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325" r:id="rId5"/>
    <p:sldId id="299" r:id="rId6"/>
    <p:sldId id="301" r:id="rId7"/>
    <p:sldId id="336" r:id="rId8"/>
    <p:sldId id="298" r:id="rId9"/>
    <p:sldId id="304" r:id="rId10"/>
    <p:sldId id="302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9" r:id="rId33"/>
    <p:sldId id="331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92" userDrawn="1">
          <p15:clr>
            <a:srgbClr val="A4A3A4"/>
          </p15:clr>
        </p15:guide>
        <p15:guide id="2" pos="7488" userDrawn="1">
          <p15:clr>
            <a:srgbClr val="A4A3A4"/>
          </p15:clr>
        </p15:guide>
        <p15:guide id="3" orient="horz" pos="432" userDrawn="1">
          <p15:clr>
            <a:srgbClr val="A4A3A4"/>
          </p15:clr>
        </p15:guide>
        <p15:guide id="4" orient="horz" pos="472" userDrawn="1">
          <p15:clr>
            <a:srgbClr val="A4A3A4"/>
          </p15:clr>
        </p15:guide>
        <p15:guide id="5" orient="horz" pos="410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9FCC"/>
    <a:srgbClr val="515151"/>
    <a:srgbClr val="404040"/>
    <a:srgbClr val="3C3C3C"/>
    <a:srgbClr val="E9E9E9"/>
    <a:srgbClr val="262626"/>
    <a:srgbClr val="FFFFFF"/>
    <a:srgbClr val="1E2BA2"/>
    <a:srgbClr val="47E2A3"/>
    <a:srgbClr val="F09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96" y="114"/>
      </p:cViewPr>
      <p:guideLst>
        <p:guide pos="192"/>
        <p:guide pos="7488"/>
        <p:guide orient="horz" pos="432"/>
        <p:guide orient="horz" pos="472"/>
        <p:guide orient="horz" pos="410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712"/>
    </p:cViewPr>
  </p:sorterViewPr>
  <p:notesViewPr>
    <p:cSldViewPr snapToGrid="0" showGuides="1">
      <p:cViewPr varScale="1">
        <p:scale>
          <a:sx n="76" d="100"/>
          <a:sy n="76" d="100"/>
        </p:scale>
        <p:origin x="400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17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50-433B-B97F-7688E553A8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26A-443B-BDEA-392D7D0A486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6A-443B-BDEA-392D7D0A486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26A-443B-BDEA-392D7D0A486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6A-443B-BDEA-392D7D0A486F}"/>
              </c:ext>
            </c:extLst>
          </c:dPt>
          <c:cat>
            <c:strRef>
              <c:f>Sheet1!$A$2:$A$6</c:f>
              <c:strCache>
                <c:ptCount val="5"/>
                <c:pt idx="0">
                  <c:v>1个</c:v>
                </c:pt>
                <c:pt idx="1">
                  <c:v>2个</c:v>
                </c:pt>
                <c:pt idx="2">
                  <c:v>3个</c:v>
                </c:pt>
                <c:pt idx="3">
                  <c:v>4个</c:v>
                </c:pt>
                <c:pt idx="4">
                  <c:v>&gt;5个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</c:v>
                </c:pt>
                <c:pt idx="1">
                  <c:v>20</c:v>
                </c:pt>
                <c:pt idx="2">
                  <c:v>9.1999999999999993</c:v>
                </c:pt>
                <c:pt idx="3">
                  <c:v>4.7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50-433B-B97F-7688E553A8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17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1个</c:v>
                </c:pt>
                <c:pt idx="1">
                  <c:v>2个</c:v>
                </c:pt>
                <c:pt idx="2">
                  <c:v>3个</c:v>
                </c:pt>
                <c:pt idx="3">
                  <c:v>4个</c:v>
                </c:pt>
                <c:pt idx="4">
                  <c:v>&gt;5个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61</c:v>
                </c:pt>
                <c:pt idx="1">
                  <c:v>19</c:v>
                </c:pt>
                <c:pt idx="2">
                  <c:v>10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50-433B-B97F-7688E553A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overlap val="-4"/>
        <c:axId val="-83084480"/>
        <c:axId val="-83075776"/>
      </c:barChart>
      <c:catAx>
        <c:axId val="-8308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pPr>
            <a:endParaRPr lang="zh-CN"/>
          </a:p>
        </c:txPr>
        <c:crossAx val="-83075776"/>
        <c:crosses val="autoZero"/>
        <c:auto val="1"/>
        <c:lblAlgn val="ctr"/>
        <c:lblOffset val="100"/>
        <c:noMultiLvlLbl val="0"/>
      </c:catAx>
      <c:valAx>
        <c:axId val="-83075776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pPr>
            <a:endParaRPr lang="zh-CN"/>
          </a:p>
        </c:txPr>
        <c:crossAx val="-830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476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0E-41F4-AF43-B410CE3E56FB}"/>
              </c:ext>
            </c:extLst>
          </c:dPt>
          <c:dPt>
            <c:idx val="1"/>
            <c:bubble3D val="0"/>
            <c:explosion val="16"/>
            <c:spPr>
              <a:solidFill>
                <a:schemeClr val="accent2">
                  <a:lumMod val="75000"/>
                </a:schemeClr>
              </a:solidFill>
              <a:ln w="476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0E-41F4-AF43-B410CE3E56FB}"/>
              </c:ext>
            </c:extLst>
          </c:dPt>
          <c:cat>
            <c:strRef>
              <c:f>Sheet1!$A$2:$A$3</c:f>
              <c:strCache>
                <c:ptCount val="2"/>
                <c:pt idx="0">
                  <c:v>女性用户</c:v>
                </c:pt>
                <c:pt idx="1">
                  <c:v>男性用户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0E-41F4-AF43-B410CE3E5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476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15-30岁</c:v>
                </c:pt>
                <c:pt idx="1">
                  <c:v>30-40岁</c:v>
                </c:pt>
                <c:pt idx="2">
                  <c:v>40-60岁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1-4605-84CE-BFB1109D5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3076320"/>
        <c:axId val="-83075232"/>
      </c:radarChart>
      <c:catAx>
        <c:axId val="-83076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3075232"/>
        <c:crosses val="autoZero"/>
        <c:auto val="1"/>
        <c:lblAlgn val="ctr"/>
        <c:lblOffset val="100"/>
        <c:noMultiLvlLbl val="0"/>
      </c:catAx>
      <c:valAx>
        <c:axId val="-83075232"/>
        <c:scaling>
          <c:orientation val="minMax"/>
        </c:scaling>
        <c:delete val="1"/>
        <c:axPos val="l"/>
        <c:majorGridlines>
          <c:spPr>
            <a:ln w="19050" cap="flat" cmpd="sng" algn="ctr">
              <a:solidFill>
                <a:schemeClr val="accent4">
                  <a:lumMod val="25000"/>
                  <a:lumOff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8307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A5-4DE3-AA6E-F655010A5C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A5-4DE3-AA6E-F655010A5C83}"/>
              </c:ext>
            </c:extLst>
          </c:dPt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A5-4DE3-AA6E-F655010A5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83083392"/>
        <c:axId val="-83070336"/>
      </c:barChart>
      <c:catAx>
        <c:axId val="-83083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3070336"/>
        <c:crosses val="autoZero"/>
        <c:auto val="1"/>
        <c:lblAlgn val="ctr"/>
        <c:lblOffset val="100"/>
        <c:noMultiLvlLbl val="0"/>
      </c:catAx>
      <c:valAx>
        <c:axId val="-83070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308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0.44055</cdr:x>
      <cdr:y>0.28283</cdr:y>
    </cdr:from>
    <cdr:to>
      <cdr:x>0.57466</cdr:x>
      <cdr:y>0.484</cdr:y>
    </cdr:to>
    <cdr:sp macro="" textlink="">
      <cdr:nvSpPr>
        <cdr:cNvPr id="5" name="任意多边形: 形状 4">
          <a:extLst xmlns:a="http://schemas.openxmlformats.org/drawingml/2006/main">
            <a:ext uri="{FF2B5EF4-FFF2-40B4-BE49-F238E27FC236}">
              <a16:creationId xmlns:a16="http://schemas.microsoft.com/office/drawing/2014/main" id="{405DCAFF-77EA-42AA-B774-06AF3F51B19B}"/>
            </a:ext>
          </a:extLst>
        </cdr:cNvPr>
        <cdr:cNvSpPr/>
      </cdr:nvSpPr>
      <cdr:spPr>
        <a:xfrm xmlns:a="http://schemas.openxmlformats.org/drawingml/2006/main">
          <a:off x="1723831" y="737795"/>
          <a:ext cx="524792" cy="524792"/>
        </a:xfrm>
        <a:custGeom xmlns:a="http://schemas.openxmlformats.org/drawingml/2006/main">
          <a:avLst/>
          <a:gdLst>
            <a:gd name="connsiteX0" fmla="*/ 0 w 524792"/>
            <a:gd name="connsiteY0" fmla="*/ 0 h 524792"/>
            <a:gd name="connsiteX1" fmla="*/ 524792 w 524792"/>
            <a:gd name="connsiteY1" fmla="*/ 0 h 524792"/>
            <a:gd name="connsiteX2" fmla="*/ 524792 w 524792"/>
            <a:gd name="connsiteY2" fmla="*/ 524792 h 524792"/>
            <a:gd name="connsiteX3" fmla="*/ 0 w 524792"/>
            <a:gd name="connsiteY3" fmla="*/ 524792 h 52479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524792" h="524792">
              <a:moveTo>
                <a:pt x="0" y="0"/>
              </a:moveTo>
              <a:lnTo>
                <a:pt x="524792" y="0"/>
              </a:lnTo>
              <a:lnTo>
                <a:pt x="524792" y="524792"/>
              </a:lnTo>
              <a:lnTo>
                <a:pt x="0" y="524792"/>
              </a:lnTo>
              <a:close/>
            </a:path>
          </a:pathLst>
        </a:custGeom>
        <a:solidFill xmlns:a="http://schemas.openxmlformats.org/drawingml/2006/main">
          <a:srgbClr val="FFFFFF">
            <a:alpha val="1000"/>
          </a:srgbClr>
        </a:solidFill>
        <a:ln xmlns:a="http://schemas.openxmlformats.org/drawingml/2006/main" w="10914" cap="flat">
          <a:noFill/>
          <a:prstDash val="solid"/>
          <a:miter/>
        </a:ln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zh-CN" altLang="en-US"/>
        </a:p>
      </cdr:txBody>
    </cdr:sp>
  </cdr:relSizeAnchor>
  <cdr:relSizeAnchor xmlns:cdr="http://schemas.openxmlformats.org/drawingml/2006/chartDrawing">
    <cdr:from>
      <cdr:x>0.47407</cdr:x>
      <cdr:y>0.30798</cdr:y>
    </cdr:from>
    <cdr:to>
      <cdr:x>0.51319</cdr:x>
      <cdr:y>0.36665</cdr:y>
    </cdr:to>
    <cdr:sp macro="" textlink="">
      <cdr:nvSpPr>
        <cdr:cNvPr id="6" name="任意多边形: 形状 5">
          <a:extLst xmlns:a="http://schemas.openxmlformats.org/drawingml/2006/main">
            <a:ext uri="{FF2B5EF4-FFF2-40B4-BE49-F238E27FC236}">
              <a16:creationId xmlns:a16="http://schemas.microsoft.com/office/drawing/2014/main" id="{F9D3038D-DD6C-41E6-8689-9FAF6CBD9C59}"/>
            </a:ext>
          </a:extLst>
        </cdr:cNvPr>
        <cdr:cNvSpPr/>
      </cdr:nvSpPr>
      <cdr:spPr>
        <a:xfrm xmlns:a="http://schemas.openxmlformats.org/drawingml/2006/main">
          <a:off x="1855029" y="803394"/>
          <a:ext cx="153064" cy="153064"/>
        </a:xfrm>
        <a:custGeom xmlns:a="http://schemas.openxmlformats.org/drawingml/2006/main">
          <a:avLst/>
          <a:gdLst>
            <a:gd name="connsiteX0" fmla="*/ 76532 w 153064"/>
            <a:gd name="connsiteY0" fmla="*/ 153064 h 153064"/>
            <a:gd name="connsiteX1" fmla="*/ 153064 w 153064"/>
            <a:gd name="connsiteY1" fmla="*/ 76532 h 153064"/>
            <a:gd name="connsiteX2" fmla="*/ 76532 w 153064"/>
            <a:gd name="connsiteY2" fmla="*/ 0 h 153064"/>
            <a:gd name="connsiteX3" fmla="*/ 0 w 153064"/>
            <a:gd name="connsiteY3" fmla="*/ 76532 h 153064"/>
            <a:gd name="connsiteX4" fmla="*/ 76532 w 153064"/>
            <a:gd name="connsiteY4" fmla="*/ 153064 h 15306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53064" h="153064">
              <a:moveTo>
                <a:pt x="76532" y="153064"/>
              </a:moveTo>
              <a:cubicBezTo>
                <a:pt x="118800" y="153064"/>
                <a:pt x="153064" y="118800"/>
                <a:pt x="153064" y="76532"/>
              </a:cubicBezTo>
              <a:cubicBezTo>
                <a:pt x="153064" y="34265"/>
                <a:pt x="118800" y="0"/>
                <a:pt x="76532" y="0"/>
              </a:cubicBezTo>
              <a:cubicBezTo>
                <a:pt x="34265" y="0"/>
                <a:pt x="0" y="34265"/>
                <a:pt x="0" y="76532"/>
              </a:cubicBezTo>
              <a:cubicBezTo>
                <a:pt x="0" y="118800"/>
                <a:pt x="34265" y="153064"/>
                <a:pt x="76532" y="153064"/>
              </a:cubicBezTo>
              <a:close/>
            </a:path>
          </a:pathLst>
        </a:cu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43656" cap="rnd">
          <a:solidFill>
            <a:srgbClr val="333333"/>
          </a:solidFill>
          <a:prstDash val="solid"/>
          <a:round/>
        </a:ln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zh-CN" altLang="en-US"/>
        </a:p>
      </cdr:txBody>
    </cdr:sp>
  </cdr:relSizeAnchor>
  <cdr:relSizeAnchor xmlns:cdr="http://schemas.openxmlformats.org/drawingml/2006/chartDrawing">
    <cdr:from>
      <cdr:x>0.53165</cdr:x>
      <cdr:y>0.31217</cdr:y>
    </cdr:from>
    <cdr:to>
      <cdr:x>0.54113</cdr:x>
      <cdr:y>0.36246</cdr:y>
    </cdr:to>
    <cdr:sp macro="" textlink="">
      <cdr:nvSpPr>
        <cdr:cNvPr id="7" name="任意多边形: 形状 6">
          <a:extLst xmlns:a="http://schemas.openxmlformats.org/drawingml/2006/main">
            <a:ext uri="{FF2B5EF4-FFF2-40B4-BE49-F238E27FC236}">
              <a16:creationId xmlns:a16="http://schemas.microsoft.com/office/drawing/2014/main" id="{470B586E-FDC9-4089-BBC5-6347D6230C5B}"/>
            </a:ext>
          </a:extLst>
        </cdr:cNvPr>
        <cdr:cNvSpPr/>
      </cdr:nvSpPr>
      <cdr:spPr>
        <a:xfrm xmlns:a="http://schemas.openxmlformats.org/drawingml/2006/main">
          <a:off x="2080336" y="814327"/>
          <a:ext cx="37089" cy="131198"/>
        </a:xfrm>
        <a:custGeom xmlns:a="http://schemas.openxmlformats.org/drawingml/2006/main">
          <a:avLst/>
          <a:gdLst>
            <a:gd name="connsiteX0" fmla="*/ 0 w 37089"/>
            <a:gd name="connsiteY0" fmla="*/ 0 h 131198"/>
            <a:gd name="connsiteX1" fmla="*/ 37090 w 37089"/>
            <a:gd name="connsiteY1" fmla="*/ 65599 h 131198"/>
            <a:gd name="connsiteX2" fmla="*/ 0 w 37089"/>
            <a:gd name="connsiteY2" fmla="*/ 131198 h 13119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37089" h="131198">
              <a:moveTo>
                <a:pt x="0" y="0"/>
              </a:moveTo>
              <a:cubicBezTo>
                <a:pt x="22225" y="13392"/>
                <a:pt x="37090" y="37760"/>
                <a:pt x="37090" y="65599"/>
              </a:cubicBezTo>
              <a:cubicBezTo>
                <a:pt x="37090" y="93438"/>
                <a:pt x="22225" y="117806"/>
                <a:pt x="0" y="131198"/>
              </a:cubicBezTo>
            </a:path>
          </a:pathLst>
        </a:custGeom>
        <a:noFill xmlns:a="http://schemas.openxmlformats.org/drawingml/2006/main"/>
        <a:ln xmlns:a="http://schemas.openxmlformats.org/drawingml/2006/main" w="43656" cap="rnd">
          <a:solidFill>
            <a:srgbClr val="333333"/>
          </a:solidFill>
          <a:prstDash val="solid"/>
          <a:round/>
        </a:ln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zh-CN" altLang="en-US"/>
        </a:p>
      </cdr:txBody>
    </cdr:sp>
  </cdr:relSizeAnchor>
  <cdr:relSizeAnchor xmlns:cdr="http://schemas.openxmlformats.org/drawingml/2006/chartDrawing">
    <cdr:from>
      <cdr:x>0.45172</cdr:x>
      <cdr:y>0.40018</cdr:y>
    </cdr:from>
    <cdr:to>
      <cdr:x>0.53554</cdr:x>
      <cdr:y>0.45886</cdr:y>
    </cdr:to>
    <cdr:sp macro="" textlink="">
      <cdr:nvSpPr>
        <cdr:cNvPr id="8" name="任意多边形: 形状 7">
          <a:extLst xmlns:a="http://schemas.openxmlformats.org/drawingml/2006/main">
            <a:ext uri="{FF2B5EF4-FFF2-40B4-BE49-F238E27FC236}">
              <a16:creationId xmlns:a16="http://schemas.microsoft.com/office/drawing/2014/main" id="{EA52BD67-026B-4B3B-A889-F1A84B7D0F91}"/>
            </a:ext>
          </a:extLst>
        </cdr:cNvPr>
        <cdr:cNvSpPr/>
      </cdr:nvSpPr>
      <cdr:spPr>
        <a:xfrm xmlns:a="http://schemas.openxmlformats.org/drawingml/2006/main">
          <a:off x="1767563" y="1043923"/>
          <a:ext cx="327995" cy="153064"/>
        </a:xfrm>
        <a:custGeom xmlns:a="http://schemas.openxmlformats.org/drawingml/2006/main">
          <a:avLst/>
          <a:gdLst>
            <a:gd name="connsiteX0" fmla="*/ 0 w 327995"/>
            <a:gd name="connsiteY0" fmla="*/ 139945 h 153064"/>
            <a:gd name="connsiteX1" fmla="*/ 0 w 327995"/>
            <a:gd name="connsiteY1" fmla="*/ 153064 h 153064"/>
            <a:gd name="connsiteX2" fmla="*/ 327995 w 327995"/>
            <a:gd name="connsiteY2" fmla="*/ 153064 h 153064"/>
            <a:gd name="connsiteX3" fmla="*/ 327995 w 327995"/>
            <a:gd name="connsiteY3" fmla="*/ 139945 h 153064"/>
            <a:gd name="connsiteX4" fmla="*/ 318462 w 327995"/>
            <a:gd name="connsiteY4" fmla="*/ 47757 h 153064"/>
            <a:gd name="connsiteX5" fmla="*/ 280238 w 327995"/>
            <a:gd name="connsiteY5" fmla="*/ 9533 h 153064"/>
            <a:gd name="connsiteX6" fmla="*/ 188050 w 327995"/>
            <a:gd name="connsiteY6" fmla="*/ 0 h 153064"/>
            <a:gd name="connsiteX7" fmla="*/ 139945 w 327995"/>
            <a:gd name="connsiteY7" fmla="*/ 0 h 153064"/>
            <a:gd name="connsiteX8" fmla="*/ 47757 w 327995"/>
            <a:gd name="connsiteY8" fmla="*/ 9533 h 153064"/>
            <a:gd name="connsiteX9" fmla="*/ 9533 w 327995"/>
            <a:gd name="connsiteY9" fmla="*/ 47757 h 153064"/>
            <a:gd name="connsiteX10" fmla="*/ 0 w 327995"/>
            <a:gd name="connsiteY10" fmla="*/ 139945 h 15306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</a:cxnLst>
          <a:rect l="l" t="t" r="r" b="b"/>
          <a:pathLst>
            <a:path w="327995" h="153064">
              <a:moveTo>
                <a:pt x="0" y="139945"/>
              </a:moveTo>
              <a:lnTo>
                <a:pt x="0" y="153064"/>
              </a:lnTo>
              <a:lnTo>
                <a:pt x="327995" y="153064"/>
              </a:lnTo>
              <a:lnTo>
                <a:pt x="327995" y="139945"/>
              </a:lnTo>
              <a:cubicBezTo>
                <a:pt x="327995" y="90960"/>
                <a:pt x="327995" y="66467"/>
                <a:pt x="318462" y="47757"/>
              </a:cubicBezTo>
              <a:cubicBezTo>
                <a:pt x="310077" y="31299"/>
                <a:pt x="296696" y="17918"/>
                <a:pt x="280238" y="9533"/>
              </a:cubicBezTo>
              <a:cubicBezTo>
                <a:pt x="261528" y="0"/>
                <a:pt x="237035" y="0"/>
                <a:pt x="188050" y="0"/>
              </a:cubicBezTo>
              <a:lnTo>
                <a:pt x="139945" y="0"/>
              </a:lnTo>
              <a:cubicBezTo>
                <a:pt x="90960" y="0"/>
                <a:pt x="66467" y="0"/>
                <a:pt x="47757" y="9533"/>
              </a:cubicBezTo>
              <a:cubicBezTo>
                <a:pt x="31299" y="17918"/>
                <a:pt x="17919" y="31299"/>
                <a:pt x="9533" y="47757"/>
              </a:cubicBezTo>
              <a:cubicBezTo>
                <a:pt x="0" y="66467"/>
                <a:pt x="0" y="90960"/>
                <a:pt x="0" y="139945"/>
              </a:cubicBezTo>
              <a:close/>
            </a:path>
          </a:pathLst>
        </a:cu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43656" cap="rnd">
          <a:solidFill>
            <a:srgbClr val="333333"/>
          </a:solidFill>
          <a:prstDash val="solid"/>
          <a:round/>
        </a:ln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zh-CN" altLang="en-US"/>
        </a:p>
      </cdr:txBody>
    </cdr:sp>
  </cdr:relSizeAnchor>
  <cdr:relSizeAnchor xmlns:cdr="http://schemas.openxmlformats.org/drawingml/2006/chartDrawing">
    <cdr:from>
      <cdr:x>0.55128</cdr:x>
      <cdr:y>0.40383</cdr:y>
    </cdr:from>
    <cdr:to>
      <cdr:x>0.56349</cdr:x>
      <cdr:y>0.45886</cdr:y>
    </cdr:to>
    <cdr:sp macro="" textlink="">
      <cdr:nvSpPr>
        <cdr:cNvPr id="9" name="任意多边形: 形状 8">
          <a:extLst xmlns:a="http://schemas.openxmlformats.org/drawingml/2006/main">
            <a:ext uri="{FF2B5EF4-FFF2-40B4-BE49-F238E27FC236}">
              <a16:creationId xmlns:a16="http://schemas.microsoft.com/office/drawing/2014/main" id="{182BCFDC-FF5A-4F86-AAB2-669655FAA052}"/>
            </a:ext>
          </a:extLst>
        </cdr:cNvPr>
        <cdr:cNvSpPr/>
      </cdr:nvSpPr>
      <cdr:spPr>
        <a:xfrm xmlns:a="http://schemas.openxmlformats.org/drawingml/2006/main">
          <a:off x="2157132" y="1053456"/>
          <a:ext cx="47757" cy="143531"/>
        </a:xfrm>
        <a:custGeom xmlns:a="http://schemas.openxmlformats.org/drawingml/2006/main">
          <a:avLst/>
          <a:gdLst>
            <a:gd name="connsiteX0" fmla="*/ 47757 w 47757"/>
            <a:gd name="connsiteY0" fmla="*/ 143532 h 143531"/>
            <a:gd name="connsiteX1" fmla="*/ 47757 w 47757"/>
            <a:gd name="connsiteY1" fmla="*/ 130412 h 143531"/>
            <a:gd name="connsiteX2" fmla="*/ 38225 w 47757"/>
            <a:gd name="connsiteY2" fmla="*/ 38225 h 143531"/>
            <a:gd name="connsiteX3" fmla="*/ 0 w 47757"/>
            <a:gd name="connsiteY3" fmla="*/ 0 h 14353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47757" h="143531">
              <a:moveTo>
                <a:pt x="47757" y="143532"/>
              </a:moveTo>
              <a:lnTo>
                <a:pt x="47757" y="130412"/>
              </a:lnTo>
              <a:cubicBezTo>
                <a:pt x="47757" y="81427"/>
                <a:pt x="47757" y="56934"/>
                <a:pt x="38225" y="38225"/>
              </a:cubicBezTo>
              <a:cubicBezTo>
                <a:pt x="29839" y="21767"/>
                <a:pt x="16458" y="8386"/>
                <a:pt x="0" y="0"/>
              </a:cubicBezTo>
            </a:path>
          </a:pathLst>
        </a:custGeom>
        <a:noFill xmlns:a="http://schemas.openxmlformats.org/drawingml/2006/main"/>
        <a:ln xmlns:a="http://schemas.openxmlformats.org/drawingml/2006/main" w="43656" cap="rnd">
          <a:solidFill>
            <a:srgbClr val="333333"/>
          </a:solidFill>
          <a:prstDash val="solid"/>
          <a:round/>
        </a:ln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zh-CN" alt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3D87CA15-8071-4A33-B9B1-C969478E4262}" type="datetimeFigureOut">
              <a:rPr lang="zh-CN" altLang="en-US" smtClean="0"/>
              <a:pPr/>
              <a:t>2023-04-17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1FEAA272-1316-43AD-8ABB-FB6CE089EF2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031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AA272-1316-43AD-8ABB-FB6CE089EF2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01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AA272-1316-43AD-8ABB-FB6CE089EF22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90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9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BBBCDDED-C7FA-4E0D-9238-78B6054638A8}"/>
              </a:ext>
            </a:extLst>
          </p:cNvPr>
          <p:cNvSpPr/>
          <p:nvPr/>
        </p:nvSpPr>
        <p:spPr>
          <a:xfrm rot="9731268">
            <a:off x="-120926" y="4154648"/>
            <a:ext cx="6012046" cy="3711853"/>
          </a:xfrm>
          <a:custGeom>
            <a:avLst/>
            <a:gdLst>
              <a:gd name="connsiteX0" fmla="*/ 1079283 w 6012046"/>
              <a:gd name="connsiteY0" fmla="*/ 3642794 h 3711853"/>
              <a:gd name="connsiteX1" fmla="*/ 0 w 6012046"/>
              <a:gd name="connsiteY1" fmla="*/ 2175792 h 3711853"/>
              <a:gd name="connsiteX2" fmla="*/ 0 w 6012046"/>
              <a:gd name="connsiteY2" fmla="*/ 0 h 3711853"/>
              <a:gd name="connsiteX3" fmla="*/ 6012046 w 6012046"/>
              <a:gd name="connsiteY3" fmla="*/ 1931669 h 3711853"/>
              <a:gd name="connsiteX4" fmla="*/ 5440073 w 6012046"/>
              <a:gd name="connsiteY4" fmla="*/ 3711853 h 3711853"/>
              <a:gd name="connsiteX5" fmla="*/ 1536061 w 6012046"/>
              <a:gd name="connsiteY5" fmla="*/ 3711853 h 3711853"/>
              <a:gd name="connsiteX6" fmla="*/ 1079283 w 6012046"/>
              <a:gd name="connsiteY6" fmla="*/ 3642794 h 371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2046" h="3711853">
                <a:moveTo>
                  <a:pt x="1079283" y="3642794"/>
                </a:moveTo>
                <a:cubicBezTo>
                  <a:pt x="454001" y="3448311"/>
                  <a:pt x="0" y="2865070"/>
                  <a:pt x="0" y="2175792"/>
                </a:cubicBezTo>
                <a:lnTo>
                  <a:pt x="0" y="0"/>
                </a:lnTo>
                <a:lnTo>
                  <a:pt x="6012046" y="1931669"/>
                </a:lnTo>
                <a:lnTo>
                  <a:pt x="5440073" y="3711853"/>
                </a:lnTo>
                <a:lnTo>
                  <a:pt x="1536061" y="3711853"/>
                </a:lnTo>
                <a:cubicBezTo>
                  <a:pt x="1376996" y="3711853"/>
                  <a:pt x="1223579" y="3687675"/>
                  <a:pt x="1079283" y="364279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B88C531-AB51-43B0-A6DB-57CE12EB6B99}"/>
              </a:ext>
            </a:extLst>
          </p:cNvPr>
          <p:cNvSpPr/>
          <p:nvPr/>
        </p:nvSpPr>
        <p:spPr>
          <a:xfrm rot="9717664">
            <a:off x="146974" y="5314649"/>
            <a:ext cx="7582122" cy="2785769"/>
          </a:xfrm>
          <a:custGeom>
            <a:avLst/>
            <a:gdLst>
              <a:gd name="connsiteX0" fmla="*/ 1225728 w 7582122"/>
              <a:gd name="connsiteY0" fmla="*/ 2707340 h 2785769"/>
              <a:gd name="connsiteX1" fmla="*/ 0 w 7582122"/>
              <a:gd name="connsiteY1" fmla="*/ 1041285 h 2785769"/>
              <a:gd name="connsiteX2" fmla="*/ 0 w 7582122"/>
              <a:gd name="connsiteY2" fmla="*/ 0 h 2785769"/>
              <a:gd name="connsiteX3" fmla="*/ 7582122 w 7582122"/>
              <a:gd name="connsiteY3" fmla="*/ 2469278 h 2785769"/>
              <a:gd name="connsiteX4" fmla="*/ 7479050 w 7582122"/>
              <a:gd name="connsiteY4" fmla="*/ 2785769 h 2785769"/>
              <a:gd name="connsiteX5" fmla="*/ 1744484 w 7582122"/>
              <a:gd name="connsiteY5" fmla="*/ 2785769 h 2785769"/>
              <a:gd name="connsiteX6" fmla="*/ 1225728 w 7582122"/>
              <a:gd name="connsiteY6" fmla="*/ 2707340 h 278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2122" h="2785769">
                <a:moveTo>
                  <a:pt x="1225728" y="2707340"/>
                </a:moveTo>
                <a:cubicBezTo>
                  <a:pt x="515603" y="2486469"/>
                  <a:pt x="0" y="1824090"/>
                  <a:pt x="0" y="1041285"/>
                </a:cubicBezTo>
                <a:lnTo>
                  <a:pt x="0" y="0"/>
                </a:lnTo>
                <a:lnTo>
                  <a:pt x="7582122" y="2469278"/>
                </a:lnTo>
                <a:lnTo>
                  <a:pt x="7479050" y="2785769"/>
                </a:lnTo>
                <a:lnTo>
                  <a:pt x="1744484" y="2785769"/>
                </a:lnTo>
                <a:cubicBezTo>
                  <a:pt x="1563837" y="2785769"/>
                  <a:pt x="1389603" y="2758311"/>
                  <a:pt x="1225728" y="270734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5A70230E-0CC6-451F-979F-AFAB3640E26C}"/>
              </a:ext>
            </a:extLst>
          </p:cNvPr>
          <p:cNvSpPr/>
          <p:nvPr/>
        </p:nvSpPr>
        <p:spPr>
          <a:xfrm rot="9689607">
            <a:off x="61655" y="5067433"/>
            <a:ext cx="6479997" cy="2893807"/>
          </a:xfrm>
          <a:custGeom>
            <a:avLst/>
            <a:gdLst>
              <a:gd name="connsiteX0" fmla="*/ 1085223 w 6479997"/>
              <a:gd name="connsiteY0" fmla="*/ 2824369 h 2893807"/>
              <a:gd name="connsiteX1" fmla="*/ 0 w 6479997"/>
              <a:gd name="connsiteY1" fmla="*/ 1349293 h 2893807"/>
              <a:gd name="connsiteX2" fmla="*/ 0 w 6479997"/>
              <a:gd name="connsiteY2" fmla="*/ 0 h 2893807"/>
              <a:gd name="connsiteX3" fmla="*/ 6479997 w 6479997"/>
              <a:gd name="connsiteY3" fmla="*/ 2169000 h 2893807"/>
              <a:gd name="connsiteX4" fmla="*/ 6237388 w 6479997"/>
              <a:gd name="connsiteY4" fmla="*/ 2893806 h 2893807"/>
              <a:gd name="connsiteX5" fmla="*/ 1544514 w 6479997"/>
              <a:gd name="connsiteY5" fmla="*/ 2893807 h 2893807"/>
              <a:gd name="connsiteX6" fmla="*/ 1085223 w 6479997"/>
              <a:gd name="connsiteY6" fmla="*/ 2824369 h 289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9997" h="2893807">
                <a:moveTo>
                  <a:pt x="1085223" y="2824369"/>
                </a:moveTo>
                <a:cubicBezTo>
                  <a:pt x="456499" y="2628815"/>
                  <a:pt x="0" y="2042365"/>
                  <a:pt x="0" y="1349293"/>
                </a:cubicBezTo>
                <a:lnTo>
                  <a:pt x="0" y="0"/>
                </a:lnTo>
                <a:lnTo>
                  <a:pt x="6479997" y="2169000"/>
                </a:lnTo>
                <a:lnTo>
                  <a:pt x="6237388" y="2893806"/>
                </a:lnTo>
                <a:lnTo>
                  <a:pt x="1544514" y="2893807"/>
                </a:lnTo>
                <a:cubicBezTo>
                  <a:pt x="1384574" y="2893807"/>
                  <a:pt x="1230313" y="2869496"/>
                  <a:pt x="1085223" y="2824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EF9A1B3-6C85-443C-AEC1-00899E146090}"/>
              </a:ext>
            </a:extLst>
          </p:cNvPr>
          <p:cNvSpPr/>
          <p:nvPr/>
        </p:nvSpPr>
        <p:spPr>
          <a:xfrm rot="12267831" flipH="1">
            <a:off x="7602146" y="-556348"/>
            <a:ext cx="5769803" cy="4447756"/>
          </a:xfrm>
          <a:custGeom>
            <a:avLst/>
            <a:gdLst>
              <a:gd name="connsiteX0" fmla="*/ 0 w 5769803"/>
              <a:gd name="connsiteY0" fmla="*/ 2743353 h 4447756"/>
              <a:gd name="connsiteX1" fmla="*/ 3746232 w 5769803"/>
              <a:gd name="connsiteY1" fmla="*/ 4447756 h 4447756"/>
              <a:gd name="connsiteX2" fmla="*/ 5769803 w 5769803"/>
              <a:gd name="connsiteY2" fmla="*/ 0 h 4447756"/>
              <a:gd name="connsiteX3" fmla="*/ 1744484 w 5769803"/>
              <a:gd name="connsiteY3" fmla="*/ 0 h 4447756"/>
              <a:gd name="connsiteX4" fmla="*/ 1 w 5769803"/>
              <a:gd name="connsiteY4" fmla="*/ 1744484 h 44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9803" h="4447756">
                <a:moveTo>
                  <a:pt x="0" y="2743353"/>
                </a:moveTo>
                <a:lnTo>
                  <a:pt x="3746232" y="4447756"/>
                </a:lnTo>
                <a:lnTo>
                  <a:pt x="5769803" y="0"/>
                </a:lnTo>
                <a:lnTo>
                  <a:pt x="1744484" y="0"/>
                </a:lnTo>
                <a:cubicBezTo>
                  <a:pt x="781032" y="0"/>
                  <a:pt x="0" y="781032"/>
                  <a:pt x="1" y="174448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C576306-1592-4CF5-8ED1-DE869CE04F95}"/>
              </a:ext>
            </a:extLst>
          </p:cNvPr>
          <p:cNvSpPr/>
          <p:nvPr/>
        </p:nvSpPr>
        <p:spPr>
          <a:xfrm rot="12267831" flipH="1">
            <a:off x="8447541" y="-196072"/>
            <a:ext cx="5178547" cy="6681311"/>
          </a:xfrm>
          <a:custGeom>
            <a:avLst/>
            <a:gdLst>
              <a:gd name="connsiteX0" fmla="*/ 0 w 5178547"/>
              <a:gd name="connsiteY0" fmla="*/ 5617368 h 6681311"/>
              <a:gd name="connsiteX1" fmla="*/ 2338518 w 5178547"/>
              <a:gd name="connsiteY1" fmla="*/ 6681311 h 6681311"/>
              <a:gd name="connsiteX2" fmla="*/ 5178547 w 5178547"/>
              <a:gd name="connsiteY2" fmla="*/ 439004 h 6681311"/>
              <a:gd name="connsiteX3" fmla="*/ 4213628 w 5178547"/>
              <a:gd name="connsiteY3" fmla="*/ 0 h 6681311"/>
              <a:gd name="connsiteX4" fmla="*/ 1789886 w 5178547"/>
              <a:gd name="connsiteY4" fmla="*/ 0 h 6681311"/>
              <a:gd name="connsiteX5" fmla="*/ 0 w 5178547"/>
              <a:gd name="connsiteY5" fmla="*/ 1789886 h 668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547" h="6681311">
                <a:moveTo>
                  <a:pt x="0" y="5617368"/>
                </a:moveTo>
                <a:lnTo>
                  <a:pt x="2338518" y="6681311"/>
                </a:lnTo>
                <a:lnTo>
                  <a:pt x="5178547" y="439004"/>
                </a:lnTo>
                <a:lnTo>
                  <a:pt x="4213628" y="0"/>
                </a:lnTo>
                <a:lnTo>
                  <a:pt x="1789886" y="0"/>
                </a:lnTo>
                <a:cubicBezTo>
                  <a:pt x="801359" y="0"/>
                  <a:pt x="0" y="801359"/>
                  <a:pt x="0" y="178988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6477801-DEAD-4892-B813-AFE27F3CBCB7}"/>
              </a:ext>
            </a:extLst>
          </p:cNvPr>
          <p:cNvSpPr/>
          <p:nvPr/>
        </p:nvSpPr>
        <p:spPr>
          <a:xfrm rot="12267831" flipH="1">
            <a:off x="8363325" y="-247031"/>
            <a:ext cx="5290016" cy="5910759"/>
          </a:xfrm>
          <a:custGeom>
            <a:avLst/>
            <a:gdLst>
              <a:gd name="connsiteX0" fmla="*/ 0 w 5290016"/>
              <a:gd name="connsiteY0" fmla="*/ 4727474 h 5910759"/>
              <a:gd name="connsiteX1" fmla="*/ 2600830 w 5290016"/>
              <a:gd name="connsiteY1" fmla="*/ 5910759 h 5910759"/>
              <a:gd name="connsiteX2" fmla="*/ 5290016 w 5290016"/>
              <a:gd name="connsiteY2" fmla="*/ 0 h 5910759"/>
              <a:gd name="connsiteX3" fmla="*/ 1536061 w 5290016"/>
              <a:gd name="connsiteY3" fmla="*/ 0 h 5910759"/>
              <a:gd name="connsiteX4" fmla="*/ 0 w 5290016"/>
              <a:gd name="connsiteY4" fmla="*/ 1536061 h 591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0016" h="5910759">
                <a:moveTo>
                  <a:pt x="0" y="4727474"/>
                </a:moveTo>
                <a:lnTo>
                  <a:pt x="2600830" y="5910759"/>
                </a:lnTo>
                <a:lnTo>
                  <a:pt x="5290016" y="0"/>
                </a:lnTo>
                <a:lnTo>
                  <a:pt x="1536061" y="0"/>
                </a:lnTo>
                <a:cubicBezTo>
                  <a:pt x="687719" y="0"/>
                  <a:pt x="1" y="687718"/>
                  <a:pt x="0" y="153606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646C85F6-B31D-487B-B80C-A369963CD60D}"/>
              </a:ext>
            </a:extLst>
          </p:cNvPr>
          <p:cNvSpPr/>
          <p:nvPr/>
        </p:nvSpPr>
        <p:spPr>
          <a:xfrm rot="11581331">
            <a:off x="-11559" y="-761887"/>
            <a:ext cx="6492567" cy="2364743"/>
          </a:xfrm>
          <a:custGeom>
            <a:avLst/>
            <a:gdLst>
              <a:gd name="connsiteX0" fmla="*/ 6492567 w 6492567"/>
              <a:gd name="connsiteY0" fmla="*/ 863168 h 2364743"/>
              <a:gd name="connsiteX1" fmla="*/ 0 w 6492567"/>
              <a:gd name="connsiteY1" fmla="*/ 2364743 h 2364743"/>
              <a:gd name="connsiteX2" fmla="*/ 0 w 6492567"/>
              <a:gd name="connsiteY2" fmla="*/ 1744484 h 2364743"/>
              <a:gd name="connsiteX3" fmla="*/ 1744484 w 6492567"/>
              <a:gd name="connsiteY3" fmla="*/ 0 h 2364743"/>
              <a:gd name="connsiteX4" fmla="*/ 6292937 w 6492567"/>
              <a:gd name="connsiteY4" fmla="*/ 0 h 23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567" h="2364743">
                <a:moveTo>
                  <a:pt x="6492567" y="863168"/>
                </a:moveTo>
                <a:lnTo>
                  <a:pt x="0" y="2364743"/>
                </a:lnTo>
                <a:lnTo>
                  <a:pt x="0" y="1744484"/>
                </a:lnTo>
                <a:cubicBezTo>
                  <a:pt x="0" y="781032"/>
                  <a:pt x="781032" y="0"/>
                  <a:pt x="1744484" y="0"/>
                </a:cubicBezTo>
                <a:lnTo>
                  <a:pt x="629293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27E21C8-4604-4A1E-A3AE-A2B6F818CFC6}"/>
              </a:ext>
            </a:extLst>
          </p:cNvPr>
          <p:cNvSpPr/>
          <p:nvPr/>
        </p:nvSpPr>
        <p:spPr>
          <a:xfrm rot="11581331">
            <a:off x="-270956" y="-639364"/>
            <a:ext cx="5193924" cy="4214660"/>
          </a:xfrm>
          <a:custGeom>
            <a:avLst/>
            <a:gdLst>
              <a:gd name="connsiteX0" fmla="*/ 5193924 w 5193924"/>
              <a:gd name="connsiteY0" fmla="*/ 3013430 h 4214660"/>
              <a:gd name="connsiteX1" fmla="*/ 0 w 5193924"/>
              <a:gd name="connsiteY1" fmla="*/ 4214660 h 4214660"/>
              <a:gd name="connsiteX2" fmla="*/ 0 w 5193924"/>
              <a:gd name="connsiteY2" fmla="*/ 1789886 h 4214660"/>
              <a:gd name="connsiteX3" fmla="*/ 1789886 w 5193924"/>
              <a:gd name="connsiteY3" fmla="*/ 0 h 4214660"/>
              <a:gd name="connsiteX4" fmla="*/ 4496990 w 5193924"/>
              <a:gd name="connsiteY4" fmla="*/ 0 h 421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3924" h="4214660">
                <a:moveTo>
                  <a:pt x="5193924" y="3013430"/>
                </a:moveTo>
                <a:lnTo>
                  <a:pt x="0" y="4214660"/>
                </a:lnTo>
                <a:lnTo>
                  <a:pt x="0" y="1789886"/>
                </a:lnTo>
                <a:cubicBezTo>
                  <a:pt x="0" y="801359"/>
                  <a:pt x="801359" y="0"/>
                  <a:pt x="1789886" y="0"/>
                </a:cubicBezTo>
                <a:lnTo>
                  <a:pt x="449699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7F8D4731-7846-4F37-B954-C3C52DBBED00}"/>
              </a:ext>
            </a:extLst>
          </p:cNvPr>
          <p:cNvSpPr/>
          <p:nvPr/>
        </p:nvSpPr>
        <p:spPr>
          <a:xfrm rot="11581331">
            <a:off x="-129194" y="-635275"/>
            <a:ext cx="5297141" cy="2992353"/>
          </a:xfrm>
          <a:custGeom>
            <a:avLst/>
            <a:gdLst>
              <a:gd name="connsiteX0" fmla="*/ 5297141 w 5297141"/>
              <a:gd name="connsiteY0" fmla="*/ 1767251 h 2992353"/>
              <a:gd name="connsiteX1" fmla="*/ 0 w 5297141"/>
              <a:gd name="connsiteY1" fmla="*/ 2992353 h 2992353"/>
              <a:gd name="connsiteX2" fmla="*/ 0 w 5297141"/>
              <a:gd name="connsiteY2" fmla="*/ 1536061 h 2992353"/>
              <a:gd name="connsiteX3" fmla="*/ 1536061 w 5297141"/>
              <a:gd name="connsiteY3" fmla="*/ 0 h 2992353"/>
              <a:gd name="connsiteX4" fmla="*/ 4888418 w 5297141"/>
              <a:gd name="connsiteY4" fmla="*/ 0 h 29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7141" h="2992353">
                <a:moveTo>
                  <a:pt x="5297141" y="1767251"/>
                </a:moveTo>
                <a:lnTo>
                  <a:pt x="0" y="2992353"/>
                </a:lnTo>
                <a:lnTo>
                  <a:pt x="0" y="1536061"/>
                </a:lnTo>
                <a:cubicBezTo>
                  <a:pt x="0" y="687718"/>
                  <a:pt x="687718" y="0"/>
                  <a:pt x="1536061" y="0"/>
                </a:cubicBezTo>
                <a:lnTo>
                  <a:pt x="488841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59A5A4F-06E1-4200-87DE-0CC3BC41B6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25" b="60030"/>
          <a:stretch/>
        </p:blipFill>
        <p:spPr>
          <a:xfrm>
            <a:off x="-1" y="1"/>
            <a:ext cx="12192001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0 w 12192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5557E8C7-0D61-4BF3-8C13-3392865D22C7}"/>
              </a:ext>
            </a:extLst>
          </p:cNvPr>
          <p:cNvGrpSpPr/>
          <p:nvPr userDrawn="1"/>
        </p:nvGrpSpPr>
        <p:grpSpPr>
          <a:xfrm>
            <a:off x="1378857" y="1186774"/>
            <a:ext cx="9434286" cy="4484453"/>
            <a:chOff x="1378857" y="1122828"/>
            <a:chExt cx="9434286" cy="448445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E8A7819-8CF9-4718-9DAE-72E0C2A59C9E}"/>
                </a:ext>
              </a:extLst>
            </p:cNvPr>
            <p:cNvSpPr/>
            <p:nvPr/>
          </p:nvSpPr>
          <p:spPr>
            <a:xfrm flipV="1">
              <a:off x="1616520" y="1678318"/>
              <a:ext cx="9196623" cy="3928963"/>
            </a:xfrm>
            <a:prstGeom prst="roundRect">
              <a:avLst>
                <a:gd name="adj" fmla="val 3368"/>
              </a:avLst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ECFCC94F-56F9-4E9D-B0A7-62F24D5297D7}"/>
                </a:ext>
              </a:extLst>
            </p:cNvPr>
            <p:cNvSpPr/>
            <p:nvPr/>
          </p:nvSpPr>
          <p:spPr>
            <a:xfrm>
              <a:off x="1378857" y="1122828"/>
              <a:ext cx="9247238" cy="4224189"/>
            </a:xfrm>
            <a:prstGeom prst="roundRect">
              <a:avLst>
                <a:gd name="adj" fmla="val 1549"/>
              </a:avLst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136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D66B6FD3-277E-4FFC-87CE-A98928152BBE}"/>
                </a:ext>
              </a:extLst>
            </p:cNvPr>
            <p:cNvSpPr/>
            <p:nvPr/>
          </p:nvSpPr>
          <p:spPr>
            <a:xfrm>
              <a:off x="1438753" y="1150139"/>
              <a:ext cx="9129290" cy="555447"/>
            </a:xfrm>
            <a:custGeom>
              <a:avLst/>
              <a:gdLst>
                <a:gd name="connsiteX0" fmla="*/ 0 w 3384804"/>
                <a:gd name="connsiteY0" fmla="*/ 0 h 102774"/>
                <a:gd name="connsiteX1" fmla="*/ 3384804 w 3384804"/>
                <a:gd name="connsiteY1" fmla="*/ 0 h 102774"/>
                <a:gd name="connsiteX2" fmla="*/ 3384804 w 3384804"/>
                <a:gd name="connsiteY2" fmla="*/ 102775 h 102774"/>
                <a:gd name="connsiteX3" fmla="*/ 0 w 3384804"/>
                <a:gd name="connsiteY3" fmla="*/ 102775 h 10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4804" h="102774">
                  <a:moveTo>
                    <a:pt x="0" y="0"/>
                  </a:moveTo>
                  <a:lnTo>
                    <a:pt x="3384804" y="0"/>
                  </a:lnTo>
                  <a:lnTo>
                    <a:pt x="3384804" y="102775"/>
                  </a:lnTo>
                  <a:lnTo>
                    <a:pt x="0" y="10277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341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EF9EF968-D328-4A99-BD2A-B1AF3F0C26F8}"/>
              </a:ext>
            </a:extLst>
          </p:cNvPr>
          <p:cNvSpPr/>
          <p:nvPr userDrawn="1"/>
        </p:nvSpPr>
        <p:spPr>
          <a:xfrm>
            <a:off x="0" y="2290720"/>
            <a:ext cx="1474404" cy="2284772"/>
          </a:xfrm>
          <a:custGeom>
            <a:avLst/>
            <a:gdLst>
              <a:gd name="connsiteX0" fmla="*/ 0 w 1474404"/>
              <a:gd name="connsiteY0" fmla="*/ 0 h 2284772"/>
              <a:gd name="connsiteX1" fmla="*/ 1371087 w 1474404"/>
              <a:gd name="connsiteY1" fmla="*/ 0 h 2284772"/>
              <a:gd name="connsiteX2" fmla="*/ 1474404 w 1474404"/>
              <a:gd name="connsiteY2" fmla="*/ 103317 h 2284772"/>
              <a:gd name="connsiteX3" fmla="*/ 1474404 w 1474404"/>
              <a:gd name="connsiteY3" fmla="*/ 2181455 h 2284772"/>
              <a:gd name="connsiteX4" fmla="*/ 1371087 w 1474404"/>
              <a:gd name="connsiteY4" fmla="*/ 2284772 h 2284772"/>
              <a:gd name="connsiteX5" fmla="*/ 0 w 1474404"/>
              <a:gd name="connsiteY5" fmla="*/ 2284772 h 228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404" h="2284772">
                <a:moveTo>
                  <a:pt x="0" y="0"/>
                </a:moveTo>
                <a:lnTo>
                  <a:pt x="1371087" y="0"/>
                </a:lnTo>
                <a:cubicBezTo>
                  <a:pt x="1428147" y="0"/>
                  <a:pt x="1474404" y="46257"/>
                  <a:pt x="1474404" y="103317"/>
                </a:cubicBezTo>
                <a:lnTo>
                  <a:pt x="1474404" y="2181455"/>
                </a:lnTo>
                <a:cubicBezTo>
                  <a:pt x="1474404" y="2238515"/>
                  <a:pt x="1428147" y="2284772"/>
                  <a:pt x="1371087" y="2284772"/>
                </a:cubicBezTo>
                <a:lnTo>
                  <a:pt x="0" y="2284772"/>
                </a:lnTo>
                <a:close/>
              </a:path>
            </a:pathLst>
          </a:custGeom>
          <a:solidFill>
            <a:srgbClr val="3C3C3C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121A82DD-EE9F-4C11-AFFD-7829BB304F88}"/>
              </a:ext>
            </a:extLst>
          </p:cNvPr>
          <p:cNvSpPr/>
          <p:nvPr userDrawn="1"/>
        </p:nvSpPr>
        <p:spPr>
          <a:xfrm rot="19752202">
            <a:off x="-165290" y="2707612"/>
            <a:ext cx="1205935" cy="1377767"/>
          </a:xfrm>
          <a:custGeom>
            <a:avLst/>
            <a:gdLst>
              <a:gd name="connsiteX0" fmla="*/ 634463 w 1205935"/>
              <a:gd name="connsiteY0" fmla="*/ 4630 h 1377767"/>
              <a:gd name="connsiteX1" fmla="*/ 670456 w 1205935"/>
              <a:gd name="connsiteY1" fmla="*/ 58941 h 1377767"/>
              <a:gd name="connsiteX2" fmla="*/ 670456 w 1205935"/>
              <a:gd name="connsiteY2" fmla="*/ 188023 h 1377767"/>
              <a:gd name="connsiteX3" fmla="*/ 1042964 w 1205935"/>
              <a:gd name="connsiteY3" fmla="*/ 621830 h 1377767"/>
              <a:gd name="connsiteX4" fmla="*/ 1042964 w 1205935"/>
              <a:gd name="connsiteY4" fmla="*/ 954257 h 1377767"/>
              <a:gd name="connsiteX5" fmla="*/ 1119290 w 1205935"/>
              <a:gd name="connsiteY5" fmla="*/ 1158487 h 1377767"/>
              <a:gd name="connsiteX6" fmla="*/ 1205935 w 1205935"/>
              <a:gd name="connsiteY6" fmla="*/ 1258096 h 1377767"/>
              <a:gd name="connsiteX7" fmla="*/ 793347 w 1205935"/>
              <a:gd name="connsiteY7" fmla="*/ 1257508 h 1377767"/>
              <a:gd name="connsiteX8" fmla="*/ 745901 w 1205935"/>
              <a:gd name="connsiteY8" fmla="*/ 1329122 h 1377767"/>
              <a:gd name="connsiteX9" fmla="*/ 686044 w 1205935"/>
              <a:gd name="connsiteY9" fmla="*/ 1365870 h 1377767"/>
              <a:gd name="connsiteX10" fmla="*/ 447659 w 1205935"/>
              <a:gd name="connsiteY10" fmla="*/ 1257802 h 1377767"/>
              <a:gd name="connsiteX11" fmla="*/ 0 w 1205935"/>
              <a:gd name="connsiteY11" fmla="*/ 1257802 h 1377767"/>
              <a:gd name="connsiteX12" fmla="*/ 97842 w 1205935"/>
              <a:gd name="connsiteY12" fmla="*/ 1133435 h 1377767"/>
              <a:gd name="connsiteX13" fmla="*/ 164150 w 1205935"/>
              <a:gd name="connsiteY13" fmla="*/ 941290 h 1377767"/>
              <a:gd name="connsiteX14" fmla="*/ 164150 w 1205935"/>
              <a:gd name="connsiteY14" fmla="*/ 621830 h 1377767"/>
              <a:gd name="connsiteX15" fmla="*/ 169886 w 1205935"/>
              <a:gd name="connsiteY15" fmla="*/ 560630 h 1377767"/>
              <a:gd name="connsiteX16" fmla="*/ 343756 w 1205935"/>
              <a:gd name="connsiteY16" fmla="*/ 268922 h 1377767"/>
              <a:gd name="connsiteX17" fmla="*/ 398521 w 1205935"/>
              <a:gd name="connsiteY17" fmla="*/ 233380 h 1377767"/>
              <a:gd name="connsiteX18" fmla="*/ 552574 w 1205935"/>
              <a:gd name="connsiteY18" fmla="*/ 185666 h 1377767"/>
              <a:gd name="connsiteX19" fmla="*/ 552574 w 1205935"/>
              <a:gd name="connsiteY19" fmla="*/ 58941 h 1377767"/>
              <a:gd name="connsiteX20" fmla="*/ 611515 w 1205935"/>
              <a:gd name="connsiteY20" fmla="*/ 0 h 1377767"/>
              <a:gd name="connsiteX21" fmla="*/ 634463 w 1205935"/>
              <a:gd name="connsiteY21" fmla="*/ 4630 h 137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5935" h="1377767">
                <a:moveTo>
                  <a:pt x="634463" y="4630"/>
                </a:moveTo>
                <a:cubicBezTo>
                  <a:pt x="655619" y="13575"/>
                  <a:pt x="670456" y="34518"/>
                  <a:pt x="670456" y="58941"/>
                </a:cubicBezTo>
                <a:lnTo>
                  <a:pt x="670456" y="188023"/>
                </a:lnTo>
                <a:cubicBezTo>
                  <a:pt x="884587" y="221000"/>
                  <a:pt x="1042729" y="405162"/>
                  <a:pt x="1042964" y="621830"/>
                </a:cubicBezTo>
                <a:lnTo>
                  <a:pt x="1042964" y="954257"/>
                </a:lnTo>
                <a:cubicBezTo>
                  <a:pt x="1042933" y="1029318"/>
                  <a:pt x="1070046" y="1101845"/>
                  <a:pt x="1119290" y="1158487"/>
                </a:cubicBezTo>
                <a:lnTo>
                  <a:pt x="1205935" y="1258096"/>
                </a:lnTo>
                <a:lnTo>
                  <a:pt x="793347" y="1257508"/>
                </a:lnTo>
                <a:cubicBezTo>
                  <a:pt x="783298" y="1284738"/>
                  <a:pt x="767061" y="1309258"/>
                  <a:pt x="745901" y="1329122"/>
                </a:cubicBezTo>
                <a:cubicBezTo>
                  <a:pt x="728481" y="1345093"/>
                  <a:pt x="708147" y="1357559"/>
                  <a:pt x="686044" y="1365870"/>
                </a:cubicBezTo>
                <a:cubicBezTo>
                  <a:pt x="590355" y="1401853"/>
                  <a:pt x="483642" y="1353463"/>
                  <a:pt x="447659" y="1257802"/>
                </a:cubicBezTo>
                <a:lnTo>
                  <a:pt x="0" y="1257802"/>
                </a:lnTo>
                <a:lnTo>
                  <a:pt x="97842" y="1133435"/>
                </a:lnTo>
                <a:cubicBezTo>
                  <a:pt x="140840" y="1078621"/>
                  <a:pt x="164181" y="1010958"/>
                  <a:pt x="164150" y="941290"/>
                </a:cubicBezTo>
                <a:lnTo>
                  <a:pt x="164150" y="621830"/>
                </a:lnTo>
                <a:lnTo>
                  <a:pt x="169886" y="560630"/>
                </a:lnTo>
                <a:lnTo>
                  <a:pt x="343756" y="268922"/>
                </a:lnTo>
                <a:lnTo>
                  <a:pt x="398521" y="233380"/>
                </a:lnTo>
                <a:cubicBezTo>
                  <a:pt x="445299" y="208689"/>
                  <a:pt x="497236" y="192127"/>
                  <a:pt x="552574" y="185666"/>
                </a:cubicBezTo>
                <a:lnTo>
                  <a:pt x="552574" y="58941"/>
                </a:lnTo>
                <a:cubicBezTo>
                  <a:pt x="552574" y="26377"/>
                  <a:pt x="578950" y="0"/>
                  <a:pt x="611515" y="0"/>
                </a:cubicBezTo>
                <a:cubicBezTo>
                  <a:pt x="619656" y="0"/>
                  <a:pt x="627410" y="1649"/>
                  <a:pt x="634463" y="4630"/>
                </a:cubicBezTo>
                <a:close/>
              </a:path>
            </a:pathLst>
          </a:custGeom>
          <a:solidFill>
            <a:srgbClr val="51515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7F984AB1-0976-4769-8280-46D21CD1316F}"/>
              </a:ext>
            </a:extLst>
          </p:cNvPr>
          <p:cNvSpPr/>
          <p:nvPr userDrawn="1"/>
        </p:nvSpPr>
        <p:spPr>
          <a:xfrm>
            <a:off x="8669407" y="0"/>
            <a:ext cx="3522593" cy="2038578"/>
          </a:xfrm>
          <a:custGeom>
            <a:avLst/>
            <a:gdLst>
              <a:gd name="connsiteX0" fmla="*/ 0 w 3522593"/>
              <a:gd name="connsiteY0" fmla="*/ 0 h 2038578"/>
              <a:gd name="connsiteX1" fmla="*/ 3522593 w 3522593"/>
              <a:gd name="connsiteY1" fmla="*/ 0 h 2038578"/>
              <a:gd name="connsiteX2" fmla="*/ 3522593 w 3522593"/>
              <a:gd name="connsiteY2" fmla="*/ 2038578 h 2038578"/>
              <a:gd name="connsiteX3" fmla="*/ 163069 w 3522593"/>
              <a:gd name="connsiteY3" fmla="*/ 2038578 h 2038578"/>
              <a:gd name="connsiteX4" fmla="*/ 0 w 3522593"/>
              <a:gd name="connsiteY4" fmla="*/ 1883825 h 203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2593" h="2038578">
                <a:moveTo>
                  <a:pt x="0" y="0"/>
                </a:moveTo>
                <a:lnTo>
                  <a:pt x="3522593" y="0"/>
                </a:lnTo>
                <a:lnTo>
                  <a:pt x="3522593" y="2038578"/>
                </a:lnTo>
                <a:lnTo>
                  <a:pt x="163069" y="2038578"/>
                </a:lnTo>
                <a:cubicBezTo>
                  <a:pt x="73008" y="2038578"/>
                  <a:pt x="0" y="1969292"/>
                  <a:pt x="0" y="1883825"/>
                </a:cubicBezTo>
                <a:close/>
              </a:path>
            </a:pathLst>
          </a:custGeom>
          <a:solidFill>
            <a:srgbClr val="3C3C3C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45FB97D1-F5A7-42E5-81E1-E2F2ECCCC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25" b="60030"/>
          <a:stretch/>
        </p:blipFill>
        <p:spPr>
          <a:xfrm>
            <a:off x="-1" y="1"/>
            <a:ext cx="12192001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0 w 12192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BB9D47A6-61F4-47E9-AB38-B3548B34EAB3}"/>
              </a:ext>
            </a:extLst>
          </p:cNvPr>
          <p:cNvSpPr/>
          <p:nvPr userDrawn="1"/>
        </p:nvSpPr>
        <p:spPr>
          <a:xfrm>
            <a:off x="0" y="1"/>
            <a:ext cx="8353518" cy="2051733"/>
          </a:xfrm>
          <a:custGeom>
            <a:avLst/>
            <a:gdLst>
              <a:gd name="connsiteX0" fmla="*/ 0 w 8353518"/>
              <a:gd name="connsiteY0" fmla="*/ 0 h 2051733"/>
              <a:gd name="connsiteX1" fmla="*/ 8353518 w 8353518"/>
              <a:gd name="connsiteY1" fmla="*/ 0 h 2051733"/>
              <a:gd name="connsiteX2" fmla="*/ 8353518 w 8353518"/>
              <a:gd name="connsiteY2" fmla="*/ 1948416 h 2051733"/>
              <a:gd name="connsiteX3" fmla="*/ 8250201 w 8353518"/>
              <a:gd name="connsiteY3" fmla="*/ 2051733 h 2051733"/>
              <a:gd name="connsiteX4" fmla="*/ 0 w 8353518"/>
              <a:gd name="connsiteY4" fmla="*/ 2051733 h 205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3518" h="2051733">
                <a:moveTo>
                  <a:pt x="0" y="0"/>
                </a:moveTo>
                <a:lnTo>
                  <a:pt x="8353518" y="0"/>
                </a:lnTo>
                <a:lnTo>
                  <a:pt x="8353518" y="1948416"/>
                </a:lnTo>
                <a:cubicBezTo>
                  <a:pt x="8353518" y="2005476"/>
                  <a:pt x="8307261" y="2051733"/>
                  <a:pt x="8250201" y="2051733"/>
                </a:cubicBezTo>
                <a:lnTo>
                  <a:pt x="0" y="2051733"/>
                </a:lnTo>
                <a:close/>
              </a:path>
            </a:pathLst>
          </a:custGeom>
          <a:solidFill>
            <a:srgbClr val="3C3C3C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3E5AEED7-094A-42D6-AFD9-CECBF173376C}"/>
              </a:ext>
            </a:extLst>
          </p:cNvPr>
          <p:cNvSpPr/>
          <p:nvPr userDrawn="1"/>
        </p:nvSpPr>
        <p:spPr>
          <a:xfrm>
            <a:off x="0" y="4790050"/>
            <a:ext cx="6527210" cy="2067951"/>
          </a:xfrm>
          <a:custGeom>
            <a:avLst/>
            <a:gdLst>
              <a:gd name="connsiteX0" fmla="*/ 0 w 6527210"/>
              <a:gd name="connsiteY0" fmla="*/ 0 h 2067951"/>
              <a:gd name="connsiteX1" fmla="*/ 6423893 w 6527210"/>
              <a:gd name="connsiteY1" fmla="*/ 0 h 2067951"/>
              <a:gd name="connsiteX2" fmla="*/ 6527210 w 6527210"/>
              <a:gd name="connsiteY2" fmla="*/ 103317 h 2067951"/>
              <a:gd name="connsiteX3" fmla="*/ 6527210 w 6527210"/>
              <a:gd name="connsiteY3" fmla="*/ 2067951 h 2067951"/>
              <a:gd name="connsiteX4" fmla="*/ 0 w 6527210"/>
              <a:gd name="connsiteY4" fmla="*/ 2067951 h 20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7210" h="2067951">
                <a:moveTo>
                  <a:pt x="0" y="0"/>
                </a:moveTo>
                <a:lnTo>
                  <a:pt x="6423893" y="0"/>
                </a:lnTo>
                <a:cubicBezTo>
                  <a:pt x="6480953" y="0"/>
                  <a:pt x="6527210" y="46257"/>
                  <a:pt x="6527210" y="103317"/>
                </a:cubicBezTo>
                <a:lnTo>
                  <a:pt x="6527210" y="2067951"/>
                </a:lnTo>
                <a:lnTo>
                  <a:pt x="0" y="2067951"/>
                </a:lnTo>
                <a:close/>
              </a:path>
            </a:pathLst>
          </a:custGeom>
          <a:solidFill>
            <a:srgbClr val="3C3C3C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4C478B37-EC20-4411-BEAE-2486173276A3}"/>
              </a:ext>
            </a:extLst>
          </p:cNvPr>
          <p:cNvSpPr/>
          <p:nvPr userDrawn="1"/>
        </p:nvSpPr>
        <p:spPr>
          <a:xfrm>
            <a:off x="6825917" y="4760664"/>
            <a:ext cx="5366083" cy="2097336"/>
          </a:xfrm>
          <a:custGeom>
            <a:avLst/>
            <a:gdLst>
              <a:gd name="connsiteX0" fmla="*/ 103317 w 5366083"/>
              <a:gd name="connsiteY0" fmla="*/ 0 h 2097336"/>
              <a:gd name="connsiteX1" fmla="*/ 5366083 w 5366083"/>
              <a:gd name="connsiteY1" fmla="*/ 0 h 2097336"/>
              <a:gd name="connsiteX2" fmla="*/ 5366083 w 5366083"/>
              <a:gd name="connsiteY2" fmla="*/ 2097336 h 2097336"/>
              <a:gd name="connsiteX3" fmla="*/ 0 w 5366083"/>
              <a:gd name="connsiteY3" fmla="*/ 2097336 h 2097336"/>
              <a:gd name="connsiteX4" fmla="*/ 0 w 5366083"/>
              <a:gd name="connsiteY4" fmla="*/ 103317 h 2097336"/>
              <a:gd name="connsiteX5" fmla="*/ 103317 w 5366083"/>
              <a:gd name="connsiteY5" fmla="*/ 0 h 209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6083" h="2097336">
                <a:moveTo>
                  <a:pt x="103317" y="0"/>
                </a:moveTo>
                <a:lnTo>
                  <a:pt x="5366083" y="0"/>
                </a:lnTo>
                <a:lnTo>
                  <a:pt x="5366083" y="2097336"/>
                </a:lnTo>
                <a:lnTo>
                  <a:pt x="0" y="2097336"/>
                </a:lnTo>
                <a:lnTo>
                  <a:pt x="0" y="103317"/>
                </a:lnTo>
                <a:cubicBezTo>
                  <a:pt x="0" y="46257"/>
                  <a:pt x="46257" y="0"/>
                  <a:pt x="103317" y="0"/>
                </a:cubicBezTo>
                <a:close/>
              </a:path>
            </a:pathLst>
          </a:custGeom>
          <a:solidFill>
            <a:srgbClr val="3C3C3C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2DB53716-E21E-49F5-B3C5-94BA81AF9337}"/>
              </a:ext>
            </a:extLst>
          </p:cNvPr>
          <p:cNvSpPr/>
          <p:nvPr userDrawn="1"/>
        </p:nvSpPr>
        <p:spPr>
          <a:xfrm>
            <a:off x="10717597" y="2290720"/>
            <a:ext cx="1474403" cy="2284772"/>
          </a:xfrm>
          <a:custGeom>
            <a:avLst/>
            <a:gdLst>
              <a:gd name="connsiteX0" fmla="*/ 103317 w 1474403"/>
              <a:gd name="connsiteY0" fmla="*/ 0 h 2284772"/>
              <a:gd name="connsiteX1" fmla="*/ 1474403 w 1474403"/>
              <a:gd name="connsiteY1" fmla="*/ 0 h 2284772"/>
              <a:gd name="connsiteX2" fmla="*/ 1474403 w 1474403"/>
              <a:gd name="connsiteY2" fmla="*/ 2284772 h 2284772"/>
              <a:gd name="connsiteX3" fmla="*/ 103317 w 1474403"/>
              <a:gd name="connsiteY3" fmla="*/ 2284772 h 2284772"/>
              <a:gd name="connsiteX4" fmla="*/ 0 w 1474403"/>
              <a:gd name="connsiteY4" fmla="*/ 2181455 h 2284772"/>
              <a:gd name="connsiteX5" fmla="*/ 0 w 1474403"/>
              <a:gd name="connsiteY5" fmla="*/ 103317 h 2284772"/>
              <a:gd name="connsiteX6" fmla="*/ 103317 w 1474403"/>
              <a:gd name="connsiteY6" fmla="*/ 0 h 228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4403" h="2284772">
                <a:moveTo>
                  <a:pt x="103317" y="0"/>
                </a:moveTo>
                <a:lnTo>
                  <a:pt x="1474403" y="0"/>
                </a:lnTo>
                <a:lnTo>
                  <a:pt x="1474403" y="2284772"/>
                </a:lnTo>
                <a:lnTo>
                  <a:pt x="103317" y="2284772"/>
                </a:lnTo>
                <a:cubicBezTo>
                  <a:pt x="46257" y="2284772"/>
                  <a:pt x="0" y="2238515"/>
                  <a:pt x="0" y="2181455"/>
                </a:cubicBezTo>
                <a:lnTo>
                  <a:pt x="0" y="103317"/>
                </a:lnTo>
                <a:cubicBezTo>
                  <a:pt x="0" y="46257"/>
                  <a:pt x="46257" y="0"/>
                  <a:pt x="103317" y="0"/>
                </a:cubicBezTo>
                <a:close/>
              </a:path>
            </a:pathLst>
          </a:custGeom>
          <a:solidFill>
            <a:srgbClr val="3C3C3C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488A81EB-4AED-4805-9ABA-7690334518AF}"/>
              </a:ext>
            </a:extLst>
          </p:cNvPr>
          <p:cNvGrpSpPr/>
          <p:nvPr userDrawn="1"/>
        </p:nvGrpSpPr>
        <p:grpSpPr>
          <a:xfrm>
            <a:off x="9432160" y="264226"/>
            <a:ext cx="1798887" cy="1559512"/>
            <a:chOff x="11239500" y="141627"/>
            <a:chExt cx="2188121" cy="1896950"/>
          </a:xfrm>
        </p:grpSpPr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0748671C-51E0-48F8-9413-5119D045C91A}"/>
                </a:ext>
              </a:extLst>
            </p:cNvPr>
            <p:cNvSpPr/>
            <p:nvPr/>
          </p:nvSpPr>
          <p:spPr>
            <a:xfrm flipH="1">
              <a:off x="11239500" y="141627"/>
              <a:ext cx="2188121" cy="1896950"/>
            </a:xfrm>
            <a:custGeom>
              <a:avLst/>
              <a:gdLst>
                <a:gd name="connsiteX0" fmla="*/ 379571 w 432339"/>
                <a:gd name="connsiteY0" fmla="*/ 0 h 374808"/>
                <a:gd name="connsiteX1" fmla="*/ 52292 w 432339"/>
                <a:gd name="connsiteY1" fmla="*/ 0 h 374808"/>
                <a:gd name="connsiteX2" fmla="*/ 0 w 432339"/>
                <a:gd name="connsiteY2" fmla="*/ 52292 h 374808"/>
                <a:gd name="connsiteX3" fmla="*/ 0 w 432339"/>
                <a:gd name="connsiteY3" fmla="*/ 52388 h 374808"/>
                <a:gd name="connsiteX4" fmla="*/ 0 w 432339"/>
                <a:gd name="connsiteY4" fmla="*/ 222313 h 374808"/>
                <a:gd name="connsiteX5" fmla="*/ 52292 w 432339"/>
                <a:gd name="connsiteY5" fmla="*/ 274606 h 374808"/>
                <a:gd name="connsiteX6" fmla="*/ 262795 w 432339"/>
                <a:gd name="connsiteY6" fmla="*/ 274606 h 374808"/>
                <a:gd name="connsiteX7" fmla="*/ 318992 w 432339"/>
                <a:gd name="connsiteY7" fmla="*/ 374809 h 374808"/>
                <a:gd name="connsiteX8" fmla="*/ 330137 w 432339"/>
                <a:gd name="connsiteY8" fmla="*/ 274606 h 374808"/>
                <a:gd name="connsiteX9" fmla="*/ 380048 w 432339"/>
                <a:gd name="connsiteY9" fmla="*/ 274606 h 374808"/>
                <a:gd name="connsiteX10" fmla="*/ 432340 w 432339"/>
                <a:gd name="connsiteY10" fmla="*/ 222313 h 374808"/>
                <a:gd name="connsiteX11" fmla="*/ 432340 w 432339"/>
                <a:gd name="connsiteY11" fmla="*/ 52388 h 374808"/>
                <a:gd name="connsiteX12" fmla="*/ 380143 w 432339"/>
                <a:gd name="connsiteY12" fmla="*/ 0 h 374808"/>
                <a:gd name="connsiteX13" fmla="*/ 379571 w 432339"/>
                <a:gd name="connsiteY13" fmla="*/ 0 h 37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2339" h="374808">
                  <a:moveTo>
                    <a:pt x="379571" y="0"/>
                  </a:moveTo>
                  <a:lnTo>
                    <a:pt x="52292" y="0"/>
                  </a:lnTo>
                  <a:cubicBezTo>
                    <a:pt x="23413" y="0"/>
                    <a:pt x="0" y="23413"/>
                    <a:pt x="0" y="52292"/>
                  </a:cubicBezTo>
                  <a:cubicBezTo>
                    <a:pt x="0" y="52321"/>
                    <a:pt x="0" y="52359"/>
                    <a:pt x="0" y="52388"/>
                  </a:cubicBezTo>
                  <a:lnTo>
                    <a:pt x="0" y="222313"/>
                  </a:lnTo>
                  <a:cubicBezTo>
                    <a:pt x="0" y="251193"/>
                    <a:pt x="23413" y="274606"/>
                    <a:pt x="52292" y="274606"/>
                  </a:cubicBezTo>
                  <a:lnTo>
                    <a:pt x="262795" y="274606"/>
                  </a:lnTo>
                  <a:lnTo>
                    <a:pt x="318992" y="374809"/>
                  </a:lnTo>
                  <a:lnTo>
                    <a:pt x="330137" y="274606"/>
                  </a:lnTo>
                  <a:lnTo>
                    <a:pt x="380048" y="274606"/>
                  </a:lnTo>
                  <a:cubicBezTo>
                    <a:pt x="408927" y="274606"/>
                    <a:pt x="432340" y="251193"/>
                    <a:pt x="432340" y="222313"/>
                  </a:cubicBezTo>
                  <a:lnTo>
                    <a:pt x="432340" y="52388"/>
                  </a:lnTo>
                  <a:cubicBezTo>
                    <a:pt x="432397" y="23508"/>
                    <a:pt x="409023" y="48"/>
                    <a:pt x="380143" y="0"/>
                  </a:cubicBezTo>
                  <a:cubicBezTo>
                    <a:pt x="379952" y="0"/>
                    <a:pt x="379762" y="0"/>
                    <a:pt x="379571" y="0"/>
                  </a:cubicBezTo>
                  <a:close/>
                </a:path>
              </a:pathLst>
            </a:custGeom>
            <a:solidFill>
              <a:srgbClr val="5151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E1885C5E-5D4C-47BA-8E1E-B8762BD27BDB}"/>
                </a:ext>
              </a:extLst>
            </p:cNvPr>
            <p:cNvSpPr/>
            <p:nvPr/>
          </p:nvSpPr>
          <p:spPr>
            <a:xfrm flipH="1">
              <a:off x="12826474" y="698946"/>
              <a:ext cx="220786" cy="220786"/>
            </a:xfrm>
            <a:custGeom>
              <a:avLst/>
              <a:gdLst>
                <a:gd name="connsiteX0" fmla="*/ 43625 w 43624"/>
                <a:gd name="connsiteY0" fmla="*/ 21717 h 43624"/>
                <a:gd name="connsiteX1" fmla="*/ 21908 w 43624"/>
                <a:gd name="connsiteY1" fmla="*/ 43624 h 43624"/>
                <a:gd name="connsiteX2" fmla="*/ 0 w 43624"/>
                <a:gd name="connsiteY2" fmla="*/ 21907 h 43624"/>
                <a:gd name="connsiteX3" fmla="*/ 21717 w 43624"/>
                <a:gd name="connsiteY3" fmla="*/ 0 h 43624"/>
                <a:gd name="connsiteX4" fmla="*/ 21812 w 43624"/>
                <a:gd name="connsiteY4" fmla="*/ 0 h 43624"/>
                <a:gd name="connsiteX5" fmla="*/ 43625 w 43624"/>
                <a:gd name="connsiteY5" fmla="*/ 21717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24" h="43624">
                  <a:moveTo>
                    <a:pt x="43625" y="21717"/>
                  </a:moveTo>
                  <a:cubicBezTo>
                    <a:pt x="43682" y="33766"/>
                    <a:pt x="33957" y="43567"/>
                    <a:pt x="21908" y="43624"/>
                  </a:cubicBezTo>
                  <a:cubicBezTo>
                    <a:pt x="9858" y="43682"/>
                    <a:pt x="57" y="33956"/>
                    <a:pt x="0" y="21907"/>
                  </a:cubicBezTo>
                  <a:cubicBezTo>
                    <a:pt x="-47" y="9858"/>
                    <a:pt x="9668" y="57"/>
                    <a:pt x="21717" y="0"/>
                  </a:cubicBezTo>
                  <a:cubicBezTo>
                    <a:pt x="21746" y="0"/>
                    <a:pt x="21784" y="0"/>
                    <a:pt x="21812" y="0"/>
                  </a:cubicBezTo>
                  <a:cubicBezTo>
                    <a:pt x="33823" y="0"/>
                    <a:pt x="43577" y="9706"/>
                    <a:pt x="43625" y="21717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C18F35FB-4B95-46CD-B433-593E25F31676}"/>
                </a:ext>
              </a:extLst>
            </p:cNvPr>
            <p:cNvSpPr/>
            <p:nvPr/>
          </p:nvSpPr>
          <p:spPr>
            <a:xfrm flipH="1">
              <a:off x="12297156" y="698941"/>
              <a:ext cx="220786" cy="220786"/>
            </a:xfrm>
            <a:custGeom>
              <a:avLst/>
              <a:gdLst>
                <a:gd name="connsiteX0" fmla="*/ 43625 w 43624"/>
                <a:gd name="connsiteY0" fmla="*/ 21717 h 43624"/>
                <a:gd name="connsiteX1" fmla="*/ 21908 w 43624"/>
                <a:gd name="connsiteY1" fmla="*/ 43625 h 43624"/>
                <a:gd name="connsiteX2" fmla="*/ 0 w 43624"/>
                <a:gd name="connsiteY2" fmla="*/ 21908 h 43624"/>
                <a:gd name="connsiteX3" fmla="*/ 21717 w 43624"/>
                <a:gd name="connsiteY3" fmla="*/ 0 h 43624"/>
                <a:gd name="connsiteX4" fmla="*/ 21812 w 43624"/>
                <a:gd name="connsiteY4" fmla="*/ 0 h 43624"/>
                <a:gd name="connsiteX5" fmla="*/ 43625 w 43624"/>
                <a:gd name="connsiteY5" fmla="*/ 21622 h 43624"/>
                <a:gd name="connsiteX6" fmla="*/ 43625 w 43624"/>
                <a:gd name="connsiteY6" fmla="*/ 21717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24" h="43624">
                  <a:moveTo>
                    <a:pt x="43625" y="21717"/>
                  </a:moveTo>
                  <a:cubicBezTo>
                    <a:pt x="43682" y="33766"/>
                    <a:pt x="33957" y="43567"/>
                    <a:pt x="21908" y="43625"/>
                  </a:cubicBezTo>
                  <a:cubicBezTo>
                    <a:pt x="9859" y="43682"/>
                    <a:pt x="57" y="33957"/>
                    <a:pt x="0" y="21908"/>
                  </a:cubicBezTo>
                  <a:cubicBezTo>
                    <a:pt x="-47" y="9858"/>
                    <a:pt x="9668" y="57"/>
                    <a:pt x="21717" y="0"/>
                  </a:cubicBezTo>
                  <a:cubicBezTo>
                    <a:pt x="21746" y="0"/>
                    <a:pt x="21784" y="0"/>
                    <a:pt x="21812" y="0"/>
                  </a:cubicBezTo>
                  <a:cubicBezTo>
                    <a:pt x="33804" y="-57"/>
                    <a:pt x="43567" y="9630"/>
                    <a:pt x="43625" y="21622"/>
                  </a:cubicBezTo>
                  <a:cubicBezTo>
                    <a:pt x="43625" y="21650"/>
                    <a:pt x="43625" y="21688"/>
                    <a:pt x="43625" y="21717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4E278628-B36A-48D1-B4D0-9F59483BAA4A}"/>
                </a:ext>
              </a:extLst>
            </p:cNvPr>
            <p:cNvSpPr/>
            <p:nvPr/>
          </p:nvSpPr>
          <p:spPr>
            <a:xfrm flipH="1">
              <a:off x="11767843" y="698941"/>
              <a:ext cx="220786" cy="220786"/>
            </a:xfrm>
            <a:custGeom>
              <a:avLst/>
              <a:gdLst>
                <a:gd name="connsiteX0" fmla="*/ 43625 w 43624"/>
                <a:gd name="connsiteY0" fmla="*/ 21717 h 43624"/>
                <a:gd name="connsiteX1" fmla="*/ 21908 w 43624"/>
                <a:gd name="connsiteY1" fmla="*/ 43625 h 43624"/>
                <a:gd name="connsiteX2" fmla="*/ 0 w 43624"/>
                <a:gd name="connsiteY2" fmla="*/ 21908 h 43624"/>
                <a:gd name="connsiteX3" fmla="*/ 21717 w 43624"/>
                <a:gd name="connsiteY3" fmla="*/ 0 h 43624"/>
                <a:gd name="connsiteX4" fmla="*/ 21813 w 43624"/>
                <a:gd name="connsiteY4" fmla="*/ 0 h 43624"/>
                <a:gd name="connsiteX5" fmla="*/ 43625 w 43624"/>
                <a:gd name="connsiteY5" fmla="*/ 21622 h 43624"/>
                <a:gd name="connsiteX6" fmla="*/ 43625 w 43624"/>
                <a:gd name="connsiteY6" fmla="*/ 21717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24" h="43624">
                  <a:moveTo>
                    <a:pt x="43625" y="21717"/>
                  </a:moveTo>
                  <a:cubicBezTo>
                    <a:pt x="43682" y="33766"/>
                    <a:pt x="33957" y="43567"/>
                    <a:pt x="21908" y="43625"/>
                  </a:cubicBezTo>
                  <a:cubicBezTo>
                    <a:pt x="9859" y="43682"/>
                    <a:pt x="57" y="33957"/>
                    <a:pt x="0" y="21908"/>
                  </a:cubicBezTo>
                  <a:cubicBezTo>
                    <a:pt x="-47" y="9858"/>
                    <a:pt x="9668" y="57"/>
                    <a:pt x="21717" y="0"/>
                  </a:cubicBezTo>
                  <a:cubicBezTo>
                    <a:pt x="21746" y="0"/>
                    <a:pt x="21784" y="0"/>
                    <a:pt x="21813" y="0"/>
                  </a:cubicBezTo>
                  <a:cubicBezTo>
                    <a:pt x="33804" y="-57"/>
                    <a:pt x="43568" y="9630"/>
                    <a:pt x="43625" y="21622"/>
                  </a:cubicBezTo>
                  <a:cubicBezTo>
                    <a:pt x="43625" y="21650"/>
                    <a:pt x="43625" y="21688"/>
                    <a:pt x="43625" y="21717"/>
                  </a:cubicBezTo>
                  <a:close/>
                </a:path>
              </a:pathLst>
            </a:custGeom>
            <a:solidFill>
              <a:srgbClr val="4040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AAC8B45-2589-4CE0-B100-EFB00AB6A9AE}"/>
              </a:ext>
            </a:extLst>
          </p:cNvPr>
          <p:cNvGrpSpPr/>
          <p:nvPr userDrawn="1"/>
        </p:nvGrpSpPr>
        <p:grpSpPr>
          <a:xfrm>
            <a:off x="5905500" y="181717"/>
            <a:ext cx="1944526" cy="1685770"/>
            <a:chOff x="3628682" y="83830"/>
            <a:chExt cx="2188121" cy="1896950"/>
          </a:xfrm>
        </p:grpSpPr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C01B8FF7-0B4B-454D-9815-67B3FBFF2877}"/>
                </a:ext>
              </a:extLst>
            </p:cNvPr>
            <p:cNvSpPr/>
            <p:nvPr/>
          </p:nvSpPr>
          <p:spPr>
            <a:xfrm flipH="1">
              <a:off x="3628682" y="83830"/>
              <a:ext cx="2188121" cy="1896950"/>
            </a:xfrm>
            <a:custGeom>
              <a:avLst/>
              <a:gdLst>
                <a:gd name="connsiteX0" fmla="*/ 379571 w 432339"/>
                <a:gd name="connsiteY0" fmla="*/ 0 h 374808"/>
                <a:gd name="connsiteX1" fmla="*/ 52292 w 432339"/>
                <a:gd name="connsiteY1" fmla="*/ 0 h 374808"/>
                <a:gd name="connsiteX2" fmla="*/ 0 w 432339"/>
                <a:gd name="connsiteY2" fmla="*/ 52292 h 374808"/>
                <a:gd name="connsiteX3" fmla="*/ 0 w 432339"/>
                <a:gd name="connsiteY3" fmla="*/ 52388 h 374808"/>
                <a:gd name="connsiteX4" fmla="*/ 0 w 432339"/>
                <a:gd name="connsiteY4" fmla="*/ 222313 h 374808"/>
                <a:gd name="connsiteX5" fmla="*/ 52292 w 432339"/>
                <a:gd name="connsiteY5" fmla="*/ 274606 h 374808"/>
                <a:gd name="connsiteX6" fmla="*/ 262795 w 432339"/>
                <a:gd name="connsiteY6" fmla="*/ 274606 h 374808"/>
                <a:gd name="connsiteX7" fmla="*/ 318992 w 432339"/>
                <a:gd name="connsiteY7" fmla="*/ 374809 h 374808"/>
                <a:gd name="connsiteX8" fmla="*/ 330137 w 432339"/>
                <a:gd name="connsiteY8" fmla="*/ 274606 h 374808"/>
                <a:gd name="connsiteX9" fmla="*/ 380048 w 432339"/>
                <a:gd name="connsiteY9" fmla="*/ 274606 h 374808"/>
                <a:gd name="connsiteX10" fmla="*/ 432340 w 432339"/>
                <a:gd name="connsiteY10" fmla="*/ 222313 h 374808"/>
                <a:gd name="connsiteX11" fmla="*/ 432340 w 432339"/>
                <a:gd name="connsiteY11" fmla="*/ 52388 h 374808"/>
                <a:gd name="connsiteX12" fmla="*/ 380143 w 432339"/>
                <a:gd name="connsiteY12" fmla="*/ 0 h 374808"/>
                <a:gd name="connsiteX13" fmla="*/ 379571 w 432339"/>
                <a:gd name="connsiteY13" fmla="*/ 0 h 37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2339" h="374808">
                  <a:moveTo>
                    <a:pt x="379571" y="0"/>
                  </a:moveTo>
                  <a:lnTo>
                    <a:pt x="52292" y="0"/>
                  </a:lnTo>
                  <a:cubicBezTo>
                    <a:pt x="23413" y="0"/>
                    <a:pt x="0" y="23413"/>
                    <a:pt x="0" y="52292"/>
                  </a:cubicBezTo>
                  <a:cubicBezTo>
                    <a:pt x="0" y="52321"/>
                    <a:pt x="0" y="52359"/>
                    <a:pt x="0" y="52388"/>
                  </a:cubicBezTo>
                  <a:lnTo>
                    <a:pt x="0" y="222313"/>
                  </a:lnTo>
                  <a:cubicBezTo>
                    <a:pt x="0" y="251193"/>
                    <a:pt x="23413" y="274606"/>
                    <a:pt x="52292" y="274606"/>
                  </a:cubicBezTo>
                  <a:lnTo>
                    <a:pt x="262795" y="274606"/>
                  </a:lnTo>
                  <a:lnTo>
                    <a:pt x="318992" y="374809"/>
                  </a:lnTo>
                  <a:lnTo>
                    <a:pt x="330137" y="274606"/>
                  </a:lnTo>
                  <a:lnTo>
                    <a:pt x="380048" y="274606"/>
                  </a:lnTo>
                  <a:cubicBezTo>
                    <a:pt x="408927" y="274606"/>
                    <a:pt x="432340" y="251193"/>
                    <a:pt x="432340" y="222313"/>
                  </a:cubicBezTo>
                  <a:lnTo>
                    <a:pt x="432340" y="52388"/>
                  </a:lnTo>
                  <a:cubicBezTo>
                    <a:pt x="432397" y="23508"/>
                    <a:pt x="409023" y="48"/>
                    <a:pt x="380143" y="0"/>
                  </a:cubicBezTo>
                  <a:cubicBezTo>
                    <a:pt x="379952" y="0"/>
                    <a:pt x="379762" y="0"/>
                    <a:pt x="379571" y="0"/>
                  </a:cubicBezTo>
                  <a:close/>
                </a:path>
              </a:pathLst>
            </a:custGeom>
            <a:solidFill>
              <a:srgbClr val="5151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58" name="图形 4">
              <a:extLst>
                <a:ext uri="{FF2B5EF4-FFF2-40B4-BE49-F238E27FC236}">
                  <a16:creationId xmlns:a16="http://schemas.microsoft.com/office/drawing/2014/main" id="{F08C4692-E9C6-4DAA-A900-5B9A4E887818}"/>
                </a:ext>
              </a:extLst>
            </p:cNvPr>
            <p:cNvGrpSpPr/>
            <p:nvPr/>
          </p:nvGrpSpPr>
          <p:grpSpPr>
            <a:xfrm>
              <a:off x="4312921" y="342614"/>
              <a:ext cx="819642" cy="718460"/>
              <a:chOff x="-5108363" y="-4359665"/>
              <a:chExt cx="243249" cy="213221"/>
            </a:xfrm>
            <a:solidFill>
              <a:srgbClr val="FFFFFF"/>
            </a:solidFill>
          </p:grpSpPr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2397AEA0-DF97-4485-87D5-729B8A60A8BB}"/>
                  </a:ext>
                </a:extLst>
              </p:cNvPr>
              <p:cNvSpPr/>
              <p:nvPr/>
            </p:nvSpPr>
            <p:spPr>
              <a:xfrm>
                <a:off x="-5030590" y="-4359665"/>
                <a:ext cx="165476" cy="206660"/>
              </a:xfrm>
              <a:custGeom>
                <a:avLst/>
                <a:gdLst>
                  <a:gd name="connsiteX0" fmla="*/ 18247 w 165476"/>
                  <a:gd name="connsiteY0" fmla="*/ 203691 h 206660"/>
                  <a:gd name="connsiteX1" fmla="*/ 2054 w 165476"/>
                  <a:gd name="connsiteY1" fmla="*/ 196643 h 206660"/>
                  <a:gd name="connsiteX2" fmla="*/ 54 w 165476"/>
                  <a:gd name="connsiteY2" fmla="*/ 193404 h 206660"/>
                  <a:gd name="connsiteX3" fmla="*/ 54 w 165476"/>
                  <a:gd name="connsiteY3" fmla="*/ 117204 h 206660"/>
                  <a:gd name="connsiteX4" fmla="*/ 2150 w 165476"/>
                  <a:gd name="connsiteY4" fmla="*/ 112823 h 206660"/>
                  <a:gd name="connsiteX5" fmla="*/ 41488 w 165476"/>
                  <a:gd name="connsiteY5" fmla="*/ 67388 h 206660"/>
                  <a:gd name="connsiteX6" fmla="*/ 55394 w 165476"/>
                  <a:gd name="connsiteY6" fmla="*/ 10238 h 206660"/>
                  <a:gd name="connsiteX7" fmla="*/ 62348 w 165476"/>
                  <a:gd name="connsiteY7" fmla="*/ 713 h 206660"/>
                  <a:gd name="connsiteX8" fmla="*/ 76826 w 165476"/>
                  <a:gd name="connsiteY8" fmla="*/ 5190 h 206660"/>
                  <a:gd name="connsiteX9" fmla="*/ 87970 w 165476"/>
                  <a:gd name="connsiteY9" fmla="*/ 38337 h 206660"/>
                  <a:gd name="connsiteX10" fmla="*/ 84541 w 165476"/>
                  <a:gd name="connsiteY10" fmla="*/ 66912 h 206660"/>
                  <a:gd name="connsiteX11" fmla="*/ 80731 w 165476"/>
                  <a:gd name="connsiteY11" fmla="*/ 87772 h 206660"/>
                  <a:gd name="connsiteX12" fmla="*/ 86255 w 165476"/>
                  <a:gd name="connsiteY12" fmla="*/ 88343 h 206660"/>
                  <a:gd name="connsiteX13" fmla="*/ 150359 w 165476"/>
                  <a:gd name="connsiteY13" fmla="*/ 88343 h 206660"/>
                  <a:gd name="connsiteX14" fmla="*/ 165122 w 165476"/>
                  <a:gd name="connsiteY14" fmla="*/ 96916 h 206660"/>
                  <a:gd name="connsiteX15" fmla="*/ 155597 w 165476"/>
                  <a:gd name="connsiteY15" fmla="*/ 115966 h 206660"/>
                  <a:gd name="connsiteX16" fmla="*/ 150930 w 165476"/>
                  <a:gd name="connsiteY16" fmla="*/ 118538 h 206660"/>
                  <a:gd name="connsiteX17" fmla="*/ 155121 w 165476"/>
                  <a:gd name="connsiteY17" fmla="*/ 121871 h 206660"/>
                  <a:gd name="connsiteX18" fmla="*/ 152549 w 165476"/>
                  <a:gd name="connsiteY18" fmla="*/ 144446 h 206660"/>
                  <a:gd name="connsiteX19" fmla="*/ 146168 w 165476"/>
                  <a:gd name="connsiteY19" fmla="*/ 148446 h 206660"/>
                  <a:gd name="connsiteX20" fmla="*/ 151787 w 165476"/>
                  <a:gd name="connsiteY20" fmla="*/ 152732 h 206660"/>
                  <a:gd name="connsiteX21" fmla="*/ 149292 w 165476"/>
                  <a:gd name="connsiteY21" fmla="*/ 173055 h 206660"/>
                  <a:gd name="connsiteX22" fmla="*/ 145691 w 165476"/>
                  <a:gd name="connsiteY22" fmla="*/ 175116 h 206660"/>
                  <a:gd name="connsiteX23" fmla="*/ 141977 w 165476"/>
                  <a:gd name="connsiteY23" fmla="*/ 176545 h 206660"/>
                  <a:gd name="connsiteX24" fmla="*/ 141977 w 165476"/>
                  <a:gd name="connsiteY24" fmla="*/ 179498 h 206660"/>
                  <a:gd name="connsiteX25" fmla="*/ 147720 w 165476"/>
                  <a:gd name="connsiteY25" fmla="*/ 196323 h 206660"/>
                  <a:gd name="connsiteX26" fmla="*/ 141977 w 165476"/>
                  <a:gd name="connsiteY26" fmla="*/ 202072 h 206660"/>
                  <a:gd name="connsiteX27" fmla="*/ 139214 w 165476"/>
                  <a:gd name="connsiteY27" fmla="*/ 204072 h 206660"/>
                  <a:gd name="connsiteX28" fmla="*/ 127975 w 165476"/>
                  <a:gd name="connsiteY28" fmla="*/ 206549 h 206660"/>
                  <a:gd name="connsiteX29" fmla="*/ 27391 w 165476"/>
                  <a:gd name="connsiteY29" fmla="*/ 206549 h 206660"/>
                  <a:gd name="connsiteX30" fmla="*/ 18247 w 165476"/>
                  <a:gd name="connsiteY30" fmla="*/ 203691 h 20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5476" h="206660">
                    <a:moveTo>
                      <a:pt x="18247" y="203691"/>
                    </a:moveTo>
                    <a:cubicBezTo>
                      <a:pt x="13199" y="200643"/>
                      <a:pt x="8722" y="196071"/>
                      <a:pt x="2054" y="196643"/>
                    </a:cubicBezTo>
                    <a:cubicBezTo>
                      <a:pt x="-517" y="196643"/>
                      <a:pt x="54" y="194833"/>
                      <a:pt x="54" y="193404"/>
                    </a:cubicBezTo>
                    <a:lnTo>
                      <a:pt x="54" y="117204"/>
                    </a:lnTo>
                    <a:cubicBezTo>
                      <a:pt x="54" y="115299"/>
                      <a:pt x="54" y="113870"/>
                      <a:pt x="2150" y="112823"/>
                    </a:cubicBezTo>
                    <a:cubicBezTo>
                      <a:pt x="21200" y="103298"/>
                      <a:pt x="29772" y="83771"/>
                      <a:pt x="41488" y="67388"/>
                    </a:cubicBezTo>
                    <a:cubicBezTo>
                      <a:pt x="53585" y="50967"/>
                      <a:pt x="58595" y="30382"/>
                      <a:pt x="55394" y="10238"/>
                    </a:cubicBezTo>
                    <a:cubicBezTo>
                      <a:pt x="54537" y="4523"/>
                      <a:pt x="57204" y="1952"/>
                      <a:pt x="62348" y="713"/>
                    </a:cubicBezTo>
                    <a:cubicBezTo>
                      <a:pt x="67634" y="-1131"/>
                      <a:pt x="73501" y="685"/>
                      <a:pt x="76826" y="5190"/>
                    </a:cubicBezTo>
                    <a:cubicBezTo>
                      <a:pt x="82398" y="15525"/>
                      <a:pt x="86170" y="26735"/>
                      <a:pt x="87970" y="38337"/>
                    </a:cubicBezTo>
                    <a:cubicBezTo>
                      <a:pt x="87970" y="47965"/>
                      <a:pt x="86817" y="57558"/>
                      <a:pt x="84541" y="66912"/>
                    </a:cubicBezTo>
                    <a:cubicBezTo>
                      <a:pt x="83684" y="73865"/>
                      <a:pt x="82064" y="80723"/>
                      <a:pt x="80731" y="87772"/>
                    </a:cubicBezTo>
                    <a:cubicBezTo>
                      <a:pt x="82445" y="89010"/>
                      <a:pt x="84446" y="88343"/>
                      <a:pt x="86255" y="88343"/>
                    </a:cubicBezTo>
                    <a:lnTo>
                      <a:pt x="150359" y="88343"/>
                    </a:lnTo>
                    <a:cubicBezTo>
                      <a:pt x="159407" y="88343"/>
                      <a:pt x="163789" y="90915"/>
                      <a:pt x="165122" y="96916"/>
                    </a:cubicBezTo>
                    <a:cubicBezTo>
                      <a:pt x="166723" y="104702"/>
                      <a:pt x="162789" y="112571"/>
                      <a:pt x="155597" y="115966"/>
                    </a:cubicBezTo>
                    <a:cubicBezTo>
                      <a:pt x="153978" y="116728"/>
                      <a:pt x="151121" y="115966"/>
                      <a:pt x="150930" y="118538"/>
                    </a:cubicBezTo>
                    <a:cubicBezTo>
                      <a:pt x="150740" y="121109"/>
                      <a:pt x="153692" y="120824"/>
                      <a:pt x="155121" y="121871"/>
                    </a:cubicBezTo>
                    <a:cubicBezTo>
                      <a:pt x="162932" y="127110"/>
                      <a:pt x="161503" y="138064"/>
                      <a:pt x="152549" y="144446"/>
                    </a:cubicBezTo>
                    <a:cubicBezTo>
                      <a:pt x="150454" y="145970"/>
                      <a:pt x="146263" y="145303"/>
                      <a:pt x="146168" y="148446"/>
                    </a:cubicBezTo>
                    <a:cubicBezTo>
                      <a:pt x="146072" y="151589"/>
                      <a:pt x="150073" y="150923"/>
                      <a:pt x="151787" y="152732"/>
                    </a:cubicBezTo>
                    <a:cubicBezTo>
                      <a:pt x="156712" y="159032"/>
                      <a:pt x="155597" y="168131"/>
                      <a:pt x="149292" y="173055"/>
                    </a:cubicBezTo>
                    <a:cubicBezTo>
                      <a:pt x="148197" y="173911"/>
                      <a:pt x="146987" y="174605"/>
                      <a:pt x="145691" y="175116"/>
                    </a:cubicBezTo>
                    <a:cubicBezTo>
                      <a:pt x="144415" y="175476"/>
                      <a:pt x="143167" y="175955"/>
                      <a:pt x="141977" y="176545"/>
                    </a:cubicBezTo>
                    <a:cubicBezTo>
                      <a:pt x="140834" y="177211"/>
                      <a:pt x="139881" y="178069"/>
                      <a:pt x="141977" y="179498"/>
                    </a:cubicBezTo>
                    <a:cubicBezTo>
                      <a:pt x="148206" y="182557"/>
                      <a:pt x="150787" y="190090"/>
                      <a:pt x="147720" y="196323"/>
                    </a:cubicBezTo>
                    <a:cubicBezTo>
                      <a:pt x="146501" y="198824"/>
                      <a:pt x="144472" y="200845"/>
                      <a:pt x="141977" y="202072"/>
                    </a:cubicBezTo>
                    <a:lnTo>
                      <a:pt x="139214" y="204072"/>
                    </a:lnTo>
                    <a:cubicBezTo>
                      <a:pt x="135843" y="206119"/>
                      <a:pt x="131890" y="206990"/>
                      <a:pt x="127975" y="206549"/>
                    </a:cubicBezTo>
                    <a:lnTo>
                      <a:pt x="27391" y="206549"/>
                    </a:lnTo>
                    <a:cubicBezTo>
                      <a:pt x="24076" y="206918"/>
                      <a:pt x="20762" y="205882"/>
                      <a:pt x="18247" y="203691"/>
                    </a:cubicBezTo>
                    <a:close/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7E9F7E9F-3330-4E84-899F-74F4896D53B3}"/>
                  </a:ext>
                </a:extLst>
              </p:cNvPr>
              <p:cNvSpPr/>
              <p:nvPr/>
            </p:nvSpPr>
            <p:spPr>
              <a:xfrm>
                <a:off x="-5108363" y="-4253419"/>
                <a:ext cx="67739" cy="106975"/>
              </a:xfrm>
              <a:custGeom>
                <a:avLst/>
                <a:gdLst>
                  <a:gd name="connsiteX0" fmla="*/ 199 w 67739"/>
                  <a:gd name="connsiteY0" fmla="*/ 53058 h 106975"/>
                  <a:gd name="connsiteX1" fmla="*/ 199 w 67739"/>
                  <a:gd name="connsiteY1" fmla="*/ 4862 h 106975"/>
                  <a:gd name="connsiteX2" fmla="*/ 4485 w 67739"/>
                  <a:gd name="connsiteY2" fmla="*/ 4 h 106975"/>
                  <a:gd name="connsiteX3" fmla="*/ 63350 w 67739"/>
                  <a:gd name="connsiteY3" fmla="*/ 4 h 106975"/>
                  <a:gd name="connsiteX4" fmla="*/ 67731 w 67739"/>
                  <a:gd name="connsiteY4" fmla="*/ 4671 h 106975"/>
                  <a:gd name="connsiteX5" fmla="*/ 67731 w 67739"/>
                  <a:gd name="connsiteY5" fmla="*/ 101731 h 106975"/>
                  <a:gd name="connsiteX6" fmla="*/ 62492 w 67739"/>
                  <a:gd name="connsiteY6" fmla="*/ 106970 h 106975"/>
                  <a:gd name="connsiteX7" fmla="*/ 5342 w 67739"/>
                  <a:gd name="connsiteY7" fmla="*/ 106970 h 106975"/>
                  <a:gd name="connsiteX8" fmla="*/ 8 w 67739"/>
                  <a:gd name="connsiteY8" fmla="*/ 101255 h 106975"/>
                  <a:gd name="connsiteX9" fmla="*/ 199 w 67739"/>
                  <a:gd name="connsiteY9" fmla="*/ 53058 h 10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739" h="106975">
                    <a:moveTo>
                      <a:pt x="199" y="53058"/>
                    </a:moveTo>
                    <a:cubicBezTo>
                      <a:pt x="199" y="36961"/>
                      <a:pt x="199" y="20864"/>
                      <a:pt x="199" y="4862"/>
                    </a:cubicBezTo>
                    <a:cubicBezTo>
                      <a:pt x="199" y="1528"/>
                      <a:pt x="199" y="-91"/>
                      <a:pt x="4485" y="4"/>
                    </a:cubicBezTo>
                    <a:cubicBezTo>
                      <a:pt x="24106" y="4"/>
                      <a:pt x="43728" y="4"/>
                      <a:pt x="63350" y="4"/>
                    </a:cubicBezTo>
                    <a:cubicBezTo>
                      <a:pt x="67160" y="4"/>
                      <a:pt x="67826" y="1242"/>
                      <a:pt x="67731" y="4671"/>
                    </a:cubicBezTo>
                    <a:cubicBezTo>
                      <a:pt x="67731" y="37056"/>
                      <a:pt x="67731" y="69410"/>
                      <a:pt x="67731" y="101731"/>
                    </a:cubicBezTo>
                    <a:cubicBezTo>
                      <a:pt x="67731" y="105922"/>
                      <a:pt x="66683" y="107065"/>
                      <a:pt x="62492" y="106970"/>
                    </a:cubicBezTo>
                    <a:cubicBezTo>
                      <a:pt x="43442" y="106970"/>
                      <a:pt x="24392" y="106970"/>
                      <a:pt x="5342" y="106970"/>
                    </a:cubicBezTo>
                    <a:cubicBezTo>
                      <a:pt x="580" y="106970"/>
                      <a:pt x="-87" y="105350"/>
                      <a:pt x="8" y="101255"/>
                    </a:cubicBezTo>
                    <a:cubicBezTo>
                      <a:pt x="770" y="85348"/>
                      <a:pt x="199" y="69251"/>
                      <a:pt x="199" y="53058"/>
                    </a:cubicBezTo>
                    <a:close/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A6A8E259-5AA9-4187-B076-DC21C8CD932F}"/>
              </a:ext>
            </a:extLst>
          </p:cNvPr>
          <p:cNvSpPr/>
          <p:nvPr userDrawn="1"/>
        </p:nvSpPr>
        <p:spPr>
          <a:xfrm rot="20658202">
            <a:off x="11051772" y="2800011"/>
            <a:ext cx="1276523" cy="1414019"/>
          </a:xfrm>
          <a:custGeom>
            <a:avLst/>
            <a:gdLst>
              <a:gd name="connsiteX0" fmla="*/ 919816 w 1276523"/>
              <a:gd name="connsiteY0" fmla="*/ 32808 h 1414019"/>
              <a:gd name="connsiteX1" fmla="*/ 1051230 w 1276523"/>
              <a:gd name="connsiteY1" fmla="*/ 89659 h 1414019"/>
              <a:gd name="connsiteX2" fmla="*/ 1264471 w 1276523"/>
              <a:gd name="connsiteY2" fmla="*/ 272189 h 1414019"/>
              <a:gd name="connsiteX3" fmla="*/ 1276523 w 1276523"/>
              <a:gd name="connsiteY3" fmla="*/ 291212 h 1414019"/>
              <a:gd name="connsiteX4" fmla="*/ 977031 w 1276523"/>
              <a:gd name="connsiteY4" fmla="*/ 1356930 h 1414019"/>
              <a:gd name="connsiteX5" fmla="*/ 899957 w 1276523"/>
              <a:gd name="connsiteY5" fmla="*/ 1387018 h 1414019"/>
              <a:gd name="connsiteX6" fmla="*/ 362575 w 1276523"/>
              <a:gd name="connsiteY6" fmla="*/ 1324360 h 1414019"/>
              <a:gd name="connsiteX7" fmla="*/ 188692 w 1276523"/>
              <a:gd name="connsiteY7" fmla="*/ 1187785 h 1414019"/>
              <a:gd name="connsiteX8" fmla="*/ 89554 w 1276523"/>
              <a:gd name="connsiteY8" fmla="*/ 362684 h 1414019"/>
              <a:gd name="connsiteX9" fmla="*/ 919816 w 1276523"/>
              <a:gd name="connsiteY9" fmla="*/ 32808 h 141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6523" h="1414019">
                <a:moveTo>
                  <a:pt x="919816" y="32808"/>
                </a:moveTo>
                <a:cubicBezTo>
                  <a:pt x="964592" y="46999"/>
                  <a:pt x="1008611" y="65889"/>
                  <a:pt x="1051230" y="89659"/>
                </a:cubicBezTo>
                <a:cubicBezTo>
                  <a:pt x="1136468" y="137193"/>
                  <a:pt x="1208036" y="199756"/>
                  <a:pt x="1264471" y="272189"/>
                </a:cubicBezTo>
                <a:lnTo>
                  <a:pt x="1276523" y="291212"/>
                </a:lnTo>
                <a:lnTo>
                  <a:pt x="977031" y="1356930"/>
                </a:lnTo>
                <a:lnTo>
                  <a:pt x="899957" y="1387018"/>
                </a:lnTo>
                <a:cubicBezTo>
                  <a:pt x="725929" y="1436426"/>
                  <a:pt x="533052" y="1419443"/>
                  <a:pt x="362575" y="1324360"/>
                </a:cubicBezTo>
                <a:cubicBezTo>
                  <a:pt x="297658" y="1288479"/>
                  <a:pt x="238942" y="1242350"/>
                  <a:pt x="188692" y="1187785"/>
                </a:cubicBezTo>
                <a:cubicBezTo>
                  <a:pt x="-19611" y="963260"/>
                  <a:pt x="-59643" y="630156"/>
                  <a:pt x="89554" y="362684"/>
                </a:cubicBezTo>
                <a:cubicBezTo>
                  <a:pt x="255949" y="64349"/>
                  <a:pt x="606392" y="-66531"/>
                  <a:pt x="919816" y="32808"/>
                </a:cubicBezTo>
                <a:close/>
              </a:path>
            </a:pathLst>
          </a:custGeom>
          <a:solidFill>
            <a:srgbClr val="51515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29139FE8-02AB-4A0E-81CF-A1ABA4B53FA6}"/>
              </a:ext>
            </a:extLst>
          </p:cNvPr>
          <p:cNvSpPr/>
          <p:nvPr userDrawn="1"/>
        </p:nvSpPr>
        <p:spPr>
          <a:xfrm rot="20658202">
            <a:off x="11541305" y="3191937"/>
            <a:ext cx="430920" cy="430985"/>
          </a:xfrm>
          <a:custGeom>
            <a:avLst/>
            <a:gdLst>
              <a:gd name="connsiteX0" fmla="*/ 2311 w 126523"/>
              <a:gd name="connsiteY0" fmla="*/ 46402 h 126542"/>
              <a:gd name="connsiteX1" fmla="*/ 46383 w 126523"/>
              <a:gd name="connsiteY1" fmla="*/ 124231 h 126542"/>
              <a:gd name="connsiteX2" fmla="*/ 124212 w 126523"/>
              <a:gd name="connsiteY2" fmla="*/ 80168 h 126542"/>
              <a:gd name="connsiteX3" fmla="*/ 80140 w 126523"/>
              <a:gd name="connsiteY3" fmla="*/ 2330 h 126542"/>
              <a:gd name="connsiteX4" fmla="*/ 80035 w 126523"/>
              <a:gd name="connsiteY4" fmla="*/ 2301 h 126542"/>
              <a:gd name="connsiteX5" fmla="*/ 2330 w 126523"/>
              <a:gd name="connsiteY5" fmla="*/ 46326 h 126542"/>
              <a:gd name="connsiteX6" fmla="*/ 2311 w 126523"/>
              <a:gd name="connsiteY6" fmla="*/ 46402 h 1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523" h="126542">
                <a:moveTo>
                  <a:pt x="2311" y="46402"/>
                </a:moveTo>
                <a:cubicBezTo>
                  <a:pt x="-7014" y="80063"/>
                  <a:pt x="12722" y="114915"/>
                  <a:pt x="46383" y="124231"/>
                </a:cubicBezTo>
                <a:cubicBezTo>
                  <a:pt x="80044" y="133556"/>
                  <a:pt x="114887" y="113829"/>
                  <a:pt x="124212" y="80168"/>
                </a:cubicBezTo>
                <a:cubicBezTo>
                  <a:pt x="133537" y="46497"/>
                  <a:pt x="113811" y="11655"/>
                  <a:pt x="80140" y="2330"/>
                </a:cubicBezTo>
                <a:cubicBezTo>
                  <a:pt x="80111" y="2320"/>
                  <a:pt x="80073" y="2311"/>
                  <a:pt x="80035" y="2301"/>
                </a:cubicBezTo>
                <a:cubicBezTo>
                  <a:pt x="46421" y="-6995"/>
                  <a:pt x="11636" y="12712"/>
                  <a:pt x="2330" y="46326"/>
                </a:cubicBezTo>
                <a:cubicBezTo>
                  <a:pt x="2320" y="46354"/>
                  <a:pt x="2320" y="46373"/>
                  <a:pt x="2311" y="46402"/>
                </a:cubicBezTo>
                <a:close/>
              </a:path>
            </a:pathLst>
          </a:custGeom>
          <a:solidFill>
            <a:srgbClr val="404040">
              <a:alpha val="6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CFF3503F-3D8B-445D-B673-8EF8020B4FD7}"/>
              </a:ext>
            </a:extLst>
          </p:cNvPr>
          <p:cNvSpPr/>
          <p:nvPr userDrawn="1"/>
        </p:nvSpPr>
        <p:spPr>
          <a:xfrm rot="20658202">
            <a:off x="11355389" y="3633390"/>
            <a:ext cx="754164" cy="585158"/>
          </a:xfrm>
          <a:custGeom>
            <a:avLst/>
            <a:gdLst>
              <a:gd name="connsiteX0" fmla="*/ 6953 w 221431"/>
              <a:gd name="connsiteY0" fmla="*/ 80128 h 171809"/>
              <a:gd name="connsiteX1" fmla="*/ 0 w 221431"/>
              <a:gd name="connsiteY1" fmla="*/ 105274 h 171809"/>
              <a:gd name="connsiteX2" fmla="*/ 51054 w 221431"/>
              <a:gd name="connsiteY2" fmla="*/ 145374 h 171809"/>
              <a:gd name="connsiteX3" fmla="*/ 210503 w 221431"/>
              <a:gd name="connsiteY3" fmla="*/ 163376 h 171809"/>
              <a:gd name="connsiteX4" fmla="*/ 217456 w 221431"/>
              <a:gd name="connsiteY4" fmla="*/ 138326 h 171809"/>
              <a:gd name="connsiteX5" fmla="*/ 141303 w 221431"/>
              <a:gd name="connsiteY5" fmla="*/ 3975 h 171809"/>
              <a:gd name="connsiteX6" fmla="*/ 6953 w 221431"/>
              <a:gd name="connsiteY6" fmla="*/ 80128 h 17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431" h="171809">
                <a:moveTo>
                  <a:pt x="6953" y="80128"/>
                </a:moveTo>
                <a:lnTo>
                  <a:pt x="0" y="105274"/>
                </a:lnTo>
                <a:cubicBezTo>
                  <a:pt x="14754" y="121295"/>
                  <a:pt x="31995" y="134839"/>
                  <a:pt x="51054" y="145374"/>
                </a:cubicBezTo>
                <a:cubicBezTo>
                  <a:pt x="99603" y="172635"/>
                  <a:pt x="157096" y="179131"/>
                  <a:pt x="210503" y="163376"/>
                </a:cubicBezTo>
                <a:lnTo>
                  <a:pt x="217456" y="138326"/>
                </a:lnTo>
                <a:cubicBezTo>
                  <a:pt x="233524" y="80194"/>
                  <a:pt x="199435" y="20044"/>
                  <a:pt x="141303" y="3975"/>
                </a:cubicBezTo>
                <a:cubicBezTo>
                  <a:pt x="83172" y="-12093"/>
                  <a:pt x="23022" y="21997"/>
                  <a:pt x="6953" y="80128"/>
                </a:cubicBezTo>
                <a:close/>
              </a:path>
            </a:pathLst>
          </a:custGeom>
          <a:solidFill>
            <a:srgbClr val="404040">
              <a:alpha val="6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1D291273-0E1C-4DE2-AC77-68BB51D1241D}"/>
              </a:ext>
            </a:extLst>
          </p:cNvPr>
          <p:cNvSpPr/>
          <p:nvPr userDrawn="1"/>
        </p:nvSpPr>
        <p:spPr>
          <a:xfrm rot="10800000">
            <a:off x="3448219" y="5055845"/>
            <a:ext cx="2751628" cy="1802154"/>
          </a:xfrm>
          <a:custGeom>
            <a:avLst/>
            <a:gdLst>
              <a:gd name="connsiteX0" fmla="*/ 2751628 w 2751628"/>
              <a:gd name="connsiteY0" fmla="*/ 1802154 h 1802154"/>
              <a:gd name="connsiteX1" fmla="*/ 0 w 2751628"/>
              <a:gd name="connsiteY1" fmla="*/ 1802154 h 1802154"/>
              <a:gd name="connsiteX2" fmla="*/ 0 w 2751628"/>
              <a:gd name="connsiteY2" fmla="*/ 0 h 1802154"/>
              <a:gd name="connsiteX3" fmla="*/ 2751628 w 2751628"/>
              <a:gd name="connsiteY3" fmla="*/ 0 h 180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28" h="1802154">
                <a:moveTo>
                  <a:pt x="2751628" y="1802154"/>
                </a:moveTo>
                <a:lnTo>
                  <a:pt x="0" y="1802154"/>
                </a:lnTo>
                <a:lnTo>
                  <a:pt x="0" y="0"/>
                </a:lnTo>
                <a:lnTo>
                  <a:pt x="2751628" y="0"/>
                </a:lnTo>
                <a:close/>
              </a:path>
            </a:pathLst>
          </a:custGeom>
          <a:solidFill>
            <a:srgbClr val="51515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CA2BC7CE-E50D-4902-929F-AC4B049050C5}"/>
              </a:ext>
            </a:extLst>
          </p:cNvPr>
          <p:cNvSpPr/>
          <p:nvPr userDrawn="1"/>
        </p:nvSpPr>
        <p:spPr>
          <a:xfrm>
            <a:off x="3886634" y="5506464"/>
            <a:ext cx="518832" cy="518788"/>
          </a:xfrm>
          <a:custGeom>
            <a:avLst/>
            <a:gdLst>
              <a:gd name="connsiteX0" fmla="*/ 829 w 85363"/>
              <a:gd name="connsiteY0" fmla="*/ 34350 h 85356"/>
              <a:gd name="connsiteX1" fmla="*/ 34357 w 85363"/>
              <a:gd name="connsiteY1" fmla="*/ 84527 h 85356"/>
              <a:gd name="connsiteX2" fmla="*/ 84535 w 85363"/>
              <a:gd name="connsiteY2" fmla="*/ 50999 h 85356"/>
              <a:gd name="connsiteX3" fmla="*/ 51007 w 85363"/>
              <a:gd name="connsiteY3" fmla="*/ 821 h 85356"/>
              <a:gd name="connsiteX4" fmla="*/ 34357 w 85363"/>
              <a:gd name="connsiteY4" fmla="*/ 821 h 85356"/>
              <a:gd name="connsiteX5" fmla="*/ 829 w 85363"/>
              <a:gd name="connsiteY5" fmla="*/ 34350 h 8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63" h="85356">
                <a:moveTo>
                  <a:pt x="829" y="34350"/>
                </a:moveTo>
                <a:cubicBezTo>
                  <a:pt x="-3772" y="57467"/>
                  <a:pt x="11240" y="79927"/>
                  <a:pt x="34357" y="84527"/>
                </a:cubicBezTo>
                <a:cubicBezTo>
                  <a:pt x="57474" y="89128"/>
                  <a:pt x="79934" y="74116"/>
                  <a:pt x="84535" y="50999"/>
                </a:cubicBezTo>
                <a:cubicBezTo>
                  <a:pt x="89135" y="27882"/>
                  <a:pt x="74124" y="5422"/>
                  <a:pt x="51007" y="821"/>
                </a:cubicBezTo>
                <a:cubicBezTo>
                  <a:pt x="45511" y="-274"/>
                  <a:pt x="39853" y="-274"/>
                  <a:pt x="34357" y="821"/>
                </a:cubicBezTo>
                <a:cubicBezTo>
                  <a:pt x="17441" y="4212"/>
                  <a:pt x="4220" y="17433"/>
                  <a:pt x="829" y="34350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B06D4554-8715-4C9A-B415-C7A5E6D396F3}"/>
              </a:ext>
            </a:extLst>
          </p:cNvPr>
          <p:cNvSpPr/>
          <p:nvPr userDrawn="1"/>
        </p:nvSpPr>
        <p:spPr>
          <a:xfrm>
            <a:off x="4420925" y="5978070"/>
            <a:ext cx="1569359" cy="879931"/>
          </a:xfrm>
          <a:custGeom>
            <a:avLst/>
            <a:gdLst>
              <a:gd name="connsiteX0" fmla="*/ 784905 w 1569359"/>
              <a:gd name="connsiteY0" fmla="*/ 0 h 879931"/>
              <a:gd name="connsiteX1" fmla="*/ 1569359 w 1569359"/>
              <a:gd name="connsiteY1" fmla="*/ 879931 h 879931"/>
              <a:gd name="connsiteX2" fmla="*/ 0 w 1569359"/>
              <a:gd name="connsiteY2" fmla="*/ 879931 h 87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9359" h="879931">
                <a:moveTo>
                  <a:pt x="784905" y="0"/>
                </a:moveTo>
                <a:lnTo>
                  <a:pt x="1569359" y="879931"/>
                </a:lnTo>
                <a:lnTo>
                  <a:pt x="0" y="879931"/>
                </a:lnTo>
                <a:close/>
              </a:path>
            </a:pathLst>
          </a:custGeom>
          <a:solidFill>
            <a:srgbClr val="404040">
              <a:alpha val="65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A9DEBE34-036A-49B2-86CB-88FFF8C4248F}"/>
              </a:ext>
            </a:extLst>
          </p:cNvPr>
          <p:cNvSpPr/>
          <p:nvPr userDrawn="1"/>
        </p:nvSpPr>
        <p:spPr>
          <a:xfrm>
            <a:off x="3714036" y="6367106"/>
            <a:ext cx="1110199" cy="490895"/>
          </a:xfrm>
          <a:custGeom>
            <a:avLst/>
            <a:gdLst>
              <a:gd name="connsiteX0" fmla="*/ 555102 w 1110199"/>
              <a:gd name="connsiteY0" fmla="*/ 0 h 490895"/>
              <a:gd name="connsiteX1" fmla="*/ 1110199 w 1110199"/>
              <a:gd name="connsiteY1" fmla="*/ 490895 h 490895"/>
              <a:gd name="connsiteX2" fmla="*/ 0 w 1110199"/>
              <a:gd name="connsiteY2" fmla="*/ 490895 h 49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0199" h="490895">
                <a:moveTo>
                  <a:pt x="555102" y="0"/>
                </a:moveTo>
                <a:lnTo>
                  <a:pt x="1110199" y="490895"/>
                </a:lnTo>
                <a:lnTo>
                  <a:pt x="0" y="490895"/>
                </a:lnTo>
                <a:close/>
              </a:path>
            </a:pathLst>
          </a:custGeom>
          <a:solidFill>
            <a:srgbClr val="404040">
              <a:alpha val="35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3829F58B-41DE-4B12-922C-0237A851FB09}"/>
              </a:ext>
            </a:extLst>
          </p:cNvPr>
          <p:cNvSpPr/>
          <p:nvPr userDrawn="1"/>
        </p:nvSpPr>
        <p:spPr>
          <a:xfrm rot="11732665">
            <a:off x="7223795" y="5170939"/>
            <a:ext cx="2130731" cy="1826174"/>
          </a:xfrm>
          <a:custGeom>
            <a:avLst/>
            <a:gdLst>
              <a:gd name="connsiteX0" fmla="*/ 2130731 w 2130731"/>
              <a:gd name="connsiteY0" fmla="*/ 1639822 h 1826174"/>
              <a:gd name="connsiteX1" fmla="*/ 1640856 w 2130731"/>
              <a:gd name="connsiteY1" fmla="*/ 1567943 h 1826174"/>
              <a:gd name="connsiteX2" fmla="*/ 1079417 w 2130731"/>
              <a:gd name="connsiteY2" fmla="*/ 1820885 h 1826174"/>
              <a:gd name="connsiteX3" fmla="*/ 5210 w 2130731"/>
              <a:gd name="connsiteY3" fmla="*/ 948374 h 1826174"/>
              <a:gd name="connsiteX4" fmla="*/ 72139 w 2130731"/>
              <a:gd name="connsiteY4" fmla="*/ 478700 h 1826174"/>
              <a:gd name="connsiteX5" fmla="*/ 114533 w 2130731"/>
              <a:gd name="connsiteY5" fmla="*/ 387882 h 1826174"/>
              <a:gd name="connsiteX6" fmla="*/ 124307 w 2130731"/>
              <a:gd name="connsiteY6" fmla="*/ 371493 h 1826174"/>
              <a:gd name="connsiteX7" fmla="*/ 1459845 w 2130731"/>
              <a:gd name="connsiteY7" fmla="*/ 0 h 1826174"/>
              <a:gd name="connsiteX8" fmla="*/ 1523061 w 2130731"/>
              <a:gd name="connsiteY8" fmla="*/ 33453 h 1826174"/>
              <a:gd name="connsiteX9" fmla="*/ 1885794 w 2130731"/>
              <a:gd name="connsiteY9" fmla="*/ 1216361 h 182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0731" h="1826174">
                <a:moveTo>
                  <a:pt x="2130731" y="1639822"/>
                </a:moveTo>
                <a:lnTo>
                  <a:pt x="1640856" y="1567943"/>
                </a:lnTo>
                <a:cubicBezTo>
                  <a:pt x="1485806" y="1710491"/>
                  <a:pt x="1288920" y="1799206"/>
                  <a:pt x="1079417" y="1820885"/>
                </a:cubicBezTo>
                <a:cubicBezTo>
                  <a:pt x="541844" y="1876593"/>
                  <a:pt x="60905" y="1485946"/>
                  <a:pt x="5210" y="948374"/>
                </a:cubicBezTo>
                <a:cubicBezTo>
                  <a:pt x="-11331" y="788679"/>
                  <a:pt x="11657" y="627380"/>
                  <a:pt x="72139" y="478700"/>
                </a:cubicBezTo>
                <a:cubicBezTo>
                  <a:pt x="84871" y="447397"/>
                  <a:pt x="99038" y="417109"/>
                  <a:pt x="114533" y="387882"/>
                </a:cubicBezTo>
                <a:lnTo>
                  <a:pt x="124307" y="371493"/>
                </a:lnTo>
                <a:lnTo>
                  <a:pt x="1459845" y="0"/>
                </a:lnTo>
                <a:lnTo>
                  <a:pt x="1523061" y="33453"/>
                </a:lnTo>
                <a:cubicBezTo>
                  <a:pt x="1901907" y="286076"/>
                  <a:pt x="2064015" y="778150"/>
                  <a:pt x="1885794" y="1216361"/>
                </a:cubicBezTo>
                <a:close/>
              </a:path>
            </a:pathLst>
          </a:custGeom>
          <a:solidFill>
            <a:srgbClr val="51515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B7755D21-DEE7-4845-9A2D-6F258038266F}"/>
              </a:ext>
            </a:extLst>
          </p:cNvPr>
          <p:cNvSpPr/>
          <p:nvPr userDrawn="1"/>
        </p:nvSpPr>
        <p:spPr>
          <a:xfrm rot="202447">
            <a:off x="7804160" y="5716805"/>
            <a:ext cx="1175715" cy="1064877"/>
          </a:xfrm>
          <a:custGeom>
            <a:avLst/>
            <a:gdLst>
              <a:gd name="connsiteX0" fmla="*/ 24021 w 248645"/>
              <a:gd name="connsiteY0" fmla="*/ 138148 h 225205"/>
              <a:gd name="connsiteX1" fmla="*/ 124320 w 248645"/>
              <a:gd name="connsiteY1" fmla="*/ 225206 h 225205"/>
              <a:gd name="connsiteX2" fmla="*/ 224523 w 248645"/>
              <a:gd name="connsiteY2" fmla="*/ 138148 h 225205"/>
              <a:gd name="connsiteX3" fmla="*/ 207568 w 248645"/>
              <a:gd name="connsiteY3" fmla="*/ 2512 h 225205"/>
              <a:gd name="connsiteX4" fmla="*/ 124320 w 248645"/>
              <a:gd name="connsiteY4" fmla="*/ 69187 h 225205"/>
              <a:gd name="connsiteX5" fmla="*/ 40976 w 248645"/>
              <a:gd name="connsiteY5" fmla="*/ 2512 h 225205"/>
              <a:gd name="connsiteX6" fmla="*/ 24021 w 248645"/>
              <a:gd name="connsiteY6" fmla="*/ 138148 h 2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45" h="225205">
                <a:moveTo>
                  <a:pt x="24021" y="138148"/>
                </a:moveTo>
                <a:cubicBezTo>
                  <a:pt x="50834" y="174009"/>
                  <a:pt x="85038" y="203699"/>
                  <a:pt x="124320" y="225206"/>
                </a:cubicBezTo>
                <a:cubicBezTo>
                  <a:pt x="163563" y="203680"/>
                  <a:pt x="197729" y="174000"/>
                  <a:pt x="224523" y="138148"/>
                </a:cubicBezTo>
                <a:cubicBezTo>
                  <a:pt x="259860" y="91475"/>
                  <a:pt x="258146" y="18323"/>
                  <a:pt x="207568" y="2512"/>
                </a:cubicBezTo>
                <a:cubicBezTo>
                  <a:pt x="151752" y="-15014"/>
                  <a:pt x="124320" y="69187"/>
                  <a:pt x="124320" y="69187"/>
                </a:cubicBezTo>
                <a:cubicBezTo>
                  <a:pt x="124320" y="69187"/>
                  <a:pt x="96411" y="-15491"/>
                  <a:pt x="40976" y="2512"/>
                </a:cubicBezTo>
                <a:cubicBezTo>
                  <a:pt x="-9411" y="18895"/>
                  <a:pt x="-11221" y="91475"/>
                  <a:pt x="24021" y="138148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5E8E33BC-E420-4377-9695-6A0625FD49CA}"/>
              </a:ext>
            </a:extLst>
          </p:cNvPr>
          <p:cNvGrpSpPr/>
          <p:nvPr userDrawn="1"/>
        </p:nvGrpSpPr>
        <p:grpSpPr>
          <a:xfrm>
            <a:off x="9652710" y="5196898"/>
            <a:ext cx="1979360" cy="1245926"/>
            <a:chOff x="12755157" y="4251"/>
            <a:chExt cx="2129772" cy="1340604"/>
          </a:xfrm>
          <a:solidFill>
            <a:srgbClr val="515151">
              <a:alpha val="65000"/>
            </a:srgbClr>
          </a:solidFill>
        </p:grpSpPr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65AABC27-80C9-4B1F-99DC-50A1D74B3A13}"/>
                </a:ext>
              </a:extLst>
            </p:cNvPr>
            <p:cNvSpPr/>
            <p:nvPr/>
          </p:nvSpPr>
          <p:spPr>
            <a:xfrm rot="1009122">
              <a:off x="12755157" y="4251"/>
              <a:ext cx="608484" cy="635608"/>
            </a:xfrm>
            <a:custGeom>
              <a:avLst/>
              <a:gdLst>
                <a:gd name="connsiteX0" fmla="*/ 116983 w 277586"/>
                <a:gd name="connsiteY0" fmla="*/ 3922 h 289961"/>
                <a:gd name="connsiteX1" fmla="*/ 170704 w 277586"/>
                <a:gd name="connsiteY1" fmla="*/ 57262 h 289961"/>
                <a:gd name="connsiteX2" fmla="*/ 183562 w 277586"/>
                <a:gd name="connsiteY2" fmla="*/ 61262 h 289961"/>
                <a:gd name="connsiteX3" fmla="*/ 257667 w 277586"/>
                <a:gd name="connsiteY3" fmla="*/ 47261 h 289961"/>
                <a:gd name="connsiteX4" fmla="*/ 274595 w 277586"/>
                <a:gd name="connsiteY4" fmla="*/ 58776 h 289961"/>
                <a:gd name="connsiteX5" fmla="*/ 273288 w 277586"/>
                <a:gd name="connsiteY5" fmla="*/ 68025 h 289961"/>
                <a:gd name="connsiteX6" fmla="*/ 239474 w 277586"/>
                <a:gd name="connsiteY6" fmla="*/ 136034 h 289961"/>
                <a:gd name="connsiteX7" fmla="*/ 239474 w 277586"/>
                <a:gd name="connsiteY7" fmla="*/ 149559 h 289961"/>
                <a:gd name="connsiteX8" fmla="*/ 275764 w 277586"/>
                <a:gd name="connsiteY8" fmla="*/ 216234 h 289961"/>
                <a:gd name="connsiteX9" fmla="*/ 270131 w 277586"/>
                <a:gd name="connsiteY9" fmla="*/ 235922 h 289961"/>
                <a:gd name="connsiteX10" fmla="*/ 260905 w 277586"/>
                <a:gd name="connsiteY10" fmla="*/ 237570 h 289961"/>
                <a:gd name="connsiteX11" fmla="*/ 186039 w 277586"/>
                <a:gd name="connsiteY11" fmla="*/ 225950 h 289961"/>
                <a:gd name="connsiteX12" fmla="*/ 173275 w 277586"/>
                <a:gd name="connsiteY12" fmla="*/ 230331 h 289961"/>
                <a:gd name="connsiteX13" fmla="*/ 121364 w 277586"/>
                <a:gd name="connsiteY13" fmla="*/ 285386 h 289961"/>
                <a:gd name="connsiteX14" fmla="*/ 100900 w 277586"/>
                <a:gd name="connsiteY14" fmla="*/ 286043 h 289961"/>
                <a:gd name="connsiteX15" fmla="*/ 96504 w 277586"/>
                <a:gd name="connsiteY15" fmla="*/ 277766 h 289961"/>
                <a:gd name="connsiteX16" fmla="*/ 84598 w 277586"/>
                <a:gd name="connsiteY16" fmla="*/ 202709 h 289961"/>
                <a:gd name="connsiteX17" fmla="*/ 76501 w 277586"/>
                <a:gd name="connsiteY17" fmla="*/ 191850 h 289961"/>
                <a:gd name="connsiteX18" fmla="*/ 8112 w 277586"/>
                <a:gd name="connsiteY18" fmla="*/ 159465 h 289961"/>
                <a:gd name="connsiteX19" fmla="*/ 1480 w 277586"/>
                <a:gd name="connsiteY19" fmla="*/ 140091 h 289961"/>
                <a:gd name="connsiteX20" fmla="*/ 8112 w 277586"/>
                <a:gd name="connsiteY20" fmla="*/ 133462 h 289961"/>
                <a:gd name="connsiteX21" fmla="*/ 75454 w 277586"/>
                <a:gd name="connsiteY21" fmla="*/ 98886 h 289961"/>
                <a:gd name="connsiteX22" fmla="*/ 83169 w 277586"/>
                <a:gd name="connsiteY22" fmla="*/ 87837 h 289961"/>
                <a:gd name="connsiteX23" fmla="*/ 92694 w 277586"/>
                <a:gd name="connsiteY23" fmla="*/ 12780 h 289961"/>
                <a:gd name="connsiteX24" fmla="*/ 108768 w 277586"/>
                <a:gd name="connsiteY24" fmla="*/ 102 h 289961"/>
                <a:gd name="connsiteX25" fmla="*/ 116983 w 277586"/>
                <a:gd name="connsiteY25" fmla="*/ 3922 h 28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586" h="289961">
                  <a:moveTo>
                    <a:pt x="116983" y="3922"/>
                  </a:moveTo>
                  <a:lnTo>
                    <a:pt x="170704" y="57262"/>
                  </a:lnTo>
                  <a:cubicBezTo>
                    <a:pt x="174054" y="60662"/>
                    <a:pt x="178877" y="62158"/>
                    <a:pt x="183562" y="61262"/>
                  </a:cubicBezTo>
                  <a:lnTo>
                    <a:pt x="257667" y="47261"/>
                  </a:lnTo>
                  <a:cubicBezTo>
                    <a:pt x="265522" y="45765"/>
                    <a:pt x="273101" y="50928"/>
                    <a:pt x="274595" y="58776"/>
                  </a:cubicBezTo>
                  <a:cubicBezTo>
                    <a:pt x="275193" y="61920"/>
                    <a:pt x="274733" y="65168"/>
                    <a:pt x="273288" y="68025"/>
                  </a:cubicBezTo>
                  <a:lnTo>
                    <a:pt x="239474" y="136034"/>
                  </a:lnTo>
                  <a:cubicBezTo>
                    <a:pt x="237239" y="140263"/>
                    <a:pt x="237239" y="145330"/>
                    <a:pt x="239474" y="149559"/>
                  </a:cubicBezTo>
                  <a:lnTo>
                    <a:pt x="275764" y="216234"/>
                  </a:lnTo>
                  <a:cubicBezTo>
                    <a:pt x="279645" y="223226"/>
                    <a:pt x="277123" y="232036"/>
                    <a:pt x="270131" y="235922"/>
                  </a:cubicBezTo>
                  <a:cubicBezTo>
                    <a:pt x="267324" y="237475"/>
                    <a:pt x="264079" y="238056"/>
                    <a:pt x="260905" y="237570"/>
                  </a:cubicBezTo>
                  <a:lnTo>
                    <a:pt x="186039" y="225950"/>
                  </a:lnTo>
                  <a:cubicBezTo>
                    <a:pt x="181325" y="225254"/>
                    <a:pt x="176565" y="226883"/>
                    <a:pt x="173275" y="230331"/>
                  </a:cubicBezTo>
                  <a:lnTo>
                    <a:pt x="121364" y="285386"/>
                  </a:lnTo>
                  <a:cubicBezTo>
                    <a:pt x="115896" y="291215"/>
                    <a:pt x="106734" y="291520"/>
                    <a:pt x="100900" y="286043"/>
                  </a:cubicBezTo>
                  <a:cubicBezTo>
                    <a:pt x="98556" y="283852"/>
                    <a:pt x="97010" y="280937"/>
                    <a:pt x="96504" y="277766"/>
                  </a:cubicBezTo>
                  <a:lnTo>
                    <a:pt x="84598" y="202709"/>
                  </a:lnTo>
                  <a:cubicBezTo>
                    <a:pt x="83832" y="197984"/>
                    <a:pt x="80810" y="193936"/>
                    <a:pt x="76501" y="191850"/>
                  </a:cubicBezTo>
                  <a:lnTo>
                    <a:pt x="8112" y="159465"/>
                  </a:lnTo>
                  <a:cubicBezTo>
                    <a:pt x="931" y="155950"/>
                    <a:pt x="-2038" y="147273"/>
                    <a:pt x="1480" y="140091"/>
                  </a:cubicBezTo>
                  <a:cubicBezTo>
                    <a:pt x="2893" y="137205"/>
                    <a:pt x="5227" y="134872"/>
                    <a:pt x="8112" y="133462"/>
                  </a:cubicBezTo>
                  <a:lnTo>
                    <a:pt x="75454" y="98886"/>
                  </a:lnTo>
                  <a:cubicBezTo>
                    <a:pt x="79687" y="96695"/>
                    <a:pt x="82573" y="92562"/>
                    <a:pt x="83169" y="87837"/>
                  </a:cubicBezTo>
                  <a:lnTo>
                    <a:pt x="92694" y="12780"/>
                  </a:lnTo>
                  <a:cubicBezTo>
                    <a:pt x="93630" y="4836"/>
                    <a:pt x="100827" y="-841"/>
                    <a:pt x="108768" y="102"/>
                  </a:cubicBezTo>
                  <a:cubicBezTo>
                    <a:pt x="111845" y="464"/>
                    <a:pt x="114724" y="1798"/>
                    <a:pt x="116983" y="3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69F5CB57-E0F6-440D-92A1-FD6E903E5C8F}"/>
                </a:ext>
              </a:extLst>
            </p:cNvPr>
            <p:cNvSpPr/>
            <p:nvPr/>
          </p:nvSpPr>
          <p:spPr>
            <a:xfrm rot="1009122">
              <a:off x="13515801" y="4251"/>
              <a:ext cx="608484" cy="635608"/>
            </a:xfrm>
            <a:custGeom>
              <a:avLst/>
              <a:gdLst>
                <a:gd name="connsiteX0" fmla="*/ 116983 w 277586"/>
                <a:gd name="connsiteY0" fmla="*/ 3922 h 289961"/>
                <a:gd name="connsiteX1" fmla="*/ 170704 w 277586"/>
                <a:gd name="connsiteY1" fmla="*/ 57262 h 289961"/>
                <a:gd name="connsiteX2" fmla="*/ 183562 w 277586"/>
                <a:gd name="connsiteY2" fmla="*/ 61262 h 289961"/>
                <a:gd name="connsiteX3" fmla="*/ 257667 w 277586"/>
                <a:gd name="connsiteY3" fmla="*/ 47261 h 289961"/>
                <a:gd name="connsiteX4" fmla="*/ 274595 w 277586"/>
                <a:gd name="connsiteY4" fmla="*/ 58776 h 289961"/>
                <a:gd name="connsiteX5" fmla="*/ 273288 w 277586"/>
                <a:gd name="connsiteY5" fmla="*/ 68025 h 289961"/>
                <a:gd name="connsiteX6" fmla="*/ 239474 w 277586"/>
                <a:gd name="connsiteY6" fmla="*/ 136034 h 289961"/>
                <a:gd name="connsiteX7" fmla="*/ 239474 w 277586"/>
                <a:gd name="connsiteY7" fmla="*/ 149559 h 289961"/>
                <a:gd name="connsiteX8" fmla="*/ 275764 w 277586"/>
                <a:gd name="connsiteY8" fmla="*/ 216234 h 289961"/>
                <a:gd name="connsiteX9" fmla="*/ 270131 w 277586"/>
                <a:gd name="connsiteY9" fmla="*/ 235922 h 289961"/>
                <a:gd name="connsiteX10" fmla="*/ 260905 w 277586"/>
                <a:gd name="connsiteY10" fmla="*/ 237570 h 289961"/>
                <a:gd name="connsiteX11" fmla="*/ 186039 w 277586"/>
                <a:gd name="connsiteY11" fmla="*/ 225950 h 289961"/>
                <a:gd name="connsiteX12" fmla="*/ 173275 w 277586"/>
                <a:gd name="connsiteY12" fmla="*/ 230331 h 289961"/>
                <a:gd name="connsiteX13" fmla="*/ 121364 w 277586"/>
                <a:gd name="connsiteY13" fmla="*/ 285386 h 289961"/>
                <a:gd name="connsiteX14" fmla="*/ 100900 w 277586"/>
                <a:gd name="connsiteY14" fmla="*/ 286043 h 289961"/>
                <a:gd name="connsiteX15" fmla="*/ 96504 w 277586"/>
                <a:gd name="connsiteY15" fmla="*/ 277766 h 289961"/>
                <a:gd name="connsiteX16" fmla="*/ 84598 w 277586"/>
                <a:gd name="connsiteY16" fmla="*/ 202709 h 289961"/>
                <a:gd name="connsiteX17" fmla="*/ 76501 w 277586"/>
                <a:gd name="connsiteY17" fmla="*/ 191850 h 289961"/>
                <a:gd name="connsiteX18" fmla="*/ 8112 w 277586"/>
                <a:gd name="connsiteY18" fmla="*/ 159465 h 289961"/>
                <a:gd name="connsiteX19" fmla="*/ 1480 w 277586"/>
                <a:gd name="connsiteY19" fmla="*/ 140091 h 289961"/>
                <a:gd name="connsiteX20" fmla="*/ 8112 w 277586"/>
                <a:gd name="connsiteY20" fmla="*/ 133462 h 289961"/>
                <a:gd name="connsiteX21" fmla="*/ 75454 w 277586"/>
                <a:gd name="connsiteY21" fmla="*/ 98886 h 289961"/>
                <a:gd name="connsiteX22" fmla="*/ 83169 w 277586"/>
                <a:gd name="connsiteY22" fmla="*/ 87837 h 289961"/>
                <a:gd name="connsiteX23" fmla="*/ 92694 w 277586"/>
                <a:gd name="connsiteY23" fmla="*/ 12780 h 289961"/>
                <a:gd name="connsiteX24" fmla="*/ 108768 w 277586"/>
                <a:gd name="connsiteY24" fmla="*/ 102 h 289961"/>
                <a:gd name="connsiteX25" fmla="*/ 116983 w 277586"/>
                <a:gd name="connsiteY25" fmla="*/ 3922 h 28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586" h="289961">
                  <a:moveTo>
                    <a:pt x="116983" y="3922"/>
                  </a:moveTo>
                  <a:lnTo>
                    <a:pt x="170704" y="57262"/>
                  </a:lnTo>
                  <a:cubicBezTo>
                    <a:pt x="174054" y="60662"/>
                    <a:pt x="178877" y="62158"/>
                    <a:pt x="183562" y="61262"/>
                  </a:cubicBezTo>
                  <a:lnTo>
                    <a:pt x="257667" y="47261"/>
                  </a:lnTo>
                  <a:cubicBezTo>
                    <a:pt x="265522" y="45765"/>
                    <a:pt x="273101" y="50928"/>
                    <a:pt x="274595" y="58776"/>
                  </a:cubicBezTo>
                  <a:cubicBezTo>
                    <a:pt x="275193" y="61920"/>
                    <a:pt x="274733" y="65168"/>
                    <a:pt x="273288" y="68025"/>
                  </a:cubicBezTo>
                  <a:lnTo>
                    <a:pt x="239474" y="136034"/>
                  </a:lnTo>
                  <a:cubicBezTo>
                    <a:pt x="237239" y="140263"/>
                    <a:pt x="237239" y="145330"/>
                    <a:pt x="239474" y="149559"/>
                  </a:cubicBezTo>
                  <a:lnTo>
                    <a:pt x="275764" y="216234"/>
                  </a:lnTo>
                  <a:cubicBezTo>
                    <a:pt x="279645" y="223226"/>
                    <a:pt x="277123" y="232036"/>
                    <a:pt x="270131" y="235922"/>
                  </a:cubicBezTo>
                  <a:cubicBezTo>
                    <a:pt x="267324" y="237475"/>
                    <a:pt x="264079" y="238056"/>
                    <a:pt x="260905" y="237570"/>
                  </a:cubicBezTo>
                  <a:lnTo>
                    <a:pt x="186039" y="225950"/>
                  </a:lnTo>
                  <a:cubicBezTo>
                    <a:pt x="181325" y="225254"/>
                    <a:pt x="176565" y="226883"/>
                    <a:pt x="173275" y="230331"/>
                  </a:cubicBezTo>
                  <a:lnTo>
                    <a:pt x="121364" y="285386"/>
                  </a:lnTo>
                  <a:cubicBezTo>
                    <a:pt x="115896" y="291215"/>
                    <a:pt x="106734" y="291520"/>
                    <a:pt x="100900" y="286043"/>
                  </a:cubicBezTo>
                  <a:cubicBezTo>
                    <a:pt x="98556" y="283852"/>
                    <a:pt x="97010" y="280937"/>
                    <a:pt x="96504" y="277766"/>
                  </a:cubicBezTo>
                  <a:lnTo>
                    <a:pt x="84598" y="202709"/>
                  </a:lnTo>
                  <a:cubicBezTo>
                    <a:pt x="83832" y="197984"/>
                    <a:pt x="80810" y="193936"/>
                    <a:pt x="76501" y="191850"/>
                  </a:cubicBezTo>
                  <a:lnTo>
                    <a:pt x="8112" y="159465"/>
                  </a:lnTo>
                  <a:cubicBezTo>
                    <a:pt x="931" y="155950"/>
                    <a:pt x="-2038" y="147273"/>
                    <a:pt x="1480" y="140091"/>
                  </a:cubicBezTo>
                  <a:cubicBezTo>
                    <a:pt x="2893" y="137205"/>
                    <a:pt x="5227" y="134872"/>
                    <a:pt x="8112" y="133462"/>
                  </a:cubicBezTo>
                  <a:lnTo>
                    <a:pt x="75454" y="98886"/>
                  </a:lnTo>
                  <a:cubicBezTo>
                    <a:pt x="79687" y="96695"/>
                    <a:pt x="82573" y="92562"/>
                    <a:pt x="83169" y="87837"/>
                  </a:cubicBezTo>
                  <a:lnTo>
                    <a:pt x="92694" y="12780"/>
                  </a:lnTo>
                  <a:cubicBezTo>
                    <a:pt x="93630" y="4836"/>
                    <a:pt x="100827" y="-841"/>
                    <a:pt x="108768" y="102"/>
                  </a:cubicBezTo>
                  <a:cubicBezTo>
                    <a:pt x="111845" y="464"/>
                    <a:pt x="114724" y="1798"/>
                    <a:pt x="116983" y="3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0BBCC939-198D-4660-B1CE-A40728CDAE81}"/>
                </a:ext>
              </a:extLst>
            </p:cNvPr>
            <p:cNvSpPr/>
            <p:nvPr/>
          </p:nvSpPr>
          <p:spPr>
            <a:xfrm rot="1009122">
              <a:off x="14276445" y="4251"/>
              <a:ext cx="608484" cy="635608"/>
            </a:xfrm>
            <a:custGeom>
              <a:avLst/>
              <a:gdLst>
                <a:gd name="connsiteX0" fmla="*/ 116983 w 277586"/>
                <a:gd name="connsiteY0" fmla="*/ 3922 h 289961"/>
                <a:gd name="connsiteX1" fmla="*/ 170704 w 277586"/>
                <a:gd name="connsiteY1" fmla="*/ 57262 h 289961"/>
                <a:gd name="connsiteX2" fmla="*/ 183562 w 277586"/>
                <a:gd name="connsiteY2" fmla="*/ 61262 h 289961"/>
                <a:gd name="connsiteX3" fmla="*/ 257667 w 277586"/>
                <a:gd name="connsiteY3" fmla="*/ 47261 h 289961"/>
                <a:gd name="connsiteX4" fmla="*/ 274595 w 277586"/>
                <a:gd name="connsiteY4" fmla="*/ 58776 h 289961"/>
                <a:gd name="connsiteX5" fmla="*/ 273288 w 277586"/>
                <a:gd name="connsiteY5" fmla="*/ 68025 h 289961"/>
                <a:gd name="connsiteX6" fmla="*/ 239474 w 277586"/>
                <a:gd name="connsiteY6" fmla="*/ 136034 h 289961"/>
                <a:gd name="connsiteX7" fmla="*/ 239474 w 277586"/>
                <a:gd name="connsiteY7" fmla="*/ 149559 h 289961"/>
                <a:gd name="connsiteX8" fmla="*/ 275764 w 277586"/>
                <a:gd name="connsiteY8" fmla="*/ 216234 h 289961"/>
                <a:gd name="connsiteX9" fmla="*/ 270131 w 277586"/>
                <a:gd name="connsiteY9" fmla="*/ 235922 h 289961"/>
                <a:gd name="connsiteX10" fmla="*/ 260905 w 277586"/>
                <a:gd name="connsiteY10" fmla="*/ 237570 h 289961"/>
                <a:gd name="connsiteX11" fmla="*/ 186039 w 277586"/>
                <a:gd name="connsiteY11" fmla="*/ 225950 h 289961"/>
                <a:gd name="connsiteX12" fmla="*/ 173275 w 277586"/>
                <a:gd name="connsiteY12" fmla="*/ 230331 h 289961"/>
                <a:gd name="connsiteX13" fmla="*/ 121364 w 277586"/>
                <a:gd name="connsiteY13" fmla="*/ 285386 h 289961"/>
                <a:gd name="connsiteX14" fmla="*/ 100900 w 277586"/>
                <a:gd name="connsiteY14" fmla="*/ 286043 h 289961"/>
                <a:gd name="connsiteX15" fmla="*/ 96504 w 277586"/>
                <a:gd name="connsiteY15" fmla="*/ 277766 h 289961"/>
                <a:gd name="connsiteX16" fmla="*/ 84598 w 277586"/>
                <a:gd name="connsiteY16" fmla="*/ 202709 h 289961"/>
                <a:gd name="connsiteX17" fmla="*/ 76501 w 277586"/>
                <a:gd name="connsiteY17" fmla="*/ 191850 h 289961"/>
                <a:gd name="connsiteX18" fmla="*/ 8112 w 277586"/>
                <a:gd name="connsiteY18" fmla="*/ 159465 h 289961"/>
                <a:gd name="connsiteX19" fmla="*/ 1480 w 277586"/>
                <a:gd name="connsiteY19" fmla="*/ 140091 h 289961"/>
                <a:gd name="connsiteX20" fmla="*/ 8112 w 277586"/>
                <a:gd name="connsiteY20" fmla="*/ 133462 h 289961"/>
                <a:gd name="connsiteX21" fmla="*/ 75454 w 277586"/>
                <a:gd name="connsiteY21" fmla="*/ 98886 h 289961"/>
                <a:gd name="connsiteX22" fmla="*/ 83169 w 277586"/>
                <a:gd name="connsiteY22" fmla="*/ 87837 h 289961"/>
                <a:gd name="connsiteX23" fmla="*/ 92694 w 277586"/>
                <a:gd name="connsiteY23" fmla="*/ 12780 h 289961"/>
                <a:gd name="connsiteX24" fmla="*/ 108768 w 277586"/>
                <a:gd name="connsiteY24" fmla="*/ 102 h 289961"/>
                <a:gd name="connsiteX25" fmla="*/ 116983 w 277586"/>
                <a:gd name="connsiteY25" fmla="*/ 3922 h 28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586" h="289961">
                  <a:moveTo>
                    <a:pt x="116983" y="3922"/>
                  </a:moveTo>
                  <a:lnTo>
                    <a:pt x="170704" y="57262"/>
                  </a:lnTo>
                  <a:cubicBezTo>
                    <a:pt x="174054" y="60662"/>
                    <a:pt x="178877" y="62158"/>
                    <a:pt x="183562" y="61262"/>
                  </a:cubicBezTo>
                  <a:lnTo>
                    <a:pt x="257667" y="47261"/>
                  </a:lnTo>
                  <a:cubicBezTo>
                    <a:pt x="265522" y="45765"/>
                    <a:pt x="273101" y="50928"/>
                    <a:pt x="274595" y="58776"/>
                  </a:cubicBezTo>
                  <a:cubicBezTo>
                    <a:pt x="275193" y="61920"/>
                    <a:pt x="274733" y="65168"/>
                    <a:pt x="273288" y="68025"/>
                  </a:cubicBezTo>
                  <a:lnTo>
                    <a:pt x="239474" y="136034"/>
                  </a:lnTo>
                  <a:cubicBezTo>
                    <a:pt x="237239" y="140263"/>
                    <a:pt x="237239" y="145330"/>
                    <a:pt x="239474" y="149559"/>
                  </a:cubicBezTo>
                  <a:lnTo>
                    <a:pt x="275764" y="216234"/>
                  </a:lnTo>
                  <a:cubicBezTo>
                    <a:pt x="279645" y="223226"/>
                    <a:pt x="277123" y="232036"/>
                    <a:pt x="270131" y="235922"/>
                  </a:cubicBezTo>
                  <a:cubicBezTo>
                    <a:pt x="267324" y="237475"/>
                    <a:pt x="264079" y="238056"/>
                    <a:pt x="260905" y="237570"/>
                  </a:cubicBezTo>
                  <a:lnTo>
                    <a:pt x="186039" y="225950"/>
                  </a:lnTo>
                  <a:cubicBezTo>
                    <a:pt x="181325" y="225254"/>
                    <a:pt x="176565" y="226883"/>
                    <a:pt x="173275" y="230331"/>
                  </a:cubicBezTo>
                  <a:lnTo>
                    <a:pt x="121364" y="285386"/>
                  </a:lnTo>
                  <a:cubicBezTo>
                    <a:pt x="115896" y="291215"/>
                    <a:pt x="106734" y="291520"/>
                    <a:pt x="100900" y="286043"/>
                  </a:cubicBezTo>
                  <a:cubicBezTo>
                    <a:pt x="98556" y="283852"/>
                    <a:pt x="97010" y="280937"/>
                    <a:pt x="96504" y="277766"/>
                  </a:cubicBezTo>
                  <a:lnTo>
                    <a:pt x="84598" y="202709"/>
                  </a:lnTo>
                  <a:cubicBezTo>
                    <a:pt x="83832" y="197984"/>
                    <a:pt x="80810" y="193936"/>
                    <a:pt x="76501" y="191850"/>
                  </a:cubicBezTo>
                  <a:lnTo>
                    <a:pt x="8112" y="159465"/>
                  </a:lnTo>
                  <a:cubicBezTo>
                    <a:pt x="931" y="155950"/>
                    <a:pt x="-2038" y="147273"/>
                    <a:pt x="1480" y="140091"/>
                  </a:cubicBezTo>
                  <a:cubicBezTo>
                    <a:pt x="2893" y="137205"/>
                    <a:pt x="5227" y="134872"/>
                    <a:pt x="8112" y="133462"/>
                  </a:cubicBezTo>
                  <a:lnTo>
                    <a:pt x="75454" y="98886"/>
                  </a:lnTo>
                  <a:cubicBezTo>
                    <a:pt x="79687" y="96695"/>
                    <a:pt x="82573" y="92562"/>
                    <a:pt x="83169" y="87837"/>
                  </a:cubicBezTo>
                  <a:lnTo>
                    <a:pt x="92694" y="12780"/>
                  </a:lnTo>
                  <a:cubicBezTo>
                    <a:pt x="93630" y="4836"/>
                    <a:pt x="100827" y="-841"/>
                    <a:pt x="108768" y="102"/>
                  </a:cubicBezTo>
                  <a:cubicBezTo>
                    <a:pt x="111845" y="464"/>
                    <a:pt x="114724" y="1798"/>
                    <a:pt x="116983" y="3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0F7EF7AA-F9FD-47FB-903E-3B667370873F}"/>
                </a:ext>
              </a:extLst>
            </p:cNvPr>
            <p:cNvSpPr/>
            <p:nvPr/>
          </p:nvSpPr>
          <p:spPr>
            <a:xfrm rot="1009122">
              <a:off x="13167917" y="709247"/>
              <a:ext cx="608484" cy="635608"/>
            </a:xfrm>
            <a:custGeom>
              <a:avLst/>
              <a:gdLst>
                <a:gd name="connsiteX0" fmla="*/ 116983 w 277586"/>
                <a:gd name="connsiteY0" fmla="*/ 3922 h 289961"/>
                <a:gd name="connsiteX1" fmla="*/ 170704 w 277586"/>
                <a:gd name="connsiteY1" fmla="*/ 57262 h 289961"/>
                <a:gd name="connsiteX2" fmla="*/ 183562 w 277586"/>
                <a:gd name="connsiteY2" fmla="*/ 61262 h 289961"/>
                <a:gd name="connsiteX3" fmla="*/ 257667 w 277586"/>
                <a:gd name="connsiteY3" fmla="*/ 47261 h 289961"/>
                <a:gd name="connsiteX4" fmla="*/ 274595 w 277586"/>
                <a:gd name="connsiteY4" fmla="*/ 58776 h 289961"/>
                <a:gd name="connsiteX5" fmla="*/ 273288 w 277586"/>
                <a:gd name="connsiteY5" fmla="*/ 68025 h 289961"/>
                <a:gd name="connsiteX6" fmla="*/ 239474 w 277586"/>
                <a:gd name="connsiteY6" fmla="*/ 136034 h 289961"/>
                <a:gd name="connsiteX7" fmla="*/ 239474 w 277586"/>
                <a:gd name="connsiteY7" fmla="*/ 149559 h 289961"/>
                <a:gd name="connsiteX8" fmla="*/ 275764 w 277586"/>
                <a:gd name="connsiteY8" fmla="*/ 216234 h 289961"/>
                <a:gd name="connsiteX9" fmla="*/ 270131 w 277586"/>
                <a:gd name="connsiteY9" fmla="*/ 235922 h 289961"/>
                <a:gd name="connsiteX10" fmla="*/ 260905 w 277586"/>
                <a:gd name="connsiteY10" fmla="*/ 237570 h 289961"/>
                <a:gd name="connsiteX11" fmla="*/ 186039 w 277586"/>
                <a:gd name="connsiteY11" fmla="*/ 225950 h 289961"/>
                <a:gd name="connsiteX12" fmla="*/ 173275 w 277586"/>
                <a:gd name="connsiteY12" fmla="*/ 230331 h 289961"/>
                <a:gd name="connsiteX13" fmla="*/ 121364 w 277586"/>
                <a:gd name="connsiteY13" fmla="*/ 285386 h 289961"/>
                <a:gd name="connsiteX14" fmla="*/ 100900 w 277586"/>
                <a:gd name="connsiteY14" fmla="*/ 286043 h 289961"/>
                <a:gd name="connsiteX15" fmla="*/ 96504 w 277586"/>
                <a:gd name="connsiteY15" fmla="*/ 277766 h 289961"/>
                <a:gd name="connsiteX16" fmla="*/ 84598 w 277586"/>
                <a:gd name="connsiteY16" fmla="*/ 202709 h 289961"/>
                <a:gd name="connsiteX17" fmla="*/ 76501 w 277586"/>
                <a:gd name="connsiteY17" fmla="*/ 191850 h 289961"/>
                <a:gd name="connsiteX18" fmla="*/ 8112 w 277586"/>
                <a:gd name="connsiteY18" fmla="*/ 159465 h 289961"/>
                <a:gd name="connsiteX19" fmla="*/ 1480 w 277586"/>
                <a:gd name="connsiteY19" fmla="*/ 140091 h 289961"/>
                <a:gd name="connsiteX20" fmla="*/ 8112 w 277586"/>
                <a:gd name="connsiteY20" fmla="*/ 133462 h 289961"/>
                <a:gd name="connsiteX21" fmla="*/ 75454 w 277586"/>
                <a:gd name="connsiteY21" fmla="*/ 98886 h 289961"/>
                <a:gd name="connsiteX22" fmla="*/ 83169 w 277586"/>
                <a:gd name="connsiteY22" fmla="*/ 87837 h 289961"/>
                <a:gd name="connsiteX23" fmla="*/ 92694 w 277586"/>
                <a:gd name="connsiteY23" fmla="*/ 12780 h 289961"/>
                <a:gd name="connsiteX24" fmla="*/ 108768 w 277586"/>
                <a:gd name="connsiteY24" fmla="*/ 102 h 289961"/>
                <a:gd name="connsiteX25" fmla="*/ 116983 w 277586"/>
                <a:gd name="connsiteY25" fmla="*/ 3922 h 28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586" h="289961">
                  <a:moveTo>
                    <a:pt x="116983" y="3922"/>
                  </a:moveTo>
                  <a:lnTo>
                    <a:pt x="170704" y="57262"/>
                  </a:lnTo>
                  <a:cubicBezTo>
                    <a:pt x="174054" y="60662"/>
                    <a:pt x="178877" y="62158"/>
                    <a:pt x="183562" y="61262"/>
                  </a:cubicBezTo>
                  <a:lnTo>
                    <a:pt x="257667" y="47261"/>
                  </a:lnTo>
                  <a:cubicBezTo>
                    <a:pt x="265522" y="45765"/>
                    <a:pt x="273101" y="50928"/>
                    <a:pt x="274595" y="58776"/>
                  </a:cubicBezTo>
                  <a:cubicBezTo>
                    <a:pt x="275193" y="61920"/>
                    <a:pt x="274733" y="65168"/>
                    <a:pt x="273288" y="68025"/>
                  </a:cubicBezTo>
                  <a:lnTo>
                    <a:pt x="239474" y="136034"/>
                  </a:lnTo>
                  <a:cubicBezTo>
                    <a:pt x="237239" y="140263"/>
                    <a:pt x="237239" y="145330"/>
                    <a:pt x="239474" y="149559"/>
                  </a:cubicBezTo>
                  <a:lnTo>
                    <a:pt x="275764" y="216234"/>
                  </a:lnTo>
                  <a:cubicBezTo>
                    <a:pt x="279645" y="223226"/>
                    <a:pt x="277123" y="232036"/>
                    <a:pt x="270131" y="235922"/>
                  </a:cubicBezTo>
                  <a:cubicBezTo>
                    <a:pt x="267324" y="237475"/>
                    <a:pt x="264079" y="238056"/>
                    <a:pt x="260905" y="237570"/>
                  </a:cubicBezTo>
                  <a:lnTo>
                    <a:pt x="186039" y="225950"/>
                  </a:lnTo>
                  <a:cubicBezTo>
                    <a:pt x="181325" y="225254"/>
                    <a:pt x="176565" y="226883"/>
                    <a:pt x="173275" y="230331"/>
                  </a:cubicBezTo>
                  <a:lnTo>
                    <a:pt x="121364" y="285386"/>
                  </a:lnTo>
                  <a:cubicBezTo>
                    <a:pt x="115896" y="291215"/>
                    <a:pt x="106734" y="291520"/>
                    <a:pt x="100900" y="286043"/>
                  </a:cubicBezTo>
                  <a:cubicBezTo>
                    <a:pt x="98556" y="283852"/>
                    <a:pt x="97010" y="280937"/>
                    <a:pt x="96504" y="277766"/>
                  </a:cubicBezTo>
                  <a:lnTo>
                    <a:pt x="84598" y="202709"/>
                  </a:lnTo>
                  <a:cubicBezTo>
                    <a:pt x="83832" y="197984"/>
                    <a:pt x="80810" y="193936"/>
                    <a:pt x="76501" y="191850"/>
                  </a:cubicBezTo>
                  <a:lnTo>
                    <a:pt x="8112" y="159465"/>
                  </a:lnTo>
                  <a:cubicBezTo>
                    <a:pt x="931" y="155950"/>
                    <a:pt x="-2038" y="147273"/>
                    <a:pt x="1480" y="140091"/>
                  </a:cubicBezTo>
                  <a:cubicBezTo>
                    <a:pt x="2893" y="137205"/>
                    <a:pt x="5227" y="134872"/>
                    <a:pt x="8112" y="133462"/>
                  </a:cubicBezTo>
                  <a:lnTo>
                    <a:pt x="75454" y="98886"/>
                  </a:lnTo>
                  <a:cubicBezTo>
                    <a:pt x="79687" y="96695"/>
                    <a:pt x="82573" y="92562"/>
                    <a:pt x="83169" y="87837"/>
                  </a:cubicBezTo>
                  <a:lnTo>
                    <a:pt x="92694" y="12780"/>
                  </a:lnTo>
                  <a:cubicBezTo>
                    <a:pt x="93630" y="4836"/>
                    <a:pt x="100827" y="-841"/>
                    <a:pt x="108768" y="102"/>
                  </a:cubicBezTo>
                  <a:cubicBezTo>
                    <a:pt x="111845" y="464"/>
                    <a:pt x="114724" y="1798"/>
                    <a:pt x="116983" y="3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7EC8BF9E-72EF-412F-8A3F-05F8561C18E1}"/>
                </a:ext>
              </a:extLst>
            </p:cNvPr>
            <p:cNvSpPr/>
            <p:nvPr/>
          </p:nvSpPr>
          <p:spPr>
            <a:xfrm rot="1009122">
              <a:off x="13928561" y="709247"/>
              <a:ext cx="608484" cy="635608"/>
            </a:xfrm>
            <a:custGeom>
              <a:avLst/>
              <a:gdLst>
                <a:gd name="connsiteX0" fmla="*/ 116983 w 277586"/>
                <a:gd name="connsiteY0" fmla="*/ 3922 h 289961"/>
                <a:gd name="connsiteX1" fmla="*/ 170704 w 277586"/>
                <a:gd name="connsiteY1" fmla="*/ 57262 h 289961"/>
                <a:gd name="connsiteX2" fmla="*/ 183562 w 277586"/>
                <a:gd name="connsiteY2" fmla="*/ 61262 h 289961"/>
                <a:gd name="connsiteX3" fmla="*/ 257667 w 277586"/>
                <a:gd name="connsiteY3" fmla="*/ 47261 h 289961"/>
                <a:gd name="connsiteX4" fmla="*/ 274595 w 277586"/>
                <a:gd name="connsiteY4" fmla="*/ 58776 h 289961"/>
                <a:gd name="connsiteX5" fmla="*/ 273288 w 277586"/>
                <a:gd name="connsiteY5" fmla="*/ 68025 h 289961"/>
                <a:gd name="connsiteX6" fmla="*/ 239474 w 277586"/>
                <a:gd name="connsiteY6" fmla="*/ 136034 h 289961"/>
                <a:gd name="connsiteX7" fmla="*/ 239474 w 277586"/>
                <a:gd name="connsiteY7" fmla="*/ 149559 h 289961"/>
                <a:gd name="connsiteX8" fmla="*/ 275764 w 277586"/>
                <a:gd name="connsiteY8" fmla="*/ 216234 h 289961"/>
                <a:gd name="connsiteX9" fmla="*/ 270131 w 277586"/>
                <a:gd name="connsiteY9" fmla="*/ 235922 h 289961"/>
                <a:gd name="connsiteX10" fmla="*/ 260905 w 277586"/>
                <a:gd name="connsiteY10" fmla="*/ 237570 h 289961"/>
                <a:gd name="connsiteX11" fmla="*/ 186039 w 277586"/>
                <a:gd name="connsiteY11" fmla="*/ 225950 h 289961"/>
                <a:gd name="connsiteX12" fmla="*/ 173275 w 277586"/>
                <a:gd name="connsiteY12" fmla="*/ 230331 h 289961"/>
                <a:gd name="connsiteX13" fmla="*/ 121364 w 277586"/>
                <a:gd name="connsiteY13" fmla="*/ 285386 h 289961"/>
                <a:gd name="connsiteX14" fmla="*/ 100900 w 277586"/>
                <a:gd name="connsiteY14" fmla="*/ 286043 h 289961"/>
                <a:gd name="connsiteX15" fmla="*/ 96504 w 277586"/>
                <a:gd name="connsiteY15" fmla="*/ 277766 h 289961"/>
                <a:gd name="connsiteX16" fmla="*/ 84598 w 277586"/>
                <a:gd name="connsiteY16" fmla="*/ 202709 h 289961"/>
                <a:gd name="connsiteX17" fmla="*/ 76501 w 277586"/>
                <a:gd name="connsiteY17" fmla="*/ 191850 h 289961"/>
                <a:gd name="connsiteX18" fmla="*/ 8112 w 277586"/>
                <a:gd name="connsiteY18" fmla="*/ 159465 h 289961"/>
                <a:gd name="connsiteX19" fmla="*/ 1480 w 277586"/>
                <a:gd name="connsiteY19" fmla="*/ 140091 h 289961"/>
                <a:gd name="connsiteX20" fmla="*/ 8112 w 277586"/>
                <a:gd name="connsiteY20" fmla="*/ 133462 h 289961"/>
                <a:gd name="connsiteX21" fmla="*/ 75454 w 277586"/>
                <a:gd name="connsiteY21" fmla="*/ 98886 h 289961"/>
                <a:gd name="connsiteX22" fmla="*/ 83169 w 277586"/>
                <a:gd name="connsiteY22" fmla="*/ 87837 h 289961"/>
                <a:gd name="connsiteX23" fmla="*/ 92694 w 277586"/>
                <a:gd name="connsiteY23" fmla="*/ 12780 h 289961"/>
                <a:gd name="connsiteX24" fmla="*/ 108768 w 277586"/>
                <a:gd name="connsiteY24" fmla="*/ 102 h 289961"/>
                <a:gd name="connsiteX25" fmla="*/ 116983 w 277586"/>
                <a:gd name="connsiteY25" fmla="*/ 3922 h 28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7586" h="289961">
                  <a:moveTo>
                    <a:pt x="116983" y="3922"/>
                  </a:moveTo>
                  <a:lnTo>
                    <a:pt x="170704" y="57262"/>
                  </a:lnTo>
                  <a:cubicBezTo>
                    <a:pt x="174054" y="60662"/>
                    <a:pt x="178877" y="62158"/>
                    <a:pt x="183562" y="61262"/>
                  </a:cubicBezTo>
                  <a:lnTo>
                    <a:pt x="257667" y="47261"/>
                  </a:lnTo>
                  <a:cubicBezTo>
                    <a:pt x="265522" y="45765"/>
                    <a:pt x="273101" y="50928"/>
                    <a:pt x="274595" y="58776"/>
                  </a:cubicBezTo>
                  <a:cubicBezTo>
                    <a:pt x="275193" y="61920"/>
                    <a:pt x="274733" y="65168"/>
                    <a:pt x="273288" y="68025"/>
                  </a:cubicBezTo>
                  <a:lnTo>
                    <a:pt x="239474" y="136034"/>
                  </a:lnTo>
                  <a:cubicBezTo>
                    <a:pt x="237239" y="140263"/>
                    <a:pt x="237239" y="145330"/>
                    <a:pt x="239474" y="149559"/>
                  </a:cubicBezTo>
                  <a:lnTo>
                    <a:pt x="275764" y="216234"/>
                  </a:lnTo>
                  <a:cubicBezTo>
                    <a:pt x="279645" y="223226"/>
                    <a:pt x="277123" y="232036"/>
                    <a:pt x="270131" y="235922"/>
                  </a:cubicBezTo>
                  <a:cubicBezTo>
                    <a:pt x="267324" y="237475"/>
                    <a:pt x="264079" y="238056"/>
                    <a:pt x="260905" y="237570"/>
                  </a:cubicBezTo>
                  <a:lnTo>
                    <a:pt x="186039" y="225950"/>
                  </a:lnTo>
                  <a:cubicBezTo>
                    <a:pt x="181325" y="225254"/>
                    <a:pt x="176565" y="226883"/>
                    <a:pt x="173275" y="230331"/>
                  </a:cubicBezTo>
                  <a:lnTo>
                    <a:pt x="121364" y="285386"/>
                  </a:lnTo>
                  <a:cubicBezTo>
                    <a:pt x="115896" y="291215"/>
                    <a:pt x="106734" y="291520"/>
                    <a:pt x="100900" y="286043"/>
                  </a:cubicBezTo>
                  <a:cubicBezTo>
                    <a:pt x="98556" y="283852"/>
                    <a:pt x="97010" y="280937"/>
                    <a:pt x="96504" y="277766"/>
                  </a:cubicBezTo>
                  <a:lnTo>
                    <a:pt x="84598" y="202709"/>
                  </a:lnTo>
                  <a:cubicBezTo>
                    <a:pt x="83832" y="197984"/>
                    <a:pt x="80810" y="193936"/>
                    <a:pt x="76501" y="191850"/>
                  </a:cubicBezTo>
                  <a:lnTo>
                    <a:pt x="8112" y="159465"/>
                  </a:lnTo>
                  <a:cubicBezTo>
                    <a:pt x="931" y="155950"/>
                    <a:pt x="-2038" y="147273"/>
                    <a:pt x="1480" y="140091"/>
                  </a:cubicBezTo>
                  <a:cubicBezTo>
                    <a:pt x="2893" y="137205"/>
                    <a:pt x="5227" y="134872"/>
                    <a:pt x="8112" y="133462"/>
                  </a:cubicBezTo>
                  <a:lnTo>
                    <a:pt x="75454" y="98886"/>
                  </a:lnTo>
                  <a:cubicBezTo>
                    <a:pt x="79687" y="96695"/>
                    <a:pt x="82573" y="92562"/>
                    <a:pt x="83169" y="87837"/>
                  </a:cubicBezTo>
                  <a:lnTo>
                    <a:pt x="92694" y="12780"/>
                  </a:lnTo>
                  <a:cubicBezTo>
                    <a:pt x="93630" y="4836"/>
                    <a:pt x="100827" y="-841"/>
                    <a:pt x="108768" y="102"/>
                  </a:cubicBezTo>
                  <a:cubicBezTo>
                    <a:pt x="111845" y="464"/>
                    <a:pt x="114724" y="1798"/>
                    <a:pt x="116983" y="3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0650D8A9-AEF9-46EA-B06B-77B6E44F58D6}"/>
              </a:ext>
            </a:extLst>
          </p:cNvPr>
          <p:cNvSpPr/>
          <p:nvPr userDrawn="1"/>
        </p:nvSpPr>
        <p:spPr>
          <a:xfrm flipH="1">
            <a:off x="256653" y="5040992"/>
            <a:ext cx="2346017" cy="1817009"/>
          </a:xfrm>
          <a:custGeom>
            <a:avLst/>
            <a:gdLst>
              <a:gd name="connsiteX0" fmla="*/ 2062779 w 2346017"/>
              <a:gd name="connsiteY0" fmla="*/ 0 h 1817009"/>
              <a:gd name="connsiteX1" fmla="*/ 2059676 w 2346017"/>
              <a:gd name="connsiteY1" fmla="*/ 0 h 1817009"/>
              <a:gd name="connsiteX2" fmla="*/ 283754 w 2346017"/>
              <a:gd name="connsiteY2" fmla="*/ 0 h 1817009"/>
              <a:gd name="connsiteX3" fmla="*/ 0 w 2346017"/>
              <a:gd name="connsiteY3" fmla="*/ 283754 h 1817009"/>
              <a:gd name="connsiteX4" fmla="*/ 0 w 2346017"/>
              <a:gd name="connsiteY4" fmla="*/ 284275 h 1817009"/>
              <a:gd name="connsiteX5" fmla="*/ 0 w 2346017"/>
              <a:gd name="connsiteY5" fmla="*/ 1206343 h 1817009"/>
              <a:gd name="connsiteX6" fmla="*/ 283754 w 2346017"/>
              <a:gd name="connsiteY6" fmla="*/ 1490102 h 1817009"/>
              <a:gd name="connsiteX7" fmla="*/ 1426011 w 2346017"/>
              <a:gd name="connsiteY7" fmla="*/ 1490102 h 1817009"/>
              <a:gd name="connsiteX8" fmla="*/ 1609351 w 2346017"/>
              <a:gd name="connsiteY8" fmla="*/ 1817009 h 1817009"/>
              <a:gd name="connsiteX9" fmla="*/ 1755071 w 2346017"/>
              <a:gd name="connsiteY9" fmla="*/ 1817009 h 1817009"/>
              <a:gd name="connsiteX10" fmla="*/ 1791431 w 2346017"/>
              <a:gd name="connsiteY10" fmla="*/ 1490102 h 1817009"/>
              <a:gd name="connsiteX11" fmla="*/ 2062264 w 2346017"/>
              <a:gd name="connsiteY11" fmla="*/ 1490102 h 1817009"/>
              <a:gd name="connsiteX12" fmla="*/ 2346017 w 2346017"/>
              <a:gd name="connsiteY12" fmla="*/ 1206343 h 1817009"/>
              <a:gd name="connsiteX13" fmla="*/ 2346017 w 2346017"/>
              <a:gd name="connsiteY13" fmla="*/ 284275 h 1817009"/>
              <a:gd name="connsiteX14" fmla="*/ 2062779 w 2346017"/>
              <a:gd name="connsiteY14" fmla="*/ 0 h 181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46017" h="1817009">
                <a:moveTo>
                  <a:pt x="2062779" y="0"/>
                </a:moveTo>
                <a:cubicBezTo>
                  <a:pt x="2061743" y="0"/>
                  <a:pt x="2060712" y="0"/>
                  <a:pt x="2059676" y="0"/>
                </a:cubicBezTo>
                <a:lnTo>
                  <a:pt x="283754" y="0"/>
                </a:lnTo>
                <a:cubicBezTo>
                  <a:pt x="127047" y="0"/>
                  <a:pt x="0" y="127047"/>
                  <a:pt x="0" y="283754"/>
                </a:cubicBezTo>
                <a:cubicBezTo>
                  <a:pt x="0" y="283911"/>
                  <a:pt x="0" y="284117"/>
                  <a:pt x="0" y="284275"/>
                </a:cubicBezTo>
                <a:lnTo>
                  <a:pt x="0" y="1206343"/>
                </a:lnTo>
                <a:cubicBezTo>
                  <a:pt x="0" y="1363055"/>
                  <a:pt x="127047" y="1490102"/>
                  <a:pt x="283754" y="1490102"/>
                </a:cubicBezTo>
                <a:lnTo>
                  <a:pt x="1426011" y="1490102"/>
                </a:lnTo>
                <a:lnTo>
                  <a:pt x="1609351" y="1817009"/>
                </a:lnTo>
                <a:lnTo>
                  <a:pt x="1755071" y="1817009"/>
                </a:lnTo>
                <a:lnTo>
                  <a:pt x="1791431" y="1490102"/>
                </a:lnTo>
                <a:lnTo>
                  <a:pt x="2062264" y="1490102"/>
                </a:lnTo>
                <a:cubicBezTo>
                  <a:pt x="2218971" y="1490102"/>
                  <a:pt x="2346017" y="1363055"/>
                  <a:pt x="2346017" y="1206343"/>
                </a:cubicBezTo>
                <a:lnTo>
                  <a:pt x="2346017" y="284275"/>
                </a:lnTo>
                <a:cubicBezTo>
                  <a:pt x="2346327" y="127562"/>
                  <a:pt x="2219492" y="261"/>
                  <a:pt x="2062779" y="0"/>
                </a:cubicBezTo>
                <a:close/>
              </a:path>
            </a:pathLst>
          </a:custGeom>
          <a:solidFill>
            <a:srgbClr val="51515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id="{52A3DCC8-297D-40A4-9ECC-A0F6D019D9EC}"/>
              </a:ext>
            </a:extLst>
          </p:cNvPr>
          <p:cNvSpPr/>
          <p:nvPr userDrawn="1"/>
        </p:nvSpPr>
        <p:spPr>
          <a:xfrm flipH="1">
            <a:off x="1958145" y="5638525"/>
            <a:ext cx="236718" cy="236717"/>
          </a:xfrm>
          <a:custGeom>
            <a:avLst/>
            <a:gdLst>
              <a:gd name="connsiteX0" fmla="*/ 43625 w 43624"/>
              <a:gd name="connsiteY0" fmla="*/ 21717 h 43624"/>
              <a:gd name="connsiteX1" fmla="*/ 21908 w 43624"/>
              <a:gd name="connsiteY1" fmla="*/ 43624 h 43624"/>
              <a:gd name="connsiteX2" fmla="*/ 0 w 43624"/>
              <a:gd name="connsiteY2" fmla="*/ 21907 h 43624"/>
              <a:gd name="connsiteX3" fmla="*/ 21717 w 43624"/>
              <a:gd name="connsiteY3" fmla="*/ 0 h 43624"/>
              <a:gd name="connsiteX4" fmla="*/ 21812 w 43624"/>
              <a:gd name="connsiteY4" fmla="*/ 0 h 43624"/>
              <a:gd name="connsiteX5" fmla="*/ 43625 w 43624"/>
              <a:gd name="connsiteY5" fmla="*/ 21717 h 4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24" h="43624">
                <a:moveTo>
                  <a:pt x="43625" y="21717"/>
                </a:moveTo>
                <a:cubicBezTo>
                  <a:pt x="43682" y="33766"/>
                  <a:pt x="33957" y="43567"/>
                  <a:pt x="21908" y="43624"/>
                </a:cubicBezTo>
                <a:cubicBezTo>
                  <a:pt x="9858" y="43682"/>
                  <a:pt x="57" y="33956"/>
                  <a:pt x="0" y="21907"/>
                </a:cubicBezTo>
                <a:cubicBezTo>
                  <a:pt x="-47" y="9858"/>
                  <a:pt x="9668" y="57"/>
                  <a:pt x="21717" y="0"/>
                </a:cubicBezTo>
                <a:cubicBezTo>
                  <a:pt x="21746" y="0"/>
                  <a:pt x="21784" y="0"/>
                  <a:pt x="21812" y="0"/>
                </a:cubicBezTo>
                <a:cubicBezTo>
                  <a:pt x="33823" y="0"/>
                  <a:pt x="43577" y="9706"/>
                  <a:pt x="43625" y="21717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id="{130A069E-EDD3-42E3-A111-9CD1EBB0562E}"/>
              </a:ext>
            </a:extLst>
          </p:cNvPr>
          <p:cNvSpPr/>
          <p:nvPr userDrawn="1"/>
        </p:nvSpPr>
        <p:spPr>
          <a:xfrm flipH="1">
            <a:off x="1390633" y="5638520"/>
            <a:ext cx="236718" cy="236717"/>
          </a:xfrm>
          <a:custGeom>
            <a:avLst/>
            <a:gdLst>
              <a:gd name="connsiteX0" fmla="*/ 43625 w 43624"/>
              <a:gd name="connsiteY0" fmla="*/ 21717 h 43624"/>
              <a:gd name="connsiteX1" fmla="*/ 21908 w 43624"/>
              <a:gd name="connsiteY1" fmla="*/ 43625 h 43624"/>
              <a:gd name="connsiteX2" fmla="*/ 0 w 43624"/>
              <a:gd name="connsiteY2" fmla="*/ 21908 h 43624"/>
              <a:gd name="connsiteX3" fmla="*/ 21717 w 43624"/>
              <a:gd name="connsiteY3" fmla="*/ 0 h 43624"/>
              <a:gd name="connsiteX4" fmla="*/ 21812 w 43624"/>
              <a:gd name="connsiteY4" fmla="*/ 0 h 43624"/>
              <a:gd name="connsiteX5" fmla="*/ 43625 w 43624"/>
              <a:gd name="connsiteY5" fmla="*/ 21622 h 43624"/>
              <a:gd name="connsiteX6" fmla="*/ 43625 w 43624"/>
              <a:gd name="connsiteY6" fmla="*/ 21717 h 4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24" h="43624">
                <a:moveTo>
                  <a:pt x="43625" y="21717"/>
                </a:moveTo>
                <a:cubicBezTo>
                  <a:pt x="43682" y="33766"/>
                  <a:pt x="33957" y="43567"/>
                  <a:pt x="21908" y="43625"/>
                </a:cubicBezTo>
                <a:cubicBezTo>
                  <a:pt x="9859" y="43682"/>
                  <a:pt x="57" y="33957"/>
                  <a:pt x="0" y="21908"/>
                </a:cubicBezTo>
                <a:cubicBezTo>
                  <a:pt x="-47" y="9858"/>
                  <a:pt x="9668" y="57"/>
                  <a:pt x="21717" y="0"/>
                </a:cubicBezTo>
                <a:cubicBezTo>
                  <a:pt x="21746" y="0"/>
                  <a:pt x="21784" y="0"/>
                  <a:pt x="21812" y="0"/>
                </a:cubicBezTo>
                <a:cubicBezTo>
                  <a:pt x="33804" y="-57"/>
                  <a:pt x="43567" y="9630"/>
                  <a:pt x="43625" y="21622"/>
                </a:cubicBezTo>
                <a:cubicBezTo>
                  <a:pt x="43625" y="21650"/>
                  <a:pt x="43625" y="21688"/>
                  <a:pt x="43625" y="21717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9259E34A-4BDA-46E8-9883-7DEF92B766AF}"/>
              </a:ext>
            </a:extLst>
          </p:cNvPr>
          <p:cNvSpPr/>
          <p:nvPr userDrawn="1"/>
        </p:nvSpPr>
        <p:spPr>
          <a:xfrm flipH="1">
            <a:off x="823125" y="5638520"/>
            <a:ext cx="236718" cy="236717"/>
          </a:xfrm>
          <a:custGeom>
            <a:avLst/>
            <a:gdLst>
              <a:gd name="connsiteX0" fmla="*/ 43625 w 43624"/>
              <a:gd name="connsiteY0" fmla="*/ 21717 h 43624"/>
              <a:gd name="connsiteX1" fmla="*/ 21908 w 43624"/>
              <a:gd name="connsiteY1" fmla="*/ 43625 h 43624"/>
              <a:gd name="connsiteX2" fmla="*/ 0 w 43624"/>
              <a:gd name="connsiteY2" fmla="*/ 21908 h 43624"/>
              <a:gd name="connsiteX3" fmla="*/ 21717 w 43624"/>
              <a:gd name="connsiteY3" fmla="*/ 0 h 43624"/>
              <a:gd name="connsiteX4" fmla="*/ 21813 w 43624"/>
              <a:gd name="connsiteY4" fmla="*/ 0 h 43624"/>
              <a:gd name="connsiteX5" fmla="*/ 43625 w 43624"/>
              <a:gd name="connsiteY5" fmla="*/ 21622 h 43624"/>
              <a:gd name="connsiteX6" fmla="*/ 43625 w 43624"/>
              <a:gd name="connsiteY6" fmla="*/ 21717 h 4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24" h="43624">
                <a:moveTo>
                  <a:pt x="43625" y="21717"/>
                </a:moveTo>
                <a:cubicBezTo>
                  <a:pt x="43682" y="33766"/>
                  <a:pt x="33957" y="43567"/>
                  <a:pt x="21908" y="43625"/>
                </a:cubicBezTo>
                <a:cubicBezTo>
                  <a:pt x="9859" y="43682"/>
                  <a:pt x="57" y="33957"/>
                  <a:pt x="0" y="21908"/>
                </a:cubicBezTo>
                <a:cubicBezTo>
                  <a:pt x="-47" y="9858"/>
                  <a:pt x="9668" y="57"/>
                  <a:pt x="21717" y="0"/>
                </a:cubicBezTo>
                <a:cubicBezTo>
                  <a:pt x="21746" y="0"/>
                  <a:pt x="21784" y="0"/>
                  <a:pt x="21813" y="0"/>
                </a:cubicBezTo>
                <a:cubicBezTo>
                  <a:pt x="33804" y="-57"/>
                  <a:pt x="43568" y="9630"/>
                  <a:pt x="43625" y="21622"/>
                </a:cubicBezTo>
                <a:cubicBezTo>
                  <a:pt x="43625" y="21650"/>
                  <a:pt x="43625" y="21688"/>
                  <a:pt x="43625" y="21717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id="{AE392254-1CD5-4BDD-864D-B62DC8EFB472}"/>
              </a:ext>
            </a:extLst>
          </p:cNvPr>
          <p:cNvSpPr/>
          <p:nvPr userDrawn="1"/>
        </p:nvSpPr>
        <p:spPr>
          <a:xfrm rot="641781">
            <a:off x="2753290" y="-41257"/>
            <a:ext cx="2130731" cy="1931883"/>
          </a:xfrm>
          <a:custGeom>
            <a:avLst/>
            <a:gdLst>
              <a:gd name="connsiteX0" fmla="*/ 426131 w 2130731"/>
              <a:gd name="connsiteY0" fmla="*/ 145649 h 1931883"/>
              <a:gd name="connsiteX1" fmla="*/ 1197229 w 2130731"/>
              <a:gd name="connsiteY1" fmla="*/ 0 h 1931883"/>
              <a:gd name="connsiteX2" fmla="*/ 1253171 w 2130731"/>
              <a:gd name="connsiteY2" fmla="*/ 13383 h 1931883"/>
              <a:gd name="connsiteX3" fmla="*/ 1347790 w 2130731"/>
              <a:gd name="connsiteY3" fmla="*/ 46410 h 1931883"/>
              <a:gd name="connsiteX4" fmla="*/ 1885793 w 2130731"/>
              <a:gd name="connsiteY4" fmla="*/ 1322069 h 1931883"/>
              <a:gd name="connsiteX5" fmla="*/ 2130731 w 2130731"/>
              <a:gd name="connsiteY5" fmla="*/ 1745530 h 1931883"/>
              <a:gd name="connsiteX6" fmla="*/ 1640856 w 2130731"/>
              <a:gd name="connsiteY6" fmla="*/ 1673651 h 1931883"/>
              <a:gd name="connsiteX7" fmla="*/ 1079417 w 2130731"/>
              <a:gd name="connsiteY7" fmla="*/ 1926594 h 1931883"/>
              <a:gd name="connsiteX8" fmla="*/ 5210 w 2130731"/>
              <a:gd name="connsiteY8" fmla="*/ 1054083 h 1931883"/>
              <a:gd name="connsiteX9" fmla="*/ 72139 w 2130731"/>
              <a:gd name="connsiteY9" fmla="*/ 584408 h 1931883"/>
              <a:gd name="connsiteX10" fmla="*/ 357400 w 2130731"/>
              <a:gd name="connsiteY10" fmla="*/ 196670 h 193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0731" h="1931883">
                <a:moveTo>
                  <a:pt x="426131" y="145649"/>
                </a:moveTo>
                <a:lnTo>
                  <a:pt x="1197229" y="0"/>
                </a:lnTo>
                <a:lnTo>
                  <a:pt x="1253171" y="13383"/>
                </a:lnTo>
                <a:cubicBezTo>
                  <a:pt x="1284914" y="22686"/>
                  <a:pt x="1316489" y="33680"/>
                  <a:pt x="1347790" y="46410"/>
                </a:cubicBezTo>
                <a:cubicBezTo>
                  <a:pt x="1848644" y="250092"/>
                  <a:pt x="2089477" y="821257"/>
                  <a:pt x="1885793" y="1322069"/>
                </a:cubicBezTo>
                <a:lnTo>
                  <a:pt x="2130731" y="1745530"/>
                </a:lnTo>
                <a:lnTo>
                  <a:pt x="1640856" y="1673651"/>
                </a:lnTo>
                <a:cubicBezTo>
                  <a:pt x="1485806" y="1816199"/>
                  <a:pt x="1288920" y="1904914"/>
                  <a:pt x="1079417" y="1926594"/>
                </a:cubicBezTo>
                <a:cubicBezTo>
                  <a:pt x="541844" y="1982301"/>
                  <a:pt x="60906" y="1591654"/>
                  <a:pt x="5210" y="1054083"/>
                </a:cubicBezTo>
                <a:cubicBezTo>
                  <a:pt x="-11331" y="894387"/>
                  <a:pt x="11657" y="733087"/>
                  <a:pt x="72139" y="584408"/>
                </a:cubicBezTo>
                <a:cubicBezTo>
                  <a:pt x="135797" y="427893"/>
                  <a:pt x="235337" y="296770"/>
                  <a:pt x="357400" y="196670"/>
                </a:cubicBezTo>
                <a:close/>
              </a:path>
            </a:pathLst>
          </a:custGeom>
          <a:solidFill>
            <a:srgbClr val="51515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id="{B2E832F1-2E0B-48F5-91C5-C13B1389DB01}"/>
              </a:ext>
            </a:extLst>
          </p:cNvPr>
          <p:cNvSpPr/>
          <p:nvPr userDrawn="1"/>
        </p:nvSpPr>
        <p:spPr>
          <a:xfrm rot="227775">
            <a:off x="3130611" y="424106"/>
            <a:ext cx="1175715" cy="1064877"/>
          </a:xfrm>
          <a:custGeom>
            <a:avLst/>
            <a:gdLst>
              <a:gd name="connsiteX0" fmla="*/ 24021 w 248645"/>
              <a:gd name="connsiteY0" fmla="*/ 138148 h 225205"/>
              <a:gd name="connsiteX1" fmla="*/ 124320 w 248645"/>
              <a:gd name="connsiteY1" fmla="*/ 225206 h 225205"/>
              <a:gd name="connsiteX2" fmla="*/ 224523 w 248645"/>
              <a:gd name="connsiteY2" fmla="*/ 138148 h 225205"/>
              <a:gd name="connsiteX3" fmla="*/ 207568 w 248645"/>
              <a:gd name="connsiteY3" fmla="*/ 2512 h 225205"/>
              <a:gd name="connsiteX4" fmla="*/ 124320 w 248645"/>
              <a:gd name="connsiteY4" fmla="*/ 69187 h 225205"/>
              <a:gd name="connsiteX5" fmla="*/ 40976 w 248645"/>
              <a:gd name="connsiteY5" fmla="*/ 2512 h 225205"/>
              <a:gd name="connsiteX6" fmla="*/ 24021 w 248645"/>
              <a:gd name="connsiteY6" fmla="*/ 138148 h 2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45" h="225205">
                <a:moveTo>
                  <a:pt x="24021" y="138148"/>
                </a:moveTo>
                <a:cubicBezTo>
                  <a:pt x="50834" y="174009"/>
                  <a:pt x="85038" y="203699"/>
                  <a:pt x="124320" y="225206"/>
                </a:cubicBezTo>
                <a:cubicBezTo>
                  <a:pt x="163563" y="203680"/>
                  <a:pt x="197729" y="174000"/>
                  <a:pt x="224523" y="138148"/>
                </a:cubicBezTo>
                <a:cubicBezTo>
                  <a:pt x="259860" y="91475"/>
                  <a:pt x="258146" y="18323"/>
                  <a:pt x="207568" y="2512"/>
                </a:cubicBezTo>
                <a:cubicBezTo>
                  <a:pt x="151752" y="-15014"/>
                  <a:pt x="124320" y="69187"/>
                  <a:pt x="124320" y="69187"/>
                </a:cubicBezTo>
                <a:cubicBezTo>
                  <a:pt x="124320" y="69187"/>
                  <a:pt x="96411" y="-15491"/>
                  <a:pt x="40976" y="2512"/>
                </a:cubicBezTo>
                <a:cubicBezTo>
                  <a:pt x="-9411" y="18895"/>
                  <a:pt x="-11221" y="91475"/>
                  <a:pt x="24021" y="138148"/>
                </a:cubicBezTo>
                <a:close/>
              </a:path>
            </a:pathLst>
          </a:custGeom>
          <a:solidFill>
            <a:srgbClr val="40404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3" name="任意多边形: 形状 82">
            <a:extLst>
              <a:ext uri="{FF2B5EF4-FFF2-40B4-BE49-F238E27FC236}">
                <a16:creationId xmlns:a16="http://schemas.microsoft.com/office/drawing/2014/main" id="{CA040DA5-9009-401B-8F77-31C577044B48}"/>
              </a:ext>
            </a:extLst>
          </p:cNvPr>
          <p:cNvSpPr/>
          <p:nvPr userDrawn="1"/>
        </p:nvSpPr>
        <p:spPr>
          <a:xfrm>
            <a:off x="1019" y="1"/>
            <a:ext cx="1986956" cy="1886861"/>
          </a:xfrm>
          <a:custGeom>
            <a:avLst/>
            <a:gdLst>
              <a:gd name="connsiteX0" fmla="*/ 561060 w 1986956"/>
              <a:gd name="connsiteY0" fmla="*/ 0 h 1886861"/>
              <a:gd name="connsiteX1" fmla="*/ 1425897 w 1986956"/>
              <a:gd name="connsiteY1" fmla="*/ 0 h 1886861"/>
              <a:gd name="connsiteX2" fmla="*/ 1467029 w 1986956"/>
              <a:gd name="connsiteY2" fmla="*/ 19814 h 1886861"/>
              <a:gd name="connsiteX3" fmla="*/ 1986956 w 1986956"/>
              <a:gd name="connsiteY3" fmla="*/ 893384 h 1886861"/>
              <a:gd name="connsiteX4" fmla="*/ 993478 w 1986956"/>
              <a:gd name="connsiteY4" fmla="*/ 1886861 h 1886861"/>
              <a:gd name="connsiteX5" fmla="*/ 0 w 1986956"/>
              <a:gd name="connsiteY5" fmla="*/ 893384 h 1886861"/>
              <a:gd name="connsiteX6" fmla="*/ 519927 w 1986956"/>
              <a:gd name="connsiteY6" fmla="*/ 19814 h 188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6956" h="1886861">
                <a:moveTo>
                  <a:pt x="561060" y="0"/>
                </a:moveTo>
                <a:lnTo>
                  <a:pt x="1425897" y="0"/>
                </a:lnTo>
                <a:lnTo>
                  <a:pt x="1467029" y="19814"/>
                </a:lnTo>
                <a:cubicBezTo>
                  <a:pt x="1776721" y="188049"/>
                  <a:pt x="1986956" y="516165"/>
                  <a:pt x="1986956" y="893384"/>
                </a:cubicBezTo>
                <a:cubicBezTo>
                  <a:pt x="1986956" y="1442066"/>
                  <a:pt x="1542161" y="1886861"/>
                  <a:pt x="993478" y="1886861"/>
                </a:cubicBezTo>
                <a:cubicBezTo>
                  <a:pt x="444795" y="1886861"/>
                  <a:pt x="0" y="1442066"/>
                  <a:pt x="0" y="893384"/>
                </a:cubicBezTo>
                <a:cubicBezTo>
                  <a:pt x="0" y="516165"/>
                  <a:pt x="210235" y="188049"/>
                  <a:pt x="519927" y="19814"/>
                </a:cubicBezTo>
                <a:close/>
              </a:path>
            </a:pathLst>
          </a:cu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等腰三角形 83">
            <a:extLst>
              <a:ext uri="{FF2B5EF4-FFF2-40B4-BE49-F238E27FC236}">
                <a16:creationId xmlns:a16="http://schemas.microsoft.com/office/drawing/2014/main" id="{D46FF5D7-FC73-41AF-9B6B-9977EDF168F0}"/>
              </a:ext>
            </a:extLst>
          </p:cNvPr>
          <p:cNvSpPr/>
          <p:nvPr userDrawn="1"/>
        </p:nvSpPr>
        <p:spPr>
          <a:xfrm rot="5400000">
            <a:off x="635402" y="499198"/>
            <a:ext cx="914508" cy="788371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6BC32767-08C5-4D84-92AF-E602E7CDE968}"/>
              </a:ext>
            </a:extLst>
          </p:cNvPr>
          <p:cNvSpPr/>
          <p:nvPr userDrawn="1"/>
        </p:nvSpPr>
        <p:spPr>
          <a:xfrm>
            <a:off x="1682416" y="2286614"/>
            <a:ext cx="8827169" cy="2284772"/>
          </a:xfrm>
          <a:prstGeom prst="roundRect">
            <a:avLst>
              <a:gd name="adj" fmla="val 4522"/>
            </a:avLst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28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ADDC6BF-7287-4183-972B-761EA54A6BF1}"/>
              </a:ext>
            </a:extLst>
          </p:cNvPr>
          <p:cNvGrpSpPr/>
          <p:nvPr userDrawn="1"/>
        </p:nvGrpSpPr>
        <p:grpSpPr>
          <a:xfrm>
            <a:off x="-1619432" y="-877928"/>
            <a:ext cx="15430864" cy="8817574"/>
            <a:chOff x="-1619432" y="-877928"/>
            <a:chExt cx="15430864" cy="8817574"/>
          </a:xfrm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2CDC01B-901F-4590-B0B5-E07BD65A21E6}"/>
                </a:ext>
              </a:extLst>
            </p:cNvPr>
            <p:cNvSpPr/>
            <p:nvPr userDrawn="1"/>
          </p:nvSpPr>
          <p:spPr>
            <a:xfrm rot="8159479" flipH="1">
              <a:off x="10572568" y="1947932"/>
              <a:ext cx="3238864" cy="3352925"/>
            </a:xfrm>
            <a:custGeom>
              <a:avLst/>
              <a:gdLst>
                <a:gd name="connsiteX0" fmla="*/ 3238864 w 3238864"/>
                <a:gd name="connsiteY0" fmla="*/ 3352925 h 3352925"/>
                <a:gd name="connsiteX1" fmla="*/ 0 w 3238864"/>
                <a:gd name="connsiteY1" fmla="*/ 0 h 3352925"/>
                <a:gd name="connsiteX2" fmla="*/ 0 w 3238864"/>
                <a:gd name="connsiteY2" fmla="*/ 2264290 h 3352925"/>
                <a:gd name="connsiteX3" fmla="*/ 1088635 w 3238864"/>
                <a:gd name="connsiteY3" fmla="*/ 3352925 h 335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864" h="3352925">
                  <a:moveTo>
                    <a:pt x="3238864" y="3352925"/>
                  </a:moveTo>
                  <a:lnTo>
                    <a:pt x="0" y="0"/>
                  </a:lnTo>
                  <a:lnTo>
                    <a:pt x="0" y="2264290"/>
                  </a:lnTo>
                  <a:cubicBezTo>
                    <a:pt x="0" y="2865527"/>
                    <a:pt x="487398" y="3352925"/>
                    <a:pt x="1088635" y="335292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3C124B52-BB9C-4401-A928-4690FC72D8B9}"/>
                </a:ext>
              </a:extLst>
            </p:cNvPr>
            <p:cNvSpPr/>
            <p:nvPr userDrawn="1"/>
          </p:nvSpPr>
          <p:spPr>
            <a:xfrm rot="8159479" flipH="1">
              <a:off x="10790620" y="1347405"/>
              <a:ext cx="2802758" cy="2901461"/>
            </a:xfrm>
            <a:custGeom>
              <a:avLst/>
              <a:gdLst>
                <a:gd name="connsiteX0" fmla="*/ 2802758 w 2802758"/>
                <a:gd name="connsiteY0" fmla="*/ 2901461 h 2901461"/>
                <a:gd name="connsiteX1" fmla="*/ 0 w 2802758"/>
                <a:gd name="connsiteY1" fmla="*/ 0 h 2901461"/>
                <a:gd name="connsiteX2" fmla="*/ 0 w 2802758"/>
                <a:gd name="connsiteY2" fmla="*/ 1784492 h 2901461"/>
                <a:gd name="connsiteX3" fmla="*/ 1116969 w 2802758"/>
                <a:gd name="connsiteY3" fmla="*/ 2901461 h 290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758" h="2901461">
                  <a:moveTo>
                    <a:pt x="2802758" y="2901461"/>
                  </a:moveTo>
                  <a:lnTo>
                    <a:pt x="0" y="0"/>
                  </a:lnTo>
                  <a:lnTo>
                    <a:pt x="0" y="1784492"/>
                  </a:lnTo>
                  <a:cubicBezTo>
                    <a:pt x="0" y="2401377"/>
                    <a:pt x="500084" y="2901461"/>
                    <a:pt x="1116969" y="29014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03193CDD-0553-4EDE-9877-E78A28CF1950}"/>
                </a:ext>
              </a:extLst>
            </p:cNvPr>
            <p:cNvSpPr/>
            <p:nvPr userDrawn="1"/>
          </p:nvSpPr>
          <p:spPr>
            <a:xfrm rot="8159479" flipH="1">
              <a:off x="11218571" y="2389981"/>
              <a:ext cx="1946859" cy="2015421"/>
            </a:xfrm>
            <a:custGeom>
              <a:avLst/>
              <a:gdLst>
                <a:gd name="connsiteX0" fmla="*/ 1946859 w 1946859"/>
                <a:gd name="connsiteY0" fmla="*/ 2015421 h 2015421"/>
                <a:gd name="connsiteX1" fmla="*/ 0 w 1946859"/>
                <a:gd name="connsiteY1" fmla="*/ 0 h 2015421"/>
                <a:gd name="connsiteX2" fmla="*/ 0 w 1946859"/>
                <a:gd name="connsiteY2" fmla="*/ 1056850 h 2015421"/>
                <a:gd name="connsiteX3" fmla="*/ 958571 w 1946859"/>
                <a:gd name="connsiteY3" fmla="*/ 2015421 h 201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859" h="2015421">
                  <a:moveTo>
                    <a:pt x="1946859" y="2015421"/>
                  </a:moveTo>
                  <a:lnTo>
                    <a:pt x="0" y="0"/>
                  </a:lnTo>
                  <a:lnTo>
                    <a:pt x="0" y="1056850"/>
                  </a:lnTo>
                  <a:cubicBezTo>
                    <a:pt x="0" y="1586254"/>
                    <a:pt x="429167" y="2015421"/>
                    <a:pt x="958571" y="201542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95FC63A1-04FF-427C-ACEF-EFF23A9FACFB}"/>
                </a:ext>
              </a:extLst>
            </p:cNvPr>
            <p:cNvSpPr/>
            <p:nvPr userDrawn="1"/>
          </p:nvSpPr>
          <p:spPr>
            <a:xfrm rot="13440521">
              <a:off x="-1619432" y="1947932"/>
              <a:ext cx="3238864" cy="3352924"/>
            </a:xfrm>
            <a:custGeom>
              <a:avLst/>
              <a:gdLst>
                <a:gd name="connsiteX0" fmla="*/ 3238864 w 3238864"/>
                <a:gd name="connsiteY0" fmla="*/ 3352924 h 3352924"/>
                <a:gd name="connsiteX1" fmla="*/ 1088635 w 3238864"/>
                <a:gd name="connsiteY1" fmla="*/ 3352924 h 3352924"/>
                <a:gd name="connsiteX2" fmla="*/ 0 w 3238864"/>
                <a:gd name="connsiteY2" fmla="*/ 2264289 h 3352924"/>
                <a:gd name="connsiteX3" fmla="*/ 0 w 3238864"/>
                <a:gd name="connsiteY3" fmla="*/ 0 h 335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864" h="3352924">
                  <a:moveTo>
                    <a:pt x="3238864" y="3352924"/>
                  </a:moveTo>
                  <a:lnTo>
                    <a:pt x="1088635" y="3352924"/>
                  </a:lnTo>
                  <a:cubicBezTo>
                    <a:pt x="487398" y="3352924"/>
                    <a:pt x="0" y="2865526"/>
                    <a:pt x="0" y="22642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3758B01B-FE20-48B9-B4B6-AE2E8CF6183A}"/>
                </a:ext>
              </a:extLst>
            </p:cNvPr>
            <p:cNvSpPr/>
            <p:nvPr userDrawn="1"/>
          </p:nvSpPr>
          <p:spPr>
            <a:xfrm rot="13440521">
              <a:off x="-1401378" y="1347405"/>
              <a:ext cx="2802758" cy="2901461"/>
            </a:xfrm>
            <a:custGeom>
              <a:avLst/>
              <a:gdLst>
                <a:gd name="connsiteX0" fmla="*/ 2802758 w 2802758"/>
                <a:gd name="connsiteY0" fmla="*/ 2901461 h 2901461"/>
                <a:gd name="connsiteX1" fmla="*/ 1116969 w 2802758"/>
                <a:gd name="connsiteY1" fmla="*/ 2901461 h 2901461"/>
                <a:gd name="connsiteX2" fmla="*/ 0 w 2802758"/>
                <a:gd name="connsiteY2" fmla="*/ 1784492 h 2901461"/>
                <a:gd name="connsiteX3" fmla="*/ 0 w 2802758"/>
                <a:gd name="connsiteY3" fmla="*/ 0 h 290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2758" h="2901461">
                  <a:moveTo>
                    <a:pt x="2802758" y="2901461"/>
                  </a:moveTo>
                  <a:lnTo>
                    <a:pt x="1116969" y="2901461"/>
                  </a:lnTo>
                  <a:cubicBezTo>
                    <a:pt x="500084" y="2901461"/>
                    <a:pt x="0" y="2401377"/>
                    <a:pt x="0" y="17844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20A5F07F-C319-4F34-ACC0-5F4E5B683C3F}"/>
                </a:ext>
              </a:extLst>
            </p:cNvPr>
            <p:cNvSpPr/>
            <p:nvPr userDrawn="1"/>
          </p:nvSpPr>
          <p:spPr>
            <a:xfrm rot="13440521">
              <a:off x="-973428" y="2389980"/>
              <a:ext cx="1946859" cy="2015420"/>
            </a:xfrm>
            <a:custGeom>
              <a:avLst/>
              <a:gdLst>
                <a:gd name="connsiteX0" fmla="*/ 1946859 w 1946859"/>
                <a:gd name="connsiteY0" fmla="*/ 2015420 h 2015420"/>
                <a:gd name="connsiteX1" fmla="*/ 958571 w 1946859"/>
                <a:gd name="connsiteY1" fmla="*/ 2015420 h 2015420"/>
                <a:gd name="connsiteX2" fmla="*/ 0 w 1946859"/>
                <a:gd name="connsiteY2" fmla="*/ 1056849 h 2015420"/>
                <a:gd name="connsiteX3" fmla="*/ 0 w 1946859"/>
                <a:gd name="connsiteY3" fmla="*/ 0 h 201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859" h="2015420">
                  <a:moveTo>
                    <a:pt x="1946859" y="2015420"/>
                  </a:moveTo>
                  <a:lnTo>
                    <a:pt x="958571" y="2015420"/>
                  </a:lnTo>
                  <a:cubicBezTo>
                    <a:pt x="429167" y="2015420"/>
                    <a:pt x="0" y="1586253"/>
                    <a:pt x="0" y="10568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4136438D-833C-4D38-9586-6081C9412E2D}"/>
                </a:ext>
              </a:extLst>
            </p:cNvPr>
            <p:cNvSpPr/>
            <p:nvPr userDrawn="1"/>
          </p:nvSpPr>
          <p:spPr>
            <a:xfrm rot="13462387">
              <a:off x="6211284" y="-865618"/>
              <a:ext cx="1769539" cy="1731235"/>
            </a:xfrm>
            <a:custGeom>
              <a:avLst/>
              <a:gdLst>
                <a:gd name="connsiteX0" fmla="*/ 1769539 w 1769539"/>
                <a:gd name="connsiteY0" fmla="*/ 0 h 1731235"/>
                <a:gd name="connsiteX1" fmla="*/ 0 w 1769539"/>
                <a:gd name="connsiteY1" fmla="*/ 1731235 h 1731235"/>
                <a:gd name="connsiteX2" fmla="*/ 0 w 1769539"/>
                <a:gd name="connsiteY2" fmla="*/ 964604 h 1731235"/>
                <a:gd name="connsiteX3" fmla="*/ 964604 w 1769539"/>
                <a:gd name="connsiteY3" fmla="*/ 0 h 173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9539" h="1731235">
                  <a:moveTo>
                    <a:pt x="1769539" y="0"/>
                  </a:moveTo>
                  <a:lnTo>
                    <a:pt x="0" y="1731235"/>
                  </a:lnTo>
                  <a:lnTo>
                    <a:pt x="0" y="964604"/>
                  </a:lnTo>
                  <a:cubicBezTo>
                    <a:pt x="0" y="431868"/>
                    <a:pt x="431868" y="0"/>
                    <a:pt x="964604" y="0"/>
                  </a:cubicBez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427AC25B-7BF7-43B6-8F27-FEB9C9FEF67D}"/>
                </a:ext>
              </a:extLst>
            </p:cNvPr>
            <p:cNvSpPr/>
            <p:nvPr userDrawn="1"/>
          </p:nvSpPr>
          <p:spPr>
            <a:xfrm rot="13462387">
              <a:off x="4156165" y="-877928"/>
              <a:ext cx="1794704" cy="1755856"/>
            </a:xfrm>
            <a:custGeom>
              <a:avLst/>
              <a:gdLst>
                <a:gd name="connsiteX0" fmla="*/ 1794704 w 1794704"/>
                <a:gd name="connsiteY0" fmla="*/ 0 h 1755856"/>
                <a:gd name="connsiteX1" fmla="*/ 0 w 1794704"/>
                <a:gd name="connsiteY1" fmla="*/ 1755856 h 1755856"/>
                <a:gd name="connsiteX2" fmla="*/ 0 w 1794704"/>
                <a:gd name="connsiteY2" fmla="*/ 989708 h 1755856"/>
                <a:gd name="connsiteX3" fmla="*/ 989708 w 1794704"/>
                <a:gd name="connsiteY3" fmla="*/ 0 h 17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4704" h="1755856">
                  <a:moveTo>
                    <a:pt x="1794704" y="0"/>
                  </a:moveTo>
                  <a:lnTo>
                    <a:pt x="0" y="1755856"/>
                  </a:lnTo>
                  <a:lnTo>
                    <a:pt x="0" y="989708"/>
                  </a:lnTo>
                  <a:cubicBezTo>
                    <a:pt x="0" y="443107"/>
                    <a:pt x="443107" y="0"/>
                    <a:pt x="989708" y="0"/>
                  </a:cubicBez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31EE71B1-71F5-4B66-8CA2-238A56741CFA}"/>
                </a:ext>
              </a:extLst>
            </p:cNvPr>
            <p:cNvSpPr/>
            <p:nvPr userDrawn="1"/>
          </p:nvSpPr>
          <p:spPr>
            <a:xfrm rot="13462387">
              <a:off x="5284485" y="-775074"/>
              <a:ext cx="1584445" cy="1550148"/>
            </a:xfrm>
            <a:custGeom>
              <a:avLst/>
              <a:gdLst>
                <a:gd name="connsiteX0" fmla="*/ 1584445 w 1584445"/>
                <a:gd name="connsiteY0" fmla="*/ 0 h 1550148"/>
                <a:gd name="connsiteX1" fmla="*/ 0 w 1584445"/>
                <a:gd name="connsiteY1" fmla="*/ 1550148 h 1550148"/>
                <a:gd name="connsiteX2" fmla="*/ 0 w 1584445"/>
                <a:gd name="connsiteY2" fmla="*/ 849357 h 1550148"/>
                <a:gd name="connsiteX3" fmla="*/ 849357 w 1584445"/>
                <a:gd name="connsiteY3" fmla="*/ 0 h 155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4445" h="1550148">
                  <a:moveTo>
                    <a:pt x="1584445" y="0"/>
                  </a:moveTo>
                  <a:lnTo>
                    <a:pt x="0" y="1550148"/>
                  </a:lnTo>
                  <a:lnTo>
                    <a:pt x="0" y="849357"/>
                  </a:lnTo>
                  <a:cubicBezTo>
                    <a:pt x="0" y="380270"/>
                    <a:pt x="380270" y="0"/>
                    <a:pt x="849357" y="0"/>
                  </a:cubicBezTo>
                  <a:close/>
                </a:path>
              </a:pathLst>
            </a:custGeom>
            <a:solidFill>
              <a:schemeClr val="accent4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09309DC-0B0B-44DB-A7D5-D173D6A10005}"/>
                </a:ext>
              </a:extLst>
            </p:cNvPr>
            <p:cNvGrpSpPr/>
            <p:nvPr userDrawn="1"/>
          </p:nvGrpSpPr>
          <p:grpSpPr>
            <a:xfrm>
              <a:off x="4007265" y="5795604"/>
              <a:ext cx="4177470" cy="2144042"/>
              <a:chOff x="3939811" y="5795604"/>
              <a:chExt cx="4177470" cy="2144042"/>
            </a:xfrm>
          </p:grpSpPr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22F5C689-BB5C-4693-A96B-92F4431FC47B}"/>
                  </a:ext>
                </a:extLst>
              </p:cNvPr>
              <p:cNvSpPr/>
              <p:nvPr/>
            </p:nvSpPr>
            <p:spPr>
              <a:xfrm rot="2662387">
                <a:off x="3939811" y="5796171"/>
                <a:ext cx="2170644" cy="2123657"/>
              </a:xfrm>
              <a:custGeom>
                <a:avLst/>
                <a:gdLst>
                  <a:gd name="connsiteX0" fmla="*/ 282526 w 2170644"/>
                  <a:gd name="connsiteY0" fmla="*/ 282526 h 2123657"/>
                  <a:gd name="connsiteX1" fmla="*/ 964604 w 2170644"/>
                  <a:gd name="connsiteY1" fmla="*/ 0 h 2123657"/>
                  <a:gd name="connsiteX2" fmla="*/ 2170644 w 2170644"/>
                  <a:gd name="connsiteY2" fmla="*/ 0 h 2123657"/>
                  <a:gd name="connsiteX3" fmla="*/ 0 w 2170644"/>
                  <a:gd name="connsiteY3" fmla="*/ 2123657 h 2123657"/>
                  <a:gd name="connsiteX4" fmla="*/ 0 w 2170644"/>
                  <a:gd name="connsiteY4" fmla="*/ 964604 h 2123657"/>
                  <a:gd name="connsiteX5" fmla="*/ 282526 w 2170644"/>
                  <a:gd name="connsiteY5" fmla="*/ 282526 h 212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0644" h="2123657">
                    <a:moveTo>
                      <a:pt x="282526" y="282526"/>
                    </a:moveTo>
                    <a:cubicBezTo>
                      <a:pt x="457085" y="107967"/>
                      <a:pt x="698236" y="0"/>
                      <a:pt x="964604" y="0"/>
                    </a:cubicBezTo>
                    <a:lnTo>
                      <a:pt x="2170644" y="0"/>
                    </a:lnTo>
                    <a:lnTo>
                      <a:pt x="0" y="2123657"/>
                    </a:lnTo>
                    <a:lnTo>
                      <a:pt x="0" y="964604"/>
                    </a:lnTo>
                    <a:cubicBezTo>
                      <a:pt x="0" y="698236"/>
                      <a:pt x="107967" y="457085"/>
                      <a:pt x="282526" y="28252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777279FB-8803-4ADA-A52C-A77C3E66738D}"/>
                  </a:ext>
                </a:extLst>
              </p:cNvPr>
              <p:cNvSpPr/>
              <p:nvPr/>
            </p:nvSpPr>
            <p:spPr>
              <a:xfrm rot="2662387">
                <a:off x="6015187" y="5829704"/>
                <a:ext cx="2102094" cy="2056592"/>
              </a:xfrm>
              <a:custGeom>
                <a:avLst/>
                <a:gdLst>
                  <a:gd name="connsiteX0" fmla="*/ 289879 w 2102094"/>
                  <a:gd name="connsiteY0" fmla="*/ 289879 h 2056592"/>
                  <a:gd name="connsiteX1" fmla="*/ 989708 w 2102094"/>
                  <a:gd name="connsiteY1" fmla="*/ 0 h 2056592"/>
                  <a:gd name="connsiteX2" fmla="*/ 2102094 w 2102094"/>
                  <a:gd name="connsiteY2" fmla="*/ 0 h 2056592"/>
                  <a:gd name="connsiteX3" fmla="*/ 0 w 2102094"/>
                  <a:gd name="connsiteY3" fmla="*/ 2056592 h 2056592"/>
                  <a:gd name="connsiteX4" fmla="*/ 0 w 2102094"/>
                  <a:gd name="connsiteY4" fmla="*/ 989708 h 2056592"/>
                  <a:gd name="connsiteX5" fmla="*/ 289879 w 2102094"/>
                  <a:gd name="connsiteY5" fmla="*/ 289879 h 205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2094" h="2056592">
                    <a:moveTo>
                      <a:pt x="289879" y="289879"/>
                    </a:moveTo>
                    <a:cubicBezTo>
                      <a:pt x="468980" y="110777"/>
                      <a:pt x="716408" y="0"/>
                      <a:pt x="989708" y="0"/>
                    </a:cubicBezTo>
                    <a:lnTo>
                      <a:pt x="2102094" y="0"/>
                    </a:lnTo>
                    <a:lnTo>
                      <a:pt x="0" y="2056592"/>
                    </a:lnTo>
                    <a:lnTo>
                      <a:pt x="0" y="989708"/>
                    </a:lnTo>
                    <a:cubicBezTo>
                      <a:pt x="0" y="716408"/>
                      <a:pt x="110776" y="468981"/>
                      <a:pt x="289879" y="28987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68A92435-EA66-4B83-A30F-813126F62AF6}"/>
                  </a:ext>
                </a:extLst>
              </p:cNvPr>
              <p:cNvSpPr/>
              <p:nvPr/>
            </p:nvSpPr>
            <p:spPr>
              <a:xfrm rot="2662387">
                <a:off x="4951890" y="5795604"/>
                <a:ext cx="2191480" cy="2144042"/>
              </a:xfrm>
              <a:custGeom>
                <a:avLst/>
                <a:gdLst>
                  <a:gd name="connsiteX0" fmla="*/ 248771 w 2191480"/>
                  <a:gd name="connsiteY0" fmla="*/ 248771 h 2144042"/>
                  <a:gd name="connsiteX1" fmla="*/ 849357 w 2191480"/>
                  <a:gd name="connsiteY1" fmla="*/ 0 h 2144042"/>
                  <a:gd name="connsiteX2" fmla="*/ 2191480 w 2191480"/>
                  <a:gd name="connsiteY2" fmla="*/ 0 h 2144042"/>
                  <a:gd name="connsiteX3" fmla="*/ 0 w 2191480"/>
                  <a:gd name="connsiteY3" fmla="*/ 2144042 h 2144042"/>
                  <a:gd name="connsiteX4" fmla="*/ 0 w 2191480"/>
                  <a:gd name="connsiteY4" fmla="*/ 849357 h 2144042"/>
                  <a:gd name="connsiteX5" fmla="*/ 248771 w 2191480"/>
                  <a:gd name="connsiteY5" fmla="*/ 248771 h 2144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1480" h="2144042">
                    <a:moveTo>
                      <a:pt x="248771" y="248771"/>
                    </a:moveTo>
                    <a:cubicBezTo>
                      <a:pt x="402475" y="95068"/>
                      <a:pt x="614814" y="0"/>
                      <a:pt x="849357" y="0"/>
                    </a:cubicBezTo>
                    <a:lnTo>
                      <a:pt x="2191480" y="0"/>
                    </a:lnTo>
                    <a:lnTo>
                      <a:pt x="0" y="2144042"/>
                    </a:lnTo>
                    <a:lnTo>
                      <a:pt x="0" y="849357"/>
                    </a:lnTo>
                    <a:cubicBezTo>
                      <a:pt x="0" y="614813"/>
                      <a:pt x="95068" y="402474"/>
                      <a:pt x="248771" y="24877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8705B5A4-E984-42B0-ADB8-4E42321A0E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3125" b="60030"/>
            <a:stretch/>
          </p:blipFill>
          <p:spPr>
            <a:xfrm>
              <a:off x="0" y="0"/>
              <a:ext cx="12192001" cy="6858001"/>
            </a:xfrm>
            <a:custGeom>
              <a:avLst/>
              <a:gdLst>
                <a:gd name="connsiteX0" fmla="*/ 0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0 w 12192000"/>
                <a:gd name="connsiteY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1">
                  <a:moveTo>
                    <a:pt x="0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0" y="6858001"/>
                  </a:lnTo>
                  <a:close/>
                </a:path>
              </a:pathLst>
            </a:custGeom>
          </p:spPr>
        </p:pic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66323ECF-E0DB-4981-8FE6-9166686823F4}"/>
                </a:ext>
              </a:extLst>
            </p:cNvPr>
            <p:cNvGrpSpPr/>
            <p:nvPr userDrawn="1"/>
          </p:nvGrpSpPr>
          <p:grpSpPr>
            <a:xfrm>
              <a:off x="727588" y="1996603"/>
              <a:ext cx="2461119" cy="3749330"/>
              <a:chOff x="730500" y="2099021"/>
              <a:chExt cx="2509645" cy="3749330"/>
            </a:xfrm>
          </p:grpSpPr>
          <p:sp>
            <p:nvSpPr>
              <p:cNvPr id="53" name="矩形: 圆角 52">
                <a:extLst>
                  <a:ext uri="{FF2B5EF4-FFF2-40B4-BE49-F238E27FC236}">
                    <a16:creationId xmlns:a16="http://schemas.microsoft.com/office/drawing/2014/main" id="{2D36B73B-CFCC-4A58-8FC2-25DAB06C5F9D}"/>
                  </a:ext>
                </a:extLst>
              </p:cNvPr>
              <p:cNvSpPr/>
              <p:nvPr/>
            </p:nvSpPr>
            <p:spPr>
              <a:xfrm>
                <a:off x="730500" y="2099021"/>
                <a:ext cx="2509645" cy="3749330"/>
              </a:xfrm>
              <a:prstGeom prst="roundRect">
                <a:avLst>
                  <a:gd name="adj" fmla="val 4522"/>
                </a:avLst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FF47AB23-3A77-44A1-B567-EE1228C69DBA}"/>
                  </a:ext>
                </a:extLst>
              </p:cNvPr>
              <p:cNvSpPr/>
              <p:nvPr/>
            </p:nvSpPr>
            <p:spPr>
              <a:xfrm>
                <a:off x="776237" y="2140789"/>
                <a:ext cx="2420866" cy="519769"/>
              </a:xfrm>
              <a:custGeom>
                <a:avLst/>
                <a:gdLst>
                  <a:gd name="connsiteX0" fmla="*/ 74819 w 2418171"/>
                  <a:gd name="connsiteY0" fmla="*/ 0 h 519769"/>
                  <a:gd name="connsiteX1" fmla="*/ 2357492 w 2418171"/>
                  <a:gd name="connsiteY1" fmla="*/ 0 h 519769"/>
                  <a:gd name="connsiteX2" fmla="*/ 2401666 w 2418171"/>
                  <a:gd name="connsiteY2" fmla="*/ 8918 h 519769"/>
                  <a:gd name="connsiteX3" fmla="*/ 2418171 w 2418171"/>
                  <a:gd name="connsiteY3" fmla="*/ 20046 h 519769"/>
                  <a:gd name="connsiteX4" fmla="*/ 2418171 w 2418171"/>
                  <a:gd name="connsiteY4" fmla="*/ 519769 h 519769"/>
                  <a:gd name="connsiteX5" fmla="*/ 0 w 2418171"/>
                  <a:gd name="connsiteY5" fmla="*/ 519769 h 519769"/>
                  <a:gd name="connsiteX6" fmla="*/ 0 w 2418171"/>
                  <a:gd name="connsiteY6" fmla="*/ 29579 h 519769"/>
                  <a:gd name="connsiteX7" fmla="*/ 30645 w 2418171"/>
                  <a:gd name="connsiteY7" fmla="*/ 8918 h 519769"/>
                  <a:gd name="connsiteX8" fmla="*/ 74819 w 2418171"/>
                  <a:gd name="connsiteY8" fmla="*/ 0 h 51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8171" h="519769">
                    <a:moveTo>
                      <a:pt x="74819" y="0"/>
                    </a:moveTo>
                    <a:lnTo>
                      <a:pt x="2357492" y="0"/>
                    </a:lnTo>
                    <a:cubicBezTo>
                      <a:pt x="2373161" y="0"/>
                      <a:pt x="2388089" y="3176"/>
                      <a:pt x="2401666" y="8918"/>
                    </a:cubicBezTo>
                    <a:lnTo>
                      <a:pt x="2418171" y="20046"/>
                    </a:lnTo>
                    <a:lnTo>
                      <a:pt x="2418171" y="519769"/>
                    </a:lnTo>
                    <a:lnTo>
                      <a:pt x="0" y="519769"/>
                    </a:lnTo>
                    <a:lnTo>
                      <a:pt x="0" y="29579"/>
                    </a:lnTo>
                    <a:lnTo>
                      <a:pt x="30645" y="8918"/>
                    </a:lnTo>
                    <a:cubicBezTo>
                      <a:pt x="44222" y="3176"/>
                      <a:pt x="59150" y="0"/>
                      <a:pt x="7481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 cap="rnd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2ADD58DF-FD2C-4909-8389-BF2C8D74379D}"/>
                </a:ext>
              </a:extLst>
            </p:cNvPr>
            <p:cNvGrpSpPr/>
            <p:nvPr userDrawn="1"/>
          </p:nvGrpSpPr>
          <p:grpSpPr>
            <a:xfrm>
              <a:off x="9061349" y="1996603"/>
              <a:ext cx="2461119" cy="3749330"/>
              <a:chOff x="730500" y="2099021"/>
              <a:chExt cx="2509645" cy="3749330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0711519B-4DDE-4348-AB4C-B790A893AE71}"/>
                  </a:ext>
                </a:extLst>
              </p:cNvPr>
              <p:cNvSpPr/>
              <p:nvPr/>
            </p:nvSpPr>
            <p:spPr>
              <a:xfrm>
                <a:off x="730500" y="2099021"/>
                <a:ext cx="2509645" cy="3749330"/>
              </a:xfrm>
              <a:prstGeom prst="roundRect">
                <a:avLst>
                  <a:gd name="adj" fmla="val 4522"/>
                </a:avLst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DDD5BB0C-3E1C-4D15-AAB2-2D4A7DC74B2D}"/>
                  </a:ext>
                </a:extLst>
              </p:cNvPr>
              <p:cNvSpPr/>
              <p:nvPr/>
            </p:nvSpPr>
            <p:spPr>
              <a:xfrm>
                <a:off x="776237" y="2140789"/>
                <a:ext cx="2420866" cy="519769"/>
              </a:xfrm>
              <a:custGeom>
                <a:avLst/>
                <a:gdLst>
                  <a:gd name="connsiteX0" fmla="*/ 74819 w 2418171"/>
                  <a:gd name="connsiteY0" fmla="*/ 0 h 519769"/>
                  <a:gd name="connsiteX1" fmla="*/ 2357492 w 2418171"/>
                  <a:gd name="connsiteY1" fmla="*/ 0 h 519769"/>
                  <a:gd name="connsiteX2" fmla="*/ 2401666 w 2418171"/>
                  <a:gd name="connsiteY2" fmla="*/ 8918 h 519769"/>
                  <a:gd name="connsiteX3" fmla="*/ 2418171 w 2418171"/>
                  <a:gd name="connsiteY3" fmla="*/ 20046 h 519769"/>
                  <a:gd name="connsiteX4" fmla="*/ 2418171 w 2418171"/>
                  <a:gd name="connsiteY4" fmla="*/ 519769 h 519769"/>
                  <a:gd name="connsiteX5" fmla="*/ 0 w 2418171"/>
                  <a:gd name="connsiteY5" fmla="*/ 519769 h 519769"/>
                  <a:gd name="connsiteX6" fmla="*/ 0 w 2418171"/>
                  <a:gd name="connsiteY6" fmla="*/ 29579 h 519769"/>
                  <a:gd name="connsiteX7" fmla="*/ 30645 w 2418171"/>
                  <a:gd name="connsiteY7" fmla="*/ 8918 h 519769"/>
                  <a:gd name="connsiteX8" fmla="*/ 74819 w 2418171"/>
                  <a:gd name="connsiteY8" fmla="*/ 0 h 51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8171" h="519769">
                    <a:moveTo>
                      <a:pt x="74819" y="0"/>
                    </a:moveTo>
                    <a:lnTo>
                      <a:pt x="2357492" y="0"/>
                    </a:lnTo>
                    <a:cubicBezTo>
                      <a:pt x="2373161" y="0"/>
                      <a:pt x="2388089" y="3176"/>
                      <a:pt x="2401666" y="8918"/>
                    </a:cubicBezTo>
                    <a:lnTo>
                      <a:pt x="2418171" y="20046"/>
                    </a:lnTo>
                    <a:lnTo>
                      <a:pt x="2418171" y="519769"/>
                    </a:lnTo>
                    <a:lnTo>
                      <a:pt x="0" y="519769"/>
                    </a:lnTo>
                    <a:lnTo>
                      <a:pt x="0" y="29579"/>
                    </a:lnTo>
                    <a:lnTo>
                      <a:pt x="30645" y="8918"/>
                    </a:lnTo>
                    <a:cubicBezTo>
                      <a:pt x="44222" y="3176"/>
                      <a:pt x="59150" y="0"/>
                      <a:pt x="7481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 cap="rnd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1370859C-E31A-495D-A301-04A464CE4DA7}"/>
                </a:ext>
              </a:extLst>
            </p:cNvPr>
            <p:cNvGrpSpPr/>
            <p:nvPr userDrawn="1"/>
          </p:nvGrpSpPr>
          <p:grpSpPr>
            <a:xfrm>
              <a:off x="3505508" y="1996603"/>
              <a:ext cx="2461119" cy="3749330"/>
              <a:chOff x="730500" y="2099021"/>
              <a:chExt cx="2509645" cy="3749330"/>
            </a:xfrm>
          </p:grpSpPr>
          <p:sp>
            <p:nvSpPr>
              <p:cNvPr id="59" name="矩形: 圆角 58">
                <a:extLst>
                  <a:ext uri="{FF2B5EF4-FFF2-40B4-BE49-F238E27FC236}">
                    <a16:creationId xmlns:a16="http://schemas.microsoft.com/office/drawing/2014/main" id="{6EDB2924-939C-408F-8551-8F44F34FC46F}"/>
                  </a:ext>
                </a:extLst>
              </p:cNvPr>
              <p:cNvSpPr/>
              <p:nvPr/>
            </p:nvSpPr>
            <p:spPr>
              <a:xfrm>
                <a:off x="730500" y="2099021"/>
                <a:ext cx="2509645" cy="3749330"/>
              </a:xfrm>
              <a:prstGeom prst="roundRect">
                <a:avLst>
                  <a:gd name="adj" fmla="val 4522"/>
                </a:avLst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02D5F107-D0FB-4074-8BA4-A09DE627C733}"/>
                  </a:ext>
                </a:extLst>
              </p:cNvPr>
              <p:cNvSpPr/>
              <p:nvPr/>
            </p:nvSpPr>
            <p:spPr>
              <a:xfrm>
                <a:off x="776237" y="2140789"/>
                <a:ext cx="2420866" cy="519769"/>
              </a:xfrm>
              <a:custGeom>
                <a:avLst/>
                <a:gdLst>
                  <a:gd name="connsiteX0" fmla="*/ 74819 w 2418171"/>
                  <a:gd name="connsiteY0" fmla="*/ 0 h 519769"/>
                  <a:gd name="connsiteX1" fmla="*/ 2357492 w 2418171"/>
                  <a:gd name="connsiteY1" fmla="*/ 0 h 519769"/>
                  <a:gd name="connsiteX2" fmla="*/ 2401666 w 2418171"/>
                  <a:gd name="connsiteY2" fmla="*/ 8918 h 519769"/>
                  <a:gd name="connsiteX3" fmla="*/ 2418171 w 2418171"/>
                  <a:gd name="connsiteY3" fmla="*/ 20046 h 519769"/>
                  <a:gd name="connsiteX4" fmla="*/ 2418171 w 2418171"/>
                  <a:gd name="connsiteY4" fmla="*/ 519769 h 519769"/>
                  <a:gd name="connsiteX5" fmla="*/ 0 w 2418171"/>
                  <a:gd name="connsiteY5" fmla="*/ 519769 h 519769"/>
                  <a:gd name="connsiteX6" fmla="*/ 0 w 2418171"/>
                  <a:gd name="connsiteY6" fmla="*/ 29579 h 519769"/>
                  <a:gd name="connsiteX7" fmla="*/ 30645 w 2418171"/>
                  <a:gd name="connsiteY7" fmla="*/ 8918 h 519769"/>
                  <a:gd name="connsiteX8" fmla="*/ 74819 w 2418171"/>
                  <a:gd name="connsiteY8" fmla="*/ 0 h 51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8171" h="519769">
                    <a:moveTo>
                      <a:pt x="74819" y="0"/>
                    </a:moveTo>
                    <a:lnTo>
                      <a:pt x="2357492" y="0"/>
                    </a:lnTo>
                    <a:cubicBezTo>
                      <a:pt x="2373161" y="0"/>
                      <a:pt x="2388089" y="3176"/>
                      <a:pt x="2401666" y="8918"/>
                    </a:cubicBezTo>
                    <a:lnTo>
                      <a:pt x="2418171" y="20046"/>
                    </a:lnTo>
                    <a:lnTo>
                      <a:pt x="2418171" y="519769"/>
                    </a:lnTo>
                    <a:lnTo>
                      <a:pt x="0" y="519769"/>
                    </a:lnTo>
                    <a:lnTo>
                      <a:pt x="0" y="29579"/>
                    </a:lnTo>
                    <a:lnTo>
                      <a:pt x="30645" y="8918"/>
                    </a:lnTo>
                    <a:cubicBezTo>
                      <a:pt x="44222" y="3176"/>
                      <a:pt x="59150" y="0"/>
                      <a:pt x="7481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 cap="rnd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12A98D67-95AF-4436-932D-56CA260CB9A2}"/>
                </a:ext>
              </a:extLst>
            </p:cNvPr>
            <p:cNvGrpSpPr/>
            <p:nvPr userDrawn="1"/>
          </p:nvGrpSpPr>
          <p:grpSpPr>
            <a:xfrm>
              <a:off x="6283428" y="1996603"/>
              <a:ext cx="2461119" cy="3749330"/>
              <a:chOff x="730500" y="2099021"/>
              <a:chExt cx="2509645" cy="3749330"/>
            </a:xfrm>
          </p:grpSpPr>
          <p:sp>
            <p:nvSpPr>
              <p:cNvPr id="62" name="矩形: 圆角 61">
                <a:extLst>
                  <a:ext uri="{FF2B5EF4-FFF2-40B4-BE49-F238E27FC236}">
                    <a16:creationId xmlns:a16="http://schemas.microsoft.com/office/drawing/2014/main" id="{E958FF3D-EB52-497E-9E66-EF069984A168}"/>
                  </a:ext>
                </a:extLst>
              </p:cNvPr>
              <p:cNvSpPr/>
              <p:nvPr/>
            </p:nvSpPr>
            <p:spPr>
              <a:xfrm>
                <a:off x="730500" y="2099021"/>
                <a:ext cx="2509645" cy="3749330"/>
              </a:xfrm>
              <a:prstGeom prst="roundRect">
                <a:avLst>
                  <a:gd name="adj" fmla="val 4522"/>
                </a:avLst>
              </a:prstGeom>
              <a:pattFill prst="lg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0F3D972F-BD1C-4974-8DCD-73511F76730B}"/>
                  </a:ext>
                </a:extLst>
              </p:cNvPr>
              <p:cNvSpPr/>
              <p:nvPr/>
            </p:nvSpPr>
            <p:spPr>
              <a:xfrm>
                <a:off x="776237" y="2140789"/>
                <a:ext cx="2420866" cy="519769"/>
              </a:xfrm>
              <a:custGeom>
                <a:avLst/>
                <a:gdLst>
                  <a:gd name="connsiteX0" fmla="*/ 74819 w 2418171"/>
                  <a:gd name="connsiteY0" fmla="*/ 0 h 519769"/>
                  <a:gd name="connsiteX1" fmla="*/ 2357492 w 2418171"/>
                  <a:gd name="connsiteY1" fmla="*/ 0 h 519769"/>
                  <a:gd name="connsiteX2" fmla="*/ 2401666 w 2418171"/>
                  <a:gd name="connsiteY2" fmla="*/ 8918 h 519769"/>
                  <a:gd name="connsiteX3" fmla="*/ 2418171 w 2418171"/>
                  <a:gd name="connsiteY3" fmla="*/ 20046 h 519769"/>
                  <a:gd name="connsiteX4" fmla="*/ 2418171 w 2418171"/>
                  <a:gd name="connsiteY4" fmla="*/ 519769 h 519769"/>
                  <a:gd name="connsiteX5" fmla="*/ 0 w 2418171"/>
                  <a:gd name="connsiteY5" fmla="*/ 519769 h 519769"/>
                  <a:gd name="connsiteX6" fmla="*/ 0 w 2418171"/>
                  <a:gd name="connsiteY6" fmla="*/ 29579 h 519769"/>
                  <a:gd name="connsiteX7" fmla="*/ 30645 w 2418171"/>
                  <a:gd name="connsiteY7" fmla="*/ 8918 h 519769"/>
                  <a:gd name="connsiteX8" fmla="*/ 74819 w 2418171"/>
                  <a:gd name="connsiteY8" fmla="*/ 0 h 51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8171" h="519769">
                    <a:moveTo>
                      <a:pt x="74819" y="0"/>
                    </a:moveTo>
                    <a:lnTo>
                      <a:pt x="2357492" y="0"/>
                    </a:lnTo>
                    <a:cubicBezTo>
                      <a:pt x="2373161" y="0"/>
                      <a:pt x="2388089" y="3176"/>
                      <a:pt x="2401666" y="8918"/>
                    </a:cubicBezTo>
                    <a:lnTo>
                      <a:pt x="2418171" y="20046"/>
                    </a:lnTo>
                    <a:lnTo>
                      <a:pt x="2418171" y="519769"/>
                    </a:lnTo>
                    <a:lnTo>
                      <a:pt x="0" y="519769"/>
                    </a:lnTo>
                    <a:lnTo>
                      <a:pt x="0" y="29579"/>
                    </a:lnTo>
                    <a:lnTo>
                      <a:pt x="30645" y="8918"/>
                    </a:lnTo>
                    <a:cubicBezTo>
                      <a:pt x="44222" y="3176"/>
                      <a:pt x="59150" y="0"/>
                      <a:pt x="7481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 cap="rnd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410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575C3112-09B0-42F0-A64E-FEEFF67CC003}"/>
              </a:ext>
            </a:extLst>
          </p:cNvPr>
          <p:cNvSpPr/>
          <p:nvPr userDrawn="1"/>
        </p:nvSpPr>
        <p:spPr>
          <a:xfrm rot="13440521">
            <a:off x="-2349124" y="880510"/>
            <a:ext cx="6094201" cy="5565438"/>
          </a:xfrm>
          <a:custGeom>
            <a:avLst/>
            <a:gdLst>
              <a:gd name="connsiteX0" fmla="*/ 6094201 w 6094201"/>
              <a:gd name="connsiteY0" fmla="*/ 4932509 h 5565438"/>
              <a:gd name="connsiteX1" fmla="*/ 5438983 w 6094201"/>
              <a:gd name="connsiteY1" fmla="*/ 5565438 h 5565438"/>
              <a:gd name="connsiteX2" fmla="*/ 2253861 w 6094201"/>
              <a:gd name="connsiteY2" fmla="*/ 5565438 h 5565438"/>
              <a:gd name="connsiteX3" fmla="*/ 0 w 6094201"/>
              <a:gd name="connsiteY3" fmla="*/ 3311577 h 5565438"/>
              <a:gd name="connsiteX4" fmla="*/ 0 w 6094201"/>
              <a:gd name="connsiteY4" fmla="*/ 1284259 h 5565438"/>
              <a:gd name="connsiteX5" fmla="*/ 1329486 w 6094201"/>
              <a:gd name="connsiteY5" fmla="*/ 0 h 5565438"/>
              <a:gd name="connsiteX6" fmla="*/ 3352800 w 6094201"/>
              <a:gd name="connsiteY6" fmla="*/ 2094566 h 556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4201" h="5565438">
                <a:moveTo>
                  <a:pt x="6094201" y="4932509"/>
                </a:moveTo>
                <a:lnTo>
                  <a:pt x="5438983" y="5565438"/>
                </a:lnTo>
                <a:lnTo>
                  <a:pt x="2253861" y="5565438"/>
                </a:lnTo>
                <a:cubicBezTo>
                  <a:pt x="1009087" y="5565438"/>
                  <a:pt x="0" y="4556351"/>
                  <a:pt x="0" y="3311577"/>
                </a:cubicBezTo>
                <a:lnTo>
                  <a:pt x="0" y="1284259"/>
                </a:lnTo>
                <a:lnTo>
                  <a:pt x="1329486" y="0"/>
                </a:lnTo>
                <a:lnTo>
                  <a:pt x="3352800" y="2094566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AB70CF28-AB65-4C2B-A999-34159EB8C36F}"/>
              </a:ext>
            </a:extLst>
          </p:cNvPr>
          <p:cNvSpPr/>
          <p:nvPr userDrawn="1"/>
        </p:nvSpPr>
        <p:spPr>
          <a:xfrm rot="13440521">
            <a:off x="-1742196" y="-299962"/>
            <a:ext cx="4454251" cy="6007055"/>
          </a:xfrm>
          <a:custGeom>
            <a:avLst/>
            <a:gdLst>
              <a:gd name="connsiteX0" fmla="*/ 4454251 w 4454251"/>
              <a:gd name="connsiteY0" fmla="*/ 4611113 h 6007055"/>
              <a:gd name="connsiteX1" fmla="*/ 3009150 w 4454251"/>
              <a:gd name="connsiteY1" fmla="*/ 6007055 h 6007055"/>
              <a:gd name="connsiteX2" fmla="*/ 2312523 w 4454251"/>
              <a:gd name="connsiteY2" fmla="*/ 6007055 h 6007055"/>
              <a:gd name="connsiteX3" fmla="*/ 0 w 4454251"/>
              <a:gd name="connsiteY3" fmla="*/ 3694532 h 6007055"/>
              <a:gd name="connsiteX4" fmla="*/ 0 w 4454251"/>
              <a:gd name="connsiteY4" fmla="*/ 0 h 600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251" h="6007055">
                <a:moveTo>
                  <a:pt x="4454251" y="4611113"/>
                </a:moveTo>
                <a:lnTo>
                  <a:pt x="3009150" y="6007055"/>
                </a:lnTo>
                <a:lnTo>
                  <a:pt x="2312523" y="6007055"/>
                </a:lnTo>
                <a:cubicBezTo>
                  <a:pt x="1035351" y="6007055"/>
                  <a:pt x="0" y="4971704"/>
                  <a:pt x="0" y="369453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9D1F18A2-AFCA-41E1-8245-167F1092E4BB}"/>
              </a:ext>
            </a:extLst>
          </p:cNvPr>
          <p:cNvSpPr/>
          <p:nvPr userDrawn="1"/>
        </p:nvSpPr>
        <p:spPr>
          <a:xfrm rot="13440521">
            <a:off x="-2015342" y="1390108"/>
            <a:ext cx="4030690" cy="4172635"/>
          </a:xfrm>
          <a:custGeom>
            <a:avLst/>
            <a:gdLst>
              <a:gd name="connsiteX0" fmla="*/ 1946859 w 1946859"/>
              <a:gd name="connsiteY0" fmla="*/ 2015420 h 2015420"/>
              <a:gd name="connsiteX1" fmla="*/ 958571 w 1946859"/>
              <a:gd name="connsiteY1" fmla="*/ 2015420 h 2015420"/>
              <a:gd name="connsiteX2" fmla="*/ 0 w 1946859"/>
              <a:gd name="connsiteY2" fmla="*/ 1056849 h 2015420"/>
              <a:gd name="connsiteX3" fmla="*/ 0 w 1946859"/>
              <a:gd name="connsiteY3" fmla="*/ 0 h 201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859" h="2015420">
                <a:moveTo>
                  <a:pt x="1946859" y="2015420"/>
                </a:moveTo>
                <a:lnTo>
                  <a:pt x="958571" y="2015420"/>
                </a:lnTo>
                <a:cubicBezTo>
                  <a:pt x="429167" y="2015420"/>
                  <a:pt x="0" y="1586253"/>
                  <a:pt x="0" y="1056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17AE7445-D8D1-44C7-96F6-05AC9A4EA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25" b="60030"/>
          <a:stretch/>
        </p:blipFill>
        <p:spPr>
          <a:xfrm>
            <a:off x="697976" y="10489282"/>
            <a:ext cx="12192001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0 w 12192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DD35F71E-4229-4241-A6B5-63F7C8BF62CF}"/>
              </a:ext>
            </a:extLst>
          </p:cNvPr>
          <p:cNvGrpSpPr/>
          <p:nvPr userDrawn="1"/>
        </p:nvGrpSpPr>
        <p:grpSpPr>
          <a:xfrm>
            <a:off x="8446923" y="-299964"/>
            <a:ext cx="6094202" cy="6745913"/>
            <a:chOff x="8446923" y="-299964"/>
            <a:chExt cx="6094202" cy="6745913"/>
          </a:xfrm>
        </p:grpSpPr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38626F51-6CB3-4719-AF35-A87628F55496}"/>
                </a:ext>
              </a:extLst>
            </p:cNvPr>
            <p:cNvSpPr/>
            <p:nvPr userDrawn="1"/>
          </p:nvSpPr>
          <p:spPr>
            <a:xfrm rot="8159479" flipH="1">
              <a:off x="8446923" y="880509"/>
              <a:ext cx="6094202" cy="5565440"/>
            </a:xfrm>
            <a:custGeom>
              <a:avLst/>
              <a:gdLst>
                <a:gd name="connsiteX0" fmla="*/ 5438983 w 6094202"/>
                <a:gd name="connsiteY0" fmla="*/ 5565440 h 5565440"/>
                <a:gd name="connsiteX1" fmla="*/ 6094202 w 6094202"/>
                <a:gd name="connsiteY1" fmla="*/ 4932510 h 5565440"/>
                <a:gd name="connsiteX2" fmla="*/ 1329487 w 6094202"/>
                <a:gd name="connsiteY2" fmla="*/ 0 h 5565440"/>
                <a:gd name="connsiteX3" fmla="*/ 0 w 6094202"/>
                <a:gd name="connsiteY3" fmla="*/ 1284260 h 5565440"/>
                <a:gd name="connsiteX4" fmla="*/ 0 w 6094202"/>
                <a:gd name="connsiteY4" fmla="*/ 3311579 h 5565440"/>
                <a:gd name="connsiteX5" fmla="*/ 2253862 w 6094202"/>
                <a:gd name="connsiteY5" fmla="*/ 5565440 h 556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4202" h="5565440">
                  <a:moveTo>
                    <a:pt x="5438983" y="5565440"/>
                  </a:moveTo>
                  <a:lnTo>
                    <a:pt x="6094202" y="4932510"/>
                  </a:lnTo>
                  <a:lnTo>
                    <a:pt x="1329487" y="0"/>
                  </a:lnTo>
                  <a:lnTo>
                    <a:pt x="0" y="1284260"/>
                  </a:lnTo>
                  <a:lnTo>
                    <a:pt x="0" y="3311579"/>
                  </a:lnTo>
                  <a:cubicBezTo>
                    <a:pt x="0" y="4556353"/>
                    <a:pt x="1009087" y="5565440"/>
                    <a:pt x="2253862" y="556544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68586CF3-2C20-4978-B561-89A626D2D7DA}"/>
                </a:ext>
              </a:extLst>
            </p:cNvPr>
            <p:cNvSpPr/>
            <p:nvPr userDrawn="1"/>
          </p:nvSpPr>
          <p:spPr>
            <a:xfrm rot="8159479" flipH="1">
              <a:off x="9479945" y="-299964"/>
              <a:ext cx="4454250" cy="6007056"/>
            </a:xfrm>
            <a:custGeom>
              <a:avLst/>
              <a:gdLst>
                <a:gd name="connsiteX0" fmla="*/ 3009147 w 4454250"/>
                <a:gd name="connsiteY0" fmla="*/ 6007056 h 6007056"/>
                <a:gd name="connsiteX1" fmla="*/ 4454250 w 4454250"/>
                <a:gd name="connsiteY1" fmla="*/ 4611113 h 6007056"/>
                <a:gd name="connsiteX2" fmla="*/ 0 w 4454250"/>
                <a:gd name="connsiteY2" fmla="*/ 0 h 6007056"/>
                <a:gd name="connsiteX3" fmla="*/ 0 w 4454250"/>
                <a:gd name="connsiteY3" fmla="*/ 3694533 h 6007056"/>
                <a:gd name="connsiteX4" fmla="*/ 2312523 w 4454250"/>
                <a:gd name="connsiteY4" fmla="*/ 6007056 h 600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250" h="6007056">
                  <a:moveTo>
                    <a:pt x="3009147" y="6007056"/>
                  </a:moveTo>
                  <a:lnTo>
                    <a:pt x="4454250" y="4611113"/>
                  </a:lnTo>
                  <a:lnTo>
                    <a:pt x="0" y="0"/>
                  </a:lnTo>
                  <a:lnTo>
                    <a:pt x="0" y="3694533"/>
                  </a:lnTo>
                  <a:cubicBezTo>
                    <a:pt x="0" y="4971704"/>
                    <a:pt x="1035352" y="6007056"/>
                    <a:pt x="2312523" y="600705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CFA3859-40CD-47E2-9078-C5DF66EB7C61}"/>
                </a:ext>
              </a:extLst>
            </p:cNvPr>
            <p:cNvSpPr/>
            <p:nvPr userDrawn="1"/>
          </p:nvSpPr>
          <p:spPr>
            <a:xfrm rot="8159479" flipH="1">
              <a:off x="10176655" y="1415509"/>
              <a:ext cx="4030690" cy="4172635"/>
            </a:xfrm>
            <a:custGeom>
              <a:avLst/>
              <a:gdLst>
                <a:gd name="connsiteX0" fmla="*/ 4030690 w 4030690"/>
                <a:gd name="connsiteY0" fmla="*/ 4172635 h 4172635"/>
                <a:gd name="connsiteX1" fmla="*/ 0 w 4030690"/>
                <a:gd name="connsiteY1" fmla="*/ 0 h 4172635"/>
                <a:gd name="connsiteX2" fmla="*/ 0 w 4030690"/>
                <a:gd name="connsiteY2" fmla="*/ 2188053 h 4172635"/>
                <a:gd name="connsiteX3" fmla="*/ 1984582 w 4030690"/>
                <a:gd name="connsiteY3" fmla="*/ 4172635 h 417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0690" h="4172635">
                  <a:moveTo>
                    <a:pt x="4030690" y="4172635"/>
                  </a:moveTo>
                  <a:lnTo>
                    <a:pt x="0" y="0"/>
                  </a:lnTo>
                  <a:lnTo>
                    <a:pt x="0" y="2188053"/>
                  </a:lnTo>
                  <a:cubicBezTo>
                    <a:pt x="0" y="3284107"/>
                    <a:pt x="888528" y="4172635"/>
                    <a:pt x="1984582" y="41726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C3E003A9-D3A4-41A7-AA37-B44195C8D6A1}"/>
              </a:ext>
            </a:extLst>
          </p:cNvPr>
          <p:cNvSpPr/>
          <p:nvPr/>
        </p:nvSpPr>
        <p:spPr>
          <a:xfrm rot="2662387">
            <a:off x="2373961" y="4965865"/>
            <a:ext cx="3867997" cy="3784269"/>
          </a:xfrm>
          <a:custGeom>
            <a:avLst/>
            <a:gdLst>
              <a:gd name="connsiteX0" fmla="*/ 282526 w 2170644"/>
              <a:gd name="connsiteY0" fmla="*/ 282526 h 2123657"/>
              <a:gd name="connsiteX1" fmla="*/ 964604 w 2170644"/>
              <a:gd name="connsiteY1" fmla="*/ 0 h 2123657"/>
              <a:gd name="connsiteX2" fmla="*/ 2170644 w 2170644"/>
              <a:gd name="connsiteY2" fmla="*/ 0 h 2123657"/>
              <a:gd name="connsiteX3" fmla="*/ 0 w 2170644"/>
              <a:gd name="connsiteY3" fmla="*/ 2123657 h 2123657"/>
              <a:gd name="connsiteX4" fmla="*/ 0 w 2170644"/>
              <a:gd name="connsiteY4" fmla="*/ 964604 h 2123657"/>
              <a:gd name="connsiteX5" fmla="*/ 282526 w 2170644"/>
              <a:gd name="connsiteY5" fmla="*/ 282526 h 212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0644" h="2123657">
                <a:moveTo>
                  <a:pt x="282526" y="282526"/>
                </a:moveTo>
                <a:cubicBezTo>
                  <a:pt x="457085" y="107967"/>
                  <a:pt x="698236" y="0"/>
                  <a:pt x="964604" y="0"/>
                </a:cubicBezTo>
                <a:lnTo>
                  <a:pt x="2170644" y="0"/>
                </a:lnTo>
                <a:lnTo>
                  <a:pt x="0" y="2123657"/>
                </a:lnTo>
                <a:lnTo>
                  <a:pt x="0" y="964604"/>
                </a:lnTo>
                <a:cubicBezTo>
                  <a:pt x="0" y="698236"/>
                  <a:pt x="107967" y="457085"/>
                  <a:pt x="282526" y="2825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7629A16C-C8F9-4C90-B639-EE503572E9B4}"/>
              </a:ext>
            </a:extLst>
          </p:cNvPr>
          <p:cNvSpPr/>
          <p:nvPr/>
        </p:nvSpPr>
        <p:spPr>
          <a:xfrm rot="2662387">
            <a:off x="6072195" y="5025619"/>
            <a:ext cx="3745844" cy="3664762"/>
          </a:xfrm>
          <a:custGeom>
            <a:avLst/>
            <a:gdLst>
              <a:gd name="connsiteX0" fmla="*/ 289879 w 2102094"/>
              <a:gd name="connsiteY0" fmla="*/ 289879 h 2056592"/>
              <a:gd name="connsiteX1" fmla="*/ 989708 w 2102094"/>
              <a:gd name="connsiteY1" fmla="*/ 0 h 2056592"/>
              <a:gd name="connsiteX2" fmla="*/ 2102094 w 2102094"/>
              <a:gd name="connsiteY2" fmla="*/ 0 h 2056592"/>
              <a:gd name="connsiteX3" fmla="*/ 0 w 2102094"/>
              <a:gd name="connsiteY3" fmla="*/ 2056592 h 2056592"/>
              <a:gd name="connsiteX4" fmla="*/ 0 w 2102094"/>
              <a:gd name="connsiteY4" fmla="*/ 989708 h 2056592"/>
              <a:gd name="connsiteX5" fmla="*/ 289879 w 2102094"/>
              <a:gd name="connsiteY5" fmla="*/ 289879 h 20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094" h="2056592">
                <a:moveTo>
                  <a:pt x="289879" y="289879"/>
                </a:moveTo>
                <a:cubicBezTo>
                  <a:pt x="468980" y="110777"/>
                  <a:pt x="716408" y="0"/>
                  <a:pt x="989708" y="0"/>
                </a:cubicBezTo>
                <a:lnTo>
                  <a:pt x="2102094" y="0"/>
                </a:lnTo>
                <a:lnTo>
                  <a:pt x="0" y="2056592"/>
                </a:lnTo>
                <a:lnTo>
                  <a:pt x="0" y="989708"/>
                </a:lnTo>
                <a:cubicBezTo>
                  <a:pt x="0" y="716408"/>
                  <a:pt x="110776" y="468981"/>
                  <a:pt x="289879" y="28987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60E2E0F0-9004-4D4D-90A1-24F50E210C6C}"/>
              </a:ext>
            </a:extLst>
          </p:cNvPr>
          <p:cNvSpPr/>
          <p:nvPr/>
        </p:nvSpPr>
        <p:spPr>
          <a:xfrm rot="2662387">
            <a:off x="4177444" y="4947703"/>
            <a:ext cx="3905126" cy="3820594"/>
          </a:xfrm>
          <a:custGeom>
            <a:avLst/>
            <a:gdLst>
              <a:gd name="connsiteX0" fmla="*/ 443300 w 3905126"/>
              <a:gd name="connsiteY0" fmla="*/ 443300 h 3820594"/>
              <a:gd name="connsiteX1" fmla="*/ 1513519 w 3905126"/>
              <a:gd name="connsiteY1" fmla="*/ 0 h 3820594"/>
              <a:gd name="connsiteX2" fmla="*/ 3905126 w 3905126"/>
              <a:gd name="connsiteY2" fmla="*/ 0 h 3820594"/>
              <a:gd name="connsiteX3" fmla="*/ 0 w 3905126"/>
              <a:gd name="connsiteY3" fmla="*/ 3820594 h 3820594"/>
              <a:gd name="connsiteX4" fmla="*/ 0 w 3905126"/>
              <a:gd name="connsiteY4" fmla="*/ 1513519 h 3820594"/>
              <a:gd name="connsiteX5" fmla="*/ 443300 w 3905126"/>
              <a:gd name="connsiteY5" fmla="*/ 443300 h 382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5126" h="3820594">
                <a:moveTo>
                  <a:pt x="443300" y="443300"/>
                </a:moveTo>
                <a:cubicBezTo>
                  <a:pt x="717194" y="169407"/>
                  <a:pt x="1095573" y="0"/>
                  <a:pt x="1513519" y="0"/>
                </a:cubicBezTo>
                <a:lnTo>
                  <a:pt x="3905126" y="0"/>
                </a:lnTo>
                <a:lnTo>
                  <a:pt x="0" y="3820594"/>
                </a:lnTo>
                <a:lnTo>
                  <a:pt x="0" y="1513519"/>
                </a:lnTo>
                <a:cubicBezTo>
                  <a:pt x="0" y="1095571"/>
                  <a:pt x="169407" y="717192"/>
                  <a:pt x="443300" y="4433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0151383-63DC-483D-B6A4-E7DF64EBD597}"/>
              </a:ext>
            </a:extLst>
          </p:cNvPr>
          <p:cNvGrpSpPr/>
          <p:nvPr userDrawn="1"/>
        </p:nvGrpSpPr>
        <p:grpSpPr>
          <a:xfrm>
            <a:off x="2480411" y="-1689961"/>
            <a:ext cx="7231178" cy="3379921"/>
            <a:chOff x="2472172" y="-1689961"/>
            <a:chExt cx="7231178" cy="337992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76FCBB8B-ADCB-4F40-8952-DD200474A4DF}"/>
                </a:ext>
              </a:extLst>
            </p:cNvPr>
            <p:cNvSpPr/>
            <p:nvPr/>
          </p:nvSpPr>
          <p:spPr>
            <a:xfrm rot="13462387">
              <a:off x="6248647" y="-1689961"/>
              <a:ext cx="3454703" cy="3379921"/>
            </a:xfrm>
            <a:custGeom>
              <a:avLst/>
              <a:gdLst>
                <a:gd name="connsiteX0" fmla="*/ 3454703 w 3454703"/>
                <a:gd name="connsiteY0" fmla="*/ 0 h 3379921"/>
                <a:gd name="connsiteX1" fmla="*/ 0 w 3454703"/>
                <a:gd name="connsiteY1" fmla="*/ 3379921 h 3379921"/>
                <a:gd name="connsiteX2" fmla="*/ 0 w 3454703"/>
                <a:gd name="connsiteY2" fmla="*/ 1824472 h 3379921"/>
                <a:gd name="connsiteX3" fmla="*/ 1824474 w 3454703"/>
                <a:gd name="connsiteY3" fmla="*/ 0 h 337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4703" h="3379921">
                  <a:moveTo>
                    <a:pt x="3454703" y="0"/>
                  </a:moveTo>
                  <a:lnTo>
                    <a:pt x="0" y="3379921"/>
                  </a:lnTo>
                  <a:lnTo>
                    <a:pt x="0" y="1824472"/>
                  </a:lnTo>
                  <a:cubicBezTo>
                    <a:pt x="0" y="816845"/>
                    <a:pt x="816845" y="0"/>
                    <a:pt x="1824474" y="0"/>
                  </a:cubicBez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4C7DFF2A-5322-45D0-9B2B-A9390358E8A4}"/>
                </a:ext>
              </a:extLst>
            </p:cNvPr>
            <p:cNvSpPr/>
            <p:nvPr/>
          </p:nvSpPr>
          <p:spPr>
            <a:xfrm rot="13462387">
              <a:off x="2472172" y="-1608228"/>
              <a:ext cx="3287621" cy="3216456"/>
            </a:xfrm>
            <a:custGeom>
              <a:avLst/>
              <a:gdLst>
                <a:gd name="connsiteX0" fmla="*/ 3287621 w 3287621"/>
                <a:gd name="connsiteY0" fmla="*/ 0 h 3216456"/>
                <a:gd name="connsiteX1" fmla="*/ 0 w 3287621"/>
                <a:gd name="connsiteY1" fmla="*/ 3216456 h 3216456"/>
                <a:gd name="connsiteX2" fmla="*/ 0 w 3287621"/>
                <a:gd name="connsiteY2" fmla="*/ 1871955 h 3216456"/>
                <a:gd name="connsiteX3" fmla="*/ 1871956 w 3287621"/>
                <a:gd name="connsiteY3" fmla="*/ 0 h 321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7621" h="3216456">
                  <a:moveTo>
                    <a:pt x="3287621" y="0"/>
                  </a:moveTo>
                  <a:lnTo>
                    <a:pt x="0" y="3216456"/>
                  </a:lnTo>
                  <a:lnTo>
                    <a:pt x="0" y="1871955"/>
                  </a:lnTo>
                  <a:cubicBezTo>
                    <a:pt x="0" y="838102"/>
                    <a:pt x="838103" y="0"/>
                    <a:pt x="1871956" y="0"/>
                  </a:cubicBez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F62BB56C-AFAB-4D3B-BF86-275604AC5AA0}"/>
                </a:ext>
              </a:extLst>
            </p:cNvPr>
            <p:cNvSpPr/>
            <p:nvPr/>
          </p:nvSpPr>
          <p:spPr>
            <a:xfrm rot="13462387">
              <a:off x="4606304" y="-1413688"/>
              <a:ext cx="2889931" cy="2827375"/>
            </a:xfrm>
            <a:custGeom>
              <a:avLst/>
              <a:gdLst>
                <a:gd name="connsiteX0" fmla="*/ 2889931 w 2889931"/>
                <a:gd name="connsiteY0" fmla="*/ 0 h 2827375"/>
                <a:gd name="connsiteX1" fmla="*/ 0 w 2889931"/>
                <a:gd name="connsiteY1" fmla="*/ 2827375 h 2827375"/>
                <a:gd name="connsiteX2" fmla="*/ 0 w 2889931"/>
                <a:gd name="connsiteY2" fmla="*/ 1606492 h 2827375"/>
                <a:gd name="connsiteX3" fmla="*/ 1606494 w 2889931"/>
                <a:gd name="connsiteY3" fmla="*/ 0 h 282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9931" h="2827375">
                  <a:moveTo>
                    <a:pt x="2889931" y="0"/>
                  </a:moveTo>
                  <a:lnTo>
                    <a:pt x="0" y="2827375"/>
                  </a:lnTo>
                  <a:lnTo>
                    <a:pt x="0" y="1606492"/>
                  </a:lnTo>
                  <a:cubicBezTo>
                    <a:pt x="0" y="719251"/>
                    <a:pt x="719251" y="0"/>
                    <a:pt x="1606494" y="0"/>
                  </a:cubicBezTo>
                  <a:close/>
                </a:path>
              </a:pathLst>
            </a:custGeom>
            <a:solidFill>
              <a:schemeClr val="accent4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43A6698-F325-428B-A2B0-2CF2DF40C665}"/>
              </a:ext>
            </a:extLst>
          </p:cNvPr>
          <p:cNvGrpSpPr/>
          <p:nvPr/>
        </p:nvGrpSpPr>
        <p:grpSpPr>
          <a:xfrm>
            <a:off x="1378857" y="1186774"/>
            <a:ext cx="9434286" cy="4484453"/>
            <a:chOff x="1378857" y="1122828"/>
            <a:chExt cx="9434286" cy="4484453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5C938250-6B67-45F2-A7C4-F5E197B0928D}"/>
                </a:ext>
              </a:extLst>
            </p:cNvPr>
            <p:cNvSpPr/>
            <p:nvPr/>
          </p:nvSpPr>
          <p:spPr>
            <a:xfrm flipV="1">
              <a:off x="1616520" y="1678318"/>
              <a:ext cx="9196623" cy="3928963"/>
            </a:xfrm>
            <a:prstGeom prst="roundRect">
              <a:avLst>
                <a:gd name="adj" fmla="val 3368"/>
              </a:avLst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1612C219-752C-4265-AA6D-197E7C229C7A}"/>
                </a:ext>
              </a:extLst>
            </p:cNvPr>
            <p:cNvSpPr/>
            <p:nvPr/>
          </p:nvSpPr>
          <p:spPr>
            <a:xfrm>
              <a:off x="1378857" y="1122828"/>
              <a:ext cx="9247238" cy="4224189"/>
            </a:xfrm>
            <a:prstGeom prst="roundRect">
              <a:avLst>
                <a:gd name="adj" fmla="val 1549"/>
              </a:avLst>
            </a:prstGeom>
            <a:pattFill prst="lg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136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5ABFEBEF-307A-41F9-8280-5DFC311CE3A8}"/>
                </a:ext>
              </a:extLst>
            </p:cNvPr>
            <p:cNvSpPr/>
            <p:nvPr/>
          </p:nvSpPr>
          <p:spPr>
            <a:xfrm>
              <a:off x="1438753" y="1150139"/>
              <a:ext cx="9129290" cy="555447"/>
            </a:xfrm>
            <a:custGeom>
              <a:avLst/>
              <a:gdLst>
                <a:gd name="connsiteX0" fmla="*/ 0 w 3384804"/>
                <a:gd name="connsiteY0" fmla="*/ 0 h 102774"/>
                <a:gd name="connsiteX1" fmla="*/ 3384804 w 3384804"/>
                <a:gd name="connsiteY1" fmla="*/ 0 h 102774"/>
                <a:gd name="connsiteX2" fmla="*/ 3384804 w 3384804"/>
                <a:gd name="connsiteY2" fmla="*/ 102775 h 102774"/>
                <a:gd name="connsiteX3" fmla="*/ 0 w 3384804"/>
                <a:gd name="connsiteY3" fmla="*/ 102775 h 10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4804" h="102774">
                  <a:moveTo>
                    <a:pt x="0" y="0"/>
                  </a:moveTo>
                  <a:lnTo>
                    <a:pt x="3384804" y="0"/>
                  </a:lnTo>
                  <a:lnTo>
                    <a:pt x="3384804" y="102775"/>
                  </a:lnTo>
                  <a:lnTo>
                    <a:pt x="0" y="10277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27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7B512EA-A97D-4880-A2F3-331420465A27}"/>
              </a:ext>
            </a:extLst>
          </p:cNvPr>
          <p:cNvSpPr/>
          <p:nvPr userDrawn="1"/>
        </p:nvSpPr>
        <p:spPr>
          <a:xfrm rot="9731268">
            <a:off x="-120926" y="4154648"/>
            <a:ext cx="6012046" cy="3711853"/>
          </a:xfrm>
          <a:custGeom>
            <a:avLst/>
            <a:gdLst>
              <a:gd name="connsiteX0" fmla="*/ 1079283 w 6012046"/>
              <a:gd name="connsiteY0" fmla="*/ 3642794 h 3711853"/>
              <a:gd name="connsiteX1" fmla="*/ 0 w 6012046"/>
              <a:gd name="connsiteY1" fmla="*/ 2175792 h 3711853"/>
              <a:gd name="connsiteX2" fmla="*/ 0 w 6012046"/>
              <a:gd name="connsiteY2" fmla="*/ 0 h 3711853"/>
              <a:gd name="connsiteX3" fmla="*/ 6012046 w 6012046"/>
              <a:gd name="connsiteY3" fmla="*/ 1931669 h 3711853"/>
              <a:gd name="connsiteX4" fmla="*/ 5440073 w 6012046"/>
              <a:gd name="connsiteY4" fmla="*/ 3711853 h 3711853"/>
              <a:gd name="connsiteX5" fmla="*/ 1536061 w 6012046"/>
              <a:gd name="connsiteY5" fmla="*/ 3711853 h 3711853"/>
              <a:gd name="connsiteX6" fmla="*/ 1079283 w 6012046"/>
              <a:gd name="connsiteY6" fmla="*/ 3642794 h 371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2046" h="3711853">
                <a:moveTo>
                  <a:pt x="1079283" y="3642794"/>
                </a:moveTo>
                <a:cubicBezTo>
                  <a:pt x="454001" y="3448311"/>
                  <a:pt x="0" y="2865070"/>
                  <a:pt x="0" y="2175792"/>
                </a:cubicBezTo>
                <a:lnTo>
                  <a:pt x="0" y="0"/>
                </a:lnTo>
                <a:lnTo>
                  <a:pt x="6012046" y="1931669"/>
                </a:lnTo>
                <a:lnTo>
                  <a:pt x="5440073" y="3711853"/>
                </a:lnTo>
                <a:lnTo>
                  <a:pt x="1536061" y="3711853"/>
                </a:lnTo>
                <a:cubicBezTo>
                  <a:pt x="1376996" y="3711853"/>
                  <a:pt x="1223579" y="3687675"/>
                  <a:pt x="1079283" y="364279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4223DA72-C617-4F77-8D06-176C17D5C505}"/>
              </a:ext>
            </a:extLst>
          </p:cNvPr>
          <p:cNvSpPr/>
          <p:nvPr userDrawn="1"/>
        </p:nvSpPr>
        <p:spPr>
          <a:xfrm rot="9717664">
            <a:off x="146974" y="5314649"/>
            <a:ext cx="7582122" cy="2785769"/>
          </a:xfrm>
          <a:custGeom>
            <a:avLst/>
            <a:gdLst>
              <a:gd name="connsiteX0" fmla="*/ 1225728 w 7582122"/>
              <a:gd name="connsiteY0" fmla="*/ 2707340 h 2785769"/>
              <a:gd name="connsiteX1" fmla="*/ 0 w 7582122"/>
              <a:gd name="connsiteY1" fmla="*/ 1041285 h 2785769"/>
              <a:gd name="connsiteX2" fmla="*/ 0 w 7582122"/>
              <a:gd name="connsiteY2" fmla="*/ 0 h 2785769"/>
              <a:gd name="connsiteX3" fmla="*/ 7582122 w 7582122"/>
              <a:gd name="connsiteY3" fmla="*/ 2469278 h 2785769"/>
              <a:gd name="connsiteX4" fmla="*/ 7479050 w 7582122"/>
              <a:gd name="connsiteY4" fmla="*/ 2785769 h 2785769"/>
              <a:gd name="connsiteX5" fmla="*/ 1744484 w 7582122"/>
              <a:gd name="connsiteY5" fmla="*/ 2785769 h 2785769"/>
              <a:gd name="connsiteX6" fmla="*/ 1225728 w 7582122"/>
              <a:gd name="connsiteY6" fmla="*/ 2707340 h 278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2122" h="2785769">
                <a:moveTo>
                  <a:pt x="1225728" y="2707340"/>
                </a:moveTo>
                <a:cubicBezTo>
                  <a:pt x="515603" y="2486469"/>
                  <a:pt x="0" y="1824090"/>
                  <a:pt x="0" y="1041285"/>
                </a:cubicBezTo>
                <a:lnTo>
                  <a:pt x="0" y="0"/>
                </a:lnTo>
                <a:lnTo>
                  <a:pt x="7582122" y="2469278"/>
                </a:lnTo>
                <a:lnTo>
                  <a:pt x="7479050" y="2785769"/>
                </a:lnTo>
                <a:lnTo>
                  <a:pt x="1744484" y="2785769"/>
                </a:lnTo>
                <a:cubicBezTo>
                  <a:pt x="1563837" y="2785769"/>
                  <a:pt x="1389603" y="2758311"/>
                  <a:pt x="1225728" y="270734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3A38D94A-C370-4F6D-B739-FCF8A093F48D}"/>
              </a:ext>
            </a:extLst>
          </p:cNvPr>
          <p:cNvSpPr/>
          <p:nvPr userDrawn="1"/>
        </p:nvSpPr>
        <p:spPr>
          <a:xfrm rot="9689607">
            <a:off x="61655" y="5067433"/>
            <a:ext cx="6479997" cy="2893807"/>
          </a:xfrm>
          <a:custGeom>
            <a:avLst/>
            <a:gdLst>
              <a:gd name="connsiteX0" fmla="*/ 1085223 w 6479997"/>
              <a:gd name="connsiteY0" fmla="*/ 2824369 h 2893807"/>
              <a:gd name="connsiteX1" fmla="*/ 0 w 6479997"/>
              <a:gd name="connsiteY1" fmla="*/ 1349293 h 2893807"/>
              <a:gd name="connsiteX2" fmla="*/ 0 w 6479997"/>
              <a:gd name="connsiteY2" fmla="*/ 0 h 2893807"/>
              <a:gd name="connsiteX3" fmla="*/ 6479997 w 6479997"/>
              <a:gd name="connsiteY3" fmla="*/ 2169000 h 2893807"/>
              <a:gd name="connsiteX4" fmla="*/ 6237388 w 6479997"/>
              <a:gd name="connsiteY4" fmla="*/ 2893806 h 2893807"/>
              <a:gd name="connsiteX5" fmla="*/ 1544514 w 6479997"/>
              <a:gd name="connsiteY5" fmla="*/ 2893807 h 2893807"/>
              <a:gd name="connsiteX6" fmla="*/ 1085223 w 6479997"/>
              <a:gd name="connsiteY6" fmla="*/ 2824369 h 289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9997" h="2893807">
                <a:moveTo>
                  <a:pt x="1085223" y="2824369"/>
                </a:moveTo>
                <a:cubicBezTo>
                  <a:pt x="456499" y="2628815"/>
                  <a:pt x="0" y="2042365"/>
                  <a:pt x="0" y="1349293"/>
                </a:cubicBezTo>
                <a:lnTo>
                  <a:pt x="0" y="0"/>
                </a:lnTo>
                <a:lnTo>
                  <a:pt x="6479997" y="2169000"/>
                </a:lnTo>
                <a:lnTo>
                  <a:pt x="6237388" y="2893806"/>
                </a:lnTo>
                <a:lnTo>
                  <a:pt x="1544514" y="2893807"/>
                </a:lnTo>
                <a:cubicBezTo>
                  <a:pt x="1384574" y="2893807"/>
                  <a:pt x="1230313" y="2869496"/>
                  <a:pt x="1085223" y="2824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0C2B0A7C-7B52-48B6-B2DD-F2EB5D2F9495}"/>
              </a:ext>
            </a:extLst>
          </p:cNvPr>
          <p:cNvSpPr/>
          <p:nvPr userDrawn="1"/>
        </p:nvSpPr>
        <p:spPr>
          <a:xfrm rot="12267831" flipH="1">
            <a:off x="7602146" y="-556348"/>
            <a:ext cx="5769803" cy="4447756"/>
          </a:xfrm>
          <a:custGeom>
            <a:avLst/>
            <a:gdLst>
              <a:gd name="connsiteX0" fmla="*/ 0 w 5769803"/>
              <a:gd name="connsiteY0" fmla="*/ 2743353 h 4447756"/>
              <a:gd name="connsiteX1" fmla="*/ 3746232 w 5769803"/>
              <a:gd name="connsiteY1" fmla="*/ 4447756 h 4447756"/>
              <a:gd name="connsiteX2" fmla="*/ 5769803 w 5769803"/>
              <a:gd name="connsiteY2" fmla="*/ 0 h 4447756"/>
              <a:gd name="connsiteX3" fmla="*/ 1744484 w 5769803"/>
              <a:gd name="connsiteY3" fmla="*/ 0 h 4447756"/>
              <a:gd name="connsiteX4" fmla="*/ 1 w 5769803"/>
              <a:gd name="connsiteY4" fmla="*/ 1744484 h 44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9803" h="4447756">
                <a:moveTo>
                  <a:pt x="0" y="2743353"/>
                </a:moveTo>
                <a:lnTo>
                  <a:pt x="3746232" y="4447756"/>
                </a:lnTo>
                <a:lnTo>
                  <a:pt x="5769803" y="0"/>
                </a:lnTo>
                <a:lnTo>
                  <a:pt x="1744484" y="0"/>
                </a:lnTo>
                <a:cubicBezTo>
                  <a:pt x="781032" y="0"/>
                  <a:pt x="0" y="781032"/>
                  <a:pt x="1" y="174448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577C801B-8707-4EF4-9DCC-F2377B5D997E}"/>
              </a:ext>
            </a:extLst>
          </p:cNvPr>
          <p:cNvSpPr/>
          <p:nvPr userDrawn="1"/>
        </p:nvSpPr>
        <p:spPr>
          <a:xfrm rot="12267831" flipH="1">
            <a:off x="8363325" y="-247031"/>
            <a:ext cx="5290016" cy="5910759"/>
          </a:xfrm>
          <a:custGeom>
            <a:avLst/>
            <a:gdLst>
              <a:gd name="connsiteX0" fmla="*/ 0 w 5290016"/>
              <a:gd name="connsiteY0" fmla="*/ 4727474 h 5910759"/>
              <a:gd name="connsiteX1" fmla="*/ 2600830 w 5290016"/>
              <a:gd name="connsiteY1" fmla="*/ 5910759 h 5910759"/>
              <a:gd name="connsiteX2" fmla="*/ 5290016 w 5290016"/>
              <a:gd name="connsiteY2" fmla="*/ 0 h 5910759"/>
              <a:gd name="connsiteX3" fmla="*/ 1536061 w 5290016"/>
              <a:gd name="connsiteY3" fmla="*/ 0 h 5910759"/>
              <a:gd name="connsiteX4" fmla="*/ 0 w 5290016"/>
              <a:gd name="connsiteY4" fmla="*/ 1536061 h 591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0016" h="5910759">
                <a:moveTo>
                  <a:pt x="0" y="4727474"/>
                </a:moveTo>
                <a:lnTo>
                  <a:pt x="2600830" y="5910759"/>
                </a:lnTo>
                <a:lnTo>
                  <a:pt x="5290016" y="0"/>
                </a:lnTo>
                <a:lnTo>
                  <a:pt x="1536061" y="0"/>
                </a:lnTo>
                <a:cubicBezTo>
                  <a:pt x="687719" y="0"/>
                  <a:pt x="1" y="687718"/>
                  <a:pt x="0" y="153606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0AF61394-3DEA-4577-A58A-AD600EF06A6E}"/>
              </a:ext>
            </a:extLst>
          </p:cNvPr>
          <p:cNvSpPr/>
          <p:nvPr userDrawn="1"/>
        </p:nvSpPr>
        <p:spPr>
          <a:xfrm rot="11581331">
            <a:off x="-11559" y="-761887"/>
            <a:ext cx="6492567" cy="2364743"/>
          </a:xfrm>
          <a:custGeom>
            <a:avLst/>
            <a:gdLst>
              <a:gd name="connsiteX0" fmla="*/ 6492567 w 6492567"/>
              <a:gd name="connsiteY0" fmla="*/ 863168 h 2364743"/>
              <a:gd name="connsiteX1" fmla="*/ 0 w 6492567"/>
              <a:gd name="connsiteY1" fmla="*/ 2364743 h 2364743"/>
              <a:gd name="connsiteX2" fmla="*/ 0 w 6492567"/>
              <a:gd name="connsiteY2" fmla="*/ 1744484 h 2364743"/>
              <a:gd name="connsiteX3" fmla="*/ 1744484 w 6492567"/>
              <a:gd name="connsiteY3" fmla="*/ 0 h 2364743"/>
              <a:gd name="connsiteX4" fmla="*/ 6292937 w 6492567"/>
              <a:gd name="connsiteY4" fmla="*/ 0 h 236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567" h="2364743">
                <a:moveTo>
                  <a:pt x="6492567" y="863168"/>
                </a:moveTo>
                <a:lnTo>
                  <a:pt x="0" y="2364743"/>
                </a:lnTo>
                <a:lnTo>
                  <a:pt x="0" y="1744484"/>
                </a:lnTo>
                <a:cubicBezTo>
                  <a:pt x="0" y="781032"/>
                  <a:pt x="781032" y="0"/>
                  <a:pt x="1744484" y="0"/>
                </a:cubicBezTo>
                <a:lnTo>
                  <a:pt x="629293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04DFD207-A785-4980-ADC5-24FD3EEFFEF3}"/>
              </a:ext>
            </a:extLst>
          </p:cNvPr>
          <p:cNvSpPr/>
          <p:nvPr userDrawn="1"/>
        </p:nvSpPr>
        <p:spPr>
          <a:xfrm rot="11581331">
            <a:off x="-270956" y="-639364"/>
            <a:ext cx="5193924" cy="4214660"/>
          </a:xfrm>
          <a:custGeom>
            <a:avLst/>
            <a:gdLst>
              <a:gd name="connsiteX0" fmla="*/ 5193924 w 5193924"/>
              <a:gd name="connsiteY0" fmla="*/ 3013430 h 4214660"/>
              <a:gd name="connsiteX1" fmla="*/ 0 w 5193924"/>
              <a:gd name="connsiteY1" fmla="*/ 4214660 h 4214660"/>
              <a:gd name="connsiteX2" fmla="*/ 0 w 5193924"/>
              <a:gd name="connsiteY2" fmla="*/ 1789886 h 4214660"/>
              <a:gd name="connsiteX3" fmla="*/ 1789886 w 5193924"/>
              <a:gd name="connsiteY3" fmla="*/ 0 h 4214660"/>
              <a:gd name="connsiteX4" fmla="*/ 4496990 w 5193924"/>
              <a:gd name="connsiteY4" fmla="*/ 0 h 421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3924" h="4214660">
                <a:moveTo>
                  <a:pt x="5193924" y="3013430"/>
                </a:moveTo>
                <a:lnTo>
                  <a:pt x="0" y="4214660"/>
                </a:lnTo>
                <a:lnTo>
                  <a:pt x="0" y="1789886"/>
                </a:lnTo>
                <a:cubicBezTo>
                  <a:pt x="0" y="801359"/>
                  <a:pt x="801359" y="0"/>
                  <a:pt x="1789886" y="0"/>
                </a:cubicBezTo>
                <a:lnTo>
                  <a:pt x="449699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1B905E77-2446-483C-8596-3C41C4D439EC}"/>
              </a:ext>
            </a:extLst>
          </p:cNvPr>
          <p:cNvSpPr/>
          <p:nvPr userDrawn="1"/>
        </p:nvSpPr>
        <p:spPr>
          <a:xfrm rot="11581331">
            <a:off x="-129194" y="-635275"/>
            <a:ext cx="5297141" cy="2992353"/>
          </a:xfrm>
          <a:custGeom>
            <a:avLst/>
            <a:gdLst>
              <a:gd name="connsiteX0" fmla="*/ 5297141 w 5297141"/>
              <a:gd name="connsiteY0" fmla="*/ 1767251 h 2992353"/>
              <a:gd name="connsiteX1" fmla="*/ 0 w 5297141"/>
              <a:gd name="connsiteY1" fmla="*/ 2992353 h 2992353"/>
              <a:gd name="connsiteX2" fmla="*/ 0 w 5297141"/>
              <a:gd name="connsiteY2" fmla="*/ 1536061 h 2992353"/>
              <a:gd name="connsiteX3" fmla="*/ 1536061 w 5297141"/>
              <a:gd name="connsiteY3" fmla="*/ 0 h 2992353"/>
              <a:gd name="connsiteX4" fmla="*/ 4888418 w 5297141"/>
              <a:gd name="connsiteY4" fmla="*/ 0 h 29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7141" h="2992353">
                <a:moveTo>
                  <a:pt x="5297141" y="1767251"/>
                </a:moveTo>
                <a:lnTo>
                  <a:pt x="0" y="2992353"/>
                </a:lnTo>
                <a:lnTo>
                  <a:pt x="0" y="1536061"/>
                </a:lnTo>
                <a:cubicBezTo>
                  <a:pt x="0" y="687718"/>
                  <a:pt x="687718" y="0"/>
                  <a:pt x="1536061" y="0"/>
                </a:cubicBezTo>
                <a:lnTo>
                  <a:pt x="488841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2BB440A-73E3-4760-86D3-C0F2465A5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25" b="60030"/>
          <a:stretch/>
        </p:blipFill>
        <p:spPr>
          <a:xfrm>
            <a:off x="-1" y="1"/>
            <a:ext cx="12192001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0 w 12192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A7667301-91D7-4919-8420-712593B58D21}"/>
              </a:ext>
            </a:extLst>
          </p:cNvPr>
          <p:cNvSpPr/>
          <p:nvPr userDrawn="1"/>
        </p:nvSpPr>
        <p:spPr>
          <a:xfrm>
            <a:off x="339166" y="1306798"/>
            <a:ext cx="11513668" cy="5159511"/>
          </a:xfrm>
          <a:prstGeom prst="roundRect">
            <a:avLst>
              <a:gd name="adj" fmla="val 1199"/>
            </a:avLst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96E0C7E0-AC40-4AF1-ACE8-3835710DD1FB}"/>
              </a:ext>
            </a:extLst>
          </p:cNvPr>
          <p:cNvSpPr/>
          <p:nvPr/>
        </p:nvSpPr>
        <p:spPr>
          <a:xfrm>
            <a:off x="357318" y="414272"/>
            <a:ext cx="5827908" cy="698995"/>
          </a:xfrm>
          <a:prstGeom prst="roundRect">
            <a:avLst>
              <a:gd name="adj" fmla="val 50000"/>
            </a:avLst>
          </a:prstGeom>
          <a:gradFill>
            <a:gsLst>
              <a:gs pos="5900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</a:gradFill>
          <a:ln w="793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B70F96D-8179-4928-B471-8DF736DE0738}"/>
              </a:ext>
            </a:extLst>
          </p:cNvPr>
          <p:cNvSpPr txBox="1"/>
          <p:nvPr/>
        </p:nvSpPr>
        <p:spPr>
          <a:xfrm>
            <a:off x="1378901" y="512516"/>
            <a:ext cx="49958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zh-CN" altLang="zh-CN" sz="3000" kern="100" dirty="0">
              <a:effectLst/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2.0 115 Black" panose="00020600040101010101" pitchFamily="18" charset="-122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560D2B99-C74D-4AB9-A392-4DBCCBE43DE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3203706">
            <a:off x="631478" y="570110"/>
            <a:ext cx="435266" cy="4211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996" tIns="80998" rIns="161996" bIns="80998" rtlCol="0" anchor="ctr"/>
          <a:lstStyle/>
          <a:p>
            <a:pPr algn="ctr"/>
            <a:endParaRPr lang="zh-CN" altLang="en-US" sz="3189" dirty="0">
              <a:latin typeface="微软雅黑 Light" panose="020B0502040204020203" pitchFamily="34" charset="-122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E7C76110-028B-4846-91CC-7C40F54F76C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0567070">
            <a:off x="792364" y="504355"/>
            <a:ext cx="435267" cy="42117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996" tIns="80998" rIns="161996" bIns="80998" rtlCol="0" anchor="ctr"/>
          <a:lstStyle/>
          <a:p>
            <a:pPr algn="ctr"/>
            <a:endParaRPr lang="zh-CN" altLang="en-US" sz="3189" dirty="0">
              <a:latin typeface="微软雅黑 Light" panose="020B0502040204020203" pitchFamily="34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AE5B236A-F6C0-464C-8A8F-76F93F38DAA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399479">
            <a:off x="878040" y="528568"/>
            <a:ext cx="435267" cy="4211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996" tIns="80998" rIns="161996" bIns="80998" rtlCol="0" anchor="ctr"/>
          <a:lstStyle/>
          <a:p>
            <a:pPr algn="ctr"/>
            <a:endParaRPr lang="zh-CN" altLang="en-US" sz="3189" dirty="0">
              <a:latin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124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44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技巧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32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面-上">
            <a:extLst>
              <a:ext uri="{FF2B5EF4-FFF2-40B4-BE49-F238E27FC236}">
                <a16:creationId xmlns:a16="http://schemas.microsoft.com/office/drawing/2014/main" id="{3E49FD0B-EAED-4E05-BAE2-9BD6F0755314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页面-下">
            <a:extLst>
              <a:ext uri="{FF2B5EF4-FFF2-40B4-BE49-F238E27FC236}">
                <a16:creationId xmlns:a16="http://schemas.microsoft.com/office/drawing/2014/main" id="{66E8604D-A0A3-417C-9FB8-6211AA9F8172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27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6" r:id="rId3"/>
    <p:sldLayoutId id="2147483655" r:id="rId4"/>
    <p:sldLayoutId id="2147483657" r:id="rId5"/>
    <p:sldLayoutId id="2147483653" r:id="rId6"/>
    <p:sldLayoutId id="2147483650" r:id="rId7"/>
    <p:sldLayoutId id="21474836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88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472" userDrawn="1">
          <p15:clr>
            <a:srgbClr val="F26B43"/>
          </p15:clr>
        </p15:guide>
        <p15:guide id="5" orient="horz" pos="4104" userDrawn="1">
          <p15:clr>
            <a:srgbClr val="F26B43"/>
          </p15:clr>
        </p15:guide>
        <p15:guide id="6" orient="horz" pos="4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8.sv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51.svg"/><Relationship Id="rId42" Type="http://schemas.openxmlformats.org/officeDocument/2006/relationships/image" Target="../media/image34.png"/><Relationship Id="rId47" Type="http://schemas.openxmlformats.org/officeDocument/2006/relationships/image" Target="../media/image77.svg"/><Relationship Id="rId63" Type="http://schemas.openxmlformats.org/officeDocument/2006/relationships/image" Target="../media/image93.svg"/><Relationship Id="rId68" Type="http://schemas.openxmlformats.org/officeDocument/2006/relationships/image" Target="../media/image47.png"/><Relationship Id="rId16" Type="http://schemas.openxmlformats.org/officeDocument/2006/relationships/image" Target="../media/image21.png"/><Relationship Id="rId11" Type="http://schemas.openxmlformats.org/officeDocument/2006/relationships/image" Target="../media/image41.svg"/><Relationship Id="rId32" Type="http://schemas.openxmlformats.org/officeDocument/2006/relationships/image" Target="../media/image29.png"/><Relationship Id="rId37" Type="http://schemas.openxmlformats.org/officeDocument/2006/relationships/image" Target="../media/image67.svg"/><Relationship Id="rId53" Type="http://schemas.openxmlformats.org/officeDocument/2006/relationships/image" Target="../media/image83.svg"/><Relationship Id="rId58" Type="http://schemas.openxmlformats.org/officeDocument/2006/relationships/image" Target="../media/image42.png"/><Relationship Id="rId74" Type="http://schemas.openxmlformats.org/officeDocument/2006/relationships/image" Target="../media/image50.png"/><Relationship Id="rId79" Type="http://schemas.openxmlformats.org/officeDocument/2006/relationships/image" Target="../media/image109.svg"/><Relationship Id="rId5" Type="http://schemas.openxmlformats.org/officeDocument/2006/relationships/image" Target="../media/image35.svg"/><Relationship Id="rId61" Type="http://schemas.openxmlformats.org/officeDocument/2006/relationships/image" Target="../media/image91.svg"/><Relationship Id="rId19" Type="http://schemas.openxmlformats.org/officeDocument/2006/relationships/image" Target="../media/image49.svg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57.svg"/><Relationship Id="rId30" Type="http://schemas.openxmlformats.org/officeDocument/2006/relationships/image" Target="../media/image28.png"/><Relationship Id="rId35" Type="http://schemas.openxmlformats.org/officeDocument/2006/relationships/image" Target="../media/image65.svg"/><Relationship Id="rId43" Type="http://schemas.openxmlformats.org/officeDocument/2006/relationships/image" Target="../media/image73.svg"/><Relationship Id="rId48" Type="http://schemas.openxmlformats.org/officeDocument/2006/relationships/image" Target="../media/image37.png"/><Relationship Id="rId56" Type="http://schemas.openxmlformats.org/officeDocument/2006/relationships/image" Target="../media/image41.png"/><Relationship Id="rId64" Type="http://schemas.openxmlformats.org/officeDocument/2006/relationships/image" Target="../media/image45.png"/><Relationship Id="rId69" Type="http://schemas.openxmlformats.org/officeDocument/2006/relationships/image" Target="../media/image99.svg"/><Relationship Id="rId77" Type="http://schemas.openxmlformats.org/officeDocument/2006/relationships/image" Target="../media/image107.svg"/><Relationship Id="rId8" Type="http://schemas.openxmlformats.org/officeDocument/2006/relationships/image" Target="../media/image17.png"/><Relationship Id="rId51" Type="http://schemas.openxmlformats.org/officeDocument/2006/relationships/image" Target="../media/image81.svg"/><Relationship Id="rId72" Type="http://schemas.openxmlformats.org/officeDocument/2006/relationships/image" Target="../media/image49.png"/><Relationship Id="rId80" Type="http://schemas.openxmlformats.org/officeDocument/2006/relationships/image" Target="../media/image53.png"/><Relationship Id="rId3" Type="http://schemas.openxmlformats.org/officeDocument/2006/relationships/image" Target="../media/image33.svg"/><Relationship Id="rId12" Type="http://schemas.openxmlformats.org/officeDocument/2006/relationships/image" Target="../media/image19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33" Type="http://schemas.openxmlformats.org/officeDocument/2006/relationships/image" Target="../media/image63.svg"/><Relationship Id="rId38" Type="http://schemas.openxmlformats.org/officeDocument/2006/relationships/image" Target="../media/image32.png"/><Relationship Id="rId46" Type="http://schemas.openxmlformats.org/officeDocument/2006/relationships/image" Target="../media/image36.png"/><Relationship Id="rId59" Type="http://schemas.openxmlformats.org/officeDocument/2006/relationships/image" Target="../media/image89.svg"/><Relationship Id="rId67" Type="http://schemas.openxmlformats.org/officeDocument/2006/relationships/image" Target="../media/image97.svg"/><Relationship Id="rId20" Type="http://schemas.openxmlformats.org/officeDocument/2006/relationships/image" Target="../media/image23.png"/><Relationship Id="rId41" Type="http://schemas.openxmlformats.org/officeDocument/2006/relationships/image" Target="../media/image71.svg"/><Relationship Id="rId54" Type="http://schemas.openxmlformats.org/officeDocument/2006/relationships/image" Target="../media/image40.png"/><Relationship Id="rId62" Type="http://schemas.openxmlformats.org/officeDocument/2006/relationships/image" Target="../media/image44.png"/><Relationship Id="rId70" Type="http://schemas.openxmlformats.org/officeDocument/2006/relationships/image" Target="../media/image48.png"/><Relationship Id="rId75" Type="http://schemas.openxmlformats.org/officeDocument/2006/relationships/image" Target="../media/image10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5" Type="http://schemas.openxmlformats.org/officeDocument/2006/relationships/image" Target="../media/image45.svg"/><Relationship Id="rId23" Type="http://schemas.openxmlformats.org/officeDocument/2006/relationships/image" Target="../media/image53.svg"/><Relationship Id="rId28" Type="http://schemas.openxmlformats.org/officeDocument/2006/relationships/image" Target="../media/image27.png"/><Relationship Id="rId36" Type="http://schemas.openxmlformats.org/officeDocument/2006/relationships/image" Target="../media/image31.png"/><Relationship Id="rId49" Type="http://schemas.openxmlformats.org/officeDocument/2006/relationships/image" Target="../media/image79.svg"/><Relationship Id="rId57" Type="http://schemas.openxmlformats.org/officeDocument/2006/relationships/image" Target="../media/image87.svg"/><Relationship Id="rId10" Type="http://schemas.openxmlformats.org/officeDocument/2006/relationships/image" Target="../media/image18.png"/><Relationship Id="rId31" Type="http://schemas.openxmlformats.org/officeDocument/2006/relationships/image" Target="../media/image61.svg"/><Relationship Id="rId44" Type="http://schemas.openxmlformats.org/officeDocument/2006/relationships/image" Target="../media/image35.png"/><Relationship Id="rId52" Type="http://schemas.openxmlformats.org/officeDocument/2006/relationships/image" Target="../media/image39.png"/><Relationship Id="rId60" Type="http://schemas.openxmlformats.org/officeDocument/2006/relationships/image" Target="../media/image43.png"/><Relationship Id="rId65" Type="http://schemas.openxmlformats.org/officeDocument/2006/relationships/image" Target="../media/image95.svg"/><Relationship Id="rId73" Type="http://schemas.openxmlformats.org/officeDocument/2006/relationships/image" Target="../media/image103.svg"/><Relationship Id="rId78" Type="http://schemas.openxmlformats.org/officeDocument/2006/relationships/image" Target="../media/image52.png"/><Relationship Id="rId81" Type="http://schemas.openxmlformats.org/officeDocument/2006/relationships/image" Target="../media/image111.svg"/><Relationship Id="rId4" Type="http://schemas.openxmlformats.org/officeDocument/2006/relationships/image" Target="../media/image15.png"/><Relationship Id="rId9" Type="http://schemas.openxmlformats.org/officeDocument/2006/relationships/image" Target="../media/image39.svg"/><Relationship Id="rId13" Type="http://schemas.openxmlformats.org/officeDocument/2006/relationships/image" Target="../media/image43.svg"/><Relationship Id="rId18" Type="http://schemas.openxmlformats.org/officeDocument/2006/relationships/image" Target="../media/image22.png"/><Relationship Id="rId39" Type="http://schemas.openxmlformats.org/officeDocument/2006/relationships/image" Target="../media/image69.svg"/><Relationship Id="rId34" Type="http://schemas.openxmlformats.org/officeDocument/2006/relationships/image" Target="../media/image30.png"/><Relationship Id="rId50" Type="http://schemas.openxmlformats.org/officeDocument/2006/relationships/image" Target="../media/image38.png"/><Relationship Id="rId55" Type="http://schemas.openxmlformats.org/officeDocument/2006/relationships/image" Target="../media/image85.svg"/><Relationship Id="rId76" Type="http://schemas.openxmlformats.org/officeDocument/2006/relationships/image" Target="../media/image51.png"/><Relationship Id="rId7" Type="http://schemas.openxmlformats.org/officeDocument/2006/relationships/image" Target="../media/image37.svg"/><Relationship Id="rId71" Type="http://schemas.openxmlformats.org/officeDocument/2006/relationships/image" Target="../media/image101.svg"/><Relationship Id="rId2" Type="http://schemas.openxmlformats.org/officeDocument/2006/relationships/image" Target="../media/image14.png"/><Relationship Id="rId29" Type="http://schemas.openxmlformats.org/officeDocument/2006/relationships/image" Target="../media/image59.svg"/><Relationship Id="rId24" Type="http://schemas.openxmlformats.org/officeDocument/2006/relationships/image" Target="../media/image25.png"/><Relationship Id="rId40" Type="http://schemas.openxmlformats.org/officeDocument/2006/relationships/image" Target="../media/image33.png"/><Relationship Id="rId45" Type="http://schemas.openxmlformats.org/officeDocument/2006/relationships/image" Target="../media/image75.svg"/><Relationship Id="rId66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:a16="http://schemas.microsoft.com/office/drawing/2014/main" id="{B28C3B5E-72B3-4FF6-AF6A-0592063AC6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1" y="1280641"/>
            <a:ext cx="1771562" cy="4191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0D63698-310C-4E76-9D4A-DB8706315616}"/>
              </a:ext>
            </a:extLst>
          </p:cNvPr>
          <p:cNvGrpSpPr/>
          <p:nvPr/>
        </p:nvGrpSpPr>
        <p:grpSpPr>
          <a:xfrm>
            <a:off x="4405763" y="4272908"/>
            <a:ext cx="3380475" cy="485705"/>
            <a:chOff x="4405763" y="4272908"/>
            <a:chExt cx="3380475" cy="485705"/>
          </a:xfrm>
        </p:grpSpPr>
        <p:sp>
          <p:nvSpPr>
            <p:cNvPr id="332" name="矩形: 圆角 331">
              <a:extLst>
                <a:ext uri="{FF2B5EF4-FFF2-40B4-BE49-F238E27FC236}">
                  <a16:creationId xmlns:a16="http://schemas.microsoft.com/office/drawing/2014/main" id="{109016AB-CDBF-4C85-98B2-03FC8374C45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405763" y="4272908"/>
              <a:ext cx="3380475" cy="4857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3604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650" tIns="40325" rIns="80650" bIns="40325" rtlCol="0" anchor="ctr"/>
            <a:lstStyle/>
            <a:p>
              <a:pPr algn="ctr"/>
              <a:endParaRPr lang="zh-CN" altLang="en-US" sz="1588"/>
            </a:p>
          </p:txBody>
        </p:sp>
        <p:grpSp>
          <p:nvGrpSpPr>
            <p:cNvPr id="343" name="组合 342">
              <a:extLst>
                <a:ext uri="{FF2B5EF4-FFF2-40B4-BE49-F238E27FC236}">
                  <a16:creationId xmlns:a16="http://schemas.microsoft.com/office/drawing/2014/main" id="{2C9F6998-D617-492F-925B-F73D9B4F80C2}"/>
                </a:ext>
              </a:extLst>
            </p:cNvPr>
            <p:cNvGrpSpPr/>
            <p:nvPr/>
          </p:nvGrpSpPr>
          <p:grpSpPr>
            <a:xfrm>
              <a:off x="7273065" y="4402170"/>
              <a:ext cx="230345" cy="230336"/>
              <a:chOff x="7091497" y="4343703"/>
              <a:chExt cx="285440" cy="285430"/>
            </a:xfrm>
          </p:grpSpPr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A988CA78-8A59-427A-9F23-4A8C69044869}"/>
                  </a:ext>
                </a:extLst>
              </p:cNvPr>
              <p:cNvSpPr/>
              <p:nvPr/>
            </p:nvSpPr>
            <p:spPr>
              <a:xfrm>
                <a:off x="7091497" y="4343703"/>
                <a:ext cx="257364" cy="257365"/>
              </a:xfrm>
              <a:custGeom>
                <a:avLst/>
                <a:gdLst>
                  <a:gd name="connsiteX0" fmla="*/ 214558 w 429116"/>
                  <a:gd name="connsiteY0" fmla="*/ 429117 h 429116"/>
                  <a:gd name="connsiteX1" fmla="*/ 429117 w 429116"/>
                  <a:gd name="connsiteY1" fmla="*/ 214558 h 429116"/>
                  <a:gd name="connsiteX2" fmla="*/ 214558 w 429116"/>
                  <a:gd name="connsiteY2" fmla="*/ 0 h 429116"/>
                  <a:gd name="connsiteX3" fmla="*/ 0 w 429116"/>
                  <a:gd name="connsiteY3" fmla="*/ 214558 h 429116"/>
                  <a:gd name="connsiteX4" fmla="*/ 214558 w 429116"/>
                  <a:gd name="connsiteY4" fmla="*/ 429117 h 42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16" h="429116">
                    <a:moveTo>
                      <a:pt x="214558" y="429117"/>
                    </a:moveTo>
                    <a:cubicBezTo>
                      <a:pt x="333055" y="429117"/>
                      <a:pt x="429117" y="333055"/>
                      <a:pt x="429117" y="214558"/>
                    </a:cubicBezTo>
                    <a:cubicBezTo>
                      <a:pt x="429117" y="96062"/>
                      <a:pt x="333055" y="0"/>
                      <a:pt x="214558" y="0"/>
                    </a:cubicBezTo>
                    <a:cubicBezTo>
                      <a:pt x="96062" y="0"/>
                      <a:pt x="0" y="96062"/>
                      <a:pt x="0" y="214558"/>
                    </a:cubicBezTo>
                    <a:cubicBezTo>
                      <a:pt x="0" y="333055"/>
                      <a:pt x="96062" y="429117"/>
                      <a:pt x="214558" y="429117"/>
                    </a:cubicBezTo>
                    <a:close/>
                  </a:path>
                </a:pathLst>
              </a:custGeom>
              <a:noFill/>
              <a:ln w="29992" cap="flat">
                <a:solidFill>
                  <a:schemeClr val="tx1"/>
                </a:solidFill>
                <a:prstDash val="solid"/>
                <a:round/>
              </a:ln>
              <a:effectLst/>
            </p:spPr>
            <p:txBody>
              <a:bodyPr lIns="54841" tIns="27421" rIns="54841" bIns="27421" rtlCol="0" anchor="ctr"/>
              <a:lstStyle/>
              <a:p>
                <a:pPr algn="ctr"/>
                <a:endParaRPr lang="zh-CN" altLang="en-US" sz="1080"/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C2AD44FE-0FA6-4F41-B028-24F3C1034A91}"/>
                  </a:ext>
                </a:extLst>
              </p:cNvPr>
              <p:cNvSpPr/>
              <p:nvPr/>
            </p:nvSpPr>
            <p:spPr>
              <a:xfrm>
                <a:off x="7177374" y="4404264"/>
                <a:ext cx="85639" cy="17737"/>
              </a:xfrm>
              <a:custGeom>
                <a:avLst/>
                <a:gdLst>
                  <a:gd name="connsiteX0" fmla="*/ 142791 w 142791"/>
                  <a:gd name="connsiteY0" fmla="*/ 29572 h 29572"/>
                  <a:gd name="connsiteX1" fmla="*/ 71396 w 142791"/>
                  <a:gd name="connsiteY1" fmla="*/ 0 h 29572"/>
                  <a:gd name="connsiteX2" fmla="*/ 0 w 142791"/>
                  <a:gd name="connsiteY2" fmla="*/ 29572 h 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791" h="29572">
                    <a:moveTo>
                      <a:pt x="142791" y="29572"/>
                    </a:moveTo>
                    <a:cubicBezTo>
                      <a:pt x="124520" y="11301"/>
                      <a:pt x="99277" y="0"/>
                      <a:pt x="71396" y="0"/>
                    </a:cubicBezTo>
                    <a:cubicBezTo>
                      <a:pt x="43515" y="0"/>
                      <a:pt x="18273" y="11301"/>
                      <a:pt x="0" y="29572"/>
                    </a:cubicBezTo>
                  </a:path>
                </a:pathLst>
              </a:custGeom>
              <a:noFill/>
              <a:ln w="29992" cap="rnd">
                <a:solidFill>
                  <a:schemeClr val="tx1"/>
                </a:solidFill>
                <a:prstDash val="solid"/>
                <a:round/>
              </a:ln>
              <a:effectLst/>
            </p:spPr>
            <p:txBody>
              <a:bodyPr lIns="54841" tIns="27421" rIns="54841" bIns="27421" rtlCol="0" anchor="ctr"/>
              <a:lstStyle/>
              <a:p>
                <a:pPr algn="ctr"/>
                <a:endParaRPr lang="zh-CN" altLang="en-US" sz="1080"/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1C835DED-E8B8-4A24-8DFD-E1BEA0D172EB}"/>
                  </a:ext>
                </a:extLst>
              </p:cNvPr>
              <p:cNvSpPr/>
              <p:nvPr/>
            </p:nvSpPr>
            <p:spPr>
              <a:xfrm>
                <a:off x="7312708" y="4564903"/>
                <a:ext cx="64229" cy="64230"/>
              </a:xfrm>
              <a:custGeom>
                <a:avLst/>
                <a:gdLst>
                  <a:gd name="connsiteX0" fmla="*/ 0 w 107093"/>
                  <a:gd name="connsiteY0" fmla="*/ 0 h 107093"/>
                  <a:gd name="connsiteX1" fmla="*/ 107094 w 107093"/>
                  <a:gd name="connsiteY1" fmla="*/ 107094 h 10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093" h="107093">
                    <a:moveTo>
                      <a:pt x="0" y="0"/>
                    </a:moveTo>
                    <a:lnTo>
                      <a:pt x="107094" y="107094"/>
                    </a:lnTo>
                  </a:path>
                </a:pathLst>
              </a:custGeom>
              <a:noFill/>
              <a:ln w="29992" cap="rnd">
                <a:solidFill>
                  <a:schemeClr val="tx1"/>
                </a:solidFill>
                <a:prstDash val="solid"/>
                <a:round/>
              </a:ln>
              <a:effectLst/>
            </p:spPr>
            <p:txBody>
              <a:bodyPr lIns="54841" tIns="27421" rIns="54841" bIns="27421" rtlCol="0" anchor="ctr"/>
              <a:lstStyle/>
              <a:p>
                <a:pPr algn="ctr"/>
                <a:endParaRPr lang="zh-CN" altLang="en-US" sz="1080" dirty="0"/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C3007A4-C372-44A6-8415-B4F4390DA0DB}"/>
              </a:ext>
            </a:extLst>
          </p:cNvPr>
          <p:cNvGrpSpPr/>
          <p:nvPr/>
        </p:nvGrpSpPr>
        <p:grpSpPr>
          <a:xfrm>
            <a:off x="3402955" y="2238238"/>
            <a:ext cx="5386090" cy="1881450"/>
            <a:chOff x="3402080" y="2238238"/>
            <a:chExt cx="5386090" cy="1881450"/>
          </a:xfrm>
        </p:grpSpPr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2B86C8FE-C1F3-42F2-AEAD-31632CF0666C}"/>
                </a:ext>
              </a:extLst>
            </p:cNvPr>
            <p:cNvSpPr/>
            <p:nvPr/>
          </p:nvSpPr>
          <p:spPr>
            <a:xfrm>
              <a:off x="3554414" y="4021386"/>
              <a:ext cx="5094286" cy="98302"/>
            </a:xfrm>
            <a:custGeom>
              <a:avLst/>
              <a:gdLst>
                <a:gd name="connsiteX0" fmla="*/ 0 w 6896100"/>
                <a:gd name="connsiteY0" fmla="*/ 0 h 180975"/>
                <a:gd name="connsiteX1" fmla="*/ 3267075 w 6896100"/>
                <a:gd name="connsiteY1" fmla="*/ 0 h 180975"/>
                <a:gd name="connsiteX2" fmla="*/ 3448050 w 6896100"/>
                <a:gd name="connsiteY2" fmla="*/ 180975 h 180975"/>
                <a:gd name="connsiteX3" fmla="*/ 3629025 w 6896100"/>
                <a:gd name="connsiteY3" fmla="*/ 0 h 180975"/>
                <a:gd name="connsiteX4" fmla="*/ 6896100 w 6896100"/>
                <a:gd name="connsiteY4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6100" h="180975">
                  <a:moveTo>
                    <a:pt x="0" y="0"/>
                  </a:moveTo>
                  <a:lnTo>
                    <a:pt x="3267075" y="0"/>
                  </a:lnTo>
                  <a:lnTo>
                    <a:pt x="3448050" y="180975"/>
                  </a:lnTo>
                  <a:lnTo>
                    <a:pt x="3629025" y="0"/>
                  </a:lnTo>
                  <a:lnTo>
                    <a:pt x="6896100" y="0"/>
                  </a:lnTo>
                </a:path>
              </a:pathLst>
            </a:custGeom>
            <a:noFill/>
            <a:ln w="15558" cap="rnd">
              <a:solidFill>
                <a:schemeClr val="tx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rtlCol="0" anchor="ctr"/>
            <a:lstStyle/>
            <a:p>
              <a:pPr algn="ctr"/>
              <a:endParaRPr lang="zh-CN" altLang="en-US" sz="1764"/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8FC5F58-6069-4DD9-84D9-3B138B7AB3FC}"/>
                </a:ext>
              </a:extLst>
            </p:cNvPr>
            <p:cNvGrpSpPr/>
            <p:nvPr/>
          </p:nvGrpSpPr>
          <p:grpSpPr>
            <a:xfrm>
              <a:off x="3402080" y="2238238"/>
              <a:ext cx="5386090" cy="1567342"/>
              <a:chOff x="3402080" y="2162553"/>
              <a:chExt cx="5386090" cy="1567342"/>
            </a:xfrm>
          </p:grpSpPr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33A8F23-52B7-4BD7-8D5F-276E07EB232E}"/>
                  </a:ext>
                </a:extLst>
              </p:cNvPr>
              <p:cNvSpPr txBox="1"/>
              <p:nvPr/>
            </p:nvSpPr>
            <p:spPr>
              <a:xfrm>
                <a:off x="3402080" y="2162553"/>
                <a:ext cx="538609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6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短视频运营指南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3B7E3FC-2E33-4937-99EA-06C57B37F83A}"/>
                  </a:ext>
                </a:extLst>
              </p:cNvPr>
              <p:cNvSpPr txBox="1"/>
              <p:nvPr/>
            </p:nvSpPr>
            <p:spPr>
              <a:xfrm>
                <a:off x="3438648" y="3057403"/>
                <a:ext cx="5312954" cy="672492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dist"/>
                <a:r>
                  <a:rPr lang="zh-CN" altLang="en-US" sz="4370" dirty="0">
                    <a:latin typeface="+mj-ea"/>
                    <a:ea typeface="+mj-ea"/>
                    <a:cs typeface="阿里巴巴普惠体 2.0 55 Regular" panose="00020600040101010101" pitchFamily="18" charset="-122"/>
                  </a:rPr>
                  <a:t>内容构建与流量提升</a:t>
                </a:r>
              </a:p>
            </p:txBody>
          </p:sp>
        </p:grp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F0DC61CC-437C-4D9D-A92F-CF277901442C}"/>
              </a:ext>
            </a:extLst>
          </p:cNvPr>
          <p:cNvSpPr txBox="1"/>
          <p:nvPr/>
        </p:nvSpPr>
        <p:spPr>
          <a:xfrm>
            <a:off x="5223933" y="4377261"/>
            <a:ext cx="18001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mtClean="0">
                <a:latin typeface="+mj-ea"/>
                <a:ea typeface="+mj-ea"/>
                <a:cs typeface="阿里巴巴普惠体 2.0 55 Regular" panose="00020600040101010101" pitchFamily="18" charset="-122"/>
              </a:rPr>
              <a:t>汇报人：</a:t>
            </a:r>
            <a:r>
              <a:rPr lang="en-US" altLang="zh-CN" smtClean="0">
                <a:latin typeface="+mj-ea"/>
                <a:ea typeface="+mj-ea"/>
                <a:cs typeface="阿里巴巴普惠体 2.0 55 Regular" panose="00020600040101010101" pitchFamily="18" charset="-122"/>
              </a:rPr>
              <a:t>PPT818</a:t>
            </a:r>
            <a:endParaRPr lang="zh-CN" altLang="en-US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214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03400641-208C-468D-AD7E-B34A6F1675FD}"/>
              </a:ext>
            </a:extLst>
          </p:cNvPr>
          <p:cNvGrpSpPr/>
          <p:nvPr/>
        </p:nvGrpSpPr>
        <p:grpSpPr>
          <a:xfrm>
            <a:off x="2033815" y="2712674"/>
            <a:ext cx="8369966" cy="1221873"/>
            <a:chOff x="2052865" y="2712626"/>
            <a:chExt cx="8369966" cy="122187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155944C-C154-4C96-B6F8-D99BC7E1E435}"/>
                </a:ext>
              </a:extLst>
            </p:cNvPr>
            <p:cNvGrpSpPr/>
            <p:nvPr/>
          </p:nvGrpSpPr>
          <p:grpSpPr>
            <a:xfrm>
              <a:off x="2052865" y="3436638"/>
              <a:ext cx="327602" cy="263159"/>
              <a:chOff x="2477169" y="3165935"/>
              <a:chExt cx="686603" cy="55154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9A8E8D39-D3E0-4F5C-9F76-6DEAC609EB8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 rot="3203706">
                <a:off x="2470122" y="3289255"/>
                <a:ext cx="435267" cy="421174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E51AB1B3-48DA-45B0-89F5-EFF6402AF112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20567070">
                <a:off x="2585191" y="3165935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5A52A172-D1BF-4246-A0EB-A11C8C3ED430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1399479">
                <a:off x="2728505" y="3230689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ECAD31C-6353-441A-AA06-8F7C553F7603}"/>
                </a:ext>
              </a:extLst>
            </p:cNvPr>
            <p:cNvGrpSpPr/>
            <p:nvPr/>
          </p:nvGrpSpPr>
          <p:grpSpPr>
            <a:xfrm>
              <a:off x="2199208" y="2712626"/>
              <a:ext cx="8223623" cy="1221873"/>
              <a:chOff x="2146538" y="2712626"/>
              <a:chExt cx="8223623" cy="1221873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A228497-3B02-4EF7-9EF0-A49DBCC458E6}"/>
                  </a:ext>
                </a:extLst>
              </p:cNvPr>
              <p:cNvSpPr txBox="1"/>
              <p:nvPr/>
            </p:nvSpPr>
            <p:spPr>
              <a:xfrm>
                <a:off x="2932907" y="3044279"/>
                <a:ext cx="7437254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5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构建用户喜欢的优质内容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183BCE4-7778-4380-9B9D-0E76B9321660}"/>
                  </a:ext>
                </a:extLst>
              </p:cNvPr>
              <p:cNvSpPr txBox="1"/>
              <p:nvPr/>
            </p:nvSpPr>
            <p:spPr>
              <a:xfrm>
                <a:off x="2146538" y="2712626"/>
                <a:ext cx="948978" cy="122187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6000" b="1" dirty="0">
                    <a:ln w="2857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02</a:t>
                </a:r>
                <a:endParaRPr lang="zh-CN" altLang="zh-CN" sz="6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093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矩形: 圆角 838">
            <a:extLst>
              <a:ext uri="{FF2B5EF4-FFF2-40B4-BE49-F238E27FC236}">
                <a16:creationId xmlns:a16="http://schemas.microsoft.com/office/drawing/2014/main" id="{F6895D5F-1A90-481B-9087-242E538CC55D}"/>
              </a:ext>
            </a:extLst>
          </p:cNvPr>
          <p:cNvSpPr/>
          <p:nvPr/>
        </p:nvSpPr>
        <p:spPr>
          <a:xfrm>
            <a:off x="1424996" y="4257659"/>
            <a:ext cx="9432720" cy="1701055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76200" dist="215900" dir="5400000" sx="89000" sy="89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84AFFC-B1AC-4F5B-8C7E-4E62822CB3BF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打造高质量短视频的方法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A3C66A7-23C1-48F2-AEBA-342AAD7E276B}"/>
              </a:ext>
            </a:extLst>
          </p:cNvPr>
          <p:cNvGrpSpPr/>
          <p:nvPr/>
        </p:nvGrpSpPr>
        <p:grpSpPr>
          <a:xfrm>
            <a:off x="2641600" y="1488795"/>
            <a:ext cx="6908800" cy="641856"/>
            <a:chOff x="2641600" y="1488795"/>
            <a:chExt cx="6908800" cy="641856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BA173618-59FD-4C1F-A43B-DCA39BD74670}"/>
                </a:ext>
              </a:extLst>
            </p:cNvPr>
            <p:cNvSpPr/>
            <p:nvPr/>
          </p:nvSpPr>
          <p:spPr>
            <a:xfrm>
              <a:off x="2641600" y="1604268"/>
              <a:ext cx="6908800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6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9D8893F-46B9-4871-AE43-937576966ACB}"/>
                </a:ext>
              </a:extLst>
            </p:cNvPr>
            <p:cNvSpPr txBox="1"/>
            <p:nvPr/>
          </p:nvSpPr>
          <p:spPr>
            <a:xfrm>
              <a:off x="4074392" y="1488795"/>
              <a:ext cx="4551366" cy="601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拍摄高质量短视频的关键点</a:t>
              </a:r>
              <a:endParaRPr lang="zh-CN" altLang="zh-CN" b="1" dirty="0">
                <a:latin typeface="+mj-ea"/>
                <a:ea typeface="+mj-ea"/>
              </a:endParaRPr>
            </a:p>
          </p:txBody>
        </p:sp>
      </p:grpSp>
      <p:sp>
        <p:nvSpPr>
          <p:cNvPr id="210" name="矩形: 圆角 209">
            <a:extLst>
              <a:ext uri="{FF2B5EF4-FFF2-40B4-BE49-F238E27FC236}">
                <a16:creationId xmlns:a16="http://schemas.microsoft.com/office/drawing/2014/main" id="{483F3EB0-F9AA-47D6-99DF-7694CE9845A9}"/>
              </a:ext>
            </a:extLst>
          </p:cNvPr>
          <p:cNvSpPr/>
          <p:nvPr/>
        </p:nvSpPr>
        <p:spPr>
          <a:xfrm>
            <a:off x="1424996" y="2467134"/>
            <a:ext cx="9432720" cy="1701055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76200" dist="215900" dir="5400000" sx="89000" sy="89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DED6BB-1FD2-4B2F-B5E0-D4BF3DA501B0}"/>
              </a:ext>
            </a:extLst>
          </p:cNvPr>
          <p:cNvSpPr txBox="1"/>
          <p:nvPr/>
        </p:nvSpPr>
        <p:spPr>
          <a:xfrm>
            <a:off x="7532890" y="3294125"/>
            <a:ext cx="3083271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用用户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熟悉的手机镜头语言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竖屏、移轴、分屏、翻转。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7A5B307-E4FA-47C5-82EF-5CD9250E063A}"/>
              </a:ext>
            </a:extLst>
          </p:cNvPr>
          <p:cNvSpPr txBox="1"/>
          <p:nvPr/>
        </p:nvSpPr>
        <p:spPr>
          <a:xfrm>
            <a:off x="1607703" y="3321727"/>
            <a:ext cx="3140470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尝试用好竖屏拍摄，不仅让人物更完整，也更具视觉冲击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。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D926BBE-19B6-482E-8374-7683ED5A6FD5}"/>
              </a:ext>
            </a:extLst>
          </p:cNvPr>
          <p:cNvSpPr txBox="1"/>
          <p:nvPr/>
        </p:nvSpPr>
        <p:spPr>
          <a:xfrm>
            <a:off x="8031819" y="5081352"/>
            <a:ext cx="2727657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拍摄人物运动过程中的细节，尽   量避免单独拍静态细节。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1DDD0CA-881D-4195-AF8C-F0AFD36BDAB4}"/>
              </a:ext>
            </a:extLst>
          </p:cNvPr>
          <p:cNvSpPr txBox="1"/>
          <p:nvPr/>
        </p:nvSpPr>
        <p:spPr>
          <a:xfrm>
            <a:off x="1601976" y="5114884"/>
            <a:ext cx="2928804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绝大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短视频拼的是创意内容，而不是拍摄技巧。</a:t>
            </a:r>
          </a:p>
        </p:txBody>
      </p:sp>
      <p:grpSp>
        <p:nvGrpSpPr>
          <p:cNvPr id="770" name="组合 769">
            <a:extLst>
              <a:ext uri="{FF2B5EF4-FFF2-40B4-BE49-F238E27FC236}">
                <a16:creationId xmlns:a16="http://schemas.microsoft.com/office/drawing/2014/main" id="{B93E7916-3D44-4650-BE80-A185F7B0FF16}"/>
              </a:ext>
            </a:extLst>
          </p:cNvPr>
          <p:cNvGrpSpPr/>
          <p:nvPr/>
        </p:nvGrpSpPr>
        <p:grpSpPr>
          <a:xfrm>
            <a:off x="5272345" y="2310370"/>
            <a:ext cx="1695894" cy="3309548"/>
            <a:chOff x="-4345698" y="-2359818"/>
            <a:chExt cx="1604677" cy="3131534"/>
          </a:xfrm>
        </p:grpSpPr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3EB5A955-7110-4A0E-803D-636DE4204874}"/>
                </a:ext>
              </a:extLst>
            </p:cNvPr>
            <p:cNvSpPr/>
            <p:nvPr/>
          </p:nvSpPr>
          <p:spPr>
            <a:xfrm rot="16244400">
              <a:off x="-4024889" y="446231"/>
              <a:ext cx="68216" cy="68216"/>
            </a:xfrm>
            <a:custGeom>
              <a:avLst/>
              <a:gdLst>
                <a:gd name="connsiteX0" fmla="*/ 34099 w 34099"/>
                <a:gd name="connsiteY0" fmla="*/ 17050 h 34099"/>
                <a:gd name="connsiteX1" fmla="*/ 17050 w 34099"/>
                <a:gd name="connsiteY1" fmla="*/ 34099 h 34099"/>
                <a:gd name="connsiteX2" fmla="*/ 0 w 34099"/>
                <a:gd name="connsiteY2" fmla="*/ 17050 h 34099"/>
                <a:gd name="connsiteX3" fmla="*/ 17050 w 34099"/>
                <a:gd name="connsiteY3" fmla="*/ 0 h 34099"/>
                <a:gd name="connsiteX4" fmla="*/ 34099 w 34099"/>
                <a:gd name="connsiteY4" fmla="*/ 17050 h 3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99" h="34099">
                  <a:moveTo>
                    <a:pt x="34099" y="17050"/>
                  </a:moveTo>
                  <a:cubicBezTo>
                    <a:pt x="34099" y="26466"/>
                    <a:pt x="26466" y="34099"/>
                    <a:pt x="17050" y="34099"/>
                  </a:cubicBezTo>
                  <a:cubicBezTo>
                    <a:pt x="7633" y="34099"/>
                    <a:pt x="0" y="26466"/>
                    <a:pt x="0" y="17050"/>
                  </a:cubicBezTo>
                  <a:cubicBezTo>
                    <a:pt x="0" y="7633"/>
                    <a:pt x="7633" y="0"/>
                    <a:pt x="17050" y="0"/>
                  </a:cubicBezTo>
                  <a:cubicBezTo>
                    <a:pt x="26466" y="0"/>
                    <a:pt x="34099" y="7633"/>
                    <a:pt x="34099" y="17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9" name="矩形: 圆角 658">
              <a:extLst>
                <a:ext uri="{FF2B5EF4-FFF2-40B4-BE49-F238E27FC236}">
                  <a16:creationId xmlns:a16="http://schemas.microsoft.com/office/drawing/2014/main" id="{42D8385A-CDDD-4C37-8B94-36F7216F7561}"/>
                </a:ext>
              </a:extLst>
            </p:cNvPr>
            <p:cNvSpPr/>
            <p:nvPr/>
          </p:nvSpPr>
          <p:spPr>
            <a:xfrm>
              <a:off x="-4345698" y="-2359818"/>
              <a:ext cx="1604677" cy="3131534"/>
            </a:xfrm>
            <a:prstGeom prst="roundRect">
              <a:avLst>
                <a:gd name="adj" fmla="val 7368"/>
              </a:avLst>
            </a:pr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660" name="图形 554">
              <a:extLst>
                <a:ext uri="{FF2B5EF4-FFF2-40B4-BE49-F238E27FC236}">
                  <a16:creationId xmlns:a16="http://schemas.microsoft.com/office/drawing/2014/main" id="{D43C7367-0DF5-4FE2-B491-78F45A31837A}"/>
                </a:ext>
              </a:extLst>
            </p:cNvPr>
            <p:cNvGrpSpPr/>
            <p:nvPr/>
          </p:nvGrpSpPr>
          <p:grpSpPr>
            <a:xfrm>
              <a:off x="-4345697" y="-2359817"/>
              <a:ext cx="985837" cy="3099339"/>
              <a:chOff x="-4345696" y="-2359818"/>
              <a:chExt cx="985837" cy="3099339"/>
            </a:xfrm>
          </p:grpSpPr>
          <p:sp>
            <p:nvSpPr>
              <p:cNvPr id="661" name="任意多边形: 形状 660">
                <a:extLst>
                  <a:ext uri="{FF2B5EF4-FFF2-40B4-BE49-F238E27FC236}">
                    <a16:creationId xmlns:a16="http://schemas.microsoft.com/office/drawing/2014/main" id="{67DC20DE-0AC3-43EC-841A-6BB34B407DA3}"/>
                  </a:ext>
                </a:extLst>
              </p:cNvPr>
              <p:cNvSpPr/>
              <p:nvPr/>
            </p:nvSpPr>
            <p:spPr>
              <a:xfrm>
                <a:off x="-4345696" y="-2359818"/>
                <a:ext cx="985837" cy="3099339"/>
              </a:xfrm>
              <a:custGeom>
                <a:avLst/>
                <a:gdLst>
                  <a:gd name="connsiteX0" fmla="*/ 138303 w 985837"/>
                  <a:gd name="connsiteY0" fmla="*/ 0 h 3099339"/>
                  <a:gd name="connsiteX1" fmla="*/ 0 w 985837"/>
                  <a:gd name="connsiteY1" fmla="*/ 138303 h 3099339"/>
                  <a:gd name="connsiteX2" fmla="*/ 0 w 985837"/>
                  <a:gd name="connsiteY2" fmla="*/ 2993231 h 3099339"/>
                  <a:gd name="connsiteX3" fmla="*/ 49625 w 985837"/>
                  <a:gd name="connsiteY3" fmla="*/ 3099340 h 3099339"/>
                  <a:gd name="connsiteX4" fmla="*/ 985838 w 985837"/>
                  <a:gd name="connsiteY4" fmla="*/ 0 h 309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5837" h="3099339">
                    <a:moveTo>
                      <a:pt x="138303" y="0"/>
                    </a:moveTo>
                    <a:cubicBezTo>
                      <a:pt x="61922" y="0"/>
                      <a:pt x="0" y="61922"/>
                      <a:pt x="0" y="138303"/>
                    </a:cubicBezTo>
                    <a:lnTo>
                      <a:pt x="0" y="2993231"/>
                    </a:lnTo>
                    <a:cubicBezTo>
                      <a:pt x="-19" y="3034208"/>
                      <a:pt x="18164" y="3073089"/>
                      <a:pt x="49625" y="3099340"/>
                    </a:cubicBezTo>
                    <a:lnTo>
                      <a:pt x="985838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2" name="任意多边形: 形状 661">
                <a:extLst>
                  <a:ext uri="{FF2B5EF4-FFF2-40B4-BE49-F238E27FC236}">
                    <a16:creationId xmlns:a16="http://schemas.microsoft.com/office/drawing/2014/main" id="{413DD5A3-AB57-46B2-A313-A2BD71399992}"/>
                  </a:ext>
                </a:extLst>
              </p:cNvPr>
              <p:cNvSpPr/>
              <p:nvPr/>
            </p:nvSpPr>
            <p:spPr>
              <a:xfrm>
                <a:off x="-3597984" y="626555"/>
                <a:ext cx="109156" cy="109156"/>
              </a:xfrm>
              <a:custGeom>
                <a:avLst/>
                <a:gdLst>
                  <a:gd name="connsiteX0" fmla="*/ 109157 w 109156"/>
                  <a:gd name="connsiteY0" fmla="*/ 54578 h 109156"/>
                  <a:gd name="connsiteX1" fmla="*/ 54578 w 109156"/>
                  <a:gd name="connsiteY1" fmla="*/ 0 h 109156"/>
                  <a:gd name="connsiteX2" fmla="*/ 0 w 109156"/>
                  <a:gd name="connsiteY2" fmla="*/ 54578 h 109156"/>
                  <a:gd name="connsiteX3" fmla="*/ 54578 w 109156"/>
                  <a:gd name="connsiteY3" fmla="*/ 109156 h 109156"/>
                  <a:gd name="connsiteX4" fmla="*/ 54674 w 109156"/>
                  <a:gd name="connsiteY4" fmla="*/ 109156 h 109156"/>
                  <a:gd name="connsiteX5" fmla="*/ 109157 w 109156"/>
                  <a:gd name="connsiteY5" fmla="*/ 54673 h 109156"/>
                  <a:gd name="connsiteX6" fmla="*/ 109157 w 109156"/>
                  <a:gd name="connsiteY6" fmla="*/ 54578 h 109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156" h="109156">
                    <a:moveTo>
                      <a:pt x="109157" y="54578"/>
                    </a:moveTo>
                    <a:cubicBezTo>
                      <a:pt x="109157" y="24432"/>
                      <a:pt x="84725" y="0"/>
                      <a:pt x="54578" y="0"/>
                    </a:cubicBezTo>
                    <a:cubicBezTo>
                      <a:pt x="24432" y="0"/>
                      <a:pt x="0" y="24432"/>
                      <a:pt x="0" y="54578"/>
                    </a:cubicBezTo>
                    <a:cubicBezTo>
                      <a:pt x="0" y="84725"/>
                      <a:pt x="24432" y="109156"/>
                      <a:pt x="54578" y="109156"/>
                    </a:cubicBezTo>
                    <a:cubicBezTo>
                      <a:pt x="54607" y="109156"/>
                      <a:pt x="54645" y="109156"/>
                      <a:pt x="54674" y="109156"/>
                    </a:cubicBezTo>
                    <a:cubicBezTo>
                      <a:pt x="84763" y="109156"/>
                      <a:pt x="109157" y="84763"/>
                      <a:pt x="109157" y="54673"/>
                    </a:cubicBezTo>
                    <a:cubicBezTo>
                      <a:pt x="109157" y="54645"/>
                      <a:pt x="109157" y="54607"/>
                      <a:pt x="109157" y="54578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64" name="任意多边形: 形状 663">
              <a:extLst>
                <a:ext uri="{FF2B5EF4-FFF2-40B4-BE49-F238E27FC236}">
                  <a16:creationId xmlns:a16="http://schemas.microsoft.com/office/drawing/2014/main" id="{F54F612B-3A1A-444A-B5FF-77C70EDE136F}"/>
                </a:ext>
              </a:extLst>
            </p:cNvPr>
            <p:cNvSpPr/>
            <p:nvPr/>
          </p:nvSpPr>
          <p:spPr>
            <a:xfrm>
              <a:off x="-4274355" y="-2147123"/>
              <a:ext cx="1461992" cy="2733008"/>
            </a:xfrm>
            <a:custGeom>
              <a:avLst/>
              <a:gdLst>
                <a:gd name="connsiteX0" fmla="*/ 0 w 1461992"/>
                <a:gd name="connsiteY0" fmla="*/ 0 h 2733008"/>
                <a:gd name="connsiteX1" fmla="*/ 1461992 w 1461992"/>
                <a:gd name="connsiteY1" fmla="*/ 0 h 2733008"/>
                <a:gd name="connsiteX2" fmla="*/ 1461992 w 1461992"/>
                <a:gd name="connsiteY2" fmla="*/ 2733008 h 2733008"/>
                <a:gd name="connsiteX3" fmla="*/ 0 w 1461992"/>
                <a:gd name="connsiteY3" fmla="*/ 2733008 h 273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992" h="2733008">
                  <a:moveTo>
                    <a:pt x="0" y="0"/>
                  </a:moveTo>
                  <a:lnTo>
                    <a:pt x="1461992" y="0"/>
                  </a:lnTo>
                  <a:lnTo>
                    <a:pt x="1461992" y="2733008"/>
                  </a:lnTo>
                  <a:lnTo>
                    <a:pt x="0" y="27330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665" name="图形 554">
              <a:extLst>
                <a:ext uri="{FF2B5EF4-FFF2-40B4-BE49-F238E27FC236}">
                  <a16:creationId xmlns:a16="http://schemas.microsoft.com/office/drawing/2014/main" id="{84486828-2B3E-486C-AF02-8659EEFEFC6D}"/>
                </a:ext>
              </a:extLst>
            </p:cNvPr>
            <p:cNvGrpSpPr/>
            <p:nvPr/>
          </p:nvGrpSpPr>
          <p:grpSpPr>
            <a:xfrm>
              <a:off x="-4207869" y="-2098910"/>
              <a:ext cx="1429511" cy="2709370"/>
              <a:chOff x="-4207869" y="-2098910"/>
              <a:chExt cx="1429511" cy="2709370"/>
            </a:xfrm>
          </p:grpSpPr>
          <p:sp>
            <p:nvSpPr>
              <p:cNvPr id="666" name="任意多边形: 形状 665">
                <a:extLst>
                  <a:ext uri="{FF2B5EF4-FFF2-40B4-BE49-F238E27FC236}">
                    <a16:creationId xmlns:a16="http://schemas.microsoft.com/office/drawing/2014/main" id="{CE37C89F-3B6E-4E19-8416-1FE29A59911D}"/>
                  </a:ext>
                </a:extLst>
              </p:cNvPr>
              <p:cNvSpPr/>
              <p:nvPr/>
            </p:nvSpPr>
            <p:spPr>
              <a:xfrm>
                <a:off x="-4155457" y="-1842165"/>
                <a:ext cx="1179075" cy="1453970"/>
              </a:xfrm>
              <a:custGeom>
                <a:avLst/>
                <a:gdLst>
                  <a:gd name="connsiteX0" fmla="*/ 831413 w 1179075"/>
                  <a:gd name="connsiteY0" fmla="*/ 63563 h 1453970"/>
                  <a:gd name="connsiteX1" fmla="*/ 459461 w 1179075"/>
                  <a:gd name="connsiteY1" fmla="*/ 27178 h 1453970"/>
                  <a:gd name="connsiteX2" fmla="*/ 156281 w 1179075"/>
                  <a:gd name="connsiteY2" fmla="*/ 277780 h 1453970"/>
                  <a:gd name="connsiteX3" fmla="*/ 59316 w 1179075"/>
                  <a:gd name="connsiteY3" fmla="*/ 1159033 h 1453970"/>
                  <a:gd name="connsiteX4" fmla="*/ 710159 w 1179075"/>
                  <a:gd name="connsiteY4" fmla="*/ 1450117 h 1453970"/>
                  <a:gd name="connsiteX5" fmla="*/ 1179075 w 1179075"/>
                  <a:gd name="connsiteY5" fmla="*/ 750792 h 1453970"/>
                  <a:gd name="connsiteX6" fmla="*/ 831413 w 1179075"/>
                  <a:gd name="connsiteY6" fmla="*/ 63563 h 1453970"/>
                  <a:gd name="connsiteX7" fmla="*/ 87605 w 1179075"/>
                  <a:gd name="connsiteY7" fmla="*/ 1086262 h 1453970"/>
                  <a:gd name="connsiteX8" fmla="*/ 83510 w 1179075"/>
                  <a:gd name="connsiteY8" fmla="*/ 799274 h 1453970"/>
                  <a:gd name="connsiteX9" fmla="*/ 172473 w 1179075"/>
                  <a:gd name="connsiteY9" fmla="*/ 1284382 h 1453970"/>
                  <a:gd name="connsiteX10" fmla="*/ 87605 w 1179075"/>
                  <a:gd name="connsiteY10" fmla="*/ 1086262 h 1453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9075" h="1453970">
                    <a:moveTo>
                      <a:pt x="831413" y="63563"/>
                    </a:moveTo>
                    <a:cubicBezTo>
                      <a:pt x="613099" y="-53690"/>
                      <a:pt x="459461" y="27178"/>
                      <a:pt x="459461" y="27178"/>
                    </a:cubicBezTo>
                    <a:cubicBezTo>
                      <a:pt x="459461" y="27178"/>
                      <a:pt x="285630" y="59467"/>
                      <a:pt x="156281" y="277780"/>
                    </a:cubicBezTo>
                    <a:cubicBezTo>
                      <a:pt x="26931" y="496093"/>
                      <a:pt x="-66033" y="932624"/>
                      <a:pt x="59316" y="1159033"/>
                    </a:cubicBezTo>
                    <a:cubicBezTo>
                      <a:pt x="184665" y="1385442"/>
                      <a:pt x="430791" y="1474311"/>
                      <a:pt x="710159" y="1450117"/>
                    </a:cubicBezTo>
                    <a:cubicBezTo>
                      <a:pt x="989528" y="1425924"/>
                      <a:pt x="1179075" y="1041781"/>
                      <a:pt x="1179075" y="750792"/>
                    </a:cubicBezTo>
                    <a:cubicBezTo>
                      <a:pt x="1179075" y="459803"/>
                      <a:pt x="1049725" y="180720"/>
                      <a:pt x="831413" y="63563"/>
                    </a:cubicBezTo>
                    <a:close/>
                    <a:moveTo>
                      <a:pt x="87605" y="1086262"/>
                    </a:moveTo>
                    <a:cubicBezTo>
                      <a:pt x="70927" y="991431"/>
                      <a:pt x="69546" y="894543"/>
                      <a:pt x="83510" y="799274"/>
                    </a:cubicBezTo>
                    <a:cubicBezTo>
                      <a:pt x="83510" y="799274"/>
                      <a:pt x="132087" y="1195419"/>
                      <a:pt x="172473" y="1284382"/>
                    </a:cubicBezTo>
                    <a:cubicBezTo>
                      <a:pt x="172473" y="1284382"/>
                      <a:pt x="115895" y="1231900"/>
                      <a:pt x="87605" y="108626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7" name="任意多边形: 形状 666">
                <a:extLst>
                  <a:ext uri="{FF2B5EF4-FFF2-40B4-BE49-F238E27FC236}">
                    <a16:creationId xmlns:a16="http://schemas.microsoft.com/office/drawing/2014/main" id="{B1DCF56E-9B21-40C4-88CE-14D8EEE13730}"/>
                  </a:ext>
                </a:extLst>
              </p:cNvPr>
              <p:cNvSpPr/>
              <p:nvPr/>
            </p:nvSpPr>
            <p:spPr>
              <a:xfrm>
                <a:off x="-4071948" y="-1570671"/>
                <a:ext cx="198405" cy="527780"/>
              </a:xfrm>
              <a:custGeom>
                <a:avLst/>
                <a:gdLst>
                  <a:gd name="connsiteX0" fmla="*/ 198406 w 198405"/>
                  <a:gd name="connsiteY0" fmla="*/ 0 h 527780"/>
                  <a:gd name="connsiteX1" fmla="*/ 0 w 198405"/>
                  <a:gd name="connsiteY1" fmla="*/ 527780 h 527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405" h="527780">
                    <a:moveTo>
                      <a:pt x="198406" y="0"/>
                    </a:moveTo>
                    <a:cubicBezTo>
                      <a:pt x="198406" y="0"/>
                      <a:pt x="20860" y="260795"/>
                      <a:pt x="0" y="527780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8" name="任意多边形: 形状 667">
                <a:extLst>
                  <a:ext uri="{FF2B5EF4-FFF2-40B4-BE49-F238E27FC236}">
                    <a16:creationId xmlns:a16="http://schemas.microsoft.com/office/drawing/2014/main" id="{7EF0689E-58FC-4D7D-81C0-18694B83372C}"/>
                  </a:ext>
                </a:extLst>
              </p:cNvPr>
              <p:cNvSpPr/>
              <p:nvPr/>
            </p:nvSpPr>
            <p:spPr>
              <a:xfrm>
                <a:off x="-4169639" y="-990312"/>
                <a:ext cx="1369221" cy="1581722"/>
              </a:xfrm>
              <a:custGeom>
                <a:avLst/>
                <a:gdLst>
                  <a:gd name="connsiteX0" fmla="*/ 425160 w 1965352"/>
                  <a:gd name="connsiteY0" fmla="*/ 153543 h 1600771"/>
                  <a:gd name="connsiteX1" fmla="*/ 457545 w 1965352"/>
                  <a:gd name="connsiteY1" fmla="*/ 444627 h 1600771"/>
                  <a:gd name="connsiteX2" fmla="*/ 283714 w 1965352"/>
                  <a:gd name="connsiteY2" fmla="*/ 573976 h 1600771"/>
                  <a:gd name="connsiteX3" fmla="*/ 726 w 1965352"/>
                  <a:gd name="connsiteY3" fmla="*/ 808482 h 1600771"/>
                  <a:gd name="connsiteX4" fmla="*/ 142172 w 1965352"/>
                  <a:gd name="connsiteY4" fmla="*/ 1317784 h 1600771"/>
                  <a:gd name="connsiteX5" fmla="*/ 235136 w 1965352"/>
                  <a:gd name="connsiteY5" fmla="*/ 1600772 h 1600771"/>
                  <a:gd name="connsiteX6" fmla="*/ 1965352 w 1965352"/>
                  <a:gd name="connsiteY6" fmla="*/ 1600772 h 1600771"/>
                  <a:gd name="connsiteX7" fmla="*/ 1593877 w 1965352"/>
                  <a:gd name="connsiteY7" fmla="*/ 958024 h 1600771"/>
                  <a:gd name="connsiteX8" fmla="*/ 1314509 w 1965352"/>
                  <a:gd name="connsiteY8" fmla="*/ 489109 h 1600771"/>
                  <a:gd name="connsiteX9" fmla="*/ 849594 w 1965352"/>
                  <a:gd name="connsiteY9" fmla="*/ 448723 h 1600771"/>
                  <a:gd name="connsiteX10" fmla="*/ 813208 w 1965352"/>
                  <a:gd name="connsiteY10" fmla="*/ 145447 h 1600771"/>
                  <a:gd name="connsiteX11" fmla="*/ 805208 w 1965352"/>
                  <a:gd name="connsiteY11" fmla="*/ 0 h 1600771"/>
                  <a:gd name="connsiteX12" fmla="*/ 425160 w 1965352"/>
                  <a:gd name="connsiteY12" fmla="*/ 153543 h 1600771"/>
                  <a:gd name="connsiteX0" fmla="*/ 425160 w 1594069"/>
                  <a:gd name="connsiteY0" fmla="*/ 153543 h 1600772"/>
                  <a:gd name="connsiteX1" fmla="*/ 457545 w 1594069"/>
                  <a:gd name="connsiteY1" fmla="*/ 444627 h 1600772"/>
                  <a:gd name="connsiteX2" fmla="*/ 283714 w 1594069"/>
                  <a:gd name="connsiteY2" fmla="*/ 573976 h 1600772"/>
                  <a:gd name="connsiteX3" fmla="*/ 726 w 1594069"/>
                  <a:gd name="connsiteY3" fmla="*/ 808482 h 1600772"/>
                  <a:gd name="connsiteX4" fmla="*/ 142172 w 1594069"/>
                  <a:gd name="connsiteY4" fmla="*/ 1317784 h 1600772"/>
                  <a:gd name="connsiteX5" fmla="*/ 235136 w 1594069"/>
                  <a:gd name="connsiteY5" fmla="*/ 1600772 h 1600772"/>
                  <a:gd name="connsiteX6" fmla="*/ 1362102 w 1594069"/>
                  <a:gd name="connsiteY6" fmla="*/ 1581722 h 1600772"/>
                  <a:gd name="connsiteX7" fmla="*/ 1593877 w 1594069"/>
                  <a:gd name="connsiteY7" fmla="*/ 958024 h 1600772"/>
                  <a:gd name="connsiteX8" fmla="*/ 1314509 w 1594069"/>
                  <a:gd name="connsiteY8" fmla="*/ 489109 h 1600772"/>
                  <a:gd name="connsiteX9" fmla="*/ 849594 w 1594069"/>
                  <a:gd name="connsiteY9" fmla="*/ 448723 h 1600772"/>
                  <a:gd name="connsiteX10" fmla="*/ 813208 w 1594069"/>
                  <a:gd name="connsiteY10" fmla="*/ 145447 h 1600772"/>
                  <a:gd name="connsiteX11" fmla="*/ 805208 w 1594069"/>
                  <a:gd name="connsiteY11" fmla="*/ 0 h 1600772"/>
                  <a:gd name="connsiteX12" fmla="*/ 425160 w 1594069"/>
                  <a:gd name="connsiteY12" fmla="*/ 153543 h 1600772"/>
                  <a:gd name="connsiteX0" fmla="*/ 425160 w 1369221"/>
                  <a:gd name="connsiteY0" fmla="*/ 153543 h 1600772"/>
                  <a:gd name="connsiteX1" fmla="*/ 457545 w 1369221"/>
                  <a:gd name="connsiteY1" fmla="*/ 444627 h 1600772"/>
                  <a:gd name="connsiteX2" fmla="*/ 283714 w 1369221"/>
                  <a:gd name="connsiteY2" fmla="*/ 573976 h 1600772"/>
                  <a:gd name="connsiteX3" fmla="*/ 726 w 1369221"/>
                  <a:gd name="connsiteY3" fmla="*/ 808482 h 1600772"/>
                  <a:gd name="connsiteX4" fmla="*/ 142172 w 1369221"/>
                  <a:gd name="connsiteY4" fmla="*/ 1317784 h 1600772"/>
                  <a:gd name="connsiteX5" fmla="*/ 235136 w 1369221"/>
                  <a:gd name="connsiteY5" fmla="*/ 1600772 h 1600772"/>
                  <a:gd name="connsiteX6" fmla="*/ 1362102 w 1369221"/>
                  <a:gd name="connsiteY6" fmla="*/ 1581722 h 1600772"/>
                  <a:gd name="connsiteX7" fmla="*/ 1365277 w 1369221"/>
                  <a:gd name="connsiteY7" fmla="*/ 894524 h 1600772"/>
                  <a:gd name="connsiteX8" fmla="*/ 1314509 w 1369221"/>
                  <a:gd name="connsiteY8" fmla="*/ 489109 h 1600772"/>
                  <a:gd name="connsiteX9" fmla="*/ 849594 w 1369221"/>
                  <a:gd name="connsiteY9" fmla="*/ 448723 h 1600772"/>
                  <a:gd name="connsiteX10" fmla="*/ 813208 w 1369221"/>
                  <a:gd name="connsiteY10" fmla="*/ 145447 h 1600772"/>
                  <a:gd name="connsiteX11" fmla="*/ 805208 w 1369221"/>
                  <a:gd name="connsiteY11" fmla="*/ 0 h 1600772"/>
                  <a:gd name="connsiteX12" fmla="*/ 425160 w 1369221"/>
                  <a:gd name="connsiteY12" fmla="*/ 153543 h 1600772"/>
                  <a:gd name="connsiteX0" fmla="*/ 425160 w 1369221"/>
                  <a:gd name="connsiteY0" fmla="*/ 153543 h 1581722"/>
                  <a:gd name="connsiteX1" fmla="*/ 457545 w 1369221"/>
                  <a:gd name="connsiteY1" fmla="*/ 444627 h 1581722"/>
                  <a:gd name="connsiteX2" fmla="*/ 283714 w 1369221"/>
                  <a:gd name="connsiteY2" fmla="*/ 573976 h 1581722"/>
                  <a:gd name="connsiteX3" fmla="*/ 726 w 1369221"/>
                  <a:gd name="connsiteY3" fmla="*/ 808482 h 1581722"/>
                  <a:gd name="connsiteX4" fmla="*/ 142172 w 1369221"/>
                  <a:gd name="connsiteY4" fmla="*/ 1317784 h 1581722"/>
                  <a:gd name="connsiteX5" fmla="*/ 230374 w 1369221"/>
                  <a:gd name="connsiteY5" fmla="*/ 1579341 h 1581722"/>
                  <a:gd name="connsiteX6" fmla="*/ 1362102 w 1369221"/>
                  <a:gd name="connsiteY6" fmla="*/ 1581722 h 1581722"/>
                  <a:gd name="connsiteX7" fmla="*/ 1365277 w 1369221"/>
                  <a:gd name="connsiteY7" fmla="*/ 894524 h 1581722"/>
                  <a:gd name="connsiteX8" fmla="*/ 1314509 w 1369221"/>
                  <a:gd name="connsiteY8" fmla="*/ 489109 h 1581722"/>
                  <a:gd name="connsiteX9" fmla="*/ 849594 w 1369221"/>
                  <a:gd name="connsiteY9" fmla="*/ 448723 h 1581722"/>
                  <a:gd name="connsiteX10" fmla="*/ 813208 w 1369221"/>
                  <a:gd name="connsiteY10" fmla="*/ 145447 h 1581722"/>
                  <a:gd name="connsiteX11" fmla="*/ 805208 w 1369221"/>
                  <a:gd name="connsiteY11" fmla="*/ 0 h 1581722"/>
                  <a:gd name="connsiteX12" fmla="*/ 425160 w 1369221"/>
                  <a:gd name="connsiteY12" fmla="*/ 153543 h 1581722"/>
                  <a:gd name="connsiteX0" fmla="*/ 425160 w 1369221"/>
                  <a:gd name="connsiteY0" fmla="*/ 153543 h 1581722"/>
                  <a:gd name="connsiteX1" fmla="*/ 457545 w 1369221"/>
                  <a:gd name="connsiteY1" fmla="*/ 444627 h 1581722"/>
                  <a:gd name="connsiteX2" fmla="*/ 283714 w 1369221"/>
                  <a:gd name="connsiteY2" fmla="*/ 573976 h 1581722"/>
                  <a:gd name="connsiteX3" fmla="*/ 726 w 1369221"/>
                  <a:gd name="connsiteY3" fmla="*/ 808482 h 1581722"/>
                  <a:gd name="connsiteX4" fmla="*/ 142172 w 1369221"/>
                  <a:gd name="connsiteY4" fmla="*/ 1317784 h 1581722"/>
                  <a:gd name="connsiteX5" fmla="*/ 230374 w 1369221"/>
                  <a:gd name="connsiteY5" fmla="*/ 1579341 h 1581722"/>
                  <a:gd name="connsiteX6" fmla="*/ 1362102 w 1369221"/>
                  <a:gd name="connsiteY6" fmla="*/ 1581722 h 1581722"/>
                  <a:gd name="connsiteX7" fmla="*/ 1365277 w 1369221"/>
                  <a:gd name="connsiteY7" fmla="*/ 906431 h 1581722"/>
                  <a:gd name="connsiteX8" fmla="*/ 1314509 w 1369221"/>
                  <a:gd name="connsiteY8" fmla="*/ 489109 h 1581722"/>
                  <a:gd name="connsiteX9" fmla="*/ 849594 w 1369221"/>
                  <a:gd name="connsiteY9" fmla="*/ 448723 h 1581722"/>
                  <a:gd name="connsiteX10" fmla="*/ 813208 w 1369221"/>
                  <a:gd name="connsiteY10" fmla="*/ 145447 h 1581722"/>
                  <a:gd name="connsiteX11" fmla="*/ 805208 w 1369221"/>
                  <a:gd name="connsiteY11" fmla="*/ 0 h 1581722"/>
                  <a:gd name="connsiteX12" fmla="*/ 425160 w 1369221"/>
                  <a:gd name="connsiteY12" fmla="*/ 153543 h 158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221" h="1581722">
                    <a:moveTo>
                      <a:pt x="425160" y="153543"/>
                    </a:moveTo>
                    <a:cubicBezTo>
                      <a:pt x="425160" y="153543"/>
                      <a:pt x="465641" y="371856"/>
                      <a:pt x="457545" y="444627"/>
                    </a:cubicBezTo>
                    <a:cubicBezTo>
                      <a:pt x="449449" y="517398"/>
                      <a:pt x="433256" y="545687"/>
                      <a:pt x="283714" y="573976"/>
                    </a:cubicBezTo>
                    <a:cubicBezTo>
                      <a:pt x="134171" y="602266"/>
                      <a:pt x="-11561" y="630555"/>
                      <a:pt x="726" y="808482"/>
                    </a:cubicBezTo>
                    <a:cubicBezTo>
                      <a:pt x="13013" y="986409"/>
                      <a:pt x="103897" y="1189308"/>
                      <a:pt x="142172" y="1317784"/>
                    </a:cubicBezTo>
                    <a:cubicBezTo>
                      <a:pt x="180447" y="1446260"/>
                      <a:pt x="153603" y="1470184"/>
                      <a:pt x="230374" y="1579341"/>
                    </a:cubicBezTo>
                    <a:lnTo>
                      <a:pt x="1362102" y="1581722"/>
                    </a:lnTo>
                    <a:cubicBezTo>
                      <a:pt x="1362102" y="1581722"/>
                      <a:pt x="1373209" y="1088533"/>
                      <a:pt x="1365277" y="906431"/>
                    </a:cubicBezTo>
                    <a:cubicBezTo>
                      <a:pt x="1357345" y="724329"/>
                      <a:pt x="1400456" y="565394"/>
                      <a:pt x="1314509" y="489109"/>
                    </a:cubicBezTo>
                    <a:cubicBezTo>
                      <a:pt x="1228562" y="412824"/>
                      <a:pt x="849594" y="448723"/>
                      <a:pt x="849594" y="448723"/>
                    </a:cubicBezTo>
                    <a:cubicBezTo>
                      <a:pt x="849594" y="448723"/>
                      <a:pt x="821019" y="262699"/>
                      <a:pt x="813208" y="145447"/>
                    </a:cubicBezTo>
                    <a:cubicBezTo>
                      <a:pt x="805398" y="28194"/>
                      <a:pt x="805208" y="0"/>
                      <a:pt x="805208" y="0"/>
                    </a:cubicBezTo>
                    <a:cubicBezTo>
                      <a:pt x="805208" y="0"/>
                      <a:pt x="603277" y="189547"/>
                      <a:pt x="425160" y="153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0" name="任意多边形: 形状 669">
                <a:extLst>
                  <a:ext uri="{FF2B5EF4-FFF2-40B4-BE49-F238E27FC236}">
                    <a16:creationId xmlns:a16="http://schemas.microsoft.com/office/drawing/2014/main" id="{DDB2AD05-A0C0-428A-870A-ED7FEB0552F2}"/>
                  </a:ext>
                </a:extLst>
              </p:cNvPr>
              <p:cNvSpPr/>
              <p:nvPr/>
            </p:nvSpPr>
            <p:spPr>
              <a:xfrm>
                <a:off x="-3744478" y="-990313"/>
                <a:ext cx="406431" cy="374237"/>
              </a:xfrm>
              <a:custGeom>
                <a:avLst/>
                <a:gdLst>
                  <a:gd name="connsiteX0" fmla="*/ 0 w 406431"/>
                  <a:gd name="connsiteY0" fmla="*/ 153543 h 374237"/>
                  <a:gd name="connsiteX1" fmla="*/ 25717 w 406431"/>
                  <a:gd name="connsiteY1" fmla="*/ 320897 h 374237"/>
                  <a:gd name="connsiteX2" fmla="*/ 94774 w 406431"/>
                  <a:gd name="connsiteY2" fmla="*/ 355949 h 374237"/>
                  <a:gd name="connsiteX3" fmla="*/ 345948 w 406431"/>
                  <a:gd name="connsiteY3" fmla="*/ 355949 h 374237"/>
                  <a:gd name="connsiteX4" fmla="*/ 406432 w 406431"/>
                  <a:gd name="connsiteY4" fmla="*/ 318992 h 374237"/>
                  <a:gd name="connsiteX5" fmla="*/ 388049 w 406431"/>
                  <a:gd name="connsiteY5" fmla="*/ 145447 h 374237"/>
                  <a:gd name="connsiteX6" fmla="*/ 380048 w 406431"/>
                  <a:gd name="connsiteY6" fmla="*/ 0 h 374237"/>
                  <a:gd name="connsiteX7" fmla="*/ 0 w 406431"/>
                  <a:gd name="connsiteY7" fmla="*/ 153543 h 37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6431" h="374237">
                    <a:moveTo>
                      <a:pt x="0" y="153543"/>
                    </a:moveTo>
                    <a:cubicBezTo>
                      <a:pt x="0" y="153543"/>
                      <a:pt x="15812" y="239268"/>
                      <a:pt x="25717" y="320897"/>
                    </a:cubicBezTo>
                    <a:cubicBezTo>
                      <a:pt x="46558" y="336452"/>
                      <a:pt x="69913" y="348310"/>
                      <a:pt x="94774" y="355949"/>
                    </a:cubicBezTo>
                    <a:cubicBezTo>
                      <a:pt x="222694" y="397097"/>
                      <a:pt x="345948" y="355949"/>
                      <a:pt x="345948" y="355949"/>
                    </a:cubicBezTo>
                    <a:lnTo>
                      <a:pt x="406432" y="318992"/>
                    </a:lnTo>
                    <a:cubicBezTo>
                      <a:pt x="399193" y="262414"/>
                      <a:pt x="391668" y="197263"/>
                      <a:pt x="388049" y="145447"/>
                    </a:cubicBezTo>
                    <a:cubicBezTo>
                      <a:pt x="380048" y="28289"/>
                      <a:pt x="380048" y="0"/>
                      <a:pt x="380048" y="0"/>
                    </a:cubicBezTo>
                    <a:cubicBezTo>
                      <a:pt x="380048" y="0"/>
                      <a:pt x="178117" y="189547"/>
                      <a:pt x="0" y="1535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2" name="任意多边形: 形状 671">
                <a:extLst>
                  <a:ext uri="{FF2B5EF4-FFF2-40B4-BE49-F238E27FC236}">
                    <a16:creationId xmlns:a16="http://schemas.microsoft.com/office/drawing/2014/main" id="{757E5015-9C62-44C7-9041-FD21DD24EE81}"/>
                  </a:ext>
                </a:extLst>
              </p:cNvPr>
              <p:cNvSpPr/>
              <p:nvPr/>
            </p:nvSpPr>
            <p:spPr>
              <a:xfrm>
                <a:off x="-4169639" y="-990312"/>
                <a:ext cx="1370906" cy="1600772"/>
              </a:xfrm>
              <a:custGeom>
                <a:avLst/>
                <a:gdLst>
                  <a:gd name="connsiteX0" fmla="*/ 425160 w 1965352"/>
                  <a:gd name="connsiteY0" fmla="*/ 153543 h 1600771"/>
                  <a:gd name="connsiteX1" fmla="*/ 457545 w 1965352"/>
                  <a:gd name="connsiteY1" fmla="*/ 444627 h 1600771"/>
                  <a:gd name="connsiteX2" fmla="*/ 283714 w 1965352"/>
                  <a:gd name="connsiteY2" fmla="*/ 573976 h 1600771"/>
                  <a:gd name="connsiteX3" fmla="*/ 726 w 1965352"/>
                  <a:gd name="connsiteY3" fmla="*/ 808482 h 1600771"/>
                  <a:gd name="connsiteX4" fmla="*/ 142172 w 1965352"/>
                  <a:gd name="connsiteY4" fmla="*/ 1317784 h 1600771"/>
                  <a:gd name="connsiteX5" fmla="*/ 235136 w 1965352"/>
                  <a:gd name="connsiteY5" fmla="*/ 1600772 h 1600771"/>
                  <a:gd name="connsiteX6" fmla="*/ 1965352 w 1965352"/>
                  <a:gd name="connsiteY6" fmla="*/ 1600772 h 1600771"/>
                  <a:gd name="connsiteX7" fmla="*/ 1593877 w 1965352"/>
                  <a:gd name="connsiteY7" fmla="*/ 958024 h 1600771"/>
                  <a:gd name="connsiteX8" fmla="*/ 1314509 w 1965352"/>
                  <a:gd name="connsiteY8" fmla="*/ 489109 h 1600771"/>
                  <a:gd name="connsiteX9" fmla="*/ 849594 w 1965352"/>
                  <a:gd name="connsiteY9" fmla="*/ 448723 h 1600771"/>
                  <a:gd name="connsiteX10" fmla="*/ 813208 w 1965352"/>
                  <a:gd name="connsiteY10" fmla="*/ 145447 h 1600771"/>
                  <a:gd name="connsiteX11" fmla="*/ 805208 w 1965352"/>
                  <a:gd name="connsiteY11" fmla="*/ 0 h 1600771"/>
                  <a:gd name="connsiteX12" fmla="*/ 425160 w 1965352"/>
                  <a:gd name="connsiteY12" fmla="*/ 153543 h 1600771"/>
                  <a:gd name="connsiteX0" fmla="*/ 425160 w 1593915"/>
                  <a:gd name="connsiteY0" fmla="*/ 153543 h 1600772"/>
                  <a:gd name="connsiteX1" fmla="*/ 457545 w 1593915"/>
                  <a:gd name="connsiteY1" fmla="*/ 444627 h 1600772"/>
                  <a:gd name="connsiteX2" fmla="*/ 283714 w 1593915"/>
                  <a:gd name="connsiteY2" fmla="*/ 573976 h 1600772"/>
                  <a:gd name="connsiteX3" fmla="*/ 726 w 1593915"/>
                  <a:gd name="connsiteY3" fmla="*/ 808482 h 1600772"/>
                  <a:gd name="connsiteX4" fmla="*/ 142172 w 1593915"/>
                  <a:gd name="connsiteY4" fmla="*/ 1317784 h 1600772"/>
                  <a:gd name="connsiteX5" fmla="*/ 235136 w 1593915"/>
                  <a:gd name="connsiteY5" fmla="*/ 1600772 h 1600772"/>
                  <a:gd name="connsiteX6" fmla="*/ 1336702 w 1593915"/>
                  <a:gd name="connsiteY6" fmla="*/ 1581722 h 1600772"/>
                  <a:gd name="connsiteX7" fmla="*/ 1593877 w 1593915"/>
                  <a:gd name="connsiteY7" fmla="*/ 958024 h 1600772"/>
                  <a:gd name="connsiteX8" fmla="*/ 1314509 w 1593915"/>
                  <a:gd name="connsiteY8" fmla="*/ 489109 h 1600772"/>
                  <a:gd name="connsiteX9" fmla="*/ 849594 w 1593915"/>
                  <a:gd name="connsiteY9" fmla="*/ 448723 h 1600772"/>
                  <a:gd name="connsiteX10" fmla="*/ 813208 w 1593915"/>
                  <a:gd name="connsiteY10" fmla="*/ 145447 h 1600772"/>
                  <a:gd name="connsiteX11" fmla="*/ 805208 w 1593915"/>
                  <a:gd name="connsiteY11" fmla="*/ 0 h 1600772"/>
                  <a:gd name="connsiteX12" fmla="*/ 425160 w 1593915"/>
                  <a:gd name="connsiteY12" fmla="*/ 153543 h 1600772"/>
                  <a:gd name="connsiteX0" fmla="*/ 425160 w 1370906"/>
                  <a:gd name="connsiteY0" fmla="*/ 153543 h 1600772"/>
                  <a:gd name="connsiteX1" fmla="*/ 457545 w 1370906"/>
                  <a:gd name="connsiteY1" fmla="*/ 444627 h 1600772"/>
                  <a:gd name="connsiteX2" fmla="*/ 283714 w 1370906"/>
                  <a:gd name="connsiteY2" fmla="*/ 573976 h 1600772"/>
                  <a:gd name="connsiteX3" fmla="*/ 726 w 1370906"/>
                  <a:gd name="connsiteY3" fmla="*/ 808482 h 1600772"/>
                  <a:gd name="connsiteX4" fmla="*/ 142172 w 1370906"/>
                  <a:gd name="connsiteY4" fmla="*/ 1317784 h 1600772"/>
                  <a:gd name="connsiteX5" fmla="*/ 235136 w 1370906"/>
                  <a:gd name="connsiteY5" fmla="*/ 1600772 h 1600772"/>
                  <a:gd name="connsiteX6" fmla="*/ 1336702 w 1370906"/>
                  <a:gd name="connsiteY6" fmla="*/ 1581722 h 1600772"/>
                  <a:gd name="connsiteX7" fmla="*/ 1365277 w 1370906"/>
                  <a:gd name="connsiteY7" fmla="*/ 907224 h 1600772"/>
                  <a:gd name="connsiteX8" fmla="*/ 1314509 w 1370906"/>
                  <a:gd name="connsiteY8" fmla="*/ 489109 h 1600772"/>
                  <a:gd name="connsiteX9" fmla="*/ 849594 w 1370906"/>
                  <a:gd name="connsiteY9" fmla="*/ 448723 h 1600772"/>
                  <a:gd name="connsiteX10" fmla="*/ 813208 w 1370906"/>
                  <a:gd name="connsiteY10" fmla="*/ 145447 h 1600772"/>
                  <a:gd name="connsiteX11" fmla="*/ 805208 w 1370906"/>
                  <a:gd name="connsiteY11" fmla="*/ 0 h 1600772"/>
                  <a:gd name="connsiteX12" fmla="*/ 425160 w 1370906"/>
                  <a:gd name="connsiteY12" fmla="*/ 153543 h 160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906" h="1600772">
                    <a:moveTo>
                      <a:pt x="425160" y="153543"/>
                    </a:moveTo>
                    <a:cubicBezTo>
                      <a:pt x="425160" y="153543"/>
                      <a:pt x="465641" y="371856"/>
                      <a:pt x="457545" y="444627"/>
                    </a:cubicBezTo>
                    <a:cubicBezTo>
                      <a:pt x="449449" y="517398"/>
                      <a:pt x="433256" y="545687"/>
                      <a:pt x="283714" y="573976"/>
                    </a:cubicBezTo>
                    <a:cubicBezTo>
                      <a:pt x="134171" y="602266"/>
                      <a:pt x="-11561" y="630555"/>
                      <a:pt x="726" y="808482"/>
                    </a:cubicBezTo>
                    <a:cubicBezTo>
                      <a:pt x="13013" y="986409"/>
                      <a:pt x="142172" y="1317784"/>
                      <a:pt x="142172" y="1317784"/>
                    </a:cubicBezTo>
                    <a:cubicBezTo>
                      <a:pt x="142172" y="1317784"/>
                      <a:pt x="158365" y="1491615"/>
                      <a:pt x="235136" y="1600772"/>
                    </a:cubicBezTo>
                    <a:cubicBezTo>
                      <a:pt x="811875" y="1600772"/>
                      <a:pt x="759963" y="1581722"/>
                      <a:pt x="1336702" y="1581722"/>
                    </a:cubicBezTo>
                    <a:cubicBezTo>
                      <a:pt x="1336702" y="1581722"/>
                      <a:pt x="1368976" y="1089326"/>
                      <a:pt x="1365277" y="907224"/>
                    </a:cubicBezTo>
                    <a:cubicBezTo>
                      <a:pt x="1361578" y="725122"/>
                      <a:pt x="1400456" y="565526"/>
                      <a:pt x="1314509" y="489109"/>
                    </a:cubicBezTo>
                    <a:cubicBezTo>
                      <a:pt x="1228562" y="412692"/>
                      <a:pt x="849594" y="448723"/>
                      <a:pt x="849594" y="448723"/>
                    </a:cubicBezTo>
                    <a:cubicBezTo>
                      <a:pt x="849594" y="448723"/>
                      <a:pt x="821019" y="262699"/>
                      <a:pt x="813208" y="145447"/>
                    </a:cubicBezTo>
                    <a:cubicBezTo>
                      <a:pt x="805398" y="28194"/>
                      <a:pt x="805208" y="0"/>
                      <a:pt x="805208" y="0"/>
                    </a:cubicBezTo>
                    <a:cubicBezTo>
                      <a:pt x="805208" y="0"/>
                      <a:pt x="603277" y="189547"/>
                      <a:pt x="425160" y="153543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3" name="任意多边形: 形状 672">
                <a:extLst>
                  <a:ext uri="{FF2B5EF4-FFF2-40B4-BE49-F238E27FC236}">
                    <a16:creationId xmlns:a16="http://schemas.microsoft.com/office/drawing/2014/main" id="{EBFB0ABD-F8A7-4839-B37E-DFB50B92DFC2}"/>
                  </a:ext>
                </a:extLst>
              </p:cNvPr>
              <p:cNvSpPr/>
              <p:nvPr/>
            </p:nvSpPr>
            <p:spPr>
              <a:xfrm>
                <a:off x="-4030470" y="-550258"/>
                <a:ext cx="1236777" cy="1141667"/>
              </a:xfrm>
              <a:custGeom>
                <a:avLst/>
                <a:gdLst>
                  <a:gd name="connsiteX0" fmla="*/ 1358220 w 1358220"/>
                  <a:gd name="connsiteY0" fmla="*/ 1160717 h 1160907"/>
                  <a:gd name="connsiteX1" fmla="*/ 1203630 w 1358220"/>
                  <a:gd name="connsiteY1" fmla="*/ 946500 h 1160907"/>
                  <a:gd name="connsiteX2" fmla="*/ 993413 w 1358220"/>
                  <a:gd name="connsiteY2" fmla="*/ 958596 h 1160907"/>
                  <a:gd name="connsiteX3" fmla="*/ 779196 w 1358220"/>
                  <a:gd name="connsiteY3" fmla="*/ 582644 h 1160907"/>
                  <a:gd name="connsiteX4" fmla="*/ 815295 w 1358220"/>
                  <a:gd name="connsiteY4" fmla="*/ 0 h 1160907"/>
                  <a:gd name="connsiteX5" fmla="*/ 754431 w 1358220"/>
                  <a:gd name="connsiteY5" fmla="*/ 4286 h 1160907"/>
                  <a:gd name="connsiteX6" fmla="*/ 641750 w 1358220"/>
                  <a:gd name="connsiteY6" fmla="*/ 610934 h 1160907"/>
                  <a:gd name="connsiteX7" fmla="*/ 290087 w 1358220"/>
                  <a:gd name="connsiteY7" fmla="*/ 772859 h 1160907"/>
                  <a:gd name="connsiteX8" fmla="*/ 209220 w 1358220"/>
                  <a:gd name="connsiteY8" fmla="*/ 283750 h 1160907"/>
                  <a:gd name="connsiteX9" fmla="*/ 269894 w 1358220"/>
                  <a:gd name="connsiteY9" fmla="*/ 96203 h 1160907"/>
                  <a:gd name="connsiteX10" fmla="*/ 211125 w 1358220"/>
                  <a:gd name="connsiteY10" fmla="*/ 119063 h 1160907"/>
                  <a:gd name="connsiteX11" fmla="*/ 43485 w 1358220"/>
                  <a:gd name="connsiteY11" fmla="*/ 550545 h 1160907"/>
                  <a:gd name="connsiteX12" fmla="*/ 51 w 1358220"/>
                  <a:gd name="connsiteY12" fmla="*/ 870204 h 1160907"/>
                  <a:gd name="connsiteX13" fmla="*/ 3003 w 1358220"/>
                  <a:gd name="connsiteY13" fmla="*/ 877919 h 1160907"/>
                  <a:gd name="connsiteX14" fmla="*/ 95968 w 1358220"/>
                  <a:gd name="connsiteY14" fmla="*/ 1160907 h 1160907"/>
                  <a:gd name="connsiteX0" fmla="*/ 1236777 w 1236777"/>
                  <a:gd name="connsiteY0" fmla="*/ 1141667 h 1160907"/>
                  <a:gd name="connsiteX1" fmla="*/ 1203630 w 1236777"/>
                  <a:gd name="connsiteY1" fmla="*/ 946500 h 1160907"/>
                  <a:gd name="connsiteX2" fmla="*/ 993413 w 1236777"/>
                  <a:gd name="connsiteY2" fmla="*/ 958596 h 1160907"/>
                  <a:gd name="connsiteX3" fmla="*/ 779196 w 1236777"/>
                  <a:gd name="connsiteY3" fmla="*/ 582644 h 1160907"/>
                  <a:gd name="connsiteX4" fmla="*/ 815295 w 1236777"/>
                  <a:gd name="connsiteY4" fmla="*/ 0 h 1160907"/>
                  <a:gd name="connsiteX5" fmla="*/ 754431 w 1236777"/>
                  <a:gd name="connsiteY5" fmla="*/ 4286 h 1160907"/>
                  <a:gd name="connsiteX6" fmla="*/ 641750 w 1236777"/>
                  <a:gd name="connsiteY6" fmla="*/ 610934 h 1160907"/>
                  <a:gd name="connsiteX7" fmla="*/ 290087 w 1236777"/>
                  <a:gd name="connsiteY7" fmla="*/ 772859 h 1160907"/>
                  <a:gd name="connsiteX8" fmla="*/ 209220 w 1236777"/>
                  <a:gd name="connsiteY8" fmla="*/ 283750 h 1160907"/>
                  <a:gd name="connsiteX9" fmla="*/ 269894 w 1236777"/>
                  <a:gd name="connsiteY9" fmla="*/ 96203 h 1160907"/>
                  <a:gd name="connsiteX10" fmla="*/ 211125 w 1236777"/>
                  <a:gd name="connsiteY10" fmla="*/ 119063 h 1160907"/>
                  <a:gd name="connsiteX11" fmla="*/ 43485 w 1236777"/>
                  <a:gd name="connsiteY11" fmla="*/ 550545 h 1160907"/>
                  <a:gd name="connsiteX12" fmla="*/ 51 w 1236777"/>
                  <a:gd name="connsiteY12" fmla="*/ 870204 h 1160907"/>
                  <a:gd name="connsiteX13" fmla="*/ 3003 w 1236777"/>
                  <a:gd name="connsiteY13" fmla="*/ 877919 h 1160907"/>
                  <a:gd name="connsiteX14" fmla="*/ 95968 w 1236777"/>
                  <a:gd name="connsiteY14" fmla="*/ 1160907 h 1160907"/>
                  <a:gd name="connsiteX15" fmla="*/ 1236777 w 1236777"/>
                  <a:gd name="connsiteY15" fmla="*/ 1141667 h 1160907"/>
                  <a:gd name="connsiteX0" fmla="*/ 1236777 w 1236777"/>
                  <a:gd name="connsiteY0" fmla="*/ 1141667 h 1141667"/>
                  <a:gd name="connsiteX1" fmla="*/ 1203630 w 1236777"/>
                  <a:gd name="connsiteY1" fmla="*/ 946500 h 1141667"/>
                  <a:gd name="connsiteX2" fmla="*/ 993413 w 1236777"/>
                  <a:gd name="connsiteY2" fmla="*/ 958596 h 1141667"/>
                  <a:gd name="connsiteX3" fmla="*/ 779196 w 1236777"/>
                  <a:gd name="connsiteY3" fmla="*/ 582644 h 1141667"/>
                  <a:gd name="connsiteX4" fmla="*/ 815295 w 1236777"/>
                  <a:gd name="connsiteY4" fmla="*/ 0 h 1141667"/>
                  <a:gd name="connsiteX5" fmla="*/ 754431 w 1236777"/>
                  <a:gd name="connsiteY5" fmla="*/ 4286 h 1141667"/>
                  <a:gd name="connsiteX6" fmla="*/ 641750 w 1236777"/>
                  <a:gd name="connsiteY6" fmla="*/ 610934 h 1141667"/>
                  <a:gd name="connsiteX7" fmla="*/ 290087 w 1236777"/>
                  <a:gd name="connsiteY7" fmla="*/ 772859 h 1141667"/>
                  <a:gd name="connsiteX8" fmla="*/ 209220 w 1236777"/>
                  <a:gd name="connsiteY8" fmla="*/ 283750 h 1141667"/>
                  <a:gd name="connsiteX9" fmla="*/ 269894 w 1236777"/>
                  <a:gd name="connsiteY9" fmla="*/ 96203 h 1141667"/>
                  <a:gd name="connsiteX10" fmla="*/ 211125 w 1236777"/>
                  <a:gd name="connsiteY10" fmla="*/ 119063 h 1141667"/>
                  <a:gd name="connsiteX11" fmla="*/ 43485 w 1236777"/>
                  <a:gd name="connsiteY11" fmla="*/ 550545 h 1141667"/>
                  <a:gd name="connsiteX12" fmla="*/ 51 w 1236777"/>
                  <a:gd name="connsiteY12" fmla="*/ 870204 h 1141667"/>
                  <a:gd name="connsiteX13" fmla="*/ 3003 w 1236777"/>
                  <a:gd name="connsiteY13" fmla="*/ 877919 h 1141667"/>
                  <a:gd name="connsiteX14" fmla="*/ 84061 w 1236777"/>
                  <a:gd name="connsiteY14" fmla="*/ 1132332 h 1141667"/>
                  <a:gd name="connsiteX15" fmla="*/ 1236777 w 1236777"/>
                  <a:gd name="connsiteY15" fmla="*/ 1141667 h 1141667"/>
                  <a:gd name="connsiteX0" fmla="*/ 1236777 w 1236777"/>
                  <a:gd name="connsiteY0" fmla="*/ 1141667 h 1141667"/>
                  <a:gd name="connsiteX1" fmla="*/ 1203630 w 1236777"/>
                  <a:gd name="connsiteY1" fmla="*/ 946500 h 1141667"/>
                  <a:gd name="connsiteX2" fmla="*/ 993413 w 1236777"/>
                  <a:gd name="connsiteY2" fmla="*/ 958596 h 1141667"/>
                  <a:gd name="connsiteX3" fmla="*/ 779196 w 1236777"/>
                  <a:gd name="connsiteY3" fmla="*/ 582644 h 1141667"/>
                  <a:gd name="connsiteX4" fmla="*/ 815295 w 1236777"/>
                  <a:gd name="connsiteY4" fmla="*/ 0 h 1141667"/>
                  <a:gd name="connsiteX5" fmla="*/ 754431 w 1236777"/>
                  <a:gd name="connsiteY5" fmla="*/ 4286 h 1141667"/>
                  <a:gd name="connsiteX6" fmla="*/ 641750 w 1236777"/>
                  <a:gd name="connsiteY6" fmla="*/ 610934 h 1141667"/>
                  <a:gd name="connsiteX7" fmla="*/ 290087 w 1236777"/>
                  <a:gd name="connsiteY7" fmla="*/ 772859 h 1141667"/>
                  <a:gd name="connsiteX8" fmla="*/ 209220 w 1236777"/>
                  <a:gd name="connsiteY8" fmla="*/ 283750 h 1141667"/>
                  <a:gd name="connsiteX9" fmla="*/ 269894 w 1236777"/>
                  <a:gd name="connsiteY9" fmla="*/ 96203 h 1141667"/>
                  <a:gd name="connsiteX10" fmla="*/ 211125 w 1236777"/>
                  <a:gd name="connsiteY10" fmla="*/ 119063 h 1141667"/>
                  <a:gd name="connsiteX11" fmla="*/ 43485 w 1236777"/>
                  <a:gd name="connsiteY11" fmla="*/ 550545 h 1141667"/>
                  <a:gd name="connsiteX12" fmla="*/ 51 w 1236777"/>
                  <a:gd name="connsiteY12" fmla="*/ 870204 h 1141667"/>
                  <a:gd name="connsiteX13" fmla="*/ 3003 w 1236777"/>
                  <a:gd name="connsiteY13" fmla="*/ 877919 h 1141667"/>
                  <a:gd name="connsiteX14" fmla="*/ 84061 w 1236777"/>
                  <a:gd name="connsiteY14" fmla="*/ 1132332 h 1141667"/>
                  <a:gd name="connsiteX15" fmla="*/ 1236777 w 1236777"/>
                  <a:gd name="connsiteY15" fmla="*/ 1141667 h 114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36777" h="1141667">
                    <a:moveTo>
                      <a:pt x="1236777" y="1141667"/>
                    </a:moveTo>
                    <a:cubicBezTo>
                      <a:pt x="1185247" y="1070261"/>
                      <a:pt x="1255160" y="1017906"/>
                      <a:pt x="1203630" y="946500"/>
                    </a:cubicBezTo>
                    <a:cubicBezTo>
                      <a:pt x="1203630" y="946500"/>
                      <a:pt x="1138955" y="1027367"/>
                      <a:pt x="993413" y="958596"/>
                    </a:cubicBezTo>
                    <a:cubicBezTo>
                      <a:pt x="847871" y="889826"/>
                      <a:pt x="779196" y="711994"/>
                      <a:pt x="779196" y="582644"/>
                    </a:cubicBezTo>
                    <a:cubicBezTo>
                      <a:pt x="779196" y="459867"/>
                      <a:pt x="811962" y="42291"/>
                      <a:pt x="815295" y="0"/>
                    </a:cubicBezTo>
                    <a:cubicBezTo>
                      <a:pt x="791959" y="1334"/>
                      <a:pt x="771195" y="2858"/>
                      <a:pt x="754431" y="4286"/>
                    </a:cubicBezTo>
                    <a:cubicBezTo>
                      <a:pt x="748430" y="47054"/>
                      <a:pt x="691470" y="446532"/>
                      <a:pt x="641750" y="610934"/>
                    </a:cubicBezTo>
                    <a:cubicBezTo>
                      <a:pt x="589172" y="784765"/>
                      <a:pt x="488112" y="841343"/>
                      <a:pt x="290087" y="772859"/>
                    </a:cubicBezTo>
                    <a:cubicBezTo>
                      <a:pt x="92062" y="704374"/>
                      <a:pt x="197028" y="360521"/>
                      <a:pt x="209220" y="283750"/>
                    </a:cubicBezTo>
                    <a:cubicBezTo>
                      <a:pt x="216744" y="236125"/>
                      <a:pt x="247320" y="152686"/>
                      <a:pt x="269894" y="96203"/>
                    </a:cubicBezTo>
                    <a:cubicBezTo>
                      <a:pt x="251358" y="106299"/>
                      <a:pt x="231613" y="113986"/>
                      <a:pt x="211125" y="119063"/>
                    </a:cubicBezTo>
                    <a:cubicBezTo>
                      <a:pt x="145002" y="258699"/>
                      <a:pt x="88976" y="402898"/>
                      <a:pt x="43485" y="550545"/>
                    </a:cubicBezTo>
                    <a:cubicBezTo>
                      <a:pt x="13652" y="654444"/>
                      <a:pt x="-978" y="762115"/>
                      <a:pt x="51" y="870204"/>
                    </a:cubicBezTo>
                    <a:lnTo>
                      <a:pt x="3003" y="877919"/>
                    </a:lnTo>
                    <a:cubicBezTo>
                      <a:pt x="3003" y="877919"/>
                      <a:pt x="31102" y="1020794"/>
                      <a:pt x="84061" y="1132332"/>
                    </a:cubicBezTo>
                    <a:lnTo>
                      <a:pt x="1236777" y="114166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4" name="任意多边形: 形状 673">
                <a:extLst>
                  <a:ext uri="{FF2B5EF4-FFF2-40B4-BE49-F238E27FC236}">
                    <a16:creationId xmlns:a16="http://schemas.microsoft.com/office/drawing/2014/main" id="{A36FAA51-3AAF-4677-BD5F-C887E9001BE5}"/>
                  </a:ext>
                </a:extLst>
              </p:cNvPr>
              <p:cNvSpPr/>
              <p:nvPr/>
            </p:nvSpPr>
            <p:spPr>
              <a:xfrm>
                <a:off x="-3901066" y="-1746503"/>
                <a:ext cx="569446" cy="1002887"/>
              </a:xfrm>
              <a:custGeom>
                <a:avLst/>
                <a:gdLst>
                  <a:gd name="connsiteX0" fmla="*/ 243361 w 569446"/>
                  <a:gd name="connsiteY0" fmla="*/ 0 h 1002887"/>
                  <a:gd name="connsiteX1" fmla="*/ 43336 w 569446"/>
                  <a:gd name="connsiteY1" fmla="*/ 189262 h 1002887"/>
                  <a:gd name="connsiteX2" fmla="*/ 12189 w 569446"/>
                  <a:gd name="connsiteY2" fmla="*/ 471297 h 1002887"/>
                  <a:gd name="connsiteX3" fmla="*/ 127442 w 569446"/>
                  <a:gd name="connsiteY3" fmla="*/ 925449 h 1002887"/>
                  <a:gd name="connsiteX4" fmla="*/ 288890 w 569446"/>
                  <a:gd name="connsiteY4" fmla="*/ 1002887 h 1002887"/>
                  <a:gd name="connsiteX5" fmla="*/ 551780 w 569446"/>
                  <a:gd name="connsiteY5" fmla="*/ 778574 h 1002887"/>
                  <a:gd name="connsiteX6" fmla="*/ 551780 w 569446"/>
                  <a:gd name="connsiteY6" fmla="*/ 385953 h 1002887"/>
                  <a:gd name="connsiteX7" fmla="*/ 243361 w 569446"/>
                  <a:gd name="connsiteY7" fmla="*/ 0 h 100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446" h="1002887">
                    <a:moveTo>
                      <a:pt x="243361" y="0"/>
                    </a:moveTo>
                    <a:cubicBezTo>
                      <a:pt x="151207" y="29099"/>
                      <a:pt x="77483" y="98850"/>
                      <a:pt x="43336" y="189262"/>
                    </a:cubicBezTo>
                    <a:cubicBezTo>
                      <a:pt x="-16291" y="343567"/>
                      <a:pt x="38573" y="358140"/>
                      <a:pt x="12189" y="471297"/>
                    </a:cubicBezTo>
                    <a:cubicBezTo>
                      <a:pt x="-36198" y="678466"/>
                      <a:pt x="71339" y="869347"/>
                      <a:pt x="127442" y="925449"/>
                    </a:cubicBezTo>
                    <a:cubicBezTo>
                      <a:pt x="183544" y="981551"/>
                      <a:pt x="222311" y="1002887"/>
                      <a:pt x="288890" y="1002887"/>
                    </a:cubicBezTo>
                    <a:cubicBezTo>
                      <a:pt x="355470" y="1002887"/>
                      <a:pt x="520253" y="841724"/>
                      <a:pt x="551780" y="778574"/>
                    </a:cubicBezTo>
                    <a:cubicBezTo>
                      <a:pt x="583308" y="715423"/>
                      <a:pt x="565782" y="473773"/>
                      <a:pt x="551780" y="385953"/>
                    </a:cubicBezTo>
                    <a:cubicBezTo>
                      <a:pt x="537779" y="298132"/>
                      <a:pt x="323942" y="38576"/>
                      <a:pt x="243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5" name="任意多边形: 形状 674">
                <a:extLst>
                  <a:ext uri="{FF2B5EF4-FFF2-40B4-BE49-F238E27FC236}">
                    <a16:creationId xmlns:a16="http://schemas.microsoft.com/office/drawing/2014/main" id="{CFD3C486-8D76-4B2C-8986-6BEF3E7CB182}"/>
                  </a:ext>
                </a:extLst>
              </p:cNvPr>
              <p:cNvSpPr/>
              <p:nvPr/>
            </p:nvSpPr>
            <p:spPr>
              <a:xfrm>
                <a:off x="-3722666" y="-1746503"/>
                <a:ext cx="391045" cy="1002753"/>
              </a:xfrm>
              <a:custGeom>
                <a:avLst/>
                <a:gdLst>
                  <a:gd name="connsiteX0" fmla="*/ 64961 w 391045"/>
                  <a:gd name="connsiteY0" fmla="*/ 0 h 1002753"/>
                  <a:gd name="connsiteX1" fmla="*/ 58769 w 391045"/>
                  <a:gd name="connsiteY1" fmla="*/ 1810 h 1002753"/>
                  <a:gd name="connsiteX2" fmla="*/ 109442 w 391045"/>
                  <a:gd name="connsiteY2" fmla="*/ 212407 h 1002753"/>
                  <a:gd name="connsiteX3" fmla="*/ 314992 w 391045"/>
                  <a:gd name="connsiteY3" fmla="*/ 459010 h 1002753"/>
                  <a:gd name="connsiteX4" fmla="*/ 296799 w 391045"/>
                  <a:gd name="connsiteY4" fmla="*/ 774287 h 1002753"/>
                  <a:gd name="connsiteX5" fmla="*/ 86678 w 391045"/>
                  <a:gd name="connsiteY5" fmla="*/ 970693 h 1002753"/>
                  <a:gd name="connsiteX6" fmla="*/ 0 w 391045"/>
                  <a:gd name="connsiteY6" fmla="*/ 969550 h 1002753"/>
                  <a:gd name="connsiteX7" fmla="*/ 110490 w 391045"/>
                  <a:gd name="connsiteY7" fmla="*/ 1002601 h 1002753"/>
                  <a:gd name="connsiteX8" fmla="*/ 373380 w 391045"/>
                  <a:gd name="connsiteY8" fmla="*/ 778288 h 1002753"/>
                  <a:gd name="connsiteX9" fmla="*/ 373380 w 391045"/>
                  <a:gd name="connsiteY9" fmla="*/ 385667 h 1002753"/>
                  <a:gd name="connsiteX10" fmla="*/ 64961 w 391045"/>
                  <a:gd name="connsiteY10" fmla="*/ 0 h 100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045" h="1002753">
                    <a:moveTo>
                      <a:pt x="64961" y="0"/>
                    </a:moveTo>
                    <a:lnTo>
                      <a:pt x="58769" y="1810"/>
                    </a:lnTo>
                    <a:cubicBezTo>
                      <a:pt x="59341" y="46672"/>
                      <a:pt x="66294" y="139160"/>
                      <a:pt x="109442" y="212407"/>
                    </a:cubicBezTo>
                    <a:cubicBezTo>
                      <a:pt x="168878" y="312896"/>
                      <a:pt x="241935" y="340233"/>
                      <a:pt x="314992" y="459010"/>
                    </a:cubicBezTo>
                    <a:cubicBezTo>
                      <a:pt x="388048" y="577786"/>
                      <a:pt x="356330" y="669512"/>
                      <a:pt x="296799" y="774287"/>
                    </a:cubicBezTo>
                    <a:cubicBezTo>
                      <a:pt x="237268" y="879062"/>
                      <a:pt x="168878" y="961549"/>
                      <a:pt x="86678" y="970693"/>
                    </a:cubicBezTo>
                    <a:cubicBezTo>
                      <a:pt x="57845" y="973883"/>
                      <a:pt x="28737" y="973493"/>
                      <a:pt x="0" y="969550"/>
                    </a:cubicBezTo>
                    <a:cubicBezTo>
                      <a:pt x="32099" y="992600"/>
                      <a:pt x="70999" y="1004240"/>
                      <a:pt x="110490" y="1002601"/>
                    </a:cubicBezTo>
                    <a:cubicBezTo>
                      <a:pt x="177165" y="1002601"/>
                      <a:pt x="341852" y="841438"/>
                      <a:pt x="373380" y="778288"/>
                    </a:cubicBezTo>
                    <a:cubicBezTo>
                      <a:pt x="404908" y="715137"/>
                      <a:pt x="387382" y="473488"/>
                      <a:pt x="373380" y="385667"/>
                    </a:cubicBezTo>
                    <a:cubicBezTo>
                      <a:pt x="359378" y="297847"/>
                      <a:pt x="145542" y="38576"/>
                      <a:pt x="64961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6" name="任意多边形: 形状 675">
                <a:extLst>
                  <a:ext uri="{FF2B5EF4-FFF2-40B4-BE49-F238E27FC236}">
                    <a16:creationId xmlns:a16="http://schemas.microsoft.com/office/drawing/2014/main" id="{1D1DDE42-70D1-4E47-8731-D499FAB29866}"/>
                  </a:ext>
                </a:extLst>
              </p:cNvPr>
              <p:cNvSpPr/>
              <p:nvPr/>
            </p:nvSpPr>
            <p:spPr>
              <a:xfrm>
                <a:off x="-3901066" y="-1746503"/>
                <a:ext cx="569446" cy="1002887"/>
              </a:xfrm>
              <a:custGeom>
                <a:avLst/>
                <a:gdLst>
                  <a:gd name="connsiteX0" fmla="*/ 243361 w 569446"/>
                  <a:gd name="connsiteY0" fmla="*/ 0 h 1002887"/>
                  <a:gd name="connsiteX1" fmla="*/ 43336 w 569446"/>
                  <a:gd name="connsiteY1" fmla="*/ 189262 h 1002887"/>
                  <a:gd name="connsiteX2" fmla="*/ 12189 w 569446"/>
                  <a:gd name="connsiteY2" fmla="*/ 471297 h 1002887"/>
                  <a:gd name="connsiteX3" fmla="*/ 127442 w 569446"/>
                  <a:gd name="connsiteY3" fmla="*/ 925449 h 1002887"/>
                  <a:gd name="connsiteX4" fmla="*/ 288890 w 569446"/>
                  <a:gd name="connsiteY4" fmla="*/ 1002887 h 1002887"/>
                  <a:gd name="connsiteX5" fmla="*/ 551780 w 569446"/>
                  <a:gd name="connsiteY5" fmla="*/ 778574 h 1002887"/>
                  <a:gd name="connsiteX6" fmla="*/ 551780 w 569446"/>
                  <a:gd name="connsiteY6" fmla="*/ 385953 h 1002887"/>
                  <a:gd name="connsiteX7" fmla="*/ 243361 w 569446"/>
                  <a:gd name="connsiteY7" fmla="*/ 0 h 100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446" h="1002887">
                    <a:moveTo>
                      <a:pt x="243361" y="0"/>
                    </a:moveTo>
                    <a:cubicBezTo>
                      <a:pt x="151207" y="29099"/>
                      <a:pt x="77483" y="98850"/>
                      <a:pt x="43336" y="189262"/>
                    </a:cubicBezTo>
                    <a:cubicBezTo>
                      <a:pt x="-16291" y="343567"/>
                      <a:pt x="38573" y="358140"/>
                      <a:pt x="12189" y="471297"/>
                    </a:cubicBezTo>
                    <a:cubicBezTo>
                      <a:pt x="-36198" y="678466"/>
                      <a:pt x="71339" y="869347"/>
                      <a:pt x="127442" y="925449"/>
                    </a:cubicBezTo>
                    <a:cubicBezTo>
                      <a:pt x="183544" y="981551"/>
                      <a:pt x="222311" y="1002887"/>
                      <a:pt x="288890" y="1002887"/>
                    </a:cubicBezTo>
                    <a:cubicBezTo>
                      <a:pt x="355470" y="1002887"/>
                      <a:pt x="520253" y="841724"/>
                      <a:pt x="551780" y="778574"/>
                    </a:cubicBezTo>
                    <a:cubicBezTo>
                      <a:pt x="583308" y="715423"/>
                      <a:pt x="565782" y="473773"/>
                      <a:pt x="551780" y="385953"/>
                    </a:cubicBezTo>
                    <a:cubicBezTo>
                      <a:pt x="537779" y="298132"/>
                      <a:pt x="323942" y="38576"/>
                      <a:pt x="243361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7" name="任意多边形: 形状 676">
                <a:extLst>
                  <a:ext uri="{FF2B5EF4-FFF2-40B4-BE49-F238E27FC236}">
                    <a16:creationId xmlns:a16="http://schemas.microsoft.com/office/drawing/2014/main" id="{FC688656-E0BC-4C25-AF75-8A9752D42014}"/>
                  </a:ext>
                </a:extLst>
              </p:cNvPr>
              <p:cNvSpPr/>
              <p:nvPr/>
            </p:nvSpPr>
            <p:spPr>
              <a:xfrm>
                <a:off x="-3766923" y="-1295494"/>
                <a:ext cx="101692" cy="171354"/>
              </a:xfrm>
              <a:custGeom>
                <a:avLst/>
                <a:gdLst>
                  <a:gd name="connsiteX0" fmla="*/ 71213 w 101692"/>
                  <a:gd name="connsiteY0" fmla="*/ 0 h 171354"/>
                  <a:gd name="connsiteX1" fmla="*/ 48353 w 101692"/>
                  <a:gd name="connsiteY1" fmla="*/ 79915 h 171354"/>
                  <a:gd name="connsiteX2" fmla="*/ 2728 w 101692"/>
                  <a:gd name="connsiteY2" fmla="*/ 137065 h 171354"/>
                  <a:gd name="connsiteX3" fmla="*/ 101693 w 101692"/>
                  <a:gd name="connsiteY3" fmla="*/ 171355 h 17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92" h="171354">
                    <a:moveTo>
                      <a:pt x="71213" y="0"/>
                    </a:moveTo>
                    <a:lnTo>
                      <a:pt x="48353" y="79915"/>
                    </a:lnTo>
                    <a:cubicBezTo>
                      <a:pt x="40733" y="106490"/>
                      <a:pt x="-12512" y="110300"/>
                      <a:pt x="2728" y="137065"/>
                    </a:cubicBezTo>
                    <a:cubicBezTo>
                      <a:pt x="17968" y="163830"/>
                      <a:pt x="90263" y="171355"/>
                      <a:pt x="101693" y="171355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8" name="任意多边形: 形状 677">
                <a:extLst>
                  <a:ext uri="{FF2B5EF4-FFF2-40B4-BE49-F238E27FC236}">
                    <a16:creationId xmlns:a16="http://schemas.microsoft.com/office/drawing/2014/main" id="{18CE52DE-AAFF-4CCE-AE92-4A50E9348A44}"/>
                  </a:ext>
                </a:extLst>
              </p:cNvPr>
              <p:cNvSpPr/>
              <p:nvPr/>
            </p:nvSpPr>
            <p:spPr>
              <a:xfrm>
                <a:off x="-3544834" y="-1224729"/>
                <a:ext cx="76200" cy="19722"/>
              </a:xfrm>
              <a:custGeom>
                <a:avLst/>
                <a:gdLst>
                  <a:gd name="connsiteX0" fmla="*/ 0 w 76200"/>
                  <a:gd name="connsiteY0" fmla="*/ 19723 h 19722"/>
                  <a:gd name="connsiteX1" fmla="*/ 76200 w 76200"/>
                  <a:gd name="connsiteY1" fmla="*/ 101 h 1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19722">
                    <a:moveTo>
                      <a:pt x="0" y="19723"/>
                    </a:moveTo>
                    <a:cubicBezTo>
                      <a:pt x="22946" y="5893"/>
                      <a:pt x="49435" y="-927"/>
                      <a:pt x="76200" y="10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9" name="任意多边形: 形状 678">
                <a:extLst>
                  <a:ext uri="{FF2B5EF4-FFF2-40B4-BE49-F238E27FC236}">
                    <a16:creationId xmlns:a16="http://schemas.microsoft.com/office/drawing/2014/main" id="{B262826C-46C7-4018-903C-983DC7907558}"/>
                  </a:ext>
                </a:extLst>
              </p:cNvPr>
              <p:cNvSpPr/>
              <p:nvPr/>
            </p:nvSpPr>
            <p:spPr>
              <a:xfrm>
                <a:off x="-3837537" y="-1232132"/>
                <a:ext cx="66675" cy="19791"/>
              </a:xfrm>
              <a:custGeom>
                <a:avLst/>
                <a:gdLst>
                  <a:gd name="connsiteX0" fmla="*/ 0 w 66675"/>
                  <a:gd name="connsiteY0" fmla="*/ 75 h 19791"/>
                  <a:gd name="connsiteX1" fmla="*/ 66675 w 66675"/>
                  <a:gd name="connsiteY1" fmla="*/ 19792 h 1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5" h="19791">
                    <a:moveTo>
                      <a:pt x="0" y="75"/>
                    </a:moveTo>
                    <a:cubicBezTo>
                      <a:pt x="0" y="75"/>
                      <a:pt x="41815" y="-2306"/>
                      <a:pt x="66675" y="19792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0" name="任意多边形: 形状 679">
                <a:extLst>
                  <a:ext uri="{FF2B5EF4-FFF2-40B4-BE49-F238E27FC236}">
                    <a16:creationId xmlns:a16="http://schemas.microsoft.com/office/drawing/2014/main" id="{C7CB98A4-6525-4C2A-A34A-5272185E7EFF}"/>
                  </a:ext>
                </a:extLst>
              </p:cNvPr>
              <p:cNvSpPr/>
              <p:nvPr/>
            </p:nvSpPr>
            <p:spPr>
              <a:xfrm>
                <a:off x="-3463681" y="-1190719"/>
                <a:ext cx="22669" cy="22669"/>
              </a:xfrm>
              <a:custGeom>
                <a:avLst/>
                <a:gdLst>
                  <a:gd name="connsiteX0" fmla="*/ 22670 w 22669"/>
                  <a:gd name="connsiteY0" fmla="*/ 11335 h 22669"/>
                  <a:gd name="connsiteX1" fmla="*/ 11335 w 22669"/>
                  <a:gd name="connsiteY1" fmla="*/ 22670 h 22669"/>
                  <a:gd name="connsiteX2" fmla="*/ 0 w 22669"/>
                  <a:gd name="connsiteY2" fmla="*/ 11335 h 22669"/>
                  <a:gd name="connsiteX3" fmla="*/ 11335 w 22669"/>
                  <a:gd name="connsiteY3" fmla="*/ 0 h 22669"/>
                  <a:gd name="connsiteX4" fmla="*/ 22670 w 22669"/>
                  <a:gd name="connsiteY4" fmla="*/ 11335 h 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9" h="22669">
                    <a:moveTo>
                      <a:pt x="22670" y="11335"/>
                    </a:moveTo>
                    <a:cubicBezTo>
                      <a:pt x="22670" y="17595"/>
                      <a:pt x="17595" y="22670"/>
                      <a:pt x="11335" y="22670"/>
                    </a:cubicBezTo>
                    <a:cubicBezTo>
                      <a:pt x="5075" y="22670"/>
                      <a:pt x="0" y="17595"/>
                      <a:pt x="0" y="11335"/>
                    </a:cubicBezTo>
                    <a:cubicBezTo>
                      <a:pt x="0" y="5075"/>
                      <a:pt x="5075" y="0"/>
                      <a:pt x="11335" y="0"/>
                    </a:cubicBezTo>
                    <a:cubicBezTo>
                      <a:pt x="17595" y="0"/>
                      <a:pt x="22670" y="5075"/>
                      <a:pt x="22670" y="1133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1" name="任意多边形: 形状 680">
                <a:extLst>
                  <a:ext uri="{FF2B5EF4-FFF2-40B4-BE49-F238E27FC236}">
                    <a16:creationId xmlns:a16="http://schemas.microsoft.com/office/drawing/2014/main" id="{E176E93F-2E8D-41CF-9F76-CB98323E066D}"/>
                  </a:ext>
                </a:extLst>
              </p:cNvPr>
              <p:cNvSpPr/>
              <p:nvPr/>
            </p:nvSpPr>
            <p:spPr>
              <a:xfrm>
                <a:off x="-3537309" y="-1167669"/>
                <a:ext cx="11430" cy="11429"/>
              </a:xfrm>
              <a:custGeom>
                <a:avLst/>
                <a:gdLst>
                  <a:gd name="connsiteX0" fmla="*/ 11430 w 11430"/>
                  <a:gd name="connsiteY0" fmla="*/ 5715 h 11429"/>
                  <a:gd name="connsiteX1" fmla="*/ 5715 w 11430"/>
                  <a:gd name="connsiteY1" fmla="*/ 11430 h 11429"/>
                  <a:gd name="connsiteX2" fmla="*/ 0 w 11430"/>
                  <a:gd name="connsiteY2" fmla="*/ 5715 h 11429"/>
                  <a:gd name="connsiteX3" fmla="*/ 5715 w 11430"/>
                  <a:gd name="connsiteY3" fmla="*/ 0 h 11429"/>
                  <a:gd name="connsiteX4" fmla="*/ 11430 w 11430"/>
                  <a:gd name="connsiteY4" fmla="*/ 5715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" h="11429">
                    <a:moveTo>
                      <a:pt x="11430" y="5715"/>
                    </a:moveTo>
                    <a:cubicBezTo>
                      <a:pt x="11430" y="8871"/>
                      <a:pt x="8871" y="11430"/>
                      <a:pt x="5715" y="11430"/>
                    </a:cubicBezTo>
                    <a:cubicBezTo>
                      <a:pt x="2559" y="11430"/>
                      <a:pt x="0" y="8871"/>
                      <a:pt x="0" y="5715"/>
                    </a:cubicBezTo>
                    <a:cubicBezTo>
                      <a:pt x="0" y="2559"/>
                      <a:pt x="2558" y="0"/>
                      <a:pt x="5715" y="0"/>
                    </a:cubicBezTo>
                    <a:cubicBezTo>
                      <a:pt x="8871" y="0"/>
                      <a:pt x="11430" y="2559"/>
                      <a:pt x="11430" y="571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2" name="任意多边形: 形状 681">
                <a:extLst>
                  <a:ext uri="{FF2B5EF4-FFF2-40B4-BE49-F238E27FC236}">
                    <a16:creationId xmlns:a16="http://schemas.microsoft.com/office/drawing/2014/main" id="{EB4A9B03-F9B7-4E42-888C-C67E23FB214E}"/>
                  </a:ext>
                </a:extLst>
              </p:cNvPr>
              <p:cNvSpPr/>
              <p:nvPr/>
            </p:nvSpPr>
            <p:spPr>
              <a:xfrm>
                <a:off x="-3482541" y="-1144332"/>
                <a:ext cx="11430" cy="11429"/>
              </a:xfrm>
              <a:custGeom>
                <a:avLst/>
                <a:gdLst>
                  <a:gd name="connsiteX0" fmla="*/ 11430 w 11430"/>
                  <a:gd name="connsiteY0" fmla="*/ 5715 h 11429"/>
                  <a:gd name="connsiteX1" fmla="*/ 5715 w 11430"/>
                  <a:gd name="connsiteY1" fmla="*/ 11430 h 11429"/>
                  <a:gd name="connsiteX2" fmla="*/ 0 w 11430"/>
                  <a:gd name="connsiteY2" fmla="*/ 5715 h 11429"/>
                  <a:gd name="connsiteX3" fmla="*/ 5715 w 11430"/>
                  <a:gd name="connsiteY3" fmla="*/ 0 h 11429"/>
                  <a:gd name="connsiteX4" fmla="*/ 11430 w 11430"/>
                  <a:gd name="connsiteY4" fmla="*/ 5715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" h="11429">
                    <a:moveTo>
                      <a:pt x="11430" y="5715"/>
                    </a:moveTo>
                    <a:cubicBezTo>
                      <a:pt x="11430" y="8871"/>
                      <a:pt x="8871" y="11430"/>
                      <a:pt x="5715" y="11430"/>
                    </a:cubicBezTo>
                    <a:cubicBezTo>
                      <a:pt x="2559" y="11430"/>
                      <a:pt x="0" y="8871"/>
                      <a:pt x="0" y="5715"/>
                    </a:cubicBezTo>
                    <a:cubicBezTo>
                      <a:pt x="0" y="2559"/>
                      <a:pt x="2558" y="0"/>
                      <a:pt x="5715" y="0"/>
                    </a:cubicBezTo>
                    <a:cubicBezTo>
                      <a:pt x="8871" y="0"/>
                      <a:pt x="11430" y="2559"/>
                      <a:pt x="11430" y="571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3" name="任意多边形: 形状 682">
                <a:extLst>
                  <a:ext uri="{FF2B5EF4-FFF2-40B4-BE49-F238E27FC236}">
                    <a16:creationId xmlns:a16="http://schemas.microsoft.com/office/drawing/2014/main" id="{9C615742-7B50-40DF-A483-7B2A5A498F78}"/>
                  </a:ext>
                </a:extLst>
              </p:cNvPr>
              <p:cNvSpPr/>
              <p:nvPr/>
            </p:nvSpPr>
            <p:spPr>
              <a:xfrm>
                <a:off x="-3823440" y="-1197958"/>
                <a:ext cx="11429" cy="11429"/>
              </a:xfrm>
              <a:custGeom>
                <a:avLst/>
                <a:gdLst>
                  <a:gd name="connsiteX0" fmla="*/ 11430 w 11429"/>
                  <a:gd name="connsiteY0" fmla="*/ 5715 h 11429"/>
                  <a:gd name="connsiteX1" fmla="*/ 5715 w 11429"/>
                  <a:gd name="connsiteY1" fmla="*/ 11430 h 11429"/>
                  <a:gd name="connsiteX2" fmla="*/ 0 w 11429"/>
                  <a:gd name="connsiteY2" fmla="*/ 5715 h 11429"/>
                  <a:gd name="connsiteX3" fmla="*/ 5715 w 11429"/>
                  <a:gd name="connsiteY3" fmla="*/ 0 h 11429"/>
                  <a:gd name="connsiteX4" fmla="*/ 11430 w 11429"/>
                  <a:gd name="connsiteY4" fmla="*/ 5715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9" h="11429">
                    <a:moveTo>
                      <a:pt x="11430" y="5715"/>
                    </a:moveTo>
                    <a:cubicBezTo>
                      <a:pt x="11430" y="8871"/>
                      <a:pt x="8871" y="11430"/>
                      <a:pt x="5715" y="11430"/>
                    </a:cubicBezTo>
                    <a:cubicBezTo>
                      <a:pt x="2559" y="11430"/>
                      <a:pt x="0" y="8871"/>
                      <a:pt x="0" y="5715"/>
                    </a:cubicBezTo>
                    <a:cubicBezTo>
                      <a:pt x="0" y="2559"/>
                      <a:pt x="2559" y="0"/>
                      <a:pt x="5715" y="0"/>
                    </a:cubicBezTo>
                    <a:cubicBezTo>
                      <a:pt x="8871" y="0"/>
                      <a:pt x="11430" y="2559"/>
                      <a:pt x="11430" y="571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4" name="任意多边形: 形状 683">
                <a:extLst>
                  <a:ext uri="{FF2B5EF4-FFF2-40B4-BE49-F238E27FC236}">
                    <a16:creationId xmlns:a16="http://schemas.microsoft.com/office/drawing/2014/main" id="{DD210533-AEB3-451A-9BDE-D061BCCAC21C}"/>
                  </a:ext>
                </a:extLst>
              </p:cNvPr>
              <p:cNvSpPr/>
              <p:nvPr/>
            </p:nvSpPr>
            <p:spPr>
              <a:xfrm>
                <a:off x="-3864017" y="-1161858"/>
                <a:ext cx="11429" cy="11429"/>
              </a:xfrm>
              <a:custGeom>
                <a:avLst/>
                <a:gdLst>
                  <a:gd name="connsiteX0" fmla="*/ 11430 w 11429"/>
                  <a:gd name="connsiteY0" fmla="*/ 5715 h 11429"/>
                  <a:gd name="connsiteX1" fmla="*/ 5715 w 11429"/>
                  <a:gd name="connsiteY1" fmla="*/ 11430 h 11429"/>
                  <a:gd name="connsiteX2" fmla="*/ 0 w 11429"/>
                  <a:gd name="connsiteY2" fmla="*/ 5715 h 11429"/>
                  <a:gd name="connsiteX3" fmla="*/ 5715 w 11429"/>
                  <a:gd name="connsiteY3" fmla="*/ 0 h 11429"/>
                  <a:gd name="connsiteX4" fmla="*/ 11430 w 11429"/>
                  <a:gd name="connsiteY4" fmla="*/ 5715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9" h="11429">
                    <a:moveTo>
                      <a:pt x="11430" y="5715"/>
                    </a:moveTo>
                    <a:cubicBezTo>
                      <a:pt x="11430" y="8871"/>
                      <a:pt x="8871" y="11430"/>
                      <a:pt x="5715" y="11430"/>
                    </a:cubicBezTo>
                    <a:cubicBezTo>
                      <a:pt x="2559" y="11430"/>
                      <a:pt x="0" y="8871"/>
                      <a:pt x="0" y="5715"/>
                    </a:cubicBezTo>
                    <a:cubicBezTo>
                      <a:pt x="0" y="2559"/>
                      <a:pt x="2559" y="0"/>
                      <a:pt x="5715" y="0"/>
                    </a:cubicBezTo>
                    <a:cubicBezTo>
                      <a:pt x="8871" y="0"/>
                      <a:pt x="11430" y="2559"/>
                      <a:pt x="11430" y="571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5" name="任意多边形: 形状 684">
                <a:extLst>
                  <a:ext uri="{FF2B5EF4-FFF2-40B4-BE49-F238E27FC236}">
                    <a16:creationId xmlns:a16="http://schemas.microsoft.com/office/drawing/2014/main" id="{82C649E8-0817-4289-93E8-42A5F3504CDB}"/>
                  </a:ext>
                </a:extLst>
              </p:cNvPr>
              <p:cNvSpPr/>
              <p:nvPr/>
            </p:nvSpPr>
            <p:spPr>
              <a:xfrm>
                <a:off x="-3864112" y="-1200816"/>
                <a:ext cx="11429" cy="11429"/>
              </a:xfrm>
              <a:custGeom>
                <a:avLst/>
                <a:gdLst>
                  <a:gd name="connsiteX0" fmla="*/ 11430 w 11429"/>
                  <a:gd name="connsiteY0" fmla="*/ 5715 h 11429"/>
                  <a:gd name="connsiteX1" fmla="*/ 5715 w 11429"/>
                  <a:gd name="connsiteY1" fmla="*/ 11430 h 11429"/>
                  <a:gd name="connsiteX2" fmla="*/ 0 w 11429"/>
                  <a:gd name="connsiteY2" fmla="*/ 5715 h 11429"/>
                  <a:gd name="connsiteX3" fmla="*/ 5715 w 11429"/>
                  <a:gd name="connsiteY3" fmla="*/ 0 h 11429"/>
                  <a:gd name="connsiteX4" fmla="*/ 11430 w 11429"/>
                  <a:gd name="connsiteY4" fmla="*/ 5715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9" h="11429">
                    <a:moveTo>
                      <a:pt x="11430" y="5715"/>
                    </a:moveTo>
                    <a:cubicBezTo>
                      <a:pt x="11430" y="8868"/>
                      <a:pt x="8868" y="11430"/>
                      <a:pt x="5715" y="11430"/>
                    </a:cubicBezTo>
                    <a:cubicBezTo>
                      <a:pt x="2562" y="11430"/>
                      <a:pt x="0" y="8868"/>
                      <a:pt x="0" y="5715"/>
                    </a:cubicBezTo>
                    <a:cubicBezTo>
                      <a:pt x="0" y="2562"/>
                      <a:pt x="2562" y="0"/>
                      <a:pt x="5715" y="0"/>
                    </a:cubicBezTo>
                    <a:cubicBezTo>
                      <a:pt x="8868" y="0"/>
                      <a:pt x="11430" y="2562"/>
                      <a:pt x="11430" y="571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6" name="任意多边形: 形状 685">
                <a:extLst>
                  <a:ext uri="{FF2B5EF4-FFF2-40B4-BE49-F238E27FC236}">
                    <a16:creationId xmlns:a16="http://schemas.microsoft.com/office/drawing/2014/main" id="{CC287A9B-0FD7-4A33-827C-167E8040A152}"/>
                  </a:ext>
                </a:extLst>
              </p:cNvPr>
              <p:cNvSpPr/>
              <p:nvPr/>
            </p:nvSpPr>
            <p:spPr>
              <a:xfrm>
                <a:off x="-3864493" y="-1434376"/>
                <a:ext cx="119348" cy="31344"/>
              </a:xfrm>
              <a:custGeom>
                <a:avLst/>
                <a:gdLst>
                  <a:gd name="connsiteX0" fmla="*/ 0 w 119348"/>
                  <a:gd name="connsiteY0" fmla="*/ 31345 h 31344"/>
                  <a:gd name="connsiteX1" fmla="*/ 119348 w 119348"/>
                  <a:gd name="connsiteY1" fmla="*/ 13247 h 3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348" h="31344">
                    <a:moveTo>
                      <a:pt x="0" y="31345"/>
                    </a:moveTo>
                    <a:cubicBezTo>
                      <a:pt x="0" y="31345"/>
                      <a:pt x="31813" y="-24853"/>
                      <a:pt x="119348" y="13247"/>
                    </a:cubicBezTo>
                  </a:path>
                </a:pathLst>
              </a:custGeom>
              <a:noFill/>
              <a:ln w="1905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7" name="任意多边形: 形状 686">
                <a:extLst>
                  <a:ext uri="{FF2B5EF4-FFF2-40B4-BE49-F238E27FC236}">
                    <a16:creationId xmlns:a16="http://schemas.microsoft.com/office/drawing/2014/main" id="{7CBF1510-601D-4675-8570-3A6507BDE221}"/>
                  </a:ext>
                </a:extLst>
              </p:cNvPr>
              <p:cNvSpPr/>
              <p:nvPr/>
            </p:nvSpPr>
            <p:spPr>
              <a:xfrm>
                <a:off x="-3623511" y="-1451732"/>
                <a:ext cx="186499" cy="53463"/>
              </a:xfrm>
              <a:custGeom>
                <a:avLst/>
                <a:gdLst>
                  <a:gd name="connsiteX0" fmla="*/ 0 w 186499"/>
                  <a:gd name="connsiteY0" fmla="*/ 19173 h 53463"/>
                  <a:gd name="connsiteX1" fmla="*/ 186499 w 186499"/>
                  <a:gd name="connsiteY1" fmla="*/ 53464 h 5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499" h="53463">
                    <a:moveTo>
                      <a:pt x="0" y="19173"/>
                    </a:moveTo>
                    <a:cubicBezTo>
                      <a:pt x="0" y="19173"/>
                      <a:pt x="110395" y="-41691"/>
                      <a:pt x="186499" y="53464"/>
                    </a:cubicBezTo>
                  </a:path>
                </a:pathLst>
              </a:custGeom>
              <a:noFill/>
              <a:ln w="1905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8" name="任意多边形: 形状 687">
                <a:extLst>
                  <a:ext uri="{FF2B5EF4-FFF2-40B4-BE49-F238E27FC236}">
                    <a16:creationId xmlns:a16="http://schemas.microsoft.com/office/drawing/2014/main" id="{94E66DA7-B6F8-4F06-8E77-3F78EA90C433}"/>
                  </a:ext>
                </a:extLst>
              </p:cNvPr>
              <p:cNvSpPr/>
              <p:nvPr/>
            </p:nvSpPr>
            <p:spPr>
              <a:xfrm>
                <a:off x="-3733715" y="-1071466"/>
                <a:ext cx="204216" cy="61637"/>
              </a:xfrm>
              <a:custGeom>
                <a:avLst/>
                <a:gdLst>
                  <a:gd name="connsiteX0" fmla="*/ 0 w 204216"/>
                  <a:gd name="connsiteY0" fmla="*/ 30956 h 61637"/>
                  <a:gd name="connsiteX1" fmla="*/ 204216 w 204216"/>
                  <a:gd name="connsiteY1" fmla="*/ 0 h 6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16" h="61637">
                    <a:moveTo>
                      <a:pt x="0" y="30956"/>
                    </a:moveTo>
                    <a:cubicBezTo>
                      <a:pt x="0" y="30956"/>
                      <a:pt x="117920" y="117443"/>
                      <a:pt x="204216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9" name="任意多边形: 形状 688">
                <a:extLst>
                  <a:ext uri="{FF2B5EF4-FFF2-40B4-BE49-F238E27FC236}">
                    <a16:creationId xmlns:a16="http://schemas.microsoft.com/office/drawing/2014/main" id="{10D6595B-F605-4765-8949-5E9E763575C0}"/>
                  </a:ext>
                </a:extLst>
              </p:cNvPr>
              <p:cNvSpPr/>
              <p:nvPr/>
            </p:nvSpPr>
            <p:spPr>
              <a:xfrm>
                <a:off x="-3806200" y="-1305591"/>
                <a:ext cx="40386" cy="65341"/>
              </a:xfrm>
              <a:custGeom>
                <a:avLst/>
                <a:gdLst>
                  <a:gd name="connsiteX0" fmla="*/ 40386 w 40386"/>
                  <a:gd name="connsiteY0" fmla="*/ 32671 h 65341"/>
                  <a:gd name="connsiteX1" fmla="*/ 20193 w 40386"/>
                  <a:gd name="connsiteY1" fmla="*/ 65341 h 65341"/>
                  <a:gd name="connsiteX2" fmla="*/ 0 w 40386"/>
                  <a:gd name="connsiteY2" fmla="*/ 32671 h 65341"/>
                  <a:gd name="connsiteX3" fmla="*/ 20193 w 40386"/>
                  <a:gd name="connsiteY3" fmla="*/ 0 h 65341"/>
                  <a:gd name="connsiteX4" fmla="*/ 40386 w 40386"/>
                  <a:gd name="connsiteY4" fmla="*/ 32671 h 65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86" h="65341">
                    <a:moveTo>
                      <a:pt x="40386" y="32671"/>
                    </a:moveTo>
                    <a:cubicBezTo>
                      <a:pt x="40386" y="50714"/>
                      <a:pt x="31345" y="65341"/>
                      <a:pt x="20193" y="65341"/>
                    </a:cubicBezTo>
                    <a:cubicBezTo>
                      <a:pt x="9041" y="65341"/>
                      <a:pt x="0" y="50714"/>
                      <a:pt x="0" y="32671"/>
                    </a:cubicBezTo>
                    <a:cubicBezTo>
                      <a:pt x="0" y="14627"/>
                      <a:pt x="9041" y="0"/>
                      <a:pt x="20193" y="0"/>
                    </a:cubicBezTo>
                    <a:cubicBezTo>
                      <a:pt x="31345" y="0"/>
                      <a:pt x="40386" y="14627"/>
                      <a:pt x="40386" y="326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0" name="任意多边形: 形状 689">
                <a:extLst>
                  <a:ext uri="{FF2B5EF4-FFF2-40B4-BE49-F238E27FC236}">
                    <a16:creationId xmlns:a16="http://schemas.microsoft.com/office/drawing/2014/main" id="{621D4CBE-1843-4946-9D35-572C3AEEDD9F}"/>
                  </a:ext>
                </a:extLst>
              </p:cNvPr>
              <p:cNvSpPr/>
              <p:nvPr/>
            </p:nvSpPr>
            <p:spPr>
              <a:xfrm>
                <a:off x="-3540167" y="-1298637"/>
                <a:ext cx="40481" cy="65341"/>
              </a:xfrm>
              <a:custGeom>
                <a:avLst/>
                <a:gdLst>
                  <a:gd name="connsiteX0" fmla="*/ 40481 w 40481"/>
                  <a:gd name="connsiteY0" fmla="*/ 32671 h 65341"/>
                  <a:gd name="connsiteX1" fmla="*/ 20193 w 40481"/>
                  <a:gd name="connsiteY1" fmla="*/ 65342 h 65341"/>
                  <a:gd name="connsiteX2" fmla="*/ 0 w 40481"/>
                  <a:gd name="connsiteY2" fmla="*/ 32671 h 65341"/>
                  <a:gd name="connsiteX3" fmla="*/ 20193 w 40481"/>
                  <a:gd name="connsiteY3" fmla="*/ 0 h 65341"/>
                  <a:gd name="connsiteX4" fmla="*/ 40481 w 40481"/>
                  <a:gd name="connsiteY4" fmla="*/ 32671 h 65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481" h="65341">
                    <a:moveTo>
                      <a:pt x="40481" y="32671"/>
                    </a:moveTo>
                    <a:cubicBezTo>
                      <a:pt x="40481" y="50768"/>
                      <a:pt x="31432" y="65342"/>
                      <a:pt x="20193" y="65342"/>
                    </a:cubicBezTo>
                    <a:cubicBezTo>
                      <a:pt x="8954" y="65342"/>
                      <a:pt x="0" y="50768"/>
                      <a:pt x="0" y="32671"/>
                    </a:cubicBezTo>
                    <a:cubicBezTo>
                      <a:pt x="0" y="14573"/>
                      <a:pt x="9049" y="0"/>
                      <a:pt x="20193" y="0"/>
                    </a:cubicBezTo>
                    <a:cubicBezTo>
                      <a:pt x="31337" y="0"/>
                      <a:pt x="40481" y="14669"/>
                      <a:pt x="40481" y="326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1" name="任意多边形: 形状 690">
                <a:extLst>
                  <a:ext uri="{FF2B5EF4-FFF2-40B4-BE49-F238E27FC236}">
                    <a16:creationId xmlns:a16="http://schemas.microsoft.com/office/drawing/2014/main" id="{19C57A8A-CCE4-4771-8396-1F42F4FF6189}"/>
                  </a:ext>
                </a:extLst>
              </p:cNvPr>
              <p:cNvSpPr/>
              <p:nvPr/>
            </p:nvSpPr>
            <p:spPr>
              <a:xfrm>
                <a:off x="-3570075" y="-1311344"/>
                <a:ext cx="83724" cy="15849"/>
              </a:xfrm>
              <a:custGeom>
                <a:avLst/>
                <a:gdLst>
                  <a:gd name="connsiteX0" fmla="*/ 0 w 83724"/>
                  <a:gd name="connsiteY0" fmla="*/ 8230 h 15849"/>
                  <a:gd name="connsiteX1" fmla="*/ 83725 w 83724"/>
                  <a:gd name="connsiteY1" fmla="*/ 15850 h 15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724" h="15849">
                    <a:moveTo>
                      <a:pt x="0" y="8230"/>
                    </a:moveTo>
                    <a:cubicBezTo>
                      <a:pt x="0" y="8230"/>
                      <a:pt x="45625" y="-14630"/>
                      <a:pt x="83725" y="15850"/>
                    </a:cubicBezTo>
                  </a:path>
                </a:pathLst>
              </a:custGeom>
              <a:noFill/>
              <a:ln w="1905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2" name="任意多边形: 形状 691">
                <a:extLst>
                  <a:ext uri="{FF2B5EF4-FFF2-40B4-BE49-F238E27FC236}">
                    <a16:creationId xmlns:a16="http://schemas.microsoft.com/office/drawing/2014/main" id="{6957C3F1-A080-4355-B374-30D86E4BB4E3}"/>
                  </a:ext>
                </a:extLst>
              </p:cNvPr>
              <p:cNvSpPr/>
              <p:nvPr/>
            </p:nvSpPr>
            <p:spPr>
              <a:xfrm>
                <a:off x="-3852111" y="-1321351"/>
                <a:ext cx="98964" cy="25857"/>
              </a:xfrm>
              <a:custGeom>
                <a:avLst/>
                <a:gdLst>
                  <a:gd name="connsiteX0" fmla="*/ 0 w 98964"/>
                  <a:gd name="connsiteY0" fmla="*/ 18237 h 25857"/>
                  <a:gd name="connsiteX1" fmla="*/ 98965 w 98964"/>
                  <a:gd name="connsiteY1" fmla="*/ 25857 h 2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964" h="25857">
                    <a:moveTo>
                      <a:pt x="0" y="18237"/>
                    </a:moveTo>
                    <a:cubicBezTo>
                      <a:pt x="0" y="18237"/>
                      <a:pt x="60865" y="-27483"/>
                      <a:pt x="98965" y="25857"/>
                    </a:cubicBezTo>
                  </a:path>
                </a:pathLst>
              </a:custGeom>
              <a:noFill/>
              <a:ln w="1905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3" name="任意多边形: 形状 692">
                <a:extLst>
                  <a:ext uri="{FF2B5EF4-FFF2-40B4-BE49-F238E27FC236}">
                    <a16:creationId xmlns:a16="http://schemas.microsoft.com/office/drawing/2014/main" id="{E6ADE23F-AF86-4172-8156-668D749876C0}"/>
                  </a:ext>
                </a:extLst>
              </p:cNvPr>
              <p:cNvSpPr/>
              <p:nvPr/>
            </p:nvSpPr>
            <p:spPr>
              <a:xfrm>
                <a:off x="-3649514" y="-1560575"/>
                <a:ext cx="871156" cy="1895951"/>
              </a:xfrm>
              <a:custGeom>
                <a:avLst/>
                <a:gdLst>
                  <a:gd name="connsiteX0" fmla="*/ 300228 w 871156"/>
                  <a:gd name="connsiteY0" fmla="*/ 199644 h 1895951"/>
                  <a:gd name="connsiteX1" fmla="*/ 164497 w 871156"/>
                  <a:gd name="connsiteY1" fmla="*/ 710184 h 1895951"/>
                  <a:gd name="connsiteX2" fmla="*/ 0 w 871156"/>
                  <a:gd name="connsiteY2" fmla="*/ 1203674 h 1895951"/>
                  <a:gd name="connsiteX3" fmla="*/ 103156 w 871156"/>
                  <a:gd name="connsiteY3" fmla="*/ 1451324 h 1895951"/>
                  <a:gd name="connsiteX4" fmla="*/ 179927 w 871156"/>
                  <a:gd name="connsiteY4" fmla="*/ 1766602 h 1895951"/>
                  <a:gd name="connsiteX5" fmla="*/ 430530 w 871156"/>
                  <a:gd name="connsiteY5" fmla="*/ 1895951 h 1895951"/>
                  <a:gd name="connsiteX6" fmla="*/ 555879 w 871156"/>
                  <a:gd name="connsiteY6" fmla="*/ 1879759 h 1895951"/>
                  <a:gd name="connsiteX7" fmla="*/ 487204 w 871156"/>
                  <a:gd name="connsiteY7" fmla="*/ 1847469 h 1895951"/>
                  <a:gd name="connsiteX8" fmla="*/ 705421 w 871156"/>
                  <a:gd name="connsiteY8" fmla="*/ 1746409 h 1895951"/>
                  <a:gd name="connsiteX9" fmla="*/ 774192 w 871156"/>
                  <a:gd name="connsiteY9" fmla="*/ 1495806 h 1895951"/>
                  <a:gd name="connsiteX10" fmla="*/ 770096 w 871156"/>
                  <a:gd name="connsiteY10" fmla="*/ 1669542 h 1895951"/>
                  <a:gd name="connsiteX11" fmla="*/ 818674 w 871156"/>
                  <a:gd name="connsiteY11" fmla="*/ 1568482 h 1895951"/>
                  <a:gd name="connsiteX12" fmla="*/ 786289 w 871156"/>
                  <a:gd name="connsiteY12" fmla="*/ 1281493 h 1895951"/>
                  <a:gd name="connsiteX13" fmla="*/ 733711 w 871156"/>
                  <a:gd name="connsiteY13" fmla="*/ 1164241 h 1895951"/>
                  <a:gd name="connsiteX14" fmla="*/ 786289 w 871156"/>
                  <a:gd name="connsiteY14" fmla="*/ 1188530 h 1895951"/>
                  <a:gd name="connsiteX15" fmla="*/ 871157 w 871156"/>
                  <a:gd name="connsiteY15" fmla="*/ 1168337 h 1895951"/>
                  <a:gd name="connsiteX16" fmla="*/ 794385 w 871156"/>
                  <a:gd name="connsiteY16" fmla="*/ 1107662 h 1895951"/>
                  <a:gd name="connsiteX17" fmla="*/ 758000 w 871156"/>
                  <a:gd name="connsiteY17" fmla="*/ 1034891 h 1895951"/>
                  <a:gd name="connsiteX18" fmla="*/ 798385 w 871156"/>
                  <a:gd name="connsiteY18" fmla="*/ 1042988 h 1895951"/>
                  <a:gd name="connsiteX19" fmla="*/ 701421 w 871156"/>
                  <a:gd name="connsiteY19" fmla="*/ 852964 h 1895951"/>
                  <a:gd name="connsiteX20" fmla="*/ 709517 w 871156"/>
                  <a:gd name="connsiteY20" fmla="*/ 375952 h 1895951"/>
                  <a:gd name="connsiteX21" fmla="*/ 539686 w 871156"/>
                  <a:gd name="connsiteY21" fmla="*/ 0 h 189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71156" h="1895951">
                    <a:moveTo>
                      <a:pt x="300228" y="199644"/>
                    </a:moveTo>
                    <a:cubicBezTo>
                      <a:pt x="300228" y="199644"/>
                      <a:pt x="345472" y="419576"/>
                      <a:pt x="164497" y="710184"/>
                    </a:cubicBezTo>
                    <a:cubicBezTo>
                      <a:pt x="36767" y="915257"/>
                      <a:pt x="0" y="1041940"/>
                      <a:pt x="0" y="1203674"/>
                    </a:cubicBezTo>
                    <a:cubicBezTo>
                      <a:pt x="0" y="1365409"/>
                      <a:pt x="103156" y="1451324"/>
                      <a:pt x="103156" y="1451324"/>
                    </a:cubicBezTo>
                    <a:cubicBezTo>
                      <a:pt x="103156" y="1451324"/>
                      <a:pt x="78867" y="1645349"/>
                      <a:pt x="179927" y="1766602"/>
                    </a:cubicBezTo>
                    <a:cubicBezTo>
                      <a:pt x="280987" y="1887855"/>
                      <a:pt x="369951" y="1895951"/>
                      <a:pt x="430530" y="1895951"/>
                    </a:cubicBezTo>
                    <a:cubicBezTo>
                      <a:pt x="472764" y="1894980"/>
                      <a:pt x="514779" y="1889551"/>
                      <a:pt x="555879" y="1879759"/>
                    </a:cubicBezTo>
                    <a:lnTo>
                      <a:pt x="487204" y="1847469"/>
                    </a:lnTo>
                    <a:cubicBezTo>
                      <a:pt x="572814" y="1855422"/>
                      <a:pt x="656111" y="1816846"/>
                      <a:pt x="705421" y="1746409"/>
                    </a:cubicBezTo>
                    <a:cubicBezTo>
                      <a:pt x="758390" y="1674171"/>
                      <a:pt x="782869" y="1584960"/>
                      <a:pt x="774192" y="1495806"/>
                    </a:cubicBezTo>
                    <a:cubicBezTo>
                      <a:pt x="774192" y="1495806"/>
                      <a:pt x="806482" y="1548289"/>
                      <a:pt x="770096" y="1669542"/>
                    </a:cubicBezTo>
                    <a:cubicBezTo>
                      <a:pt x="770096" y="1669542"/>
                      <a:pt x="802481" y="1669542"/>
                      <a:pt x="818674" y="1568482"/>
                    </a:cubicBezTo>
                    <a:cubicBezTo>
                      <a:pt x="834866" y="1467422"/>
                      <a:pt x="834771" y="1366361"/>
                      <a:pt x="786289" y="1281493"/>
                    </a:cubicBezTo>
                    <a:cubicBezTo>
                      <a:pt x="737807" y="1196626"/>
                      <a:pt x="733711" y="1164241"/>
                      <a:pt x="733711" y="1164241"/>
                    </a:cubicBezTo>
                    <a:cubicBezTo>
                      <a:pt x="733711" y="1164241"/>
                      <a:pt x="741807" y="1184529"/>
                      <a:pt x="786289" y="1188530"/>
                    </a:cubicBezTo>
                    <a:cubicBezTo>
                      <a:pt x="815911" y="1189863"/>
                      <a:pt x="845315" y="1182872"/>
                      <a:pt x="871157" y="1168337"/>
                    </a:cubicBezTo>
                    <a:cubicBezTo>
                      <a:pt x="871157" y="1168337"/>
                      <a:pt x="814578" y="1144048"/>
                      <a:pt x="794385" y="1107662"/>
                    </a:cubicBezTo>
                    <a:cubicBezTo>
                      <a:pt x="774192" y="1071277"/>
                      <a:pt x="758000" y="1034891"/>
                      <a:pt x="758000" y="1034891"/>
                    </a:cubicBezTo>
                    <a:lnTo>
                      <a:pt x="798385" y="1042988"/>
                    </a:lnTo>
                    <a:cubicBezTo>
                      <a:pt x="756352" y="985095"/>
                      <a:pt x="723633" y="920972"/>
                      <a:pt x="701421" y="852964"/>
                    </a:cubicBezTo>
                    <a:cubicBezTo>
                      <a:pt x="669036" y="748189"/>
                      <a:pt x="753999" y="594265"/>
                      <a:pt x="709517" y="375952"/>
                    </a:cubicBezTo>
                    <a:cubicBezTo>
                      <a:pt x="680114" y="240040"/>
                      <a:pt x="622230" y="111909"/>
                      <a:pt x="539686" y="0"/>
                    </a:cubicBezTo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4" name="任意多边形: 形状 693">
                <a:extLst>
                  <a:ext uri="{FF2B5EF4-FFF2-40B4-BE49-F238E27FC236}">
                    <a16:creationId xmlns:a16="http://schemas.microsoft.com/office/drawing/2014/main" id="{C2DDC8A7-CED1-4E1E-B90C-B90D44237EB8}"/>
                  </a:ext>
                </a:extLst>
              </p:cNvPr>
              <p:cNvSpPr/>
              <p:nvPr/>
            </p:nvSpPr>
            <p:spPr>
              <a:xfrm>
                <a:off x="-3422940" y="-794669"/>
                <a:ext cx="432130" cy="812101"/>
              </a:xfrm>
              <a:custGeom>
                <a:avLst/>
                <a:gdLst>
                  <a:gd name="connsiteX0" fmla="*/ 239389 w 432130"/>
                  <a:gd name="connsiteY0" fmla="*/ 0 h 812101"/>
                  <a:gd name="connsiteX1" fmla="*/ 1264 w 432130"/>
                  <a:gd name="connsiteY1" fmla="*/ 438912 h 812101"/>
                  <a:gd name="connsiteX2" fmla="*/ 311874 w 432130"/>
                  <a:gd name="connsiteY2" fmla="*/ 799719 h 812101"/>
                  <a:gd name="connsiteX3" fmla="*/ 298158 w 432130"/>
                  <a:gd name="connsiteY3" fmla="*/ 461772 h 812101"/>
                  <a:gd name="connsiteX4" fmla="*/ 202241 w 432130"/>
                  <a:gd name="connsiteY4" fmla="*/ 548545 h 81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130" h="812101">
                    <a:moveTo>
                      <a:pt x="239389" y="0"/>
                    </a:moveTo>
                    <a:cubicBezTo>
                      <a:pt x="149377" y="177641"/>
                      <a:pt x="11836" y="264985"/>
                      <a:pt x="1264" y="438912"/>
                    </a:cubicBezTo>
                    <a:cubicBezTo>
                      <a:pt x="-12357" y="671893"/>
                      <a:pt x="83655" y="863441"/>
                      <a:pt x="311874" y="799719"/>
                    </a:cubicBezTo>
                    <a:cubicBezTo>
                      <a:pt x="508280" y="744950"/>
                      <a:pt x="435223" y="456819"/>
                      <a:pt x="298158" y="461772"/>
                    </a:cubicBezTo>
                    <a:cubicBezTo>
                      <a:pt x="215862" y="464534"/>
                      <a:pt x="202241" y="548545"/>
                      <a:pt x="202241" y="548545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5" name="任意多边形: 形状 694">
                <a:extLst>
                  <a:ext uri="{FF2B5EF4-FFF2-40B4-BE49-F238E27FC236}">
                    <a16:creationId xmlns:a16="http://schemas.microsoft.com/office/drawing/2014/main" id="{D565F393-7BD1-440A-8710-1471AAA37E3E}"/>
                  </a:ext>
                </a:extLst>
              </p:cNvPr>
              <p:cNvSpPr/>
              <p:nvPr/>
            </p:nvSpPr>
            <p:spPr>
              <a:xfrm>
                <a:off x="-3219555" y="-1527523"/>
                <a:ext cx="111570" cy="650557"/>
              </a:xfrm>
              <a:custGeom>
                <a:avLst/>
                <a:gdLst>
                  <a:gd name="connsiteX0" fmla="*/ 0 w 111570"/>
                  <a:gd name="connsiteY0" fmla="*/ 0 h 650557"/>
                  <a:gd name="connsiteX1" fmla="*/ 104204 w 111570"/>
                  <a:gd name="connsiteY1" fmla="*/ 514350 h 650557"/>
                  <a:gd name="connsiteX2" fmla="*/ 71056 w 111570"/>
                  <a:gd name="connsiteY2" fmla="*/ 650558 h 65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570" h="650557">
                    <a:moveTo>
                      <a:pt x="0" y="0"/>
                    </a:moveTo>
                    <a:cubicBezTo>
                      <a:pt x="60960" y="111062"/>
                      <a:pt x="135446" y="298513"/>
                      <a:pt x="104204" y="514350"/>
                    </a:cubicBezTo>
                    <a:cubicBezTo>
                      <a:pt x="97631" y="560727"/>
                      <a:pt x="86525" y="606343"/>
                      <a:pt x="71056" y="650558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6" name="任意多边形: 形状 695">
                <a:extLst>
                  <a:ext uri="{FF2B5EF4-FFF2-40B4-BE49-F238E27FC236}">
                    <a16:creationId xmlns:a16="http://schemas.microsoft.com/office/drawing/2014/main" id="{BBF2F90F-7EFB-4C9B-95DB-C6BE1DC0E577}"/>
                  </a:ext>
                </a:extLst>
              </p:cNvPr>
              <p:cNvSpPr/>
              <p:nvPr/>
            </p:nvSpPr>
            <p:spPr>
              <a:xfrm>
                <a:off x="-3288897" y="-1634584"/>
                <a:ext cx="34194" cy="48196"/>
              </a:xfrm>
              <a:custGeom>
                <a:avLst/>
                <a:gdLst>
                  <a:gd name="connsiteX0" fmla="*/ 0 w 34194"/>
                  <a:gd name="connsiteY0" fmla="*/ 0 h 48196"/>
                  <a:gd name="connsiteX1" fmla="*/ 34195 w 34194"/>
                  <a:gd name="connsiteY1" fmla="*/ 48196 h 4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194" h="48196">
                    <a:moveTo>
                      <a:pt x="0" y="0"/>
                    </a:moveTo>
                    <a:cubicBezTo>
                      <a:pt x="0" y="0"/>
                      <a:pt x="14002" y="17145"/>
                      <a:pt x="34195" y="48196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7" name="任意多边形: 形状 696">
                <a:extLst>
                  <a:ext uri="{FF2B5EF4-FFF2-40B4-BE49-F238E27FC236}">
                    <a16:creationId xmlns:a16="http://schemas.microsoft.com/office/drawing/2014/main" id="{61926AC4-31BB-4604-B6D2-C5DDFDE57027}"/>
                  </a:ext>
                </a:extLst>
              </p:cNvPr>
              <p:cNvSpPr/>
              <p:nvPr/>
            </p:nvSpPr>
            <p:spPr>
              <a:xfrm>
                <a:off x="-3503937" y="-442435"/>
                <a:ext cx="443830" cy="645623"/>
              </a:xfrm>
              <a:custGeom>
                <a:avLst/>
                <a:gdLst>
                  <a:gd name="connsiteX0" fmla="*/ 42351 w 443830"/>
                  <a:gd name="connsiteY0" fmla="*/ 0 h 645623"/>
                  <a:gd name="connsiteX1" fmla="*/ 14443 w 443830"/>
                  <a:gd name="connsiteY1" fmla="*/ 433769 h 645623"/>
                  <a:gd name="connsiteX2" fmla="*/ 443830 w 443830"/>
                  <a:gd name="connsiteY2" fmla="*/ 593693 h 64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830" h="645623">
                    <a:moveTo>
                      <a:pt x="42351" y="0"/>
                    </a:moveTo>
                    <a:cubicBezTo>
                      <a:pt x="12729" y="121634"/>
                      <a:pt x="-19275" y="304800"/>
                      <a:pt x="14443" y="433769"/>
                    </a:cubicBezTo>
                    <a:cubicBezTo>
                      <a:pt x="69307" y="643890"/>
                      <a:pt x="256569" y="698754"/>
                      <a:pt x="443830" y="593693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8" name="任意多边形: 形状 697">
                <a:extLst>
                  <a:ext uri="{FF2B5EF4-FFF2-40B4-BE49-F238E27FC236}">
                    <a16:creationId xmlns:a16="http://schemas.microsoft.com/office/drawing/2014/main" id="{7A84C807-5238-4F0E-BA37-CAAF9E36D021}"/>
                  </a:ext>
                </a:extLst>
              </p:cNvPr>
              <p:cNvSpPr/>
              <p:nvPr/>
            </p:nvSpPr>
            <p:spPr>
              <a:xfrm>
                <a:off x="-3443583" y="-570451"/>
                <a:ext cx="17716" cy="58292"/>
              </a:xfrm>
              <a:custGeom>
                <a:avLst/>
                <a:gdLst>
                  <a:gd name="connsiteX0" fmla="*/ 17716 w 17716"/>
                  <a:gd name="connsiteY0" fmla="*/ 0 h 58292"/>
                  <a:gd name="connsiteX1" fmla="*/ 0 w 17716"/>
                  <a:gd name="connsiteY1" fmla="*/ 58293 h 5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716" h="58292">
                    <a:moveTo>
                      <a:pt x="17716" y="0"/>
                    </a:moveTo>
                    <a:cubicBezTo>
                      <a:pt x="17716" y="0"/>
                      <a:pt x="10287" y="22003"/>
                      <a:pt x="0" y="58293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9" name="任意多边形: 形状 698">
                <a:extLst>
                  <a:ext uri="{FF2B5EF4-FFF2-40B4-BE49-F238E27FC236}">
                    <a16:creationId xmlns:a16="http://schemas.microsoft.com/office/drawing/2014/main" id="{AE5CD2E5-2A02-4D15-B0EB-E4A6CC89209A}"/>
                  </a:ext>
                </a:extLst>
              </p:cNvPr>
              <p:cNvSpPr/>
              <p:nvPr/>
            </p:nvSpPr>
            <p:spPr>
              <a:xfrm>
                <a:off x="-3194636" y="-1543239"/>
                <a:ext cx="212086" cy="1146429"/>
              </a:xfrm>
              <a:custGeom>
                <a:avLst/>
                <a:gdLst>
                  <a:gd name="connsiteX0" fmla="*/ 60996 w 212086"/>
                  <a:gd name="connsiteY0" fmla="*/ 0 h 1146429"/>
                  <a:gd name="connsiteX1" fmla="*/ 211777 w 212086"/>
                  <a:gd name="connsiteY1" fmla="*/ 525209 h 1146429"/>
                  <a:gd name="connsiteX2" fmla="*/ 6227 w 212086"/>
                  <a:gd name="connsiteY2" fmla="*/ 986504 h 1146429"/>
                  <a:gd name="connsiteX3" fmla="*/ 15752 w 212086"/>
                  <a:gd name="connsiteY3" fmla="*/ 1146429 h 114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086" h="1146429">
                    <a:moveTo>
                      <a:pt x="60996" y="0"/>
                    </a:moveTo>
                    <a:cubicBezTo>
                      <a:pt x="60996" y="0"/>
                      <a:pt x="202633" y="274034"/>
                      <a:pt x="211777" y="525209"/>
                    </a:cubicBezTo>
                    <a:cubicBezTo>
                      <a:pt x="220921" y="776383"/>
                      <a:pt x="24516" y="881443"/>
                      <a:pt x="6227" y="986504"/>
                    </a:cubicBezTo>
                    <a:cubicBezTo>
                      <a:pt x="-12060" y="1091565"/>
                      <a:pt x="15752" y="1146429"/>
                      <a:pt x="15752" y="1146429"/>
                    </a:cubicBezTo>
                  </a:path>
                </a:pathLst>
              </a:custGeom>
              <a:noFill/>
              <a:ln w="9525" cap="rnd">
                <a:solidFill>
                  <a:srgbClr val="8C8C8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0" name="任意多边形: 形状 699">
                <a:extLst>
                  <a:ext uri="{FF2B5EF4-FFF2-40B4-BE49-F238E27FC236}">
                    <a16:creationId xmlns:a16="http://schemas.microsoft.com/office/drawing/2014/main" id="{465678B3-D7C4-41D5-82FD-84F72D045349}"/>
                  </a:ext>
                </a:extLst>
              </p:cNvPr>
              <p:cNvSpPr/>
              <p:nvPr/>
            </p:nvSpPr>
            <p:spPr>
              <a:xfrm>
                <a:off x="-3657705" y="-1746503"/>
                <a:ext cx="343852" cy="399206"/>
              </a:xfrm>
              <a:custGeom>
                <a:avLst/>
                <a:gdLst>
                  <a:gd name="connsiteX0" fmla="*/ 0 w 343852"/>
                  <a:gd name="connsiteY0" fmla="*/ 0 h 399206"/>
                  <a:gd name="connsiteX1" fmla="*/ 160020 w 343852"/>
                  <a:gd name="connsiteY1" fmla="*/ 261366 h 399206"/>
                  <a:gd name="connsiteX2" fmla="*/ 343853 w 343852"/>
                  <a:gd name="connsiteY2" fmla="*/ 399193 h 399206"/>
                  <a:gd name="connsiteX3" fmla="*/ 122396 w 343852"/>
                  <a:gd name="connsiteY3" fmla="*/ 56293 h 39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852" h="399206">
                    <a:moveTo>
                      <a:pt x="0" y="0"/>
                    </a:moveTo>
                    <a:cubicBezTo>
                      <a:pt x="0" y="0"/>
                      <a:pt x="1238" y="119253"/>
                      <a:pt x="160020" y="261366"/>
                    </a:cubicBezTo>
                    <a:cubicBezTo>
                      <a:pt x="318802" y="403479"/>
                      <a:pt x="343853" y="399193"/>
                      <a:pt x="343853" y="399193"/>
                    </a:cubicBezTo>
                    <a:cubicBezTo>
                      <a:pt x="343853" y="399193"/>
                      <a:pt x="126587" y="244602"/>
                      <a:pt x="122396" y="56293"/>
                    </a:cubicBezTo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1" name="任意多边形: 形状 700">
                <a:extLst>
                  <a:ext uri="{FF2B5EF4-FFF2-40B4-BE49-F238E27FC236}">
                    <a16:creationId xmlns:a16="http://schemas.microsoft.com/office/drawing/2014/main" id="{3C4BD601-342A-4F11-B400-18DD4E2FB1F7}"/>
                  </a:ext>
                </a:extLst>
              </p:cNvPr>
              <p:cNvSpPr/>
              <p:nvPr/>
            </p:nvSpPr>
            <p:spPr>
              <a:xfrm>
                <a:off x="-3668659" y="44673"/>
                <a:ext cx="77819" cy="191738"/>
              </a:xfrm>
              <a:custGeom>
                <a:avLst/>
                <a:gdLst>
                  <a:gd name="connsiteX0" fmla="*/ 0 w 77819"/>
                  <a:gd name="connsiteY0" fmla="*/ 191738 h 191738"/>
                  <a:gd name="connsiteX1" fmla="*/ 77819 w 77819"/>
                  <a:gd name="connsiteY1" fmla="*/ 0 h 19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819" h="191738">
                    <a:moveTo>
                      <a:pt x="0" y="191738"/>
                    </a:moveTo>
                    <a:cubicBezTo>
                      <a:pt x="18212" y="124949"/>
                      <a:pt x="44329" y="60588"/>
                      <a:pt x="77819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2" name="任意多边形: 形状 701">
                <a:extLst>
                  <a:ext uri="{FF2B5EF4-FFF2-40B4-BE49-F238E27FC236}">
                    <a16:creationId xmlns:a16="http://schemas.microsoft.com/office/drawing/2014/main" id="{4950B389-2400-4AC2-AD0C-D55E0051DB2D}"/>
                  </a:ext>
                </a:extLst>
              </p:cNvPr>
              <p:cNvSpPr/>
              <p:nvPr/>
            </p:nvSpPr>
            <p:spPr>
              <a:xfrm rot="-2700000">
                <a:off x="-4182736" y="-2098910"/>
                <a:ext cx="201930" cy="201930"/>
              </a:xfrm>
              <a:custGeom>
                <a:avLst/>
                <a:gdLst>
                  <a:gd name="connsiteX0" fmla="*/ 201930 w 201930"/>
                  <a:gd name="connsiteY0" fmla="*/ 100965 h 201930"/>
                  <a:gd name="connsiteX1" fmla="*/ 100965 w 201930"/>
                  <a:gd name="connsiteY1" fmla="*/ 201930 h 201930"/>
                  <a:gd name="connsiteX2" fmla="*/ 0 w 201930"/>
                  <a:gd name="connsiteY2" fmla="*/ 100965 h 201930"/>
                  <a:gd name="connsiteX3" fmla="*/ 100965 w 201930"/>
                  <a:gd name="connsiteY3" fmla="*/ 0 h 201930"/>
                  <a:gd name="connsiteX4" fmla="*/ 201930 w 201930"/>
                  <a:gd name="connsiteY4" fmla="*/ 100965 h 20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930" h="20193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703" name="图形 554">
                <a:extLst>
                  <a:ext uri="{FF2B5EF4-FFF2-40B4-BE49-F238E27FC236}">
                    <a16:creationId xmlns:a16="http://schemas.microsoft.com/office/drawing/2014/main" id="{0C6CB6BE-079C-43A9-93B4-7A7F36443FE7}"/>
                  </a:ext>
                </a:extLst>
              </p:cNvPr>
              <p:cNvGrpSpPr/>
              <p:nvPr/>
            </p:nvGrpSpPr>
            <p:grpSpPr>
              <a:xfrm>
                <a:off x="-4183485" y="-2096648"/>
                <a:ext cx="180651" cy="222320"/>
                <a:chOff x="-4183485" y="-2096648"/>
                <a:chExt cx="180651" cy="222320"/>
              </a:xfrm>
            </p:grpSpPr>
            <p:sp>
              <p:nvSpPr>
                <p:cNvPr id="704" name="任意多边形: 形状 703">
                  <a:extLst>
                    <a:ext uri="{FF2B5EF4-FFF2-40B4-BE49-F238E27FC236}">
                      <a16:creationId xmlns:a16="http://schemas.microsoft.com/office/drawing/2014/main" id="{5DCDAE13-D840-45B7-B7DD-71F062C30CD4}"/>
                    </a:ext>
                  </a:extLst>
                </p:cNvPr>
                <p:cNvSpPr/>
                <p:nvPr/>
              </p:nvSpPr>
              <p:spPr>
                <a:xfrm>
                  <a:off x="-4182437" y="-2096295"/>
                  <a:ext cx="179327" cy="221036"/>
                </a:xfrm>
                <a:custGeom>
                  <a:avLst/>
                  <a:gdLst>
                    <a:gd name="connsiteX0" fmla="*/ 52864 w 179327"/>
                    <a:gd name="connsiteY0" fmla="*/ 9655 h 221036"/>
                    <a:gd name="connsiteX1" fmla="*/ 109442 w 179327"/>
                    <a:gd name="connsiteY1" fmla="*/ 4130 h 221036"/>
                    <a:gd name="connsiteX2" fmla="*/ 155543 w 179327"/>
                    <a:gd name="connsiteY2" fmla="*/ 42230 h 221036"/>
                    <a:gd name="connsiteX3" fmla="*/ 170307 w 179327"/>
                    <a:gd name="connsiteY3" fmla="*/ 176247 h 221036"/>
                    <a:gd name="connsiteX4" fmla="*/ 71247 w 179327"/>
                    <a:gd name="connsiteY4" fmla="*/ 220538 h 221036"/>
                    <a:gd name="connsiteX5" fmla="*/ 0 w 179327"/>
                    <a:gd name="connsiteY5" fmla="*/ 114239 h 221036"/>
                    <a:gd name="connsiteX6" fmla="*/ 52864 w 179327"/>
                    <a:gd name="connsiteY6" fmla="*/ 9655 h 221036"/>
                    <a:gd name="connsiteX7" fmla="*/ 165925 w 179327"/>
                    <a:gd name="connsiteY7" fmla="*/ 165198 h 221036"/>
                    <a:gd name="connsiteX8" fmla="*/ 166592 w 179327"/>
                    <a:gd name="connsiteY8" fmla="*/ 121573 h 221036"/>
                    <a:gd name="connsiteX9" fmla="*/ 153067 w 179327"/>
                    <a:gd name="connsiteY9" fmla="*/ 195297 h 221036"/>
                    <a:gd name="connsiteX10" fmla="*/ 165925 w 179327"/>
                    <a:gd name="connsiteY10" fmla="*/ 165198 h 221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9327" h="221036">
                      <a:moveTo>
                        <a:pt x="52864" y="9655"/>
                      </a:moveTo>
                      <a:cubicBezTo>
                        <a:pt x="86011" y="-8157"/>
                        <a:pt x="109442" y="4130"/>
                        <a:pt x="109442" y="4130"/>
                      </a:cubicBezTo>
                      <a:cubicBezTo>
                        <a:pt x="109442" y="4130"/>
                        <a:pt x="135826" y="9083"/>
                        <a:pt x="155543" y="42230"/>
                      </a:cubicBezTo>
                      <a:cubicBezTo>
                        <a:pt x="175260" y="75377"/>
                        <a:pt x="189357" y="141862"/>
                        <a:pt x="170307" y="176247"/>
                      </a:cubicBezTo>
                      <a:cubicBezTo>
                        <a:pt x="151257" y="210632"/>
                        <a:pt x="113728" y="223872"/>
                        <a:pt x="71247" y="220538"/>
                      </a:cubicBezTo>
                      <a:cubicBezTo>
                        <a:pt x="28765" y="217204"/>
                        <a:pt x="0" y="158435"/>
                        <a:pt x="0" y="114239"/>
                      </a:cubicBezTo>
                      <a:cubicBezTo>
                        <a:pt x="0" y="70043"/>
                        <a:pt x="19621" y="27466"/>
                        <a:pt x="52864" y="9655"/>
                      </a:cubicBezTo>
                      <a:close/>
                      <a:moveTo>
                        <a:pt x="165925" y="165198"/>
                      </a:moveTo>
                      <a:cubicBezTo>
                        <a:pt x="168507" y="150787"/>
                        <a:pt x="168735" y="136052"/>
                        <a:pt x="166592" y="121573"/>
                      </a:cubicBezTo>
                      <a:cubicBezTo>
                        <a:pt x="166592" y="121573"/>
                        <a:pt x="159163" y="181772"/>
                        <a:pt x="153067" y="195297"/>
                      </a:cubicBezTo>
                      <a:cubicBezTo>
                        <a:pt x="160191" y="186734"/>
                        <a:pt x="164668" y="176266"/>
                        <a:pt x="165925" y="16519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5" name="任意多边形: 形状 704">
                  <a:extLst>
                    <a:ext uri="{FF2B5EF4-FFF2-40B4-BE49-F238E27FC236}">
                      <a16:creationId xmlns:a16="http://schemas.microsoft.com/office/drawing/2014/main" id="{8276EA9B-728C-4DBF-B1AD-86DE55C906F5}"/>
                    </a:ext>
                  </a:extLst>
                </p:cNvPr>
                <p:cNvSpPr/>
                <p:nvPr/>
              </p:nvSpPr>
              <p:spPr>
                <a:xfrm>
                  <a:off x="-4183485" y="-2096648"/>
                  <a:ext cx="180651" cy="222320"/>
                </a:xfrm>
                <a:custGeom>
                  <a:avLst/>
                  <a:gdLst>
                    <a:gd name="connsiteX0" fmla="*/ 86011 w 180651"/>
                    <a:gd name="connsiteY0" fmla="*/ 222320 h 222320"/>
                    <a:gd name="connsiteX1" fmla="*/ 171736 w 180651"/>
                    <a:gd name="connsiteY1" fmla="*/ 176981 h 222320"/>
                    <a:gd name="connsiteX2" fmla="*/ 156972 w 180651"/>
                    <a:gd name="connsiteY2" fmla="*/ 42203 h 222320"/>
                    <a:gd name="connsiteX3" fmla="*/ 110395 w 180651"/>
                    <a:gd name="connsiteY3" fmla="*/ 4103 h 222320"/>
                    <a:gd name="connsiteX4" fmla="*/ 53245 w 180651"/>
                    <a:gd name="connsiteY4" fmla="*/ 9722 h 222320"/>
                    <a:gd name="connsiteX5" fmla="*/ 0 w 180651"/>
                    <a:gd name="connsiteY5" fmla="*/ 114497 h 222320"/>
                    <a:gd name="connsiteX6" fmla="*/ 72009 w 180651"/>
                    <a:gd name="connsiteY6" fmla="*/ 221558 h 222320"/>
                    <a:gd name="connsiteX7" fmla="*/ 86011 w 180651"/>
                    <a:gd name="connsiteY7" fmla="*/ 222320 h 222320"/>
                    <a:gd name="connsiteX8" fmla="*/ 89535 w 180651"/>
                    <a:gd name="connsiteY8" fmla="*/ 1245 h 222320"/>
                    <a:gd name="connsiteX9" fmla="*/ 110109 w 180651"/>
                    <a:gd name="connsiteY9" fmla="*/ 5245 h 222320"/>
                    <a:gd name="connsiteX10" fmla="*/ 110109 w 180651"/>
                    <a:gd name="connsiteY10" fmla="*/ 5245 h 222320"/>
                    <a:gd name="connsiteX11" fmla="*/ 155734 w 180651"/>
                    <a:gd name="connsiteY11" fmla="*/ 43345 h 222320"/>
                    <a:gd name="connsiteX12" fmla="*/ 170402 w 180651"/>
                    <a:gd name="connsiteY12" fmla="*/ 176696 h 222320"/>
                    <a:gd name="connsiteX13" fmla="*/ 72199 w 180651"/>
                    <a:gd name="connsiteY13" fmla="*/ 220606 h 222320"/>
                    <a:gd name="connsiteX14" fmla="*/ 1619 w 180651"/>
                    <a:gd name="connsiteY14" fmla="*/ 115069 h 222320"/>
                    <a:gd name="connsiteX15" fmla="*/ 54102 w 180651"/>
                    <a:gd name="connsiteY15" fmla="*/ 11246 h 222320"/>
                    <a:gd name="connsiteX16" fmla="*/ 89535 w 180651"/>
                    <a:gd name="connsiteY16" fmla="*/ 1245 h 222320"/>
                    <a:gd name="connsiteX17" fmla="*/ 151733 w 180651"/>
                    <a:gd name="connsiteY17" fmla="*/ 198984 h 222320"/>
                    <a:gd name="connsiteX18" fmla="*/ 154686 w 180651"/>
                    <a:gd name="connsiteY18" fmla="*/ 196317 h 222320"/>
                    <a:gd name="connsiteX19" fmla="*/ 167830 w 180651"/>
                    <a:gd name="connsiteY19" fmla="*/ 165742 h 222320"/>
                    <a:gd name="connsiteX20" fmla="*/ 168402 w 180651"/>
                    <a:gd name="connsiteY20" fmla="*/ 121832 h 222320"/>
                    <a:gd name="connsiteX21" fmla="*/ 167545 w 180651"/>
                    <a:gd name="connsiteY21" fmla="*/ 116497 h 222320"/>
                    <a:gd name="connsiteX22" fmla="*/ 166878 w 180651"/>
                    <a:gd name="connsiteY22" fmla="*/ 121832 h 222320"/>
                    <a:gd name="connsiteX23" fmla="*/ 153352 w 180651"/>
                    <a:gd name="connsiteY23" fmla="*/ 195365 h 222320"/>
                    <a:gd name="connsiteX24" fmla="*/ 167640 w 180651"/>
                    <a:gd name="connsiteY24" fmla="*/ 128213 h 222320"/>
                    <a:gd name="connsiteX25" fmla="*/ 166211 w 180651"/>
                    <a:gd name="connsiteY25" fmla="*/ 165456 h 222320"/>
                    <a:gd name="connsiteX26" fmla="*/ 156686 w 180651"/>
                    <a:gd name="connsiteY26" fmla="*/ 191459 h 222320"/>
                    <a:gd name="connsiteX27" fmla="*/ 167640 w 180651"/>
                    <a:gd name="connsiteY27" fmla="*/ 128213 h 222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0651" h="222320">
                      <a:moveTo>
                        <a:pt x="86011" y="222320"/>
                      </a:moveTo>
                      <a:cubicBezTo>
                        <a:pt x="125444" y="222320"/>
                        <a:pt x="155734" y="206509"/>
                        <a:pt x="171736" y="176981"/>
                      </a:cubicBezTo>
                      <a:cubicBezTo>
                        <a:pt x="190786" y="141834"/>
                        <a:pt x="176213" y="74778"/>
                        <a:pt x="156972" y="42203"/>
                      </a:cubicBezTo>
                      <a:cubicBezTo>
                        <a:pt x="147133" y="23810"/>
                        <a:pt x="130369" y="10103"/>
                        <a:pt x="110395" y="4103"/>
                      </a:cubicBezTo>
                      <a:cubicBezTo>
                        <a:pt x="108680" y="3245"/>
                        <a:pt x="85249" y="-7518"/>
                        <a:pt x="53245" y="9722"/>
                      </a:cubicBezTo>
                      <a:cubicBezTo>
                        <a:pt x="21241" y="26962"/>
                        <a:pt x="0" y="68396"/>
                        <a:pt x="0" y="114497"/>
                      </a:cubicBezTo>
                      <a:cubicBezTo>
                        <a:pt x="0" y="156598"/>
                        <a:pt x="27337" y="217748"/>
                        <a:pt x="72009" y="221558"/>
                      </a:cubicBezTo>
                      <a:cubicBezTo>
                        <a:pt x="76657" y="222053"/>
                        <a:pt x="81334" y="222311"/>
                        <a:pt x="86011" y="222320"/>
                      </a:cubicBezTo>
                      <a:close/>
                      <a:moveTo>
                        <a:pt x="89535" y="1245"/>
                      </a:moveTo>
                      <a:cubicBezTo>
                        <a:pt x="96603" y="1064"/>
                        <a:pt x="103622" y="2426"/>
                        <a:pt x="110109" y="5245"/>
                      </a:cubicBezTo>
                      <a:lnTo>
                        <a:pt x="110109" y="5245"/>
                      </a:lnTo>
                      <a:cubicBezTo>
                        <a:pt x="129845" y="11246"/>
                        <a:pt x="146313" y="24991"/>
                        <a:pt x="155734" y="43345"/>
                      </a:cubicBezTo>
                      <a:cubicBezTo>
                        <a:pt x="174784" y="75540"/>
                        <a:pt x="189643" y="141834"/>
                        <a:pt x="170402" y="176696"/>
                      </a:cubicBezTo>
                      <a:cubicBezTo>
                        <a:pt x="152590" y="208985"/>
                        <a:pt x="117729" y="224321"/>
                        <a:pt x="72199" y="220606"/>
                      </a:cubicBezTo>
                      <a:cubicBezTo>
                        <a:pt x="28480" y="216796"/>
                        <a:pt x="1619" y="156503"/>
                        <a:pt x="1619" y="115069"/>
                      </a:cubicBezTo>
                      <a:cubicBezTo>
                        <a:pt x="1619" y="69063"/>
                        <a:pt x="22193" y="28296"/>
                        <a:pt x="54102" y="11246"/>
                      </a:cubicBezTo>
                      <a:cubicBezTo>
                        <a:pt x="64875" y="4960"/>
                        <a:pt x="77067" y="1512"/>
                        <a:pt x="89535" y="1245"/>
                      </a:cubicBezTo>
                      <a:close/>
                      <a:moveTo>
                        <a:pt x="151733" y="198984"/>
                      </a:moveTo>
                      <a:lnTo>
                        <a:pt x="154686" y="196317"/>
                      </a:lnTo>
                      <a:cubicBezTo>
                        <a:pt x="161858" y="187573"/>
                        <a:pt x="166421" y="176972"/>
                        <a:pt x="167830" y="165742"/>
                      </a:cubicBezTo>
                      <a:cubicBezTo>
                        <a:pt x="170345" y="151226"/>
                        <a:pt x="170536" y="136405"/>
                        <a:pt x="168402" y="121832"/>
                      </a:cubicBezTo>
                      <a:lnTo>
                        <a:pt x="167545" y="116497"/>
                      </a:lnTo>
                      <a:lnTo>
                        <a:pt x="166878" y="121832"/>
                      </a:lnTo>
                      <a:cubicBezTo>
                        <a:pt x="166878" y="122403"/>
                        <a:pt x="159448" y="182125"/>
                        <a:pt x="153352" y="195365"/>
                      </a:cubicBezTo>
                      <a:close/>
                      <a:moveTo>
                        <a:pt x="167640" y="128213"/>
                      </a:moveTo>
                      <a:cubicBezTo>
                        <a:pt x="168878" y="140634"/>
                        <a:pt x="168392" y="153169"/>
                        <a:pt x="166211" y="165456"/>
                      </a:cubicBezTo>
                      <a:cubicBezTo>
                        <a:pt x="164792" y="174667"/>
                        <a:pt x="161554" y="183506"/>
                        <a:pt x="156686" y="191459"/>
                      </a:cubicBezTo>
                      <a:cubicBezTo>
                        <a:pt x="161534" y="170600"/>
                        <a:pt x="165192" y="149483"/>
                        <a:pt x="167640" y="12821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6" name="任意多边形: 形状 705">
                  <a:extLst>
                    <a:ext uri="{FF2B5EF4-FFF2-40B4-BE49-F238E27FC236}">
                      <a16:creationId xmlns:a16="http://schemas.microsoft.com/office/drawing/2014/main" id="{AB885FD0-98C1-4523-990F-EEB3D817FE5B}"/>
                    </a:ext>
                  </a:extLst>
                </p:cNvPr>
                <p:cNvSpPr/>
                <p:nvPr/>
              </p:nvSpPr>
              <p:spPr>
                <a:xfrm>
                  <a:off x="-4128426" y="-2081687"/>
                  <a:ext cx="86387" cy="152212"/>
                </a:xfrm>
                <a:custGeom>
                  <a:avLst/>
                  <a:gdLst>
                    <a:gd name="connsiteX0" fmla="*/ 49621 w 86387"/>
                    <a:gd name="connsiteY0" fmla="*/ 0 h 152212"/>
                    <a:gd name="connsiteX1" fmla="*/ 80006 w 86387"/>
                    <a:gd name="connsiteY1" fmla="*/ 28575 h 152212"/>
                    <a:gd name="connsiteX2" fmla="*/ 84673 w 86387"/>
                    <a:gd name="connsiteY2" fmla="*/ 71438 h 152212"/>
                    <a:gd name="connsiteX3" fmla="*/ 67147 w 86387"/>
                    <a:gd name="connsiteY3" fmla="*/ 140494 h 152212"/>
                    <a:gd name="connsiteX4" fmla="*/ 42668 w 86387"/>
                    <a:gd name="connsiteY4" fmla="*/ 152209 h 152212"/>
                    <a:gd name="connsiteX5" fmla="*/ 2663 w 86387"/>
                    <a:gd name="connsiteY5" fmla="*/ 118110 h 152212"/>
                    <a:gd name="connsiteX6" fmla="*/ 2663 w 86387"/>
                    <a:gd name="connsiteY6" fmla="*/ 58388 h 152212"/>
                    <a:gd name="connsiteX7" fmla="*/ 49621 w 86387"/>
                    <a:gd name="connsiteY7" fmla="*/ 0 h 152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387" h="152212">
                      <a:moveTo>
                        <a:pt x="49621" y="0"/>
                      </a:moveTo>
                      <a:cubicBezTo>
                        <a:pt x="63604" y="4343"/>
                        <a:pt x="74805" y="14887"/>
                        <a:pt x="80006" y="28575"/>
                      </a:cubicBezTo>
                      <a:cubicBezTo>
                        <a:pt x="89531" y="52006"/>
                        <a:pt x="80672" y="54197"/>
                        <a:pt x="84673" y="71438"/>
                      </a:cubicBezTo>
                      <a:cubicBezTo>
                        <a:pt x="89788" y="95926"/>
                        <a:pt x="83320" y="121406"/>
                        <a:pt x="67147" y="140494"/>
                      </a:cubicBezTo>
                      <a:cubicBezTo>
                        <a:pt x="61260" y="148009"/>
                        <a:pt x="52212" y="152333"/>
                        <a:pt x="42668" y="152209"/>
                      </a:cubicBezTo>
                      <a:cubicBezTo>
                        <a:pt x="32571" y="152209"/>
                        <a:pt x="7425" y="127730"/>
                        <a:pt x="2663" y="118110"/>
                      </a:cubicBezTo>
                      <a:cubicBezTo>
                        <a:pt x="-2100" y="108490"/>
                        <a:pt x="567" y="71723"/>
                        <a:pt x="2663" y="58388"/>
                      </a:cubicBezTo>
                      <a:cubicBezTo>
                        <a:pt x="4758" y="45053"/>
                        <a:pt x="37334" y="5810"/>
                        <a:pt x="49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7" name="任意多边形: 形状 706">
                  <a:extLst>
                    <a:ext uri="{FF2B5EF4-FFF2-40B4-BE49-F238E27FC236}">
                      <a16:creationId xmlns:a16="http://schemas.microsoft.com/office/drawing/2014/main" id="{682F0DA7-667F-49A0-A68D-8A891AEF311E}"/>
                    </a:ext>
                  </a:extLst>
                </p:cNvPr>
                <p:cNvSpPr/>
                <p:nvPr/>
              </p:nvSpPr>
              <p:spPr>
                <a:xfrm>
                  <a:off x="-4129240" y="-2082640"/>
                  <a:ext cx="88270" cy="154211"/>
                </a:xfrm>
                <a:custGeom>
                  <a:avLst/>
                  <a:gdLst>
                    <a:gd name="connsiteX0" fmla="*/ 43481 w 88270"/>
                    <a:gd name="connsiteY0" fmla="*/ 154210 h 154211"/>
                    <a:gd name="connsiteX1" fmla="*/ 68532 w 88270"/>
                    <a:gd name="connsiteY1" fmla="*/ 142208 h 154211"/>
                    <a:gd name="connsiteX2" fmla="*/ 86629 w 88270"/>
                    <a:gd name="connsiteY2" fmla="*/ 72200 h 154211"/>
                    <a:gd name="connsiteX3" fmla="*/ 85962 w 88270"/>
                    <a:gd name="connsiteY3" fmla="*/ 56198 h 154211"/>
                    <a:gd name="connsiteX4" fmla="*/ 51006 w 88270"/>
                    <a:gd name="connsiteY4" fmla="*/ 0 h 154211"/>
                    <a:gd name="connsiteX5" fmla="*/ 50434 w 88270"/>
                    <a:gd name="connsiteY5" fmla="*/ 0 h 154211"/>
                    <a:gd name="connsiteX6" fmla="*/ 2809 w 88270"/>
                    <a:gd name="connsiteY6" fmla="*/ 59246 h 154211"/>
                    <a:gd name="connsiteX7" fmla="*/ 2809 w 88270"/>
                    <a:gd name="connsiteY7" fmla="*/ 119444 h 154211"/>
                    <a:gd name="connsiteX8" fmla="*/ 43481 w 88270"/>
                    <a:gd name="connsiteY8" fmla="*/ 154210 h 154211"/>
                    <a:gd name="connsiteX9" fmla="*/ 50434 w 88270"/>
                    <a:gd name="connsiteY9" fmla="*/ 1810 h 154211"/>
                    <a:gd name="connsiteX10" fmla="*/ 83962 w 88270"/>
                    <a:gd name="connsiteY10" fmla="*/ 56293 h 154211"/>
                    <a:gd name="connsiteX11" fmla="*/ 84724 w 88270"/>
                    <a:gd name="connsiteY11" fmla="*/ 72866 h 154211"/>
                    <a:gd name="connsiteX12" fmla="*/ 67389 w 88270"/>
                    <a:gd name="connsiteY12" fmla="*/ 141161 h 154211"/>
                    <a:gd name="connsiteX13" fmla="*/ 43481 w 88270"/>
                    <a:gd name="connsiteY13" fmla="*/ 152686 h 154211"/>
                    <a:gd name="connsiteX14" fmla="*/ 4238 w 88270"/>
                    <a:gd name="connsiteY14" fmla="*/ 118967 h 154211"/>
                    <a:gd name="connsiteX15" fmla="*/ 4238 w 88270"/>
                    <a:gd name="connsiteY15" fmla="*/ 59817 h 154211"/>
                    <a:gd name="connsiteX16" fmla="*/ 50434 w 88270"/>
                    <a:gd name="connsiteY16" fmla="*/ 1715 h 1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8270" h="154211">
                      <a:moveTo>
                        <a:pt x="43481" y="154210"/>
                      </a:moveTo>
                      <a:cubicBezTo>
                        <a:pt x="53235" y="154305"/>
                        <a:pt x="62493" y="149866"/>
                        <a:pt x="68532" y="142208"/>
                      </a:cubicBezTo>
                      <a:cubicBezTo>
                        <a:pt x="84991" y="122892"/>
                        <a:pt x="91658" y="97079"/>
                        <a:pt x="86629" y="72200"/>
                      </a:cubicBezTo>
                      <a:cubicBezTo>
                        <a:pt x="85401" y="66951"/>
                        <a:pt x="85172" y="61522"/>
                        <a:pt x="85962" y="56198"/>
                      </a:cubicBezTo>
                      <a:cubicBezTo>
                        <a:pt x="88534" y="31671"/>
                        <a:pt x="74142" y="8534"/>
                        <a:pt x="51006" y="0"/>
                      </a:cubicBezTo>
                      <a:lnTo>
                        <a:pt x="50434" y="0"/>
                      </a:lnTo>
                      <a:cubicBezTo>
                        <a:pt x="38147" y="5905"/>
                        <a:pt x="5381" y="45244"/>
                        <a:pt x="2809" y="59246"/>
                      </a:cubicBezTo>
                      <a:cubicBezTo>
                        <a:pt x="237" y="73247"/>
                        <a:pt x="-1953" y="109728"/>
                        <a:pt x="2809" y="119444"/>
                      </a:cubicBezTo>
                      <a:cubicBezTo>
                        <a:pt x="7572" y="129159"/>
                        <a:pt x="32813" y="154210"/>
                        <a:pt x="43481" y="154210"/>
                      </a:cubicBezTo>
                      <a:close/>
                      <a:moveTo>
                        <a:pt x="50434" y="1810"/>
                      </a:moveTo>
                      <a:cubicBezTo>
                        <a:pt x="72761" y="10163"/>
                        <a:pt x="86563" y="32604"/>
                        <a:pt x="83962" y="56293"/>
                      </a:cubicBezTo>
                      <a:cubicBezTo>
                        <a:pt x="83257" y="61817"/>
                        <a:pt x="83524" y="67427"/>
                        <a:pt x="84724" y="72866"/>
                      </a:cubicBezTo>
                      <a:cubicBezTo>
                        <a:pt x="89687" y="97088"/>
                        <a:pt x="83305" y="122244"/>
                        <a:pt x="67389" y="141161"/>
                      </a:cubicBezTo>
                      <a:cubicBezTo>
                        <a:pt x="61683" y="148561"/>
                        <a:pt x="52825" y="152829"/>
                        <a:pt x="43481" y="152686"/>
                      </a:cubicBezTo>
                      <a:cubicBezTo>
                        <a:pt x="33480" y="152686"/>
                        <a:pt x="8810" y="128302"/>
                        <a:pt x="4238" y="118967"/>
                      </a:cubicBezTo>
                      <a:cubicBezTo>
                        <a:pt x="-334" y="109633"/>
                        <a:pt x="2143" y="73247"/>
                        <a:pt x="4238" y="59817"/>
                      </a:cubicBezTo>
                      <a:cubicBezTo>
                        <a:pt x="6334" y="46387"/>
                        <a:pt x="39004" y="7811"/>
                        <a:pt x="50434" y="171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8" name="任意多边形: 形状 707">
                  <a:extLst>
                    <a:ext uri="{FF2B5EF4-FFF2-40B4-BE49-F238E27FC236}">
                      <a16:creationId xmlns:a16="http://schemas.microsoft.com/office/drawing/2014/main" id="{EBD90BC4-8AB1-464E-8C1A-82E6D8FE8D18}"/>
                    </a:ext>
                  </a:extLst>
                </p:cNvPr>
                <p:cNvSpPr/>
                <p:nvPr/>
              </p:nvSpPr>
              <p:spPr>
                <a:xfrm>
                  <a:off x="-4077662" y="-2013393"/>
                  <a:ext cx="16214" cy="27050"/>
                </a:xfrm>
                <a:custGeom>
                  <a:avLst/>
                  <a:gdLst>
                    <a:gd name="connsiteX0" fmla="*/ 0 w 16214"/>
                    <a:gd name="connsiteY0" fmla="*/ 27051 h 27050"/>
                    <a:gd name="connsiteX1" fmla="*/ 15716 w 16214"/>
                    <a:gd name="connsiteY1" fmla="*/ 21431 h 27050"/>
                    <a:gd name="connsiteX2" fmla="*/ 12573 w 16214"/>
                    <a:gd name="connsiteY2" fmla="*/ 15621 h 27050"/>
                    <a:gd name="connsiteX3" fmla="*/ 8858 w 16214"/>
                    <a:gd name="connsiteY3" fmla="*/ 12192 h 27050"/>
                    <a:gd name="connsiteX4" fmla="*/ 5334 w 16214"/>
                    <a:gd name="connsiteY4" fmla="*/ 0 h 27050"/>
                    <a:gd name="connsiteX5" fmla="*/ 3810 w 16214"/>
                    <a:gd name="connsiteY5" fmla="*/ 476 h 27050"/>
                    <a:gd name="connsiteX6" fmla="*/ 7334 w 16214"/>
                    <a:gd name="connsiteY6" fmla="*/ 12668 h 27050"/>
                    <a:gd name="connsiteX7" fmla="*/ 11716 w 16214"/>
                    <a:gd name="connsiteY7" fmla="*/ 17050 h 27050"/>
                    <a:gd name="connsiteX8" fmla="*/ 14288 w 16214"/>
                    <a:gd name="connsiteY8" fmla="*/ 20669 h 27050"/>
                    <a:gd name="connsiteX9" fmla="*/ 0 w 16214"/>
                    <a:gd name="connsiteY9" fmla="*/ 25527 h 27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214" h="27050">
                      <a:moveTo>
                        <a:pt x="0" y="27051"/>
                      </a:moveTo>
                      <a:cubicBezTo>
                        <a:pt x="0" y="27051"/>
                        <a:pt x="12859" y="26384"/>
                        <a:pt x="15716" y="21431"/>
                      </a:cubicBezTo>
                      <a:cubicBezTo>
                        <a:pt x="17335" y="18574"/>
                        <a:pt x="14668" y="16954"/>
                        <a:pt x="12573" y="15621"/>
                      </a:cubicBezTo>
                      <a:cubicBezTo>
                        <a:pt x="10477" y="14288"/>
                        <a:pt x="9239" y="13716"/>
                        <a:pt x="8858" y="12192"/>
                      </a:cubicBezTo>
                      <a:lnTo>
                        <a:pt x="5334" y="0"/>
                      </a:lnTo>
                      <a:lnTo>
                        <a:pt x="3810" y="476"/>
                      </a:lnTo>
                      <a:lnTo>
                        <a:pt x="7334" y="12668"/>
                      </a:lnTo>
                      <a:cubicBezTo>
                        <a:pt x="7906" y="14668"/>
                        <a:pt x="9906" y="15907"/>
                        <a:pt x="11716" y="17050"/>
                      </a:cubicBezTo>
                      <a:cubicBezTo>
                        <a:pt x="13525" y="18193"/>
                        <a:pt x="15145" y="19241"/>
                        <a:pt x="14288" y="20669"/>
                      </a:cubicBezTo>
                      <a:cubicBezTo>
                        <a:pt x="12287" y="24289"/>
                        <a:pt x="2000" y="25527"/>
                        <a:pt x="0" y="2552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9" name="任意多边形: 形状 708">
                  <a:extLst>
                    <a:ext uri="{FF2B5EF4-FFF2-40B4-BE49-F238E27FC236}">
                      <a16:creationId xmlns:a16="http://schemas.microsoft.com/office/drawing/2014/main" id="{7AC60144-C561-42E7-BE8A-7B58586199AD}"/>
                    </a:ext>
                  </a:extLst>
                </p:cNvPr>
                <p:cNvSpPr/>
                <p:nvPr/>
              </p:nvSpPr>
              <p:spPr>
                <a:xfrm>
                  <a:off x="-4067143" y="-2035529"/>
                  <a:ext cx="21352" cy="7626"/>
                </a:xfrm>
                <a:custGeom>
                  <a:avLst/>
                  <a:gdLst>
                    <a:gd name="connsiteX0" fmla="*/ 19770 w 21352"/>
                    <a:gd name="connsiteY0" fmla="*/ 7562 h 7626"/>
                    <a:gd name="connsiteX1" fmla="*/ 20532 w 21352"/>
                    <a:gd name="connsiteY1" fmla="*/ 7562 h 7626"/>
                    <a:gd name="connsiteX2" fmla="*/ 21217 w 21352"/>
                    <a:gd name="connsiteY2" fmla="*/ 5657 h 7626"/>
                    <a:gd name="connsiteX3" fmla="*/ 21103 w 21352"/>
                    <a:gd name="connsiteY3" fmla="*/ 5467 h 7626"/>
                    <a:gd name="connsiteX4" fmla="*/ 1005 w 21352"/>
                    <a:gd name="connsiteY4" fmla="*/ 2038 h 7626"/>
                    <a:gd name="connsiteX5" fmla="*/ 91 w 21352"/>
                    <a:gd name="connsiteY5" fmla="*/ 3990 h 7626"/>
                    <a:gd name="connsiteX6" fmla="*/ 148 w 21352"/>
                    <a:gd name="connsiteY6" fmla="*/ 4133 h 7626"/>
                    <a:gd name="connsiteX7" fmla="*/ 2148 w 21352"/>
                    <a:gd name="connsiteY7" fmla="*/ 4943 h 7626"/>
                    <a:gd name="connsiteX8" fmla="*/ 2244 w 21352"/>
                    <a:gd name="connsiteY8" fmla="*/ 4895 h 7626"/>
                    <a:gd name="connsiteX9" fmla="*/ 18341 w 21352"/>
                    <a:gd name="connsiteY9" fmla="*/ 6991 h 7626"/>
                    <a:gd name="connsiteX10" fmla="*/ 19770 w 21352"/>
                    <a:gd name="connsiteY10" fmla="*/ 7562 h 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352" h="7626">
                      <a:moveTo>
                        <a:pt x="19770" y="7562"/>
                      </a:moveTo>
                      <a:cubicBezTo>
                        <a:pt x="20017" y="7648"/>
                        <a:pt x="20284" y="7648"/>
                        <a:pt x="20532" y="7562"/>
                      </a:cubicBezTo>
                      <a:cubicBezTo>
                        <a:pt x="21246" y="7229"/>
                        <a:pt x="21551" y="6371"/>
                        <a:pt x="21217" y="5657"/>
                      </a:cubicBezTo>
                      <a:cubicBezTo>
                        <a:pt x="21179" y="5590"/>
                        <a:pt x="21141" y="5524"/>
                        <a:pt x="21103" y="5467"/>
                      </a:cubicBezTo>
                      <a:cubicBezTo>
                        <a:pt x="21103" y="5467"/>
                        <a:pt x="15388" y="-4058"/>
                        <a:pt x="1005" y="2038"/>
                      </a:cubicBezTo>
                      <a:cubicBezTo>
                        <a:pt x="215" y="2323"/>
                        <a:pt x="-195" y="3200"/>
                        <a:pt x="91" y="3990"/>
                      </a:cubicBezTo>
                      <a:cubicBezTo>
                        <a:pt x="100" y="4038"/>
                        <a:pt x="129" y="4085"/>
                        <a:pt x="148" y="4133"/>
                      </a:cubicBezTo>
                      <a:cubicBezTo>
                        <a:pt x="482" y="4905"/>
                        <a:pt x="1367" y="5267"/>
                        <a:pt x="2148" y="4943"/>
                      </a:cubicBezTo>
                      <a:cubicBezTo>
                        <a:pt x="2177" y="4924"/>
                        <a:pt x="2215" y="4914"/>
                        <a:pt x="2244" y="4895"/>
                      </a:cubicBezTo>
                      <a:cubicBezTo>
                        <a:pt x="13959" y="-153"/>
                        <a:pt x="18246" y="6705"/>
                        <a:pt x="18341" y="6991"/>
                      </a:cubicBezTo>
                      <a:cubicBezTo>
                        <a:pt x="18712" y="7381"/>
                        <a:pt x="19236" y="7591"/>
                        <a:pt x="19770" y="756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0" name="任意多边形: 形状 709">
                  <a:extLst>
                    <a:ext uri="{FF2B5EF4-FFF2-40B4-BE49-F238E27FC236}">
                      <a16:creationId xmlns:a16="http://schemas.microsoft.com/office/drawing/2014/main" id="{D9573F1C-0197-48C0-A4B4-B7C841CB5355}"/>
                    </a:ext>
                  </a:extLst>
                </p:cNvPr>
                <p:cNvSpPr/>
                <p:nvPr/>
              </p:nvSpPr>
              <p:spPr>
                <a:xfrm>
                  <a:off x="-4114129" y="-2038396"/>
                  <a:ext cx="31632" cy="11230"/>
                </a:xfrm>
                <a:custGeom>
                  <a:avLst/>
                  <a:gdLst>
                    <a:gd name="connsiteX0" fmla="*/ 1700 w 31632"/>
                    <a:gd name="connsiteY0" fmla="*/ 11191 h 11230"/>
                    <a:gd name="connsiteX1" fmla="*/ 2939 w 31632"/>
                    <a:gd name="connsiteY1" fmla="*/ 10620 h 11230"/>
                    <a:gd name="connsiteX2" fmla="*/ 29323 w 31632"/>
                    <a:gd name="connsiteY2" fmla="*/ 5762 h 11230"/>
                    <a:gd name="connsiteX3" fmla="*/ 31304 w 31632"/>
                    <a:gd name="connsiteY3" fmla="*/ 5381 h 11230"/>
                    <a:gd name="connsiteX4" fmla="*/ 31418 w 31632"/>
                    <a:gd name="connsiteY4" fmla="*/ 5191 h 11230"/>
                    <a:gd name="connsiteX5" fmla="*/ 30847 w 31632"/>
                    <a:gd name="connsiteY5" fmla="*/ 3000 h 11230"/>
                    <a:gd name="connsiteX6" fmla="*/ 462 w 31632"/>
                    <a:gd name="connsiteY6" fmla="*/ 8620 h 11230"/>
                    <a:gd name="connsiteX7" fmla="*/ 424 w 31632"/>
                    <a:gd name="connsiteY7" fmla="*/ 10772 h 11230"/>
                    <a:gd name="connsiteX8" fmla="*/ 462 w 31632"/>
                    <a:gd name="connsiteY8" fmla="*/ 10810 h 11230"/>
                    <a:gd name="connsiteX9" fmla="*/ 1700 w 31632"/>
                    <a:gd name="connsiteY9" fmla="*/ 11191 h 11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632" h="11230">
                      <a:moveTo>
                        <a:pt x="1700" y="11191"/>
                      </a:moveTo>
                      <a:cubicBezTo>
                        <a:pt x="2177" y="11210"/>
                        <a:pt x="2643" y="10991"/>
                        <a:pt x="2939" y="10620"/>
                      </a:cubicBezTo>
                      <a:cubicBezTo>
                        <a:pt x="9406" y="2847"/>
                        <a:pt x="20512" y="800"/>
                        <a:pt x="29323" y="5762"/>
                      </a:cubicBezTo>
                      <a:cubicBezTo>
                        <a:pt x="29980" y="6210"/>
                        <a:pt x="30866" y="6038"/>
                        <a:pt x="31304" y="5381"/>
                      </a:cubicBezTo>
                      <a:cubicBezTo>
                        <a:pt x="31352" y="5324"/>
                        <a:pt x="31390" y="5257"/>
                        <a:pt x="31418" y="5191"/>
                      </a:cubicBezTo>
                      <a:cubicBezTo>
                        <a:pt x="31857" y="4429"/>
                        <a:pt x="31599" y="3457"/>
                        <a:pt x="30847" y="3000"/>
                      </a:cubicBezTo>
                      <a:cubicBezTo>
                        <a:pt x="20665" y="-2563"/>
                        <a:pt x="7977" y="-220"/>
                        <a:pt x="462" y="8620"/>
                      </a:cubicBezTo>
                      <a:cubicBezTo>
                        <a:pt x="-138" y="9201"/>
                        <a:pt x="-157" y="10172"/>
                        <a:pt x="424" y="10772"/>
                      </a:cubicBezTo>
                      <a:cubicBezTo>
                        <a:pt x="434" y="10791"/>
                        <a:pt x="453" y="10801"/>
                        <a:pt x="462" y="10810"/>
                      </a:cubicBezTo>
                      <a:cubicBezTo>
                        <a:pt x="767" y="11163"/>
                        <a:pt x="1253" y="11306"/>
                        <a:pt x="1700" y="1119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1" name="任意多边形: 形状 710">
                  <a:extLst>
                    <a:ext uri="{FF2B5EF4-FFF2-40B4-BE49-F238E27FC236}">
                      <a16:creationId xmlns:a16="http://schemas.microsoft.com/office/drawing/2014/main" id="{D6A7A5A7-CB95-4249-A763-847148B322D7}"/>
                    </a:ext>
                  </a:extLst>
                </p:cNvPr>
                <p:cNvSpPr/>
                <p:nvPr/>
              </p:nvSpPr>
              <p:spPr>
                <a:xfrm>
                  <a:off x="-4099206" y="-1979610"/>
                  <a:ext cx="32401" cy="10698"/>
                </a:xfrm>
                <a:custGeom>
                  <a:avLst/>
                  <a:gdLst>
                    <a:gd name="connsiteX0" fmla="*/ 17543 w 32401"/>
                    <a:gd name="connsiteY0" fmla="*/ 10699 h 10698"/>
                    <a:gd name="connsiteX1" fmla="*/ 32402 w 32401"/>
                    <a:gd name="connsiteY1" fmla="*/ 5841 h 10698"/>
                    <a:gd name="connsiteX2" fmla="*/ 32402 w 32401"/>
                    <a:gd name="connsiteY2" fmla="*/ 4793 h 10698"/>
                    <a:gd name="connsiteX3" fmla="*/ 31325 w 32401"/>
                    <a:gd name="connsiteY3" fmla="*/ 4727 h 10698"/>
                    <a:gd name="connsiteX4" fmla="*/ 31259 w 32401"/>
                    <a:gd name="connsiteY4" fmla="*/ 4793 h 10698"/>
                    <a:gd name="connsiteX5" fmla="*/ 2227 w 32401"/>
                    <a:gd name="connsiteY5" fmla="*/ 1412 h 10698"/>
                    <a:gd name="connsiteX6" fmla="*/ 1350 w 32401"/>
                    <a:gd name="connsiteY6" fmla="*/ 221 h 10698"/>
                    <a:gd name="connsiteX7" fmla="*/ 207 w 32401"/>
                    <a:gd name="connsiteY7" fmla="*/ 221 h 10698"/>
                    <a:gd name="connsiteX8" fmla="*/ 207 w 32401"/>
                    <a:gd name="connsiteY8" fmla="*/ 1269 h 10698"/>
                    <a:gd name="connsiteX9" fmla="*/ 17543 w 32401"/>
                    <a:gd name="connsiteY9" fmla="*/ 10699 h 10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401" h="10698">
                      <a:moveTo>
                        <a:pt x="17543" y="10699"/>
                      </a:moveTo>
                      <a:cubicBezTo>
                        <a:pt x="22858" y="10546"/>
                        <a:pt x="28020" y="8861"/>
                        <a:pt x="32402" y="5841"/>
                      </a:cubicBezTo>
                      <a:cubicBezTo>
                        <a:pt x="32402" y="5841"/>
                        <a:pt x="32402" y="5174"/>
                        <a:pt x="32402" y="4793"/>
                      </a:cubicBezTo>
                      <a:cubicBezTo>
                        <a:pt x="32125" y="4479"/>
                        <a:pt x="31640" y="4450"/>
                        <a:pt x="31325" y="4727"/>
                      </a:cubicBezTo>
                      <a:cubicBezTo>
                        <a:pt x="31306" y="4746"/>
                        <a:pt x="31278" y="4774"/>
                        <a:pt x="31259" y="4793"/>
                      </a:cubicBezTo>
                      <a:cubicBezTo>
                        <a:pt x="22305" y="11880"/>
                        <a:pt x="9304" y="10366"/>
                        <a:pt x="2227" y="1412"/>
                      </a:cubicBezTo>
                      <a:cubicBezTo>
                        <a:pt x="1922" y="1021"/>
                        <a:pt x="1626" y="631"/>
                        <a:pt x="1350" y="221"/>
                      </a:cubicBezTo>
                      <a:cubicBezTo>
                        <a:pt x="1026" y="-74"/>
                        <a:pt x="531" y="-74"/>
                        <a:pt x="207" y="221"/>
                      </a:cubicBezTo>
                      <a:cubicBezTo>
                        <a:pt x="-69" y="517"/>
                        <a:pt x="-69" y="974"/>
                        <a:pt x="207" y="1269"/>
                      </a:cubicBezTo>
                      <a:cubicBezTo>
                        <a:pt x="4074" y="7079"/>
                        <a:pt x="10561" y="10613"/>
                        <a:pt x="17543" y="1069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2" name="任意多边形: 形状 711">
                  <a:extLst>
                    <a:ext uri="{FF2B5EF4-FFF2-40B4-BE49-F238E27FC236}">
                      <a16:creationId xmlns:a16="http://schemas.microsoft.com/office/drawing/2014/main" id="{A2B99AA1-A74B-417C-8AA1-26589198EDE5}"/>
                    </a:ext>
                  </a:extLst>
                </p:cNvPr>
                <p:cNvSpPr/>
                <p:nvPr/>
              </p:nvSpPr>
              <p:spPr>
                <a:xfrm>
                  <a:off x="-4062423" y="-2014727"/>
                  <a:ext cx="6191" cy="10001"/>
                </a:xfrm>
                <a:custGeom>
                  <a:avLst/>
                  <a:gdLst>
                    <a:gd name="connsiteX0" fmla="*/ 0 w 6191"/>
                    <a:gd name="connsiteY0" fmla="*/ 5048 h 10001"/>
                    <a:gd name="connsiteX1" fmla="*/ 3048 w 6191"/>
                    <a:gd name="connsiteY1" fmla="*/ 10001 h 10001"/>
                    <a:gd name="connsiteX2" fmla="*/ 6191 w 6191"/>
                    <a:gd name="connsiteY2" fmla="*/ 5048 h 10001"/>
                    <a:gd name="connsiteX3" fmla="*/ 3048 w 6191"/>
                    <a:gd name="connsiteY3" fmla="*/ 0 h 10001"/>
                    <a:gd name="connsiteX4" fmla="*/ 0 w 6191"/>
                    <a:gd name="connsiteY4" fmla="*/ 5048 h 1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91" h="10001">
                      <a:moveTo>
                        <a:pt x="0" y="5048"/>
                      </a:moveTo>
                      <a:cubicBezTo>
                        <a:pt x="0" y="7810"/>
                        <a:pt x="1429" y="10001"/>
                        <a:pt x="3048" y="10001"/>
                      </a:cubicBezTo>
                      <a:cubicBezTo>
                        <a:pt x="4667" y="10001"/>
                        <a:pt x="6191" y="7810"/>
                        <a:pt x="6191" y="5048"/>
                      </a:cubicBezTo>
                      <a:cubicBezTo>
                        <a:pt x="6191" y="2286"/>
                        <a:pt x="4763" y="0"/>
                        <a:pt x="3048" y="0"/>
                      </a:cubicBezTo>
                      <a:cubicBezTo>
                        <a:pt x="1333" y="0"/>
                        <a:pt x="0" y="2286"/>
                        <a:pt x="0" y="504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3" name="任意多边形: 形状 712">
                  <a:extLst>
                    <a:ext uri="{FF2B5EF4-FFF2-40B4-BE49-F238E27FC236}">
                      <a16:creationId xmlns:a16="http://schemas.microsoft.com/office/drawing/2014/main" id="{4CE3D2EF-EF61-433C-9322-57DDE271D7D0}"/>
                    </a:ext>
                  </a:extLst>
                </p:cNvPr>
                <p:cNvSpPr/>
                <p:nvPr/>
              </p:nvSpPr>
              <p:spPr>
                <a:xfrm>
                  <a:off x="-4102904" y="-2013584"/>
                  <a:ext cx="6191" cy="9906"/>
                </a:xfrm>
                <a:custGeom>
                  <a:avLst/>
                  <a:gdLst>
                    <a:gd name="connsiteX0" fmla="*/ 0 w 6191"/>
                    <a:gd name="connsiteY0" fmla="*/ 4953 h 9906"/>
                    <a:gd name="connsiteX1" fmla="*/ 3143 w 6191"/>
                    <a:gd name="connsiteY1" fmla="*/ 9906 h 9906"/>
                    <a:gd name="connsiteX2" fmla="*/ 6191 w 6191"/>
                    <a:gd name="connsiteY2" fmla="*/ 4953 h 9906"/>
                    <a:gd name="connsiteX3" fmla="*/ 3143 w 6191"/>
                    <a:gd name="connsiteY3" fmla="*/ 0 h 9906"/>
                    <a:gd name="connsiteX4" fmla="*/ 0 w 6191"/>
                    <a:gd name="connsiteY4" fmla="*/ 4953 h 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91" h="9906">
                      <a:moveTo>
                        <a:pt x="0" y="4953"/>
                      </a:moveTo>
                      <a:cubicBezTo>
                        <a:pt x="0" y="7715"/>
                        <a:pt x="1429" y="9906"/>
                        <a:pt x="3143" y="9906"/>
                      </a:cubicBezTo>
                      <a:cubicBezTo>
                        <a:pt x="4858" y="9906"/>
                        <a:pt x="6191" y="7715"/>
                        <a:pt x="6191" y="4953"/>
                      </a:cubicBezTo>
                      <a:cubicBezTo>
                        <a:pt x="6191" y="2191"/>
                        <a:pt x="4763" y="0"/>
                        <a:pt x="3143" y="0"/>
                      </a:cubicBezTo>
                      <a:cubicBezTo>
                        <a:pt x="1524" y="0"/>
                        <a:pt x="0" y="2191"/>
                        <a:pt x="0" y="495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4" name="任意多边形: 形状 713">
                  <a:extLst>
                    <a:ext uri="{FF2B5EF4-FFF2-40B4-BE49-F238E27FC236}">
                      <a16:creationId xmlns:a16="http://schemas.microsoft.com/office/drawing/2014/main" id="{A67A1974-C6F9-4599-8825-73DCEE09D824}"/>
                    </a:ext>
                  </a:extLst>
                </p:cNvPr>
                <p:cNvSpPr/>
                <p:nvPr/>
              </p:nvSpPr>
              <p:spPr>
                <a:xfrm>
                  <a:off x="-4106492" y="-2016815"/>
                  <a:ext cx="15915" cy="5517"/>
                </a:xfrm>
                <a:custGeom>
                  <a:avLst/>
                  <a:gdLst>
                    <a:gd name="connsiteX0" fmla="*/ 1588 w 15915"/>
                    <a:gd name="connsiteY0" fmla="*/ 5231 h 5517"/>
                    <a:gd name="connsiteX1" fmla="*/ 2541 w 15915"/>
                    <a:gd name="connsiteY1" fmla="*/ 5231 h 5517"/>
                    <a:gd name="connsiteX2" fmla="*/ 13590 w 15915"/>
                    <a:gd name="connsiteY2" fmla="*/ 4183 h 5517"/>
                    <a:gd name="connsiteX3" fmla="*/ 15781 w 15915"/>
                    <a:gd name="connsiteY3" fmla="*/ 3517 h 5517"/>
                    <a:gd name="connsiteX4" fmla="*/ 15019 w 15915"/>
                    <a:gd name="connsiteY4" fmla="*/ 1421 h 5517"/>
                    <a:gd name="connsiteX5" fmla="*/ 636 w 15915"/>
                    <a:gd name="connsiteY5" fmla="*/ 2755 h 5517"/>
                    <a:gd name="connsiteX6" fmla="*/ 283 w 15915"/>
                    <a:gd name="connsiteY6" fmla="*/ 4879 h 5517"/>
                    <a:gd name="connsiteX7" fmla="*/ 1588 w 15915"/>
                    <a:gd name="connsiteY7" fmla="*/ 5517 h 5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15" h="5517">
                      <a:moveTo>
                        <a:pt x="1588" y="5231"/>
                      </a:moveTo>
                      <a:cubicBezTo>
                        <a:pt x="1903" y="5326"/>
                        <a:pt x="2226" y="5326"/>
                        <a:pt x="2541" y="5231"/>
                      </a:cubicBezTo>
                      <a:cubicBezTo>
                        <a:pt x="5770" y="2926"/>
                        <a:pt x="9989" y="2526"/>
                        <a:pt x="13590" y="4183"/>
                      </a:cubicBezTo>
                      <a:cubicBezTo>
                        <a:pt x="14380" y="4555"/>
                        <a:pt x="15323" y="4269"/>
                        <a:pt x="15781" y="3517"/>
                      </a:cubicBezTo>
                      <a:cubicBezTo>
                        <a:pt x="16123" y="2726"/>
                        <a:pt x="15790" y="1802"/>
                        <a:pt x="15019" y="1421"/>
                      </a:cubicBezTo>
                      <a:cubicBezTo>
                        <a:pt x="10351" y="-874"/>
                        <a:pt x="4798" y="-360"/>
                        <a:pt x="636" y="2755"/>
                      </a:cubicBezTo>
                      <a:cubicBezTo>
                        <a:pt x="-50" y="3240"/>
                        <a:pt x="-202" y="4193"/>
                        <a:pt x="283" y="4879"/>
                      </a:cubicBezTo>
                      <a:cubicBezTo>
                        <a:pt x="579" y="5298"/>
                        <a:pt x="1074" y="5536"/>
                        <a:pt x="1588" y="551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5" name="任意多边形: 形状 714">
                  <a:extLst>
                    <a:ext uri="{FF2B5EF4-FFF2-40B4-BE49-F238E27FC236}">
                      <a16:creationId xmlns:a16="http://schemas.microsoft.com/office/drawing/2014/main" id="{828096DB-1549-4FFF-8394-E5D5796FBD89}"/>
                    </a:ext>
                  </a:extLst>
                </p:cNvPr>
                <p:cNvSpPr/>
                <p:nvPr/>
              </p:nvSpPr>
              <p:spPr>
                <a:xfrm>
                  <a:off x="-4065529" y="-2018202"/>
                  <a:ext cx="17954" cy="6999"/>
                </a:xfrm>
                <a:custGeom>
                  <a:avLst/>
                  <a:gdLst>
                    <a:gd name="connsiteX0" fmla="*/ 1106 w 17954"/>
                    <a:gd name="connsiteY0" fmla="*/ 6618 h 6999"/>
                    <a:gd name="connsiteX1" fmla="*/ 2440 w 17954"/>
                    <a:gd name="connsiteY1" fmla="*/ 5952 h 6999"/>
                    <a:gd name="connsiteX2" fmla="*/ 7202 w 17954"/>
                    <a:gd name="connsiteY2" fmla="*/ 2808 h 6999"/>
                    <a:gd name="connsiteX3" fmla="*/ 15203 w 17954"/>
                    <a:gd name="connsiteY3" fmla="*/ 5190 h 6999"/>
                    <a:gd name="connsiteX4" fmla="*/ 17489 w 17954"/>
                    <a:gd name="connsiteY4" fmla="*/ 5190 h 6999"/>
                    <a:gd name="connsiteX5" fmla="*/ 17527 w 17954"/>
                    <a:gd name="connsiteY5" fmla="*/ 3037 h 6999"/>
                    <a:gd name="connsiteX6" fmla="*/ 17489 w 17954"/>
                    <a:gd name="connsiteY6" fmla="*/ 2999 h 6999"/>
                    <a:gd name="connsiteX7" fmla="*/ 7107 w 17954"/>
                    <a:gd name="connsiteY7" fmla="*/ 46 h 6999"/>
                    <a:gd name="connsiteX8" fmla="*/ 249 w 17954"/>
                    <a:gd name="connsiteY8" fmla="*/ 4523 h 6999"/>
                    <a:gd name="connsiteX9" fmla="*/ 754 w 17954"/>
                    <a:gd name="connsiteY9" fmla="*/ 6752 h 6999"/>
                    <a:gd name="connsiteX10" fmla="*/ 1487 w 17954"/>
                    <a:gd name="connsiteY10" fmla="*/ 6999 h 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954" h="6999">
                      <a:moveTo>
                        <a:pt x="1106" y="6618"/>
                      </a:moveTo>
                      <a:cubicBezTo>
                        <a:pt x="1640" y="6666"/>
                        <a:pt x="2154" y="6409"/>
                        <a:pt x="2440" y="5952"/>
                      </a:cubicBezTo>
                      <a:cubicBezTo>
                        <a:pt x="3525" y="4285"/>
                        <a:pt x="5249" y="3151"/>
                        <a:pt x="7202" y="2808"/>
                      </a:cubicBezTo>
                      <a:cubicBezTo>
                        <a:pt x="10069" y="2570"/>
                        <a:pt x="12927" y="3427"/>
                        <a:pt x="15203" y="5190"/>
                      </a:cubicBezTo>
                      <a:cubicBezTo>
                        <a:pt x="15832" y="5818"/>
                        <a:pt x="16860" y="5818"/>
                        <a:pt x="17489" y="5190"/>
                      </a:cubicBezTo>
                      <a:cubicBezTo>
                        <a:pt x="18099" y="4609"/>
                        <a:pt x="18108" y="3637"/>
                        <a:pt x="17527" y="3037"/>
                      </a:cubicBezTo>
                      <a:cubicBezTo>
                        <a:pt x="17518" y="3018"/>
                        <a:pt x="17499" y="3008"/>
                        <a:pt x="17489" y="2999"/>
                      </a:cubicBezTo>
                      <a:cubicBezTo>
                        <a:pt x="14489" y="808"/>
                        <a:pt x="10812" y="-240"/>
                        <a:pt x="7107" y="46"/>
                      </a:cubicBezTo>
                      <a:cubicBezTo>
                        <a:pt x="4297" y="522"/>
                        <a:pt x="1820" y="2142"/>
                        <a:pt x="249" y="4523"/>
                      </a:cubicBezTo>
                      <a:cubicBezTo>
                        <a:pt x="-227" y="5275"/>
                        <a:pt x="1" y="6275"/>
                        <a:pt x="754" y="6752"/>
                      </a:cubicBezTo>
                      <a:cubicBezTo>
                        <a:pt x="973" y="6895"/>
                        <a:pt x="1230" y="6980"/>
                        <a:pt x="1487" y="699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8" name="任意多边形: 形状 717">
                  <a:extLst>
                    <a:ext uri="{FF2B5EF4-FFF2-40B4-BE49-F238E27FC236}">
                      <a16:creationId xmlns:a16="http://schemas.microsoft.com/office/drawing/2014/main" id="{77E1C9E4-9B8C-4DB2-89A3-BB8F59FA9A95}"/>
                    </a:ext>
                  </a:extLst>
                </p:cNvPr>
                <p:cNvSpPr/>
                <p:nvPr/>
              </p:nvSpPr>
              <p:spPr>
                <a:xfrm>
                  <a:off x="-4131098" y="-2081687"/>
                  <a:ext cx="52292" cy="60676"/>
                </a:xfrm>
                <a:custGeom>
                  <a:avLst/>
                  <a:gdLst>
                    <a:gd name="connsiteX0" fmla="*/ 52292 w 52292"/>
                    <a:gd name="connsiteY0" fmla="*/ 0 h 60676"/>
                    <a:gd name="connsiteX1" fmla="*/ 27908 w 52292"/>
                    <a:gd name="connsiteY1" fmla="*/ 39719 h 60676"/>
                    <a:gd name="connsiteX2" fmla="*/ 0 w 52292"/>
                    <a:gd name="connsiteY2" fmla="*/ 60674 h 60676"/>
                    <a:gd name="connsiteX3" fmla="*/ 33623 w 52292"/>
                    <a:gd name="connsiteY3" fmla="*/ 8572 h 60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292" h="60676">
                      <a:moveTo>
                        <a:pt x="52292" y="0"/>
                      </a:moveTo>
                      <a:cubicBezTo>
                        <a:pt x="52292" y="0"/>
                        <a:pt x="52292" y="18097"/>
                        <a:pt x="27908" y="39719"/>
                      </a:cubicBezTo>
                      <a:cubicBezTo>
                        <a:pt x="3524" y="61341"/>
                        <a:pt x="0" y="60674"/>
                        <a:pt x="0" y="60674"/>
                      </a:cubicBezTo>
                      <a:cubicBezTo>
                        <a:pt x="0" y="60674"/>
                        <a:pt x="33052" y="37147"/>
                        <a:pt x="33623" y="8572"/>
                      </a:cubicBezTo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9" name="任意多边形: 形状 718">
                  <a:extLst>
                    <a:ext uri="{FF2B5EF4-FFF2-40B4-BE49-F238E27FC236}">
                      <a16:creationId xmlns:a16="http://schemas.microsoft.com/office/drawing/2014/main" id="{43516754-E9F6-4C93-97F5-A24C7EFDC1EF}"/>
                    </a:ext>
                  </a:extLst>
                </p:cNvPr>
                <p:cNvSpPr/>
                <p:nvPr/>
              </p:nvSpPr>
              <p:spPr>
                <a:xfrm>
                  <a:off x="-4133003" y="-2082259"/>
                  <a:ext cx="55054" cy="62293"/>
                </a:xfrm>
                <a:custGeom>
                  <a:avLst/>
                  <a:gdLst>
                    <a:gd name="connsiteX0" fmla="*/ 1905 w 55054"/>
                    <a:gd name="connsiteY0" fmla="*/ 62293 h 62293"/>
                    <a:gd name="connsiteX1" fmla="*/ 30480 w 55054"/>
                    <a:gd name="connsiteY1" fmla="*/ 41148 h 62293"/>
                    <a:gd name="connsiteX2" fmla="*/ 55054 w 55054"/>
                    <a:gd name="connsiteY2" fmla="*/ 857 h 62293"/>
                    <a:gd name="connsiteX3" fmla="*/ 54293 w 55054"/>
                    <a:gd name="connsiteY3" fmla="*/ 0 h 62293"/>
                    <a:gd name="connsiteX4" fmla="*/ 53435 w 55054"/>
                    <a:gd name="connsiteY4" fmla="*/ 762 h 62293"/>
                    <a:gd name="connsiteX5" fmla="*/ 29432 w 55054"/>
                    <a:gd name="connsiteY5" fmla="*/ 40005 h 62293"/>
                    <a:gd name="connsiteX6" fmla="*/ 9144 w 55054"/>
                    <a:gd name="connsiteY6" fmla="*/ 56674 h 62293"/>
                    <a:gd name="connsiteX7" fmla="*/ 36386 w 55054"/>
                    <a:gd name="connsiteY7" fmla="*/ 9049 h 62293"/>
                    <a:gd name="connsiteX8" fmla="*/ 35624 w 55054"/>
                    <a:gd name="connsiteY8" fmla="*/ 8287 h 62293"/>
                    <a:gd name="connsiteX9" fmla="*/ 34862 w 55054"/>
                    <a:gd name="connsiteY9" fmla="*/ 8839 h 62293"/>
                    <a:gd name="connsiteX10" fmla="*/ 34862 w 55054"/>
                    <a:gd name="connsiteY10" fmla="*/ 9049 h 62293"/>
                    <a:gd name="connsiteX11" fmla="*/ 1524 w 55054"/>
                    <a:gd name="connsiteY11" fmla="*/ 60484 h 62293"/>
                    <a:gd name="connsiteX12" fmla="*/ 0 w 55054"/>
                    <a:gd name="connsiteY12" fmla="*/ 61627 h 62293"/>
                    <a:gd name="connsiteX13" fmla="*/ 1810 w 55054"/>
                    <a:gd name="connsiteY13" fmla="*/ 61627 h 62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054" h="62293">
                      <a:moveTo>
                        <a:pt x="1905" y="62293"/>
                      </a:moveTo>
                      <a:cubicBezTo>
                        <a:pt x="2953" y="62293"/>
                        <a:pt x="8287" y="60865"/>
                        <a:pt x="30480" y="41148"/>
                      </a:cubicBezTo>
                      <a:cubicBezTo>
                        <a:pt x="54578" y="19526"/>
                        <a:pt x="55054" y="1619"/>
                        <a:pt x="55054" y="857"/>
                      </a:cubicBezTo>
                      <a:cubicBezTo>
                        <a:pt x="55054" y="419"/>
                        <a:pt x="54731" y="48"/>
                        <a:pt x="54293" y="0"/>
                      </a:cubicBezTo>
                      <a:cubicBezTo>
                        <a:pt x="54293" y="0"/>
                        <a:pt x="53435" y="0"/>
                        <a:pt x="53435" y="762"/>
                      </a:cubicBezTo>
                      <a:cubicBezTo>
                        <a:pt x="53435" y="1524"/>
                        <a:pt x="52959" y="18859"/>
                        <a:pt x="29432" y="40005"/>
                      </a:cubicBezTo>
                      <a:cubicBezTo>
                        <a:pt x="22974" y="45929"/>
                        <a:pt x="16202" y="51492"/>
                        <a:pt x="9144" y="56674"/>
                      </a:cubicBezTo>
                      <a:cubicBezTo>
                        <a:pt x="18669" y="48006"/>
                        <a:pt x="36004" y="29908"/>
                        <a:pt x="36386" y="9049"/>
                      </a:cubicBezTo>
                      <a:cubicBezTo>
                        <a:pt x="36386" y="9049"/>
                        <a:pt x="36386" y="8287"/>
                        <a:pt x="35624" y="8287"/>
                      </a:cubicBezTo>
                      <a:cubicBezTo>
                        <a:pt x="35262" y="8230"/>
                        <a:pt x="34919" y="8477"/>
                        <a:pt x="34862" y="8839"/>
                      </a:cubicBezTo>
                      <a:cubicBezTo>
                        <a:pt x="34852" y="8906"/>
                        <a:pt x="34852" y="8982"/>
                        <a:pt x="34862" y="9049"/>
                      </a:cubicBezTo>
                      <a:cubicBezTo>
                        <a:pt x="34195" y="36862"/>
                        <a:pt x="1810" y="60293"/>
                        <a:pt x="1524" y="60484"/>
                      </a:cubicBezTo>
                      <a:lnTo>
                        <a:pt x="0" y="61627"/>
                      </a:lnTo>
                      <a:lnTo>
                        <a:pt x="1810" y="6162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20" name="任意多边形: 形状 719">
                <a:extLst>
                  <a:ext uri="{FF2B5EF4-FFF2-40B4-BE49-F238E27FC236}">
                    <a16:creationId xmlns:a16="http://schemas.microsoft.com/office/drawing/2014/main" id="{03EBF680-78C1-4706-B5B0-2FCB6BF724ED}"/>
                  </a:ext>
                </a:extLst>
              </p:cNvPr>
              <p:cNvSpPr/>
              <p:nvPr/>
            </p:nvSpPr>
            <p:spPr>
              <a:xfrm>
                <a:off x="-3932978" y="-2039016"/>
                <a:ext cx="182022" cy="19050"/>
              </a:xfrm>
              <a:custGeom>
                <a:avLst/>
                <a:gdLst>
                  <a:gd name="connsiteX0" fmla="*/ 172498 w 182022"/>
                  <a:gd name="connsiteY0" fmla="*/ 19050 h 19050"/>
                  <a:gd name="connsiteX1" fmla="*/ 9525 w 182022"/>
                  <a:gd name="connsiteY1" fmla="*/ 19050 h 19050"/>
                  <a:gd name="connsiteX2" fmla="*/ 0 w 182022"/>
                  <a:gd name="connsiteY2" fmla="*/ 9525 h 19050"/>
                  <a:gd name="connsiteX3" fmla="*/ 9525 w 182022"/>
                  <a:gd name="connsiteY3" fmla="*/ 0 h 19050"/>
                  <a:gd name="connsiteX4" fmla="*/ 172498 w 182022"/>
                  <a:gd name="connsiteY4" fmla="*/ 0 h 19050"/>
                  <a:gd name="connsiteX5" fmla="*/ 182023 w 182022"/>
                  <a:gd name="connsiteY5" fmla="*/ 9525 h 19050"/>
                  <a:gd name="connsiteX6" fmla="*/ 172498 w 182022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022" h="19050">
                    <a:moveTo>
                      <a:pt x="172498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172498" y="0"/>
                    </a:lnTo>
                    <a:cubicBezTo>
                      <a:pt x="177756" y="0"/>
                      <a:pt x="182023" y="4267"/>
                      <a:pt x="182023" y="9525"/>
                    </a:cubicBezTo>
                    <a:cubicBezTo>
                      <a:pt x="182023" y="14783"/>
                      <a:pt x="177756" y="19050"/>
                      <a:pt x="172498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1" name="任意多边形: 形状 720">
                <a:extLst>
                  <a:ext uri="{FF2B5EF4-FFF2-40B4-BE49-F238E27FC236}">
                    <a16:creationId xmlns:a16="http://schemas.microsoft.com/office/drawing/2014/main" id="{52617131-9021-4DF0-A40D-50985E8E1A85}"/>
                  </a:ext>
                </a:extLst>
              </p:cNvPr>
              <p:cNvSpPr/>
              <p:nvPr/>
            </p:nvSpPr>
            <p:spPr>
              <a:xfrm>
                <a:off x="-3932978" y="-2000249"/>
                <a:ext cx="330898" cy="19050"/>
              </a:xfrm>
              <a:custGeom>
                <a:avLst/>
                <a:gdLst>
                  <a:gd name="connsiteX0" fmla="*/ 321374 w 330898"/>
                  <a:gd name="connsiteY0" fmla="*/ 19050 h 19050"/>
                  <a:gd name="connsiteX1" fmla="*/ 9525 w 330898"/>
                  <a:gd name="connsiteY1" fmla="*/ 19050 h 19050"/>
                  <a:gd name="connsiteX2" fmla="*/ 0 w 330898"/>
                  <a:gd name="connsiteY2" fmla="*/ 9525 h 19050"/>
                  <a:gd name="connsiteX3" fmla="*/ 9525 w 330898"/>
                  <a:gd name="connsiteY3" fmla="*/ 0 h 19050"/>
                  <a:gd name="connsiteX4" fmla="*/ 321374 w 330898"/>
                  <a:gd name="connsiteY4" fmla="*/ 0 h 19050"/>
                  <a:gd name="connsiteX5" fmla="*/ 330899 w 330898"/>
                  <a:gd name="connsiteY5" fmla="*/ 9525 h 19050"/>
                  <a:gd name="connsiteX6" fmla="*/ 321374 w 330898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898" h="19050">
                    <a:moveTo>
                      <a:pt x="321374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321374" y="0"/>
                    </a:lnTo>
                    <a:cubicBezTo>
                      <a:pt x="326631" y="0"/>
                      <a:pt x="330899" y="4267"/>
                      <a:pt x="330899" y="9525"/>
                    </a:cubicBezTo>
                    <a:cubicBezTo>
                      <a:pt x="330899" y="14783"/>
                      <a:pt x="326631" y="19050"/>
                      <a:pt x="321374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2" name="任意多边形: 形状 721">
                <a:extLst>
                  <a:ext uri="{FF2B5EF4-FFF2-40B4-BE49-F238E27FC236}">
                    <a16:creationId xmlns:a16="http://schemas.microsoft.com/office/drawing/2014/main" id="{7CF93484-EC65-4469-8E6F-FE8021131B0B}"/>
                  </a:ext>
                </a:extLst>
              </p:cNvPr>
              <p:cNvSpPr/>
              <p:nvPr/>
            </p:nvSpPr>
            <p:spPr>
              <a:xfrm>
                <a:off x="-3405388" y="-2097404"/>
                <a:ext cx="193833" cy="103917"/>
              </a:xfrm>
              <a:custGeom>
                <a:avLst/>
                <a:gdLst>
                  <a:gd name="connsiteX0" fmla="*/ 170021 w 193833"/>
                  <a:gd name="connsiteY0" fmla="*/ 0 h 103917"/>
                  <a:gd name="connsiteX1" fmla="*/ 193834 w 193833"/>
                  <a:gd name="connsiteY1" fmla="*/ 0 h 103917"/>
                  <a:gd name="connsiteX2" fmla="*/ 193834 w 193833"/>
                  <a:gd name="connsiteY2" fmla="*/ 103918 h 103917"/>
                  <a:gd name="connsiteX3" fmla="*/ 170021 w 193833"/>
                  <a:gd name="connsiteY3" fmla="*/ 103918 h 103917"/>
                  <a:gd name="connsiteX4" fmla="*/ 23812 w 193833"/>
                  <a:gd name="connsiteY4" fmla="*/ 103918 h 103917"/>
                  <a:gd name="connsiteX5" fmla="*/ 0 w 193833"/>
                  <a:gd name="connsiteY5" fmla="*/ 103918 h 103917"/>
                  <a:gd name="connsiteX6" fmla="*/ 0 w 193833"/>
                  <a:gd name="connsiteY6" fmla="*/ 0 h 103917"/>
                  <a:gd name="connsiteX7" fmla="*/ 23812 w 193833"/>
                  <a:gd name="connsiteY7" fmla="*/ 0 h 10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833" h="103917">
                    <a:moveTo>
                      <a:pt x="170021" y="0"/>
                    </a:moveTo>
                    <a:cubicBezTo>
                      <a:pt x="183172" y="0"/>
                      <a:pt x="193834" y="0"/>
                      <a:pt x="193834" y="0"/>
                    </a:cubicBezTo>
                    <a:lnTo>
                      <a:pt x="193834" y="103918"/>
                    </a:lnTo>
                    <a:cubicBezTo>
                      <a:pt x="193834" y="103918"/>
                      <a:pt x="183172" y="103918"/>
                      <a:pt x="170021" y="103918"/>
                    </a:cubicBezTo>
                    <a:lnTo>
                      <a:pt x="23812" y="103918"/>
                    </a:lnTo>
                    <a:cubicBezTo>
                      <a:pt x="10661" y="103918"/>
                      <a:pt x="0" y="103918"/>
                      <a:pt x="0" y="103918"/>
                    </a:cubicBezTo>
                    <a:lnTo>
                      <a:pt x="0" y="0"/>
                    </a:lnTo>
                    <a:cubicBezTo>
                      <a:pt x="0" y="0"/>
                      <a:pt x="10661" y="0"/>
                      <a:pt x="238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3" name="任意多边形: 形状 722">
                <a:extLst>
                  <a:ext uri="{FF2B5EF4-FFF2-40B4-BE49-F238E27FC236}">
                    <a16:creationId xmlns:a16="http://schemas.microsoft.com/office/drawing/2014/main" id="{0006585F-129B-4CB2-A48F-AE6D4E6FFDD7}"/>
                  </a:ext>
                </a:extLst>
              </p:cNvPr>
              <p:cNvSpPr/>
              <p:nvPr/>
            </p:nvSpPr>
            <p:spPr>
              <a:xfrm>
                <a:off x="-3150880" y="-2097404"/>
                <a:ext cx="248221" cy="103917"/>
              </a:xfrm>
              <a:custGeom>
                <a:avLst/>
                <a:gdLst>
                  <a:gd name="connsiteX0" fmla="*/ 224409 w 248221"/>
                  <a:gd name="connsiteY0" fmla="*/ 0 h 103917"/>
                  <a:gd name="connsiteX1" fmla="*/ 248221 w 248221"/>
                  <a:gd name="connsiteY1" fmla="*/ 0 h 103917"/>
                  <a:gd name="connsiteX2" fmla="*/ 248221 w 248221"/>
                  <a:gd name="connsiteY2" fmla="*/ 103918 h 103917"/>
                  <a:gd name="connsiteX3" fmla="*/ 224409 w 248221"/>
                  <a:gd name="connsiteY3" fmla="*/ 103918 h 103917"/>
                  <a:gd name="connsiteX4" fmla="*/ 23812 w 248221"/>
                  <a:gd name="connsiteY4" fmla="*/ 103918 h 103917"/>
                  <a:gd name="connsiteX5" fmla="*/ 0 w 248221"/>
                  <a:gd name="connsiteY5" fmla="*/ 103918 h 103917"/>
                  <a:gd name="connsiteX6" fmla="*/ 0 w 248221"/>
                  <a:gd name="connsiteY6" fmla="*/ 0 h 103917"/>
                  <a:gd name="connsiteX7" fmla="*/ 23812 w 248221"/>
                  <a:gd name="connsiteY7" fmla="*/ 0 h 10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221" h="103917">
                    <a:moveTo>
                      <a:pt x="224409" y="0"/>
                    </a:moveTo>
                    <a:cubicBezTo>
                      <a:pt x="237560" y="0"/>
                      <a:pt x="248221" y="0"/>
                      <a:pt x="248221" y="0"/>
                    </a:cubicBezTo>
                    <a:lnTo>
                      <a:pt x="248221" y="103918"/>
                    </a:lnTo>
                    <a:cubicBezTo>
                      <a:pt x="248221" y="103918"/>
                      <a:pt x="237560" y="103918"/>
                      <a:pt x="224409" y="103918"/>
                    </a:cubicBezTo>
                    <a:lnTo>
                      <a:pt x="23812" y="103918"/>
                    </a:lnTo>
                    <a:cubicBezTo>
                      <a:pt x="10661" y="103918"/>
                      <a:pt x="0" y="103918"/>
                      <a:pt x="0" y="103918"/>
                    </a:cubicBezTo>
                    <a:lnTo>
                      <a:pt x="0" y="0"/>
                    </a:lnTo>
                    <a:cubicBezTo>
                      <a:pt x="0" y="0"/>
                      <a:pt x="10661" y="0"/>
                      <a:pt x="238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sp>
            <p:nvSpPr>
              <p:cNvPr id="724" name="任意多边形: 形状 723">
                <a:extLst>
                  <a:ext uri="{FF2B5EF4-FFF2-40B4-BE49-F238E27FC236}">
                    <a16:creationId xmlns:a16="http://schemas.microsoft.com/office/drawing/2014/main" id="{1F447C8B-9CB9-46D2-8B60-A0A58E9A0B07}"/>
                  </a:ext>
                </a:extLst>
              </p:cNvPr>
              <p:cNvSpPr/>
              <p:nvPr/>
            </p:nvSpPr>
            <p:spPr>
              <a:xfrm>
                <a:off x="-3380252" y="-2067879"/>
                <a:ext cx="33999" cy="52582"/>
              </a:xfrm>
              <a:custGeom>
                <a:avLst/>
                <a:gdLst>
                  <a:gd name="connsiteX0" fmla="*/ 1248 w 33999"/>
                  <a:gd name="connsiteY0" fmla="*/ 51342 h 52582"/>
                  <a:gd name="connsiteX1" fmla="*/ 10 w 33999"/>
                  <a:gd name="connsiteY1" fmla="*/ 48389 h 52582"/>
                  <a:gd name="connsiteX2" fmla="*/ 10 w 33999"/>
                  <a:gd name="connsiteY2" fmla="*/ 4003 h 52582"/>
                  <a:gd name="connsiteX3" fmla="*/ 1248 w 33999"/>
                  <a:gd name="connsiteY3" fmla="*/ 1050 h 52582"/>
                  <a:gd name="connsiteX4" fmla="*/ 7154 w 33999"/>
                  <a:gd name="connsiteY4" fmla="*/ 1050 h 52582"/>
                  <a:gd name="connsiteX5" fmla="*/ 8392 w 33999"/>
                  <a:gd name="connsiteY5" fmla="*/ 4003 h 52582"/>
                  <a:gd name="connsiteX6" fmla="*/ 8392 w 33999"/>
                  <a:gd name="connsiteY6" fmla="*/ 45913 h 52582"/>
                  <a:gd name="connsiteX7" fmla="*/ 30776 w 33999"/>
                  <a:gd name="connsiteY7" fmla="*/ 45913 h 52582"/>
                  <a:gd name="connsiteX8" fmla="*/ 33157 w 33999"/>
                  <a:gd name="connsiteY8" fmla="*/ 46961 h 52582"/>
                  <a:gd name="connsiteX9" fmla="*/ 33157 w 33999"/>
                  <a:gd name="connsiteY9" fmla="*/ 51533 h 52582"/>
                  <a:gd name="connsiteX10" fmla="*/ 30776 w 33999"/>
                  <a:gd name="connsiteY10" fmla="*/ 52580 h 52582"/>
                  <a:gd name="connsiteX11" fmla="*/ 4391 w 33999"/>
                  <a:gd name="connsiteY11" fmla="*/ 52580 h 52582"/>
                  <a:gd name="connsiteX12" fmla="*/ 1248 w 33999"/>
                  <a:gd name="connsiteY12" fmla="*/ 51342 h 5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99" h="52582">
                    <a:moveTo>
                      <a:pt x="1248" y="51342"/>
                    </a:moveTo>
                    <a:cubicBezTo>
                      <a:pt x="439" y="50571"/>
                      <a:pt x="-9" y="49504"/>
                      <a:pt x="10" y="48389"/>
                    </a:cubicBezTo>
                    <a:lnTo>
                      <a:pt x="10" y="4003"/>
                    </a:lnTo>
                    <a:cubicBezTo>
                      <a:pt x="-76" y="2879"/>
                      <a:pt x="391" y="1784"/>
                      <a:pt x="1248" y="1050"/>
                    </a:cubicBezTo>
                    <a:cubicBezTo>
                      <a:pt x="2963" y="-350"/>
                      <a:pt x="5439" y="-350"/>
                      <a:pt x="7154" y="1050"/>
                    </a:cubicBezTo>
                    <a:cubicBezTo>
                      <a:pt x="7973" y="1812"/>
                      <a:pt x="8421" y="2888"/>
                      <a:pt x="8392" y="4003"/>
                    </a:cubicBezTo>
                    <a:lnTo>
                      <a:pt x="8392" y="45913"/>
                    </a:lnTo>
                    <a:lnTo>
                      <a:pt x="30776" y="45913"/>
                    </a:lnTo>
                    <a:cubicBezTo>
                      <a:pt x="31690" y="45875"/>
                      <a:pt x="32567" y="46265"/>
                      <a:pt x="33157" y="46961"/>
                    </a:cubicBezTo>
                    <a:cubicBezTo>
                      <a:pt x="34281" y="48275"/>
                      <a:pt x="34281" y="50218"/>
                      <a:pt x="33157" y="51533"/>
                    </a:cubicBezTo>
                    <a:cubicBezTo>
                      <a:pt x="32567" y="52228"/>
                      <a:pt x="31690" y="52619"/>
                      <a:pt x="30776" y="52580"/>
                    </a:cubicBezTo>
                    <a:lnTo>
                      <a:pt x="4391" y="52580"/>
                    </a:lnTo>
                    <a:cubicBezTo>
                      <a:pt x="3220" y="52609"/>
                      <a:pt x="2086" y="52161"/>
                      <a:pt x="1248" y="5134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5" name="任意多边形: 形状 724">
                <a:extLst>
                  <a:ext uri="{FF2B5EF4-FFF2-40B4-BE49-F238E27FC236}">
                    <a16:creationId xmlns:a16="http://schemas.microsoft.com/office/drawing/2014/main" id="{51E965BA-6F67-45DB-AB7D-0E3C487CE61B}"/>
                  </a:ext>
                </a:extLst>
              </p:cNvPr>
              <p:cNvSpPr/>
              <p:nvPr/>
            </p:nvSpPr>
            <p:spPr>
              <a:xfrm>
                <a:off x="-3338910" y="-2067974"/>
                <a:ext cx="8308" cy="52582"/>
              </a:xfrm>
              <a:custGeom>
                <a:avLst/>
                <a:gdLst>
                  <a:gd name="connsiteX0" fmla="*/ 1150 w 8308"/>
                  <a:gd name="connsiteY0" fmla="*/ 51533 h 52582"/>
                  <a:gd name="connsiteX1" fmla="*/ 7 w 8308"/>
                  <a:gd name="connsiteY1" fmla="*/ 48580 h 52582"/>
                  <a:gd name="connsiteX2" fmla="*/ 7 w 8308"/>
                  <a:gd name="connsiteY2" fmla="*/ 4003 h 52582"/>
                  <a:gd name="connsiteX3" fmla="*/ 1150 w 8308"/>
                  <a:gd name="connsiteY3" fmla="*/ 1050 h 52582"/>
                  <a:gd name="connsiteX4" fmla="*/ 7055 w 8308"/>
                  <a:gd name="connsiteY4" fmla="*/ 1050 h 52582"/>
                  <a:gd name="connsiteX5" fmla="*/ 8294 w 8308"/>
                  <a:gd name="connsiteY5" fmla="*/ 4003 h 52582"/>
                  <a:gd name="connsiteX6" fmla="*/ 8294 w 8308"/>
                  <a:gd name="connsiteY6" fmla="*/ 48580 h 52582"/>
                  <a:gd name="connsiteX7" fmla="*/ 7055 w 8308"/>
                  <a:gd name="connsiteY7" fmla="*/ 51533 h 52582"/>
                  <a:gd name="connsiteX8" fmla="*/ 1150 w 8308"/>
                  <a:gd name="connsiteY8" fmla="*/ 51533 h 5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8" h="52582">
                    <a:moveTo>
                      <a:pt x="1150" y="51533"/>
                    </a:moveTo>
                    <a:cubicBezTo>
                      <a:pt x="359" y="50761"/>
                      <a:pt x="-60" y="49685"/>
                      <a:pt x="7" y="48580"/>
                    </a:cubicBezTo>
                    <a:lnTo>
                      <a:pt x="7" y="4003"/>
                    </a:lnTo>
                    <a:cubicBezTo>
                      <a:pt x="-60" y="2898"/>
                      <a:pt x="359" y="1822"/>
                      <a:pt x="1150" y="1050"/>
                    </a:cubicBezTo>
                    <a:cubicBezTo>
                      <a:pt x="2864" y="-350"/>
                      <a:pt x="5341" y="-350"/>
                      <a:pt x="7055" y="1050"/>
                    </a:cubicBezTo>
                    <a:cubicBezTo>
                      <a:pt x="7913" y="1784"/>
                      <a:pt x="8379" y="2879"/>
                      <a:pt x="8294" y="4003"/>
                    </a:cubicBezTo>
                    <a:lnTo>
                      <a:pt x="8294" y="48580"/>
                    </a:lnTo>
                    <a:cubicBezTo>
                      <a:pt x="8398" y="49704"/>
                      <a:pt x="7932" y="50809"/>
                      <a:pt x="7055" y="51533"/>
                    </a:cubicBezTo>
                    <a:cubicBezTo>
                      <a:pt x="5341" y="52933"/>
                      <a:pt x="2864" y="52933"/>
                      <a:pt x="1150" y="515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6" name="任意多边形: 形状 725">
                <a:extLst>
                  <a:ext uri="{FF2B5EF4-FFF2-40B4-BE49-F238E27FC236}">
                    <a16:creationId xmlns:a16="http://schemas.microsoft.com/office/drawing/2014/main" id="{1AD8ACC8-6953-4A2A-B573-793910852A10}"/>
                  </a:ext>
                </a:extLst>
              </p:cNvPr>
              <p:cNvSpPr/>
              <p:nvPr/>
            </p:nvSpPr>
            <p:spPr>
              <a:xfrm>
                <a:off x="-3320739" y="-2068165"/>
                <a:ext cx="44955" cy="53269"/>
              </a:xfrm>
              <a:custGeom>
                <a:avLst/>
                <a:gdLst>
                  <a:gd name="connsiteX0" fmla="*/ 18031 w 44955"/>
                  <a:gd name="connsiteY0" fmla="*/ 51914 h 53269"/>
                  <a:gd name="connsiteX1" fmla="*/ 15173 w 44955"/>
                  <a:gd name="connsiteY1" fmla="*/ 47437 h 53269"/>
                  <a:gd name="connsiteX2" fmla="*/ 29 w 44955"/>
                  <a:gd name="connsiteY2" fmla="*/ 4956 h 53269"/>
                  <a:gd name="connsiteX3" fmla="*/ 29 w 44955"/>
                  <a:gd name="connsiteY3" fmla="*/ 3622 h 53269"/>
                  <a:gd name="connsiteX4" fmla="*/ 1267 w 44955"/>
                  <a:gd name="connsiteY4" fmla="*/ 1050 h 53269"/>
                  <a:gd name="connsiteX5" fmla="*/ 4220 w 44955"/>
                  <a:gd name="connsiteY5" fmla="*/ 3 h 53269"/>
                  <a:gd name="connsiteX6" fmla="*/ 6505 w 44955"/>
                  <a:gd name="connsiteY6" fmla="*/ 669 h 53269"/>
                  <a:gd name="connsiteX7" fmla="*/ 8030 w 44955"/>
                  <a:gd name="connsiteY7" fmla="*/ 2670 h 53269"/>
                  <a:gd name="connsiteX8" fmla="*/ 22412 w 44955"/>
                  <a:gd name="connsiteY8" fmla="*/ 44294 h 53269"/>
                  <a:gd name="connsiteX9" fmla="*/ 36890 w 44955"/>
                  <a:gd name="connsiteY9" fmla="*/ 2670 h 53269"/>
                  <a:gd name="connsiteX10" fmla="*/ 38414 w 44955"/>
                  <a:gd name="connsiteY10" fmla="*/ 669 h 53269"/>
                  <a:gd name="connsiteX11" fmla="*/ 40700 w 44955"/>
                  <a:gd name="connsiteY11" fmla="*/ 3 h 53269"/>
                  <a:gd name="connsiteX12" fmla="*/ 43653 w 44955"/>
                  <a:gd name="connsiteY12" fmla="*/ 1050 h 53269"/>
                  <a:gd name="connsiteX13" fmla="*/ 44891 w 44955"/>
                  <a:gd name="connsiteY13" fmla="*/ 3622 h 53269"/>
                  <a:gd name="connsiteX14" fmla="*/ 44891 w 44955"/>
                  <a:gd name="connsiteY14" fmla="*/ 4956 h 53269"/>
                  <a:gd name="connsiteX15" fmla="*/ 29747 w 44955"/>
                  <a:gd name="connsiteY15" fmla="*/ 47437 h 53269"/>
                  <a:gd name="connsiteX16" fmla="*/ 26889 w 44955"/>
                  <a:gd name="connsiteY16" fmla="*/ 51914 h 53269"/>
                  <a:gd name="connsiteX17" fmla="*/ 22603 w 44955"/>
                  <a:gd name="connsiteY17" fmla="*/ 53247 h 53269"/>
                  <a:gd name="connsiteX18" fmla="*/ 18031 w 44955"/>
                  <a:gd name="connsiteY18" fmla="*/ 51914 h 5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955" h="53269">
                    <a:moveTo>
                      <a:pt x="18031" y="51914"/>
                    </a:moveTo>
                    <a:cubicBezTo>
                      <a:pt x="16669" y="50723"/>
                      <a:pt x="15678" y="49171"/>
                      <a:pt x="15173" y="47437"/>
                    </a:cubicBezTo>
                    <a:lnTo>
                      <a:pt x="29" y="4956"/>
                    </a:lnTo>
                    <a:cubicBezTo>
                      <a:pt x="-10" y="4508"/>
                      <a:pt x="-10" y="4070"/>
                      <a:pt x="29" y="3622"/>
                    </a:cubicBezTo>
                    <a:cubicBezTo>
                      <a:pt x="-10" y="2612"/>
                      <a:pt x="457" y="1650"/>
                      <a:pt x="1267" y="1050"/>
                    </a:cubicBezTo>
                    <a:cubicBezTo>
                      <a:pt x="2086" y="345"/>
                      <a:pt x="3143" y="-35"/>
                      <a:pt x="4220" y="3"/>
                    </a:cubicBezTo>
                    <a:cubicBezTo>
                      <a:pt x="5029" y="-26"/>
                      <a:pt x="5839" y="212"/>
                      <a:pt x="6505" y="669"/>
                    </a:cubicBezTo>
                    <a:cubicBezTo>
                      <a:pt x="7220" y="1155"/>
                      <a:pt x="7753" y="1860"/>
                      <a:pt x="8030" y="2670"/>
                    </a:cubicBezTo>
                    <a:lnTo>
                      <a:pt x="22412" y="44294"/>
                    </a:lnTo>
                    <a:lnTo>
                      <a:pt x="36890" y="2670"/>
                    </a:lnTo>
                    <a:cubicBezTo>
                      <a:pt x="37166" y="1860"/>
                      <a:pt x="37700" y="1155"/>
                      <a:pt x="38414" y="669"/>
                    </a:cubicBezTo>
                    <a:cubicBezTo>
                      <a:pt x="39081" y="212"/>
                      <a:pt x="39891" y="-26"/>
                      <a:pt x="40700" y="3"/>
                    </a:cubicBezTo>
                    <a:cubicBezTo>
                      <a:pt x="41786" y="-35"/>
                      <a:pt x="42834" y="345"/>
                      <a:pt x="43653" y="1050"/>
                    </a:cubicBezTo>
                    <a:cubicBezTo>
                      <a:pt x="44462" y="1650"/>
                      <a:pt x="44929" y="2612"/>
                      <a:pt x="44891" y="3622"/>
                    </a:cubicBezTo>
                    <a:cubicBezTo>
                      <a:pt x="44977" y="4060"/>
                      <a:pt x="44977" y="4517"/>
                      <a:pt x="44891" y="4956"/>
                    </a:cubicBezTo>
                    <a:lnTo>
                      <a:pt x="29747" y="47437"/>
                    </a:lnTo>
                    <a:cubicBezTo>
                      <a:pt x="29242" y="49171"/>
                      <a:pt x="28251" y="50723"/>
                      <a:pt x="26889" y="51914"/>
                    </a:cubicBezTo>
                    <a:cubicBezTo>
                      <a:pt x="25651" y="52819"/>
                      <a:pt x="24136" y="53285"/>
                      <a:pt x="22603" y="53247"/>
                    </a:cubicBezTo>
                    <a:cubicBezTo>
                      <a:pt x="20964" y="53381"/>
                      <a:pt x="19336" y="52904"/>
                      <a:pt x="18031" y="519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7" name="任意多边形: 形状 726">
                <a:extLst>
                  <a:ext uri="{FF2B5EF4-FFF2-40B4-BE49-F238E27FC236}">
                    <a16:creationId xmlns:a16="http://schemas.microsoft.com/office/drawing/2014/main" id="{3E957163-6A3D-4232-ADB4-7DDF77F099E2}"/>
                  </a:ext>
                </a:extLst>
              </p:cNvPr>
              <p:cNvSpPr/>
              <p:nvPr/>
            </p:nvSpPr>
            <p:spPr>
              <a:xfrm>
                <a:off x="-3267753" y="-2067974"/>
                <a:ext cx="35039" cy="52681"/>
              </a:xfrm>
              <a:custGeom>
                <a:avLst/>
                <a:gdLst>
                  <a:gd name="connsiteX0" fmla="*/ 1240 w 35039"/>
                  <a:gd name="connsiteY0" fmla="*/ 51438 h 52681"/>
                  <a:gd name="connsiteX1" fmla="*/ 1 w 35039"/>
                  <a:gd name="connsiteY1" fmla="*/ 48580 h 52681"/>
                  <a:gd name="connsiteX2" fmla="*/ 1 w 35039"/>
                  <a:gd name="connsiteY2" fmla="*/ 4098 h 52681"/>
                  <a:gd name="connsiteX3" fmla="*/ 1144 w 35039"/>
                  <a:gd name="connsiteY3" fmla="*/ 1241 h 52681"/>
                  <a:gd name="connsiteX4" fmla="*/ 3907 w 35039"/>
                  <a:gd name="connsiteY4" fmla="*/ 3 h 52681"/>
                  <a:gd name="connsiteX5" fmla="*/ 30958 w 35039"/>
                  <a:gd name="connsiteY5" fmla="*/ 3 h 52681"/>
                  <a:gd name="connsiteX6" fmla="*/ 33339 w 35039"/>
                  <a:gd name="connsiteY6" fmla="*/ 1050 h 52681"/>
                  <a:gd name="connsiteX7" fmla="*/ 33339 w 35039"/>
                  <a:gd name="connsiteY7" fmla="*/ 5622 h 52681"/>
                  <a:gd name="connsiteX8" fmla="*/ 30958 w 35039"/>
                  <a:gd name="connsiteY8" fmla="*/ 6670 h 52681"/>
                  <a:gd name="connsiteX9" fmla="*/ 8288 w 35039"/>
                  <a:gd name="connsiteY9" fmla="*/ 6670 h 52681"/>
                  <a:gd name="connsiteX10" fmla="*/ 8288 w 35039"/>
                  <a:gd name="connsiteY10" fmla="*/ 22386 h 52681"/>
                  <a:gd name="connsiteX11" fmla="*/ 29624 w 35039"/>
                  <a:gd name="connsiteY11" fmla="*/ 22386 h 52681"/>
                  <a:gd name="connsiteX12" fmla="*/ 32101 w 35039"/>
                  <a:gd name="connsiteY12" fmla="*/ 23339 h 52681"/>
                  <a:gd name="connsiteX13" fmla="*/ 32862 w 35039"/>
                  <a:gd name="connsiteY13" fmla="*/ 25625 h 52681"/>
                  <a:gd name="connsiteX14" fmla="*/ 32005 w 35039"/>
                  <a:gd name="connsiteY14" fmla="*/ 27911 h 52681"/>
                  <a:gd name="connsiteX15" fmla="*/ 29624 w 35039"/>
                  <a:gd name="connsiteY15" fmla="*/ 28863 h 52681"/>
                  <a:gd name="connsiteX16" fmla="*/ 8288 w 35039"/>
                  <a:gd name="connsiteY16" fmla="*/ 28863 h 52681"/>
                  <a:gd name="connsiteX17" fmla="*/ 8288 w 35039"/>
                  <a:gd name="connsiteY17" fmla="*/ 46008 h 52681"/>
                  <a:gd name="connsiteX18" fmla="*/ 31815 w 35039"/>
                  <a:gd name="connsiteY18" fmla="*/ 46008 h 52681"/>
                  <a:gd name="connsiteX19" fmla="*/ 34196 w 35039"/>
                  <a:gd name="connsiteY19" fmla="*/ 47056 h 52681"/>
                  <a:gd name="connsiteX20" fmla="*/ 34196 w 35039"/>
                  <a:gd name="connsiteY20" fmla="*/ 51628 h 52681"/>
                  <a:gd name="connsiteX21" fmla="*/ 31815 w 35039"/>
                  <a:gd name="connsiteY21" fmla="*/ 52676 h 52681"/>
                  <a:gd name="connsiteX22" fmla="*/ 4097 w 35039"/>
                  <a:gd name="connsiteY22" fmla="*/ 52676 h 52681"/>
                  <a:gd name="connsiteX23" fmla="*/ 1240 w 35039"/>
                  <a:gd name="connsiteY23" fmla="*/ 51438 h 5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5039" h="52681">
                    <a:moveTo>
                      <a:pt x="1240" y="51438"/>
                    </a:moveTo>
                    <a:cubicBezTo>
                      <a:pt x="449" y="50695"/>
                      <a:pt x="1" y="49666"/>
                      <a:pt x="1" y="48580"/>
                    </a:cubicBezTo>
                    <a:lnTo>
                      <a:pt x="1" y="4098"/>
                    </a:lnTo>
                    <a:cubicBezTo>
                      <a:pt x="-27" y="3031"/>
                      <a:pt x="392" y="1993"/>
                      <a:pt x="1144" y="1241"/>
                    </a:cubicBezTo>
                    <a:cubicBezTo>
                      <a:pt x="1830" y="431"/>
                      <a:pt x="2849" y="-26"/>
                      <a:pt x="3907" y="3"/>
                    </a:cubicBezTo>
                    <a:lnTo>
                      <a:pt x="30958" y="3"/>
                    </a:lnTo>
                    <a:cubicBezTo>
                      <a:pt x="31872" y="-36"/>
                      <a:pt x="32748" y="355"/>
                      <a:pt x="33339" y="1050"/>
                    </a:cubicBezTo>
                    <a:cubicBezTo>
                      <a:pt x="34463" y="2365"/>
                      <a:pt x="34463" y="4308"/>
                      <a:pt x="33339" y="5622"/>
                    </a:cubicBezTo>
                    <a:cubicBezTo>
                      <a:pt x="32748" y="6318"/>
                      <a:pt x="31872" y="6708"/>
                      <a:pt x="30958" y="6670"/>
                    </a:cubicBezTo>
                    <a:lnTo>
                      <a:pt x="8288" y="6670"/>
                    </a:lnTo>
                    <a:lnTo>
                      <a:pt x="8288" y="22386"/>
                    </a:lnTo>
                    <a:lnTo>
                      <a:pt x="29624" y="22386"/>
                    </a:lnTo>
                    <a:cubicBezTo>
                      <a:pt x="30548" y="22358"/>
                      <a:pt x="31434" y="22701"/>
                      <a:pt x="32101" y="23339"/>
                    </a:cubicBezTo>
                    <a:cubicBezTo>
                      <a:pt x="32634" y="23977"/>
                      <a:pt x="32901" y="24796"/>
                      <a:pt x="32862" y="25625"/>
                    </a:cubicBezTo>
                    <a:cubicBezTo>
                      <a:pt x="32862" y="26463"/>
                      <a:pt x="32558" y="27282"/>
                      <a:pt x="32005" y="27911"/>
                    </a:cubicBezTo>
                    <a:cubicBezTo>
                      <a:pt x="31405" y="28587"/>
                      <a:pt x="30519" y="28939"/>
                      <a:pt x="29624" y="28863"/>
                    </a:cubicBezTo>
                    <a:lnTo>
                      <a:pt x="8288" y="28863"/>
                    </a:lnTo>
                    <a:lnTo>
                      <a:pt x="8288" y="46008"/>
                    </a:lnTo>
                    <a:lnTo>
                      <a:pt x="31815" y="46008"/>
                    </a:lnTo>
                    <a:cubicBezTo>
                      <a:pt x="32729" y="45951"/>
                      <a:pt x="33615" y="46342"/>
                      <a:pt x="34196" y="47056"/>
                    </a:cubicBezTo>
                    <a:cubicBezTo>
                      <a:pt x="35320" y="48370"/>
                      <a:pt x="35320" y="50314"/>
                      <a:pt x="34196" y="51628"/>
                    </a:cubicBezTo>
                    <a:cubicBezTo>
                      <a:pt x="33615" y="52342"/>
                      <a:pt x="32729" y="52733"/>
                      <a:pt x="31815" y="52676"/>
                    </a:cubicBezTo>
                    <a:lnTo>
                      <a:pt x="4097" y="52676"/>
                    </a:lnTo>
                    <a:cubicBezTo>
                      <a:pt x="3021" y="52638"/>
                      <a:pt x="2002" y="52190"/>
                      <a:pt x="1240" y="5143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8" name="任意多边形: 形状 727">
                <a:extLst>
                  <a:ext uri="{FF2B5EF4-FFF2-40B4-BE49-F238E27FC236}">
                    <a16:creationId xmlns:a16="http://schemas.microsoft.com/office/drawing/2014/main" id="{6D719A1C-EDF1-4866-A12F-EBA3E753D8F2}"/>
                  </a:ext>
                </a:extLst>
              </p:cNvPr>
              <p:cNvSpPr/>
              <p:nvPr/>
            </p:nvSpPr>
            <p:spPr>
              <a:xfrm>
                <a:off x="-3136083" y="-2074067"/>
                <a:ext cx="59618" cy="21546"/>
              </a:xfrm>
              <a:custGeom>
                <a:avLst/>
                <a:gdLst>
                  <a:gd name="connsiteX0" fmla="*/ 4253 w 59618"/>
                  <a:gd name="connsiteY0" fmla="*/ 21431 h 21546"/>
                  <a:gd name="connsiteX1" fmla="*/ 1586 w 59618"/>
                  <a:gd name="connsiteY1" fmla="*/ 20479 h 21546"/>
                  <a:gd name="connsiteX2" fmla="*/ 900 w 59618"/>
                  <a:gd name="connsiteY2" fmla="*/ 14592 h 21546"/>
                  <a:gd name="connsiteX3" fmla="*/ 919 w 59618"/>
                  <a:gd name="connsiteY3" fmla="*/ 14573 h 21546"/>
                  <a:gd name="connsiteX4" fmla="*/ 28256 w 59618"/>
                  <a:gd name="connsiteY4" fmla="*/ 0 h 21546"/>
                  <a:gd name="connsiteX5" fmla="*/ 58354 w 59618"/>
                  <a:gd name="connsiteY5" fmla="*/ 14288 h 21546"/>
                  <a:gd name="connsiteX6" fmla="*/ 58431 w 59618"/>
                  <a:gd name="connsiteY6" fmla="*/ 20212 h 21546"/>
                  <a:gd name="connsiteX7" fmla="*/ 58354 w 59618"/>
                  <a:gd name="connsiteY7" fmla="*/ 20288 h 21546"/>
                  <a:gd name="connsiteX8" fmla="*/ 52563 w 59618"/>
                  <a:gd name="connsiteY8" fmla="*/ 20403 h 21546"/>
                  <a:gd name="connsiteX9" fmla="*/ 52449 w 59618"/>
                  <a:gd name="connsiteY9" fmla="*/ 20288 h 21546"/>
                  <a:gd name="connsiteX10" fmla="*/ 28827 w 59618"/>
                  <a:gd name="connsiteY10" fmla="*/ 8572 h 21546"/>
                  <a:gd name="connsiteX11" fmla="*/ 7682 w 59618"/>
                  <a:gd name="connsiteY11" fmla="*/ 20002 h 21546"/>
                  <a:gd name="connsiteX12" fmla="*/ 4253 w 59618"/>
                  <a:gd name="connsiteY12" fmla="*/ 21431 h 2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618" h="21546">
                    <a:moveTo>
                      <a:pt x="4253" y="21431"/>
                    </a:moveTo>
                    <a:cubicBezTo>
                      <a:pt x="3281" y="21450"/>
                      <a:pt x="2329" y="21107"/>
                      <a:pt x="1586" y="20479"/>
                    </a:cubicBezTo>
                    <a:cubicBezTo>
                      <a:pt x="-224" y="19040"/>
                      <a:pt x="-529" y="16402"/>
                      <a:pt x="900" y="14592"/>
                    </a:cubicBezTo>
                    <a:cubicBezTo>
                      <a:pt x="909" y="14583"/>
                      <a:pt x="909" y="14583"/>
                      <a:pt x="919" y="14573"/>
                    </a:cubicBezTo>
                    <a:cubicBezTo>
                      <a:pt x="7739" y="6286"/>
                      <a:pt x="17569" y="1038"/>
                      <a:pt x="28256" y="0"/>
                    </a:cubicBezTo>
                    <a:cubicBezTo>
                      <a:pt x="39914" y="28"/>
                      <a:pt x="50954" y="5267"/>
                      <a:pt x="58354" y="14288"/>
                    </a:cubicBezTo>
                    <a:cubicBezTo>
                      <a:pt x="60012" y="15907"/>
                      <a:pt x="60040" y="18555"/>
                      <a:pt x="58431" y="20212"/>
                    </a:cubicBezTo>
                    <a:cubicBezTo>
                      <a:pt x="58402" y="20241"/>
                      <a:pt x="58383" y="20260"/>
                      <a:pt x="58354" y="20288"/>
                    </a:cubicBezTo>
                    <a:cubicBezTo>
                      <a:pt x="56783" y="21917"/>
                      <a:pt x="54192" y="21974"/>
                      <a:pt x="52563" y="20403"/>
                    </a:cubicBezTo>
                    <a:cubicBezTo>
                      <a:pt x="52525" y="20364"/>
                      <a:pt x="52487" y="20326"/>
                      <a:pt x="52449" y="20288"/>
                    </a:cubicBezTo>
                    <a:cubicBezTo>
                      <a:pt x="46667" y="13116"/>
                      <a:pt x="38038" y="8839"/>
                      <a:pt x="28827" y="8572"/>
                    </a:cubicBezTo>
                    <a:cubicBezTo>
                      <a:pt x="20579" y="9544"/>
                      <a:pt x="13016" y="13640"/>
                      <a:pt x="7682" y="20002"/>
                    </a:cubicBezTo>
                    <a:cubicBezTo>
                      <a:pt x="6843" y="21012"/>
                      <a:pt x="5557" y="21545"/>
                      <a:pt x="4253" y="214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9" name="任意多边形: 形状 728">
                <a:extLst>
                  <a:ext uri="{FF2B5EF4-FFF2-40B4-BE49-F238E27FC236}">
                    <a16:creationId xmlns:a16="http://schemas.microsoft.com/office/drawing/2014/main" id="{A6316A8D-66E7-455D-AECE-22E14E0CEA8C}"/>
                  </a:ext>
                </a:extLst>
              </p:cNvPr>
              <p:cNvSpPr/>
              <p:nvPr/>
            </p:nvSpPr>
            <p:spPr>
              <a:xfrm>
                <a:off x="-3128207" y="-2062804"/>
                <a:ext cx="38115" cy="38167"/>
              </a:xfrm>
              <a:custGeom>
                <a:avLst/>
                <a:gdLst>
                  <a:gd name="connsiteX0" fmla="*/ 35906 w 38115"/>
                  <a:gd name="connsiteY0" fmla="*/ 9787 h 38167"/>
                  <a:gd name="connsiteX1" fmla="*/ 29048 w 38115"/>
                  <a:gd name="connsiteY1" fmla="*/ 13692 h 38167"/>
                  <a:gd name="connsiteX2" fmla="*/ 20761 w 38115"/>
                  <a:gd name="connsiteY2" fmla="*/ 5406 h 38167"/>
                  <a:gd name="connsiteX3" fmla="*/ 22857 w 38115"/>
                  <a:gd name="connsiteY3" fmla="*/ 71 h 38167"/>
                  <a:gd name="connsiteX4" fmla="*/ 19523 w 38115"/>
                  <a:gd name="connsiteY4" fmla="*/ 71 h 38167"/>
                  <a:gd name="connsiteX5" fmla="*/ 6 w 38115"/>
                  <a:gd name="connsiteY5" fmla="*/ 18636 h 38167"/>
                  <a:gd name="connsiteX6" fmla="*/ 18571 w 38115"/>
                  <a:gd name="connsiteY6" fmla="*/ 38162 h 38167"/>
                  <a:gd name="connsiteX7" fmla="*/ 38087 w 38115"/>
                  <a:gd name="connsiteY7" fmla="*/ 19588 h 38167"/>
                  <a:gd name="connsiteX8" fmla="*/ 38097 w 38115"/>
                  <a:gd name="connsiteY8" fmla="*/ 19121 h 38167"/>
                  <a:gd name="connsiteX9" fmla="*/ 35906 w 38115"/>
                  <a:gd name="connsiteY9" fmla="*/ 9787 h 3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15" h="38167">
                    <a:moveTo>
                      <a:pt x="35906" y="9787"/>
                    </a:moveTo>
                    <a:cubicBezTo>
                      <a:pt x="34449" y="12187"/>
                      <a:pt x="31858" y="13664"/>
                      <a:pt x="29048" y="13692"/>
                    </a:cubicBezTo>
                    <a:cubicBezTo>
                      <a:pt x="24466" y="13692"/>
                      <a:pt x="20761" y="9977"/>
                      <a:pt x="20761" y="5406"/>
                    </a:cubicBezTo>
                    <a:cubicBezTo>
                      <a:pt x="20790" y="3434"/>
                      <a:pt x="21533" y="1538"/>
                      <a:pt x="22857" y="71"/>
                    </a:cubicBezTo>
                    <a:cubicBezTo>
                      <a:pt x="21752" y="-24"/>
                      <a:pt x="20628" y="-24"/>
                      <a:pt x="19523" y="71"/>
                    </a:cubicBezTo>
                    <a:cubicBezTo>
                      <a:pt x="9007" y="-195"/>
                      <a:pt x="263" y="8120"/>
                      <a:pt x="6" y="18636"/>
                    </a:cubicBezTo>
                    <a:cubicBezTo>
                      <a:pt x="-261" y="29161"/>
                      <a:pt x="8055" y="37895"/>
                      <a:pt x="18571" y="38162"/>
                    </a:cubicBezTo>
                    <a:cubicBezTo>
                      <a:pt x="29086" y="38419"/>
                      <a:pt x="37830" y="30113"/>
                      <a:pt x="38087" y="19588"/>
                    </a:cubicBezTo>
                    <a:cubicBezTo>
                      <a:pt x="38097" y="19436"/>
                      <a:pt x="38097" y="19274"/>
                      <a:pt x="38097" y="19121"/>
                    </a:cubicBezTo>
                    <a:cubicBezTo>
                      <a:pt x="38249" y="15864"/>
                      <a:pt x="37497" y="12635"/>
                      <a:pt x="35906" y="9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0" name="任意多边形: 形状 729">
                <a:extLst>
                  <a:ext uri="{FF2B5EF4-FFF2-40B4-BE49-F238E27FC236}">
                    <a16:creationId xmlns:a16="http://schemas.microsoft.com/office/drawing/2014/main" id="{57B353E3-C81D-40D1-BE17-CBA8D7A8A4F0}"/>
                  </a:ext>
                </a:extLst>
              </p:cNvPr>
              <p:cNvSpPr/>
              <p:nvPr/>
            </p:nvSpPr>
            <p:spPr>
              <a:xfrm>
                <a:off x="-3060873" y="-2064259"/>
                <a:ext cx="24201" cy="39819"/>
              </a:xfrm>
              <a:custGeom>
                <a:avLst/>
                <a:gdLst>
                  <a:gd name="connsiteX0" fmla="*/ 2195 w 24201"/>
                  <a:gd name="connsiteY0" fmla="*/ 37341 h 39819"/>
                  <a:gd name="connsiteX1" fmla="*/ 766 w 24201"/>
                  <a:gd name="connsiteY1" fmla="*/ 35245 h 39819"/>
                  <a:gd name="connsiteX2" fmla="*/ 766 w 24201"/>
                  <a:gd name="connsiteY2" fmla="*/ 34007 h 39819"/>
                  <a:gd name="connsiteX3" fmla="*/ 1624 w 24201"/>
                  <a:gd name="connsiteY3" fmla="*/ 33054 h 39819"/>
                  <a:gd name="connsiteX4" fmla="*/ 2767 w 24201"/>
                  <a:gd name="connsiteY4" fmla="*/ 33054 h 39819"/>
                  <a:gd name="connsiteX5" fmla="*/ 3433 w 24201"/>
                  <a:gd name="connsiteY5" fmla="*/ 33054 h 39819"/>
                  <a:gd name="connsiteX6" fmla="*/ 10672 w 24201"/>
                  <a:gd name="connsiteY6" fmla="*/ 34769 h 39819"/>
                  <a:gd name="connsiteX7" fmla="*/ 16102 w 24201"/>
                  <a:gd name="connsiteY7" fmla="*/ 33245 h 39819"/>
                  <a:gd name="connsiteX8" fmla="*/ 18197 w 24201"/>
                  <a:gd name="connsiteY8" fmla="*/ 28768 h 39819"/>
                  <a:gd name="connsiteX9" fmla="*/ 15721 w 24201"/>
                  <a:gd name="connsiteY9" fmla="*/ 23434 h 39819"/>
                  <a:gd name="connsiteX10" fmla="*/ 9530 w 24201"/>
                  <a:gd name="connsiteY10" fmla="*/ 21434 h 39819"/>
                  <a:gd name="connsiteX11" fmla="*/ 7434 w 24201"/>
                  <a:gd name="connsiteY11" fmla="*/ 21434 h 39819"/>
                  <a:gd name="connsiteX12" fmla="*/ 6005 w 24201"/>
                  <a:gd name="connsiteY12" fmla="*/ 20767 h 39819"/>
                  <a:gd name="connsiteX13" fmla="*/ 6005 w 24201"/>
                  <a:gd name="connsiteY13" fmla="*/ 17719 h 39819"/>
                  <a:gd name="connsiteX14" fmla="*/ 7434 w 24201"/>
                  <a:gd name="connsiteY14" fmla="*/ 17052 h 39819"/>
                  <a:gd name="connsiteX15" fmla="*/ 9339 w 24201"/>
                  <a:gd name="connsiteY15" fmla="*/ 17052 h 39819"/>
                  <a:gd name="connsiteX16" fmla="*/ 15149 w 24201"/>
                  <a:gd name="connsiteY16" fmla="*/ 15433 h 39819"/>
                  <a:gd name="connsiteX17" fmla="*/ 17340 w 24201"/>
                  <a:gd name="connsiteY17" fmla="*/ 10766 h 39819"/>
                  <a:gd name="connsiteX18" fmla="*/ 15340 w 24201"/>
                  <a:gd name="connsiteY18" fmla="*/ 6480 h 39819"/>
                  <a:gd name="connsiteX19" fmla="*/ 10482 w 24201"/>
                  <a:gd name="connsiteY19" fmla="*/ 4956 h 39819"/>
                  <a:gd name="connsiteX20" fmla="*/ 6386 w 24201"/>
                  <a:gd name="connsiteY20" fmla="*/ 5432 h 39819"/>
                  <a:gd name="connsiteX21" fmla="*/ 2957 w 24201"/>
                  <a:gd name="connsiteY21" fmla="*/ 6670 h 39819"/>
                  <a:gd name="connsiteX22" fmla="*/ 2290 w 24201"/>
                  <a:gd name="connsiteY22" fmla="*/ 6670 h 39819"/>
                  <a:gd name="connsiteX23" fmla="*/ 671 w 24201"/>
                  <a:gd name="connsiteY23" fmla="*/ 5813 h 39819"/>
                  <a:gd name="connsiteX24" fmla="*/ 5 w 24201"/>
                  <a:gd name="connsiteY24" fmla="*/ 4003 h 39819"/>
                  <a:gd name="connsiteX25" fmla="*/ 862 w 24201"/>
                  <a:gd name="connsiteY25" fmla="*/ 2384 h 39819"/>
                  <a:gd name="connsiteX26" fmla="*/ 5148 w 24201"/>
                  <a:gd name="connsiteY26" fmla="*/ 764 h 39819"/>
                  <a:gd name="connsiteX27" fmla="*/ 10768 w 24201"/>
                  <a:gd name="connsiteY27" fmla="*/ 3 h 39819"/>
                  <a:gd name="connsiteX28" fmla="*/ 17054 w 24201"/>
                  <a:gd name="connsiteY28" fmla="*/ 1146 h 39819"/>
                  <a:gd name="connsiteX29" fmla="*/ 23341 w 24201"/>
                  <a:gd name="connsiteY29" fmla="*/ 10671 h 39819"/>
                  <a:gd name="connsiteX30" fmla="*/ 17149 w 24201"/>
                  <a:gd name="connsiteY30" fmla="*/ 19243 h 39819"/>
                  <a:gd name="connsiteX31" fmla="*/ 22388 w 24201"/>
                  <a:gd name="connsiteY31" fmla="*/ 22672 h 39819"/>
                  <a:gd name="connsiteX32" fmla="*/ 24198 w 24201"/>
                  <a:gd name="connsiteY32" fmla="*/ 29054 h 39819"/>
                  <a:gd name="connsiteX33" fmla="*/ 23150 w 24201"/>
                  <a:gd name="connsiteY33" fmla="*/ 33816 h 39819"/>
                  <a:gd name="connsiteX34" fmla="*/ 20197 w 24201"/>
                  <a:gd name="connsiteY34" fmla="*/ 37245 h 39819"/>
                  <a:gd name="connsiteX35" fmla="*/ 16006 w 24201"/>
                  <a:gd name="connsiteY35" fmla="*/ 39150 h 39819"/>
                  <a:gd name="connsiteX36" fmla="*/ 11054 w 24201"/>
                  <a:gd name="connsiteY36" fmla="*/ 39817 h 39819"/>
                  <a:gd name="connsiteX37" fmla="*/ 2195 w 24201"/>
                  <a:gd name="connsiteY37" fmla="*/ 37341 h 39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4201" h="39819">
                    <a:moveTo>
                      <a:pt x="2195" y="37341"/>
                    </a:moveTo>
                    <a:cubicBezTo>
                      <a:pt x="1319" y="37017"/>
                      <a:pt x="747" y="36178"/>
                      <a:pt x="766" y="35245"/>
                    </a:cubicBezTo>
                    <a:cubicBezTo>
                      <a:pt x="681" y="34836"/>
                      <a:pt x="681" y="34416"/>
                      <a:pt x="766" y="34007"/>
                    </a:cubicBezTo>
                    <a:cubicBezTo>
                      <a:pt x="966" y="33626"/>
                      <a:pt x="1262" y="33302"/>
                      <a:pt x="1624" y="33054"/>
                    </a:cubicBezTo>
                    <a:cubicBezTo>
                      <a:pt x="1995" y="32931"/>
                      <a:pt x="2395" y="32931"/>
                      <a:pt x="2767" y="33054"/>
                    </a:cubicBezTo>
                    <a:lnTo>
                      <a:pt x="3433" y="33054"/>
                    </a:lnTo>
                    <a:cubicBezTo>
                      <a:pt x="5691" y="34140"/>
                      <a:pt x="8167" y="34721"/>
                      <a:pt x="10672" y="34769"/>
                    </a:cubicBezTo>
                    <a:cubicBezTo>
                      <a:pt x="12606" y="34883"/>
                      <a:pt x="14511" y="34350"/>
                      <a:pt x="16102" y="33245"/>
                    </a:cubicBezTo>
                    <a:cubicBezTo>
                      <a:pt x="17521" y="32207"/>
                      <a:pt x="18312" y="30521"/>
                      <a:pt x="18197" y="28768"/>
                    </a:cubicBezTo>
                    <a:cubicBezTo>
                      <a:pt x="18245" y="26701"/>
                      <a:pt x="17330" y="24729"/>
                      <a:pt x="15721" y="23434"/>
                    </a:cubicBezTo>
                    <a:cubicBezTo>
                      <a:pt x="13959" y="22062"/>
                      <a:pt x="11768" y="21358"/>
                      <a:pt x="9530" y="21434"/>
                    </a:cubicBezTo>
                    <a:lnTo>
                      <a:pt x="7434" y="21434"/>
                    </a:lnTo>
                    <a:cubicBezTo>
                      <a:pt x="6881" y="21453"/>
                      <a:pt x="6348" y="21205"/>
                      <a:pt x="6005" y="20767"/>
                    </a:cubicBezTo>
                    <a:cubicBezTo>
                      <a:pt x="5234" y="19900"/>
                      <a:pt x="5234" y="18586"/>
                      <a:pt x="6005" y="17719"/>
                    </a:cubicBezTo>
                    <a:cubicBezTo>
                      <a:pt x="6320" y="17252"/>
                      <a:pt x="6872" y="16995"/>
                      <a:pt x="7434" y="17052"/>
                    </a:cubicBezTo>
                    <a:lnTo>
                      <a:pt x="9339" y="17052"/>
                    </a:lnTo>
                    <a:cubicBezTo>
                      <a:pt x="11396" y="17157"/>
                      <a:pt x="13435" y="16586"/>
                      <a:pt x="15149" y="15433"/>
                    </a:cubicBezTo>
                    <a:cubicBezTo>
                      <a:pt x="16616" y="14347"/>
                      <a:pt x="17445" y="12595"/>
                      <a:pt x="17340" y="10766"/>
                    </a:cubicBezTo>
                    <a:cubicBezTo>
                      <a:pt x="17445" y="9089"/>
                      <a:pt x="16692" y="7480"/>
                      <a:pt x="15340" y="6480"/>
                    </a:cubicBezTo>
                    <a:cubicBezTo>
                      <a:pt x="13939" y="5432"/>
                      <a:pt x="12225" y="4889"/>
                      <a:pt x="10482" y="4956"/>
                    </a:cubicBezTo>
                    <a:cubicBezTo>
                      <a:pt x="9101" y="4975"/>
                      <a:pt x="7729" y="5137"/>
                      <a:pt x="6386" y="5432"/>
                    </a:cubicBezTo>
                    <a:cubicBezTo>
                      <a:pt x="5205" y="5737"/>
                      <a:pt x="4062" y="6156"/>
                      <a:pt x="2957" y="6670"/>
                    </a:cubicBezTo>
                    <a:lnTo>
                      <a:pt x="2290" y="6670"/>
                    </a:lnTo>
                    <a:cubicBezTo>
                      <a:pt x="1652" y="6651"/>
                      <a:pt x="1052" y="6327"/>
                      <a:pt x="671" y="5813"/>
                    </a:cubicBezTo>
                    <a:cubicBezTo>
                      <a:pt x="271" y="5289"/>
                      <a:pt x="33" y="4660"/>
                      <a:pt x="5" y="4003"/>
                    </a:cubicBezTo>
                    <a:cubicBezTo>
                      <a:pt x="-43" y="3346"/>
                      <a:pt x="290" y="2717"/>
                      <a:pt x="862" y="2384"/>
                    </a:cubicBezTo>
                    <a:cubicBezTo>
                      <a:pt x="2186" y="1603"/>
                      <a:pt x="3633" y="1050"/>
                      <a:pt x="5148" y="764"/>
                    </a:cubicBezTo>
                    <a:cubicBezTo>
                      <a:pt x="6977" y="231"/>
                      <a:pt x="8863" y="-26"/>
                      <a:pt x="10768" y="3"/>
                    </a:cubicBezTo>
                    <a:cubicBezTo>
                      <a:pt x="12920" y="-36"/>
                      <a:pt x="15054" y="345"/>
                      <a:pt x="17054" y="1146"/>
                    </a:cubicBezTo>
                    <a:cubicBezTo>
                      <a:pt x="21026" y="2574"/>
                      <a:pt x="23588" y="6451"/>
                      <a:pt x="23341" y="10671"/>
                    </a:cubicBezTo>
                    <a:cubicBezTo>
                      <a:pt x="23464" y="14604"/>
                      <a:pt x="20921" y="18119"/>
                      <a:pt x="17149" y="19243"/>
                    </a:cubicBezTo>
                    <a:cubicBezTo>
                      <a:pt x="19235" y="19767"/>
                      <a:pt x="21074" y="20967"/>
                      <a:pt x="22388" y="22672"/>
                    </a:cubicBezTo>
                    <a:cubicBezTo>
                      <a:pt x="23617" y="24568"/>
                      <a:pt x="24255" y="26796"/>
                      <a:pt x="24198" y="29054"/>
                    </a:cubicBezTo>
                    <a:cubicBezTo>
                      <a:pt x="24217" y="30702"/>
                      <a:pt x="23865" y="32330"/>
                      <a:pt x="23150" y="33816"/>
                    </a:cubicBezTo>
                    <a:cubicBezTo>
                      <a:pt x="22455" y="35178"/>
                      <a:pt x="21445" y="36360"/>
                      <a:pt x="20197" y="37245"/>
                    </a:cubicBezTo>
                    <a:cubicBezTo>
                      <a:pt x="18931" y="38141"/>
                      <a:pt x="17511" y="38788"/>
                      <a:pt x="16006" y="39150"/>
                    </a:cubicBezTo>
                    <a:cubicBezTo>
                      <a:pt x="14397" y="39627"/>
                      <a:pt x="12730" y="39846"/>
                      <a:pt x="11054" y="39817"/>
                    </a:cubicBezTo>
                    <a:cubicBezTo>
                      <a:pt x="7948" y="39693"/>
                      <a:pt x="4919" y="38845"/>
                      <a:pt x="2195" y="373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1" name="任意多边形: 形状 730">
                <a:extLst>
                  <a:ext uri="{FF2B5EF4-FFF2-40B4-BE49-F238E27FC236}">
                    <a16:creationId xmlns:a16="http://schemas.microsoft.com/office/drawing/2014/main" id="{55875D50-4615-4D5D-9EBD-BF83EFBD8C78}"/>
                  </a:ext>
                </a:extLst>
              </p:cNvPr>
              <p:cNvSpPr/>
              <p:nvPr/>
            </p:nvSpPr>
            <p:spPr>
              <a:xfrm>
                <a:off x="-3029532" y="-2031777"/>
                <a:ext cx="8160" cy="14790"/>
              </a:xfrm>
              <a:custGeom>
                <a:avLst/>
                <a:gdLst>
                  <a:gd name="connsiteX0" fmla="*/ 0 w 8160"/>
                  <a:gd name="connsiteY0" fmla="*/ 14288 h 14790"/>
                  <a:gd name="connsiteX1" fmla="*/ 0 w 8160"/>
                  <a:gd name="connsiteY1" fmla="*/ 14288 h 14790"/>
                  <a:gd name="connsiteX2" fmla="*/ 2191 w 8160"/>
                  <a:gd name="connsiteY2" fmla="*/ 1524 h 14790"/>
                  <a:gd name="connsiteX3" fmla="*/ 4191 w 8160"/>
                  <a:gd name="connsiteY3" fmla="*/ 0 h 14790"/>
                  <a:gd name="connsiteX4" fmla="*/ 7334 w 8160"/>
                  <a:gd name="connsiteY4" fmla="*/ 0 h 14790"/>
                  <a:gd name="connsiteX5" fmla="*/ 8096 w 8160"/>
                  <a:gd name="connsiteY5" fmla="*/ 0 h 14790"/>
                  <a:gd name="connsiteX6" fmla="*/ 8096 w 8160"/>
                  <a:gd name="connsiteY6" fmla="*/ 667 h 14790"/>
                  <a:gd name="connsiteX7" fmla="*/ 8096 w 8160"/>
                  <a:gd name="connsiteY7" fmla="*/ 667 h 14790"/>
                  <a:gd name="connsiteX8" fmla="*/ 8096 w 8160"/>
                  <a:gd name="connsiteY8" fmla="*/ 667 h 14790"/>
                  <a:gd name="connsiteX9" fmla="*/ 3620 w 8160"/>
                  <a:gd name="connsiteY9" fmla="*/ 13430 h 14790"/>
                  <a:gd name="connsiteX10" fmla="*/ 3143 w 8160"/>
                  <a:gd name="connsiteY10" fmla="*/ 14288 h 14790"/>
                  <a:gd name="connsiteX11" fmla="*/ 2286 w 8160"/>
                  <a:gd name="connsiteY11" fmla="*/ 14288 h 14790"/>
                  <a:gd name="connsiteX12" fmla="*/ 476 w 8160"/>
                  <a:gd name="connsiteY12" fmla="*/ 14288 h 14790"/>
                  <a:gd name="connsiteX13" fmla="*/ 0 w 8160"/>
                  <a:gd name="connsiteY13" fmla="*/ 14288 h 1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160" h="14790">
                    <a:moveTo>
                      <a:pt x="0" y="14288"/>
                    </a:moveTo>
                    <a:lnTo>
                      <a:pt x="0" y="14288"/>
                    </a:lnTo>
                    <a:lnTo>
                      <a:pt x="2191" y="1524"/>
                    </a:lnTo>
                    <a:cubicBezTo>
                      <a:pt x="2191" y="572"/>
                      <a:pt x="3048" y="95"/>
                      <a:pt x="4191" y="0"/>
                    </a:cubicBezTo>
                    <a:lnTo>
                      <a:pt x="7334" y="0"/>
                    </a:lnTo>
                    <a:cubicBezTo>
                      <a:pt x="7334" y="0"/>
                      <a:pt x="8001" y="0"/>
                      <a:pt x="8096" y="0"/>
                    </a:cubicBezTo>
                    <a:cubicBezTo>
                      <a:pt x="8182" y="210"/>
                      <a:pt x="8182" y="457"/>
                      <a:pt x="8096" y="667"/>
                    </a:cubicBezTo>
                    <a:lnTo>
                      <a:pt x="8096" y="667"/>
                    </a:lnTo>
                    <a:lnTo>
                      <a:pt x="8096" y="667"/>
                    </a:lnTo>
                    <a:lnTo>
                      <a:pt x="3620" y="13430"/>
                    </a:lnTo>
                    <a:cubicBezTo>
                      <a:pt x="3543" y="13754"/>
                      <a:pt x="3381" y="14049"/>
                      <a:pt x="3143" y="14288"/>
                    </a:cubicBezTo>
                    <a:cubicBezTo>
                      <a:pt x="2867" y="14402"/>
                      <a:pt x="2562" y="14402"/>
                      <a:pt x="2286" y="14288"/>
                    </a:cubicBezTo>
                    <a:lnTo>
                      <a:pt x="476" y="14288"/>
                    </a:lnTo>
                    <a:cubicBezTo>
                      <a:pt x="191" y="15050"/>
                      <a:pt x="0" y="14859"/>
                      <a:pt x="0" y="142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2" name="任意多边形: 形状 731">
                <a:extLst>
                  <a:ext uri="{FF2B5EF4-FFF2-40B4-BE49-F238E27FC236}">
                    <a16:creationId xmlns:a16="http://schemas.microsoft.com/office/drawing/2014/main" id="{B4ECA560-933B-4F3F-B69C-FE4336C5A8B6}"/>
                  </a:ext>
                </a:extLst>
              </p:cNvPr>
              <p:cNvSpPr/>
              <p:nvPr/>
            </p:nvSpPr>
            <p:spPr>
              <a:xfrm>
                <a:off x="-3011053" y="-2063045"/>
                <a:ext cx="15052" cy="38221"/>
              </a:xfrm>
              <a:custGeom>
                <a:avLst/>
                <a:gdLst>
                  <a:gd name="connsiteX0" fmla="*/ 9716 w 15052"/>
                  <a:gd name="connsiteY0" fmla="*/ 36888 h 38221"/>
                  <a:gd name="connsiteX1" fmla="*/ 8859 w 15052"/>
                  <a:gd name="connsiteY1" fmla="*/ 34792 h 38221"/>
                  <a:gd name="connsiteX2" fmla="*/ 8859 w 15052"/>
                  <a:gd name="connsiteY2" fmla="*/ 6217 h 38221"/>
                  <a:gd name="connsiteX3" fmla="*/ 3334 w 15052"/>
                  <a:gd name="connsiteY3" fmla="*/ 9742 h 38221"/>
                  <a:gd name="connsiteX4" fmla="*/ 2191 w 15052"/>
                  <a:gd name="connsiteY4" fmla="*/ 9742 h 38221"/>
                  <a:gd name="connsiteX5" fmla="*/ 0 w 15052"/>
                  <a:gd name="connsiteY5" fmla="*/ 7551 h 38221"/>
                  <a:gd name="connsiteX6" fmla="*/ 1048 w 15052"/>
                  <a:gd name="connsiteY6" fmla="*/ 5836 h 38221"/>
                  <a:gd name="connsiteX7" fmla="*/ 10573 w 15052"/>
                  <a:gd name="connsiteY7" fmla="*/ 121 h 38221"/>
                  <a:gd name="connsiteX8" fmla="*/ 12192 w 15052"/>
                  <a:gd name="connsiteY8" fmla="*/ 121 h 38221"/>
                  <a:gd name="connsiteX9" fmla="*/ 14193 w 15052"/>
                  <a:gd name="connsiteY9" fmla="*/ 883 h 38221"/>
                  <a:gd name="connsiteX10" fmla="*/ 15050 w 15052"/>
                  <a:gd name="connsiteY10" fmla="*/ 3074 h 38221"/>
                  <a:gd name="connsiteX11" fmla="*/ 15050 w 15052"/>
                  <a:gd name="connsiteY11" fmla="*/ 35364 h 38221"/>
                  <a:gd name="connsiteX12" fmla="*/ 14097 w 15052"/>
                  <a:gd name="connsiteY12" fmla="*/ 37459 h 38221"/>
                  <a:gd name="connsiteX13" fmla="*/ 12002 w 15052"/>
                  <a:gd name="connsiteY13" fmla="*/ 38221 h 38221"/>
                  <a:gd name="connsiteX14" fmla="*/ 9716 w 15052"/>
                  <a:gd name="connsiteY14" fmla="*/ 36888 h 3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2" h="38221">
                    <a:moveTo>
                      <a:pt x="9716" y="36888"/>
                    </a:moveTo>
                    <a:cubicBezTo>
                      <a:pt x="9135" y="36355"/>
                      <a:pt x="8821" y="35583"/>
                      <a:pt x="8859" y="34792"/>
                    </a:cubicBezTo>
                    <a:lnTo>
                      <a:pt x="8859" y="6217"/>
                    </a:lnTo>
                    <a:lnTo>
                      <a:pt x="3334" y="9742"/>
                    </a:lnTo>
                    <a:cubicBezTo>
                      <a:pt x="2953" y="9827"/>
                      <a:pt x="2572" y="9827"/>
                      <a:pt x="2191" y="9742"/>
                    </a:cubicBezTo>
                    <a:cubicBezTo>
                      <a:pt x="1000" y="9694"/>
                      <a:pt x="48" y="8742"/>
                      <a:pt x="0" y="7551"/>
                    </a:cubicBezTo>
                    <a:cubicBezTo>
                      <a:pt x="-9" y="6827"/>
                      <a:pt x="400" y="6160"/>
                      <a:pt x="1048" y="5836"/>
                    </a:cubicBezTo>
                    <a:lnTo>
                      <a:pt x="10573" y="121"/>
                    </a:lnTo>
                    <a:cubicBezTo>
                      <a:pt x="11097" y="-40"/>
                      <a:pt x="11668" y="-40"/>
                      <a:pt x="12192" y="121"/>
                    </a:cubicBezTo>
                    <a:cubicBezTo>
                      <a:pt x="12926" y="121"/>
                      <a:pt x="13640" y="398"/>
                      <a:pt x="14193" y="883"/>
                    </a:cubicBezTo>
                    <a:cubicBezTo>
                      <a:pt x="14783" y="1455"/>
                      <a:pt x="15088" y="2255"/>
                      <a:pt x="15050" y="3074"/>
                    </a:cubicBezTo>
                    <a:lnTo>
                      <a:pt x="15050" y="35364"/>
                    </a:lnTo>
                    <a:cubicBezTo>
                      <a:pt x="15050" y="36164"/>
                      <a:pt x="14707" y="36935"/>
                      <a:pt x="14097" y="37459"/>
                    </a:cubicBezTo>
                    <a:cubicBezTo>
                      <a:pt x="13516" y="37964"/>
                      <a:pt x="12773" y="38231"/>
                      <a:pt x="12002" y="38221"/>
                    </a:cubicBezTo>
                    <a:cubicBezTo>
                      <a:pt x="11087" y="38107"/>
                      <a:pt x="10259" y="37631"/>
                      <a:pt x="9716" y="36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3" name="任意多边形: 形状 732">
                <a:extLst>
                  <a:ext uri="{FF2B5EF4-FFF2-40B4-BE49-F238E27FC236}">
                    <a16:creationId xmlns:a16="http://schemas.microsoft.com/office/drawing/2014/main" id="{53F01937-A7A6-476E-8EBA-DD3052F49B01}"/>
                  </a:ext>
                </a:extLst>
              </p:cNvPr>
              <p:cNvSpPr/>
              <p:nvPr/>
            </p:nvSpPr>
            <p:spPr>
              <a:xfrm>
                <a:off x="-2981431" y="-2063975"/>
                <a:ext cx="25250" cy="39068"/>
              </a:xfrm>
              <a:custGeom>
                <a:avLst/>
                <a:gdLst>
                  <a:gd name="connsiteX0" fmla="*/ 5621 w 25250"/>
                  <a:gd name="connsiteY0" fmla="*/ 38104 h 39068"/>
                  <a:gd name="connsiteX1" fmla="*/ 573 w 25250"/>
                  <a:gd name="connsiteY1" fmla="*/ 34961 h 39068"/>
                  <a:gd name="connsiteX2" fmla="*/ 1 w 25250"/>
                  <a:gd name="connsiteY2" fmla="*/ 33722 h 39068"/>
                  <a:gd name="connsiteX3" fmla="*/ 763 w 25250"/>
                  <a:gd name="connsiteY3" fmla="*/ 31817 h 39068"/>
                  <a:gd name="connsiteX4" fmla="*/ 2382 w 25250"/>
                  <a:gd name="connsiteY4" fmla="*/ 30960 h 39068"/>
                  <a:gd name="connsiteX5" fmla="*/ 3430 w 25250"/>
                  <a:gd name="connsiteY5" fmla="*/ 30960 h 39068"/>
                  <a:gd name="connsiteX6" fmla="*/ 11717 w 25250"/>
                  <a:gd name="connsiteY6" fmla="*/ 33913 h 39068"/>
                  <a:gd name="connsiteX7" fmla="*/ 17432 w 25250"/>
                  <a:gd name="connsiteY7" fmla="*/ 31912 h 39068"/>
                  <a:gd name="connsiteX8" fmla="*/ 19337 w 25250"/>
                  <a:gd name="connsiteY8" fmla="*/ 26102 h 39068"/>
                  <a:gd name="connsiteX9" fmla="*/ 17432 w 25250"/>
                  <a:gd name="connsiteY9" fmla="*/ 20768 h 39068"/>
                  <a:gd name="connsiteX10" fmla="*/ 12479 w 25250"/>
                  <a:gd name="connsiteY10" fmla="*/ 18768 h 39068"/>
                  <a:gd name="connsiteX11" fmla="*/ 8478 w 25250"/>
                  <a:gd name="connsiteY11" fmla="*/ 19721 h 39068"/>
                  <a:gd name="connsiteX12" fmla="*/ 5240 w 25250"/>
                  <a:gd name="connsiteY12" fmla="*/ 21911 h 39068"/>
                  <a:gd name="connsiteX13" fmla="*/ 4668 w 25250"/>
                  <a:gd name="connsiteY13" fmla="*/ 21911 h 39068"/>
                  <a:gd name="connsiteX14" fmla="*/ 2192 w 25250"/>
                  <a:gd name="connsiteY14" fmla="*/ 21245 h 39068"/>
                  <a:gd name="connsiteX15" fmla="*/ 858 w 25250"/>
                  <a:gd name="connsiteY15" fmla="*/ 19721 h 39068"/>
                  <a:gd name="connsiteX16" fmla="*/ 858 w 25250"/>
                  <a:gd name="connsiteY16" fmla="*/ 2671 h 39068"/>
                  <a:gd name="connsiteX17" fmla="*/ 3811 w 25250"/>
                  <a:gd name="connsiteY17" fmla="*/ 4 h 39068"/>
                  <a:gd name="connsiteX18" fmla="*/ 21147 w 25250"/>
                  <a:gd name="connsiteY18" fmla="*/ 4 h 39068"/>
                  <a:gd name="connsiteX19" fmla="*/ 22766 w 25250"/>
                  <a:gd name="connsiteY19" fmla="*/ 671 h 39068"/>
                  <a:gd name="connsiteX20" fmla="*/ 23337 w 25250"/>
                  <a:gd name="connsiteY20" fmla="*/ 2195 h 39068"/>
                  <a:gd name="connsiteX21" fmla="*/ 22766 w 25250"/>
                  <a:gd name="connsiteY21" fmla="*/ 3814 h 39068"/>
                  <a:gd name="connsiteX22" fmla="*/ 21147 w 25250"/>
                  <a:gd name="connsiteY22" fmla="*/ 4481 h 39068"/>
                  <a:gd name="connsiteX23" fmla="*/ 5621 w 25250"/>
                  <a:gd name="connsiteY23" fmla="*/ 4481 h 39068"/>
                  <a:gd name="connsiteX24" fmla="*/ 5621 w 25250"/>
                  <a:gd name="connsiteY24" fmla="*/ 16577 h 39068"/>
                  <a:gd name="connsiteX25" fmla="*/ 5621 w 25250"/>
                  <a:gd name="connsiteY25" fmla="*/ 16577 h 39068"/>
                  <a:gd name="connsiteX26" fmla="*/ 6573 w 25250"/>
                  <a:gd name="connsiteY26" fmla="*/ 15911 h 39068"/>
                  <a:gd name="connsiteX27" fmla="*/ 8097 w 25250"/>
                  <a:gd name="connsiteY27" fmla="*/ 15053 h 39068"/>
                  <a:gd name="connsiteX28" fmla="*/ 10383 w 25250"/>
                  <a:gd name="connsiteY28" fmla="*/ 14387 h 39068"/>
                  <a:gd name="connsiteX29" fmla="*/ 13431 w 25250"/>
                  <a:gd name="connsiteY29" fmla="*/ 14387 h 39068"/>
                  <a:gd name="connsiteX30" fmla="*/ 21909 w 25250"/>
                  <a:gd name="connsiteY30" fmla="*/ 17816 h 39068"/>
                  <a:gd name="connsiteX31" fmla="*/ 25242 w 25250"/>
                  <a:gd name="connsiteY31" fmla="*/ 26579 h 39068"/>
                  <a:gd name="connsiteX32" fmla="*/ 21528 w 25250"/>
                  <a:gd name="connsiteY32" fmla="*/ 35627 h 39068"/>
                  <a:gd name="connsiteX33" fmla="*/ 12003 w 25250"/>
                  <a:gd name="connsiteY33" fmla="*/ 39056 h 39068"/>
                  <a:gd name="connsiteX34" fmla="*/ 5621 w 25250"/>
                  <a:gd name="connsiteY34" fmla="*/ 38104 h 3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250" h="39068">
                    <a:moveTo>
                      <a:pt x="5621" y="38104"/>
                    </a:moveTo>
                    <a:cubicBezTo>
                      <a:pt x="3783" y="37323"/>
                      <a:pt x="2077" y="36265"/>
                      <a:pt x="573" y="34961"/>
                    </a:cubicBezTo>
                    <a:cubicBezTo>
                      <a:pt x="201" y="34665"/>
                      <a:pt x="-18" y="34199"/>
                      <a:pt x="1" y="33722"/>
                    </a:cubicBezTo>
                    <a:cubicBezTo>
                      <a:pt x="30" y="33017"/>
                      <a:pt x="296" y="32341"/>
                      <a:pt x="763" y="31817"/>
                    </a:cubicBezTo>
                    <a:cubicBezTo>
                      <a:pt x="1144" y="31303"/>
                      <a:pt x="1744" y="30979"/>
                      <a:pt x="2382" y="30960"/>
                    </a:cubicBezTo>
                    <a:cubicBezTo>
                      <a:pt x="2716" y="30827"/>
                      <a:pt x="3097" y="30827"/>
                      <a:pt x="3430" y="30960"/>
                    </a:cubicBezTo>
                    <a:cubicBezTo>
                      <a:pt x="5764" y="32884"/>
                      <a:pt x="8697" y="33932"/>
                      <a:pt x="11717" y="33913"/>
                    </a:cubicBezTo>
                    <a:cubicBezTo>
                      <a:pt x="13822" y="34084"/>
                      <a:pt x="15898" y="33360"/>
                      <a:pt x="17432" y="31912"/>
                    </a:cubicBezTo>
                    <a:cubicBezTo>
                      <a:pt x="18804" y="30303"/>
                      <a:pt x="19489" y="28217"/>
                      <a:pt x="19337" y="26102"/>
                    </a:cubicBezTo>
                    <a:cubicBezTo>
                      <a:pt x="19451" y="24140"/>
                      <a:pt x="18765" y="22216"/>
                      <a:pt x="17432" y="20768"/>
                    </a:cubicBezTo>
                    <a:cubicBezTo>
                      <a:pt x="16137" y="19435"/>
                      <a:pt x="14336" y="18701"/>
                      <a:pt x="12479" y="18768"/>
                    </a:cubicBezTo>
                    <a:cubicBezTo>
                      <a:pt x="11088" y="18749"/>
                      <a:pt x="9707" y="19073"/>
                      <a:pt x="8478" y="19721"/>
                    </a:cubicBezTo>
                    <a:cubicBezTo>
                      <a:pt x="7269" y="20235"/>
                      <a:pt x="6164" y="20978"/>
                      <a:pt x="5240" y="21911"/>
                    </a:cubicBezTo>
                    <a:lnTo>
                      <a:pt x="4668" y="21911"/>
                    </a:lnTo>
                    <a:cubicBezTo>
                      <a:pt x="3811" y="21854"/>
                      <a:pt x="2963" y="21625"/>
                      <a:pt x="2192" y="21245"/>
                    </a:cubicBezTo>
                    <a:cubicBezTo>
                      <a:pt x="1335" y="21245"/>
                      <a:pt x="858" y="20292"/>
                      <a:pt x="858" y="19721"/>
                    </a:cubicBezTo>
                    <a:lnTo>
                      <a:pt x="858" y="2671"/>
                    </a:lnTo>
                    <a:cubicBezTo>
                      <a:pt x="858" y="861"/>
                      <a:pt x="1811" y="4"/>
                      <a:pt x="3811" y="4"/>
                    </a:cubicBezTo>
                    <a:lnTo>
                      <a:pt x="21147" y="4"/>
                    </a:lnTo>
                    <a:cubicBezTo>
                      <a:pt x="21756" y="-34"/>
                      <a:pt x="22356" y="213"/>
                      <a:pt x="22766" y="671"/>
                    </a:cubicBezTo>
                    <a:cubicBezTo>
                      <a:pt x="23128" y="1099"/>
                      <a:pt x="23328" y="1633"/>
                      <a:pt x="23337" y="2195"/>
                    </a:cubicBezTo>
                    <a:cubicBezTo>
                      <a:pt x="23356" y="2785"/>
                      <a:pt x="23147" y="3366"/>
                      <a:pt x="22766" y="3814"/>
                    </a:cubicBezTo>
                    <a:cubicBezTo>
                      <a:pt x="22356" y="4271"/>
                      <a:pt x="21756" y="4519"/>
                      <a:pt x="21147" y="4481"/>
                    </a:cubicBezTo>
                    <a:lnTo>
                      <a:pt x="5621" y="4481"/>
                    </a:lnTo>
                    <a:lnTo>
                      <a:pt x="5621" y="16577"/>
                    </a:lnTo>
                    <a:lnTo>
                      <a:pt x="5621" y="16577"/>
                    </a:lnTo>
                    <a:lnTo>
                      <a:pt x="6573" y="15911"/>
                    </a:lnTo>
                    <a:lnTo>
                      <a:pt x="8097" y="15053"/>
                    </a:lnTo>
                    <a:cubicBezTo>
                      <a:pt x="8831" y="14748"/>
                      <a:pt x="9602" y="14529"/>
                      <a:pt x="10383" y="14387"/>
                    </a:cubicBezTo>
                    <a:cubicBezTo>
                      <a:pt x="11393" y="14291"/>
                      <a:pt x="12422" y="14291"/>
                      <a:pt x="13431" y="14387"/>
                    </a:cubicBezTo>
                    <a:cubicBezTo>
                      <a:pt x="16622" y="14244"/>
                      <a:pt x="19718" y="15491"/>
                      <a:pt x="21909" y="17816"/>
                    </a:cubicBezTo>
                    <a:cubicBezTo>
                      <a:pt x="24157" y="20168"/>
                      <a:pt x="25357" y="23330"/>
                      <a:pt x="25242" y="26579"/>
                    </a:cubicBezTo>
                    <a:cubicBezTo>
                      <a:pt x="25366" y="29988"/>
                      <a:pt x="24014" y="33294"/>
                      <a:pt x="21528" y="35627"/>
                    </a:cubicBezTo>
                    <a:cubicBezTo>
                      <a:pt x="18927" y="37980"/>
                      <a:pt x="15508" y="39209"/>
                      <a:pt x="12003" y="39056"/>
                    </a:cubicBezTo>
                    <a:cubicBezTo>
                      <a:pt x="9840" y="39123"/>
                      <a:pt x="7678" y="38799"/>
                      <a:pt x="5621" y="38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4" name="任意多边形: 形状 733">
                <a:extLst>
                  <a:ext uri="{FF2B5EF4-FFF2-40B4-BE49-F238E27FC236}">
                    <a16:creationId xmlns:a16="http://schemas.microsoft.com/office/drawing/2014/main" id="{2B0FB62C-2977-47F3-9028-5C3F73AE25C1}"/>
                  </a:ext>
                </a:extLst>
              </p:cNvPr>
              <p:cNvSpPr/>
              <p:nvPr/>
            </p:nvSpPr>
            <p:spPr>
              <a:xfrm>
                <a:off x="-2951160" y="-2064264"/>
                <a:ext cx="27148" cy="39446"/>
              </a:xfrm>
              <a:custGeom>
                <a:avLst/>
                <a:gdLst>
                  <a:gd name="connsiteX0" fmla="*/ 8782 w 27148"/>
                  <a:gd name="connsiteY0" fmla="*/ 38679 h 39446"/>
                  <a:gd name="connsiteX1" fmla="*/ 5162 w 27148"/>
                  <a:gd name="connsiteY1" fmla="*/ 36488 h 39446"/>
                  <a:gd name="connsiteX2" fmla="*/ 2686 w 27148"/>
                  <a:gd name="connsiteY2" fmla="*/ 33345 h 39446"/>
                  <a:gd name="connsiteX3" fmla="*/ 971 w 27148"/>
                  <a:gd name="connsiteY3" fmla="*/ 29249 h 39446"/>
                  <a:gd name="connsiteX4" fmla="*/ 114 w 27148"/>
                  <a:gd name="connsiteY4" fmla="*/ 24678 h 39446"/>
                  <a:gd name="connsiteX5" fmla="*/ 114 w 27148"/>
                  <a:gd name="connsiteY5" fmla="*/ 19629 h 39446"/>
                  <a:gd name="connsiteX6" fmla="*/ 114 w 27148"/>
                  <a:gd name="connsiteY6" fmla="*/ 13628 h 39446"/>
                  <a:gd name="connsiteX7" fmla="*/ 1448 w 27148"/>
                  <a:gd name="connsiteY7" fmla="*/ 8295 h 39446"/>
                  <a:gd name="connsiteX8" fmla="*/ 4020 w 27148"/>
                  <a:gd name="connsiteY8" fmla="*/ 3913 h 39446"/>
                  <a:gd name="connsiteX9" fmla="*/ 7925 w 27148"/>
                  <a:gd name="connsiteY9" fmla="*/ 1056 h 39446"/>
                  <a:gd name="connsiteX10" fmla="*/ 13354 w 27148"/>
                  <a:gd name="connsiteY10" fmla="*/ 8 h 39446"/>
                  <a:gd name="connsiteX11" fmla="*/ 18878 w 27148"/>
                  <a:gd name="connsiteY11" fmla="*/ 1056 h 39446"/>
                  <a:gd name="connsiteX12" fmla="*/ 22784 w 27148"/>
                  <a:gd name="connsiteY12" fmla="*/ 3913 h 39446"/>
                  <a:gd name="connsiteX13" fmla="*/ 25260 w 27148"/>
                  <a:gd name="connsiteY13" fmla="*/ 8295 h 39446"/>
                  <a:gd name="connsiteX14" fmla="*/ 26594 w 27148"/>
                  <a:gd name="connsiteY14" fmla="*/ 13628 h 39446"/>
                  <a:gd name="connsiteX15" fmla="*/ 27070 w 27148"/>
                  <a:gd name="connsiteY15" fmla="*/ 19629 h 39446"/>
                  <a:gd name="connsiteX16" fmla="*/ 27070 w 27148"/>
                  <a:gd name="connsiteY16" fmla="*/ 25630 h 39446"/>
                  <a:gd name="connsiteX17" fmla="*/ 25641 w 27148"/>
                  <a:gd name="connsiteY17" fmla="*/ 30964 h 39446"/>
                  <a:gd name="connsiteX18" fmla="*/ 23165 w 27148"/>
                  <a:gd name="connsiteY18" fmla="*/ 35345 h 39446"/>
                  <a:gd name="connsiteX19" fmla="*/ 19259 w 27148"/>
                  <a:gd name="connsiteY19" fmla="*/ 38298 h 39446"/>
                  <a:gd name="connsiteX20" fmla="*/ 13735 w 27148"/>
                  <a:gd name="connsiteY20" fmla="*/ 39441 h 39446"/>
                  <a:gd name="connsiteX21" fmla="*/ 8782 w 27148"/>
                  <a:gd name="connsiteY21" fmla="*/ 38679 h 39446"/>
                  <a:gd name="connsiteX22" fmla="*/ 16307 w 27148"/>
                  <a:gd name="connsiteY22" fmla="*/ 34012 h 39446"/>
                  <a:gd name="connsiteX23" fmla="*/ 18402 w 27148"/>
                  <a:gd name="connsiteY23" fmla="*/ 32202 h 39446"/>
                  <a:gd name="connsiteX24" fmla="*/ 19736 w 27148"/>
                  <a:gd name="connsiteY24" fmla="*/ 29631 h 39446"/>
                  <a:gd name="connsiteX25" fmla="*/ 20593 w 27148"/>
                  <a:gd name="connsiteY25" fmla="*/ 26487 h 39446"/>
                  <a:gd name="connsiteX26" fmla="*/ 20593 w 27148"/>
                  <a:gd name="connsiteY26" fmla="*/ 23058 h 39446"/>
                  <a:gd name="connsiteX27" fmla="*/ 20593 w 27148"/>
                  <a:gd name="connsiteY27" fmla="*/ 19629 h 39446"/>
                  <a:gd name="connsiteX28" fmla="*/ 20593 w 27148"/>
                  <a:gd name="connsiteY28" fmla="*/ 16677 h 39446"/>
                  <a:gd name="connsiteX29" fmla="*/ 20593 w 27148"/>
                  <a:gd name="connsiteY29" fmla="*/ 13724 h 39446"/>
                  <a:gd name="connsiteX30" fmla="*/ 20117 w 27148"/>
                  <a:gd name="connsiteY30" fmla="*/ 10961 h 39446"/>
                  <a:gd name="connsiteX31" fmla="*/ 19164 w 27148"/>
                  <a:gd name="connsiteY31" fmla="*/ 8485 h 39446"/>
                  <a:gd name="connsiteX32" fmla="*/ 17831 w 27148"/>
                  <a:gd name="connsiteY32" fmla="*/ 6485 h 39446"/>
                  <a:gd name="connsiteX33" fmla="*/ 15926 w 27148"/>
                  <a:gd name="connsiteY33" fmla="*/ 5246 h 39446"/>
                  <a:gd name="connsiteX34" fmla="*/ 13354 w 27148"/>
                  <a:gd name="connsiteY34" fmla="*/ 4770 h 39446"/>
                  <a:gd name="connsiteX35" fmla="*/ 10878 w 27148"/>
                  <a:gd name="connsiteY35" fmla="*/ 5246 h 39446"/>
                  <a:gd name="connsiteX36" fmla="*/ 8972 w 27148"/>
                  <a:gd name="connsiteY36" fmla="*/ 6485 h 39446"/>
                  <a:gd name="connsiteX37" fmla="*/ 7639 w 27148"/>
                  <a:gd name="connsiteY37" fmla="*/ 8485 h 39446"/>
                  <a:gd name="connsiteX38" fmla="*/ 6687 w 27148"/>
                  <a:gd name="connsiteY38" fmla="*/ 10866 h 39446"/>
                  <a:gd name="connsiteX39" fmla="*/ 6210 w 27148"/>
                  <a:gd name="connsiteY39" fmla="*/ 13724 h 39446"/>
                  <a:gd name="connsiteX40" fmla="*/ 6210 w 27148"/>
                  <a:gd name="connsiteY40" fmla="*/ 16677 h 39446"/>
                  <a:gd name="connsiteX41" fmla="*/ 6210 w 27148"/>
                  <a:gd name="connsiteY41" fmla="*/ 22582 h 39446"/>
                  <a:gd name="connsiteX42" fmla="*/ 6210 w 27148"/>
                  <a:gd name="connsiteY42" fmla="*/ 25535 h 39446"/>
                  <a:gd name="connsiteX43" fmla="*/ 6687 w 27148"/>
                  <a:gd name="connsiteY43" fmla="*/ 28297 h 39446"/>
                  <a:gd name="connsiteX44" fmla="*/ 7639 w 27148"/>
                  <a:gd name="connsiteY44" fmla="*/ 30774 h 39446"/>
                  <a:gd name="connsiteX45" fmla="*/ 8972 w 27148"/>
                  <a:gd name="connsiteY45" fmla="*/ 32869 h 39446"/>
                  <a:gd name="connsiteX46" fmla="*/ 13354 w 27148"/>
                  <a:gd name="connsiteY46" fmla="*/ 34583 h 39446"/>
                  <a:gd name="connsiteX47" fmla="*/ 16307 w 27148"/>
                  <a:gd name="connsiteY47" fmla="*/ 34012 h 3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7148" h="39446">
                    <a:moveTo>
                      <a:pt x="8782" y="38679"/>
                    </a:moveTo>
                    <a:cubicBezTo>
                      <a:pt x="7429" y="38232"/>
                      <a:pt x="6191" y="37479"/>
                      <a:pt x="5162" y="36488"/>
                    </a:cubicBezTo>
                    <a:cubicBezTo>
                      <a:pt x="4162" y="35593"/>
                      <a:pt x="3324" y="34526"/>
                      <a:pt x="2686" y="33345"/>
                    </a:cubicBezTo>
                    <a:cubicBezTo>
                      <a:pt x="1905" y="32078"/>
                      <a:pt x="1324" y="30697"/>
                      <a:pt x="971" y="29249"/>
                    </a:cubicBezTo>
                    <a:cubicBezTo>
                      <a:pt x="590" y="27744"/>
                      <a:pt x="305" y="26221"/>
                      <a:pt x="114" y="24678"/>
                    </a:cubicBezTo>
                    <a:cubicBezTo>
                      <a:pt x="9" y="23001"/>
                      <a:pt x="9" y="21315"/>
                      <a:pt x="114" y="19629"/>
                    </a:cubicBezTo>
                    <a:cubicBezTo>
                      <a:pt x="-38" y="17629"/>
                      <a:pt x="-38" y="15629"/>
                      <a:pt x="114" y="13628"/>
                    </a:cubicBezTo>
                    <a:cubicBezTo>
                      <a:pt x="400" y="11819"/>
                      <a:pt x="848" y="10028"/>
                      <a:pt x="1448" y="8295"/>
                    </a:cubicBezTo>
                    <a:cubicBezTo>
                      <a:pt x="2029" y="6685"/>
                      <a:pt x="2905" y="5208"/>
                      <a:pt x="4020" y="3913"/>
                    </a:cubicBezTo>
                    <a:cubicBezTo>
                      <a:pt x="5058" y="2637"/>
                      <a:pt x="6401" y="1656"/>
                      <a:pt x="7925" y="1056"/>
                    </a:cubicBezTo>
                    <a:cubicBezTo>
                      <a:pt x="9630" y="303"/>
                      <a:pt x="11487" y="-59"/>
                      <a:pt x="13354" y="8"/>
                    </a:cubicBezTo>
                    <a:cubicBezTo>
                      <a:pt x="15249" y="-59"/>
                      <a:pt x="17135" y="303"/>
                      <a:pt x="18878" y="1056"/>
                    </a:cubicBezTo>
                    <a:cubicBezTo>
                      <a:pt x="20383" y="1694"/>
                      <a:pt x="21717" y="2675"/>
                      <a:pt x="22784" y="3913"/>
                    </a:cubicBezTo>
                    <a:cubicBezTo>
                      <a:pt x="23831" y="5237"/>
                      <a:pt x="24670" y="6713"/>
                      <a:pt x="25260" y="8295"/>
                    </a:cubicBezTo>
                    <a:cubicBezTo>
                      <a:pt x="25936" y="10009"/>
                      <a:pt x="26384" y="11800"/>
                      <a:pt x="26594" y="13628"/>
                    </a:cubicBezTo>
                    <a:cubicBezTo>
                      <a:pt x="26908" y="15610"/>
                      <a:pt x="27070" y="17620"/>
                      <a:pt x="27070" y="19629"/>
                    </a:cubicBezTo>
                    <a:cubicBezTo>
                      <a:pt x="27175" y="21629"/>
                      <a:pt x="27175" y="23630"/>
                      <a:pt x="27070" y="25630"/>
                    </a:cubicBezTo>
                    <a:cubicBezTo>
                      <a:pt x="26784" y="27449"/>
                      <a:pt x="26308" y="29240"/>
                      <a:pt x="25641" y="30964"/>
                    </a:cubicBezTo>
                    <a:cubicBezTo>
                      <a:pt x="25127" y="32583"/>
                      <a:pt x="24289" y="34069"/>
                      <a:pt x="23165" y="35345"/>
                    </a:cubicBezTo>
                    <a:cubicBezTo>
                      <a:pt x="22117" y="36631"/>
                      <a:pt x="20774" y="37641"/>
                      <a:pt x="19259" y="38298"/>
                    </a:cubicBezTo>
                    <a:cubicBezTo>
                      <a:pt x="17526" y="39089"/>
                      <a:pt x="15640" y="39479"/>
                      <a:pt x="13735" y="39441"/>
                    </a:cubicBezTo>
                    <a:cubicBezTo>
                      <a:pt x="12049" y="39489"/>
                      <a:pt x="10373" y="39232"/>
                      <a:pt x="8782" y="38679"/>
                    </a:cubicBezTo>
                    <a:close/>
                    <a:moveTo>
                      <a:pt x="16307" y="34012"/>
                    </a:moveTo>
                    <a:cubicBezTo>
                      <a:pt x="17145" y="33593"/>
                      <a:pt x="17869" y="32974"/>
                      <a:pt x="18402" y="32202"/>
                    </a:cubicBezTo>
                    <a:cubicBezTo>
                      <a:pt x="18993" y="31431"/>
                      <a:pt x="19450" y="30564"/>
                      <a:pt x="19736" y="29631"/>
                    </a:cubicBezTo>
                    <a:cubicBezTo>
                      <a:pt x="20136" y="28621"/>
                      <a:pt x="20421" y="27564"/>
                      <a:pt x="20593" y="26487"/>
                    </a:cubicBezTo>
                    <a:cubicBezTo>
                      <a:pt x="20593" y="25249"/>
                      <a:pt x="20593" y="24106"/>
                      <a:pt x="20593" y="23058"/>
                    </a:cubicBezTo>
                    <a:cubicBezTo>
                      <a:pt x="20593" y="22011"/>
                      <a:pt x="20593" y="20867"/>
                      <a:pt x="20593" y="19629"/>
                    </a:cubicBezTo>
                    <a:cubicBezTo>
                      <a:pt x="20593" y="18391"/>
                      <a:pt x="20593" y="17534"/>
                      <a:pt x="20593" y="16677"/>
                    </a:cubicBezTo>
                    <a:cubicBezTo>
                      <a:pt x="20679" y="15695"/>
                      <a:pt x="20679" y="14705"/>
                      <a:pt x="20593" y="13724"/>
                    </a:cubicBezTo>
                    <a:cubicBezTo>
                      <a:pt x="20507" y="12790"/>
                      <a:pt x="20345" y="11866"/>
                      <a:pt x="20117" y="10961"/>
                    </a:cubicBezTo>
                    <a:cubicBezTo>
                      <a:pt x="19860" y="10114"/>
                      <a:pt x="19536" y="9285"/>
                      <a:pt x="19164" y="8485"/>
                    </a:cubicBezTo>
                    <a:cubicBezTo>
                      <a:pt x="18802" y="7771"/>
                      <a:pt x="18355" y="7094"/>
                      <a:pt x="17831" y="6485"/>
                    </a:cubicBezTo>
                    <a:cubicBezTo>
                      <a:pt x="17250" y="5999"/>
                      <a:pt x="16611" y="5580"/>
                      <a:pt x="15926" y="5246"/>
                    </a:cubicBezTo>
                    <a:cubicBezTo>
                      <a:pt x="15107" y="4932"/>
                      <a:pt x="14230" y="4770"/>
                      <a:pt x="13354" y="4770"/>
                    </a:cubicBezTo>
                    <a:cubicBezTo>
                      <a:pt x="12506" y="4780"/>
                      <a:pt x="11668" y="4942"/>
                      <a:pt x="10878" y="5246"/>
                    </a:cubicBezTo>
                    <a:cubicBezTo>
                      <a:pt x="10182" y="5561"/>
                      <a:pt x="9534" y="5980"/>
                      <a:pt x="8972" y="6485"/>
                    </a:cubicBezTo>
                    <a:cubicBezTo>
                      <a:pt x="8449" y="7094"/>
                      <a:pt x="8001" y="7771"/>
                      <a:pt x="7639" y="8485"/>
                    </a:cubicBezTo>
                    <a:cubicBezTo>
                      <a:pt x="7277" y="9266"/>
                      <a:pt x="6963" y="10057"/>
                      <a:pt x="6687" y="10866"/>
                    </a:cubicBezTo>
                    <a:cubicBezTo>
                      <a:pt x="6467" y="11809"/>
                      <a:pt x="6305" y="12762"/>
                      <a:pt x="6210" y="13724"/>
                    </a:cubicBezTo>
                    <a:cubicBezTo>
                      <a:pt x="6124" y="14705"/>
                      <a:pt x="6124" y="15695"/>
                      <a:pt x="6210" y="16677"/>
                    </a:cubicBezTo>
                    <a:cubicBezTo>
                      <a:pt x="6086" y="18639"/>
                      <a:pt x="6086" y="20620"/>
                      <a:pt x="6210" y="22582"/>
                    </a:cubicBezTo>
                    <a:cubicBezTo>
                      <a:pt x="6124" y="23563"/>
                      <a:pt x="6124" y="24554"/>
                      <a:pt x="6210" y="25535"/>
                    </a:cubicBezTo>
                    <a:cubicBezTo>
                      <a:pt x="6296" y="26468"/>
                      <a:pt x="6458" y="27392"/>
                      <a:pt x="6687" y="28297"/>
                    </a:cubicBezTo>
                    <a:cubicBezTo>
                      <a:pt x="6905" y="29154"/>
                      <a:pt x="7220" y="29992"/>
                      <a:pt x="7639" y="30774"/>
                    </a:cubicBezTo>
                    <a:cubicBezTo>
                      <a:pt x="7944" y="31555"/>
                      <a:pt x="8401" y="32259"/>
                      <a:pt x="8972" y="32869"/>
                    </a:cubicBezTo>
                    <a:cubicBezTo>
                      <a:pt x="10153" y="33983"/>
                      <a:pt x="11725" y="34602"/>
                      <a:pt x="13354" y="34583"/>
                    </a:cubicBezTo>
                    <a:cubicBezTo>
                      <a:pt x="14373" y="34631"/>
                      <a:pt x="15383" y="34431"/>
                      <a:pt x="16307" y="34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5" name="任意多边形: 形状 734">
                <a:extLst>
                  <a:ext uri="{FF2B5EF4-FFF2-40B4-BE49-F238E27FC236}">
                    <a16:creationId xmlns:a16="http://schemas.microsoft.com/office/drawing/2014/main" id="{037AF353-FEFD-41B0-922A-7438E73FC15A}"/>
                  </a:ext>
                </a:extLst>
              </p:cNvPr>
              <p:cNvSpPr/>
              <p:nvPr/>
            </p:nvSpPr>
            <p:spPr>
              <a:xfrm>
                <a:off x="-3095064" y="314897"/>
                <a:ext cx="93725" cy="108489"/>
              </a:xfrm>
              <a:custGeom>
                <a:avLst/>
                <a:gdLst>
                  <a:gd name="connsiteX0" fmla="*/ 93726 w 93725"/>
                  <a:gd name="connsiteY0" fmla="*/ 108490 h 108489"/>
                  <a:gd name="connsiteX1" fmla="*/ 0 w 93725"/>
                  <a:gd name="connsiteY1" fmla="*/ 0 h 10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725" h="108489">
                    <a:moveTo>
                      <a:pt x="93726" y="108490"/>
                    </a:moveTo>
                    <a:lnTo>
                      <a:pt x="0" y="0"/>
                    </a:lnTo>
                  </a:path>
                </a:pathLst>
              </a:custGeom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6" name="任意多边形: 形状 735">
                <a:extLst>
                  <a:ext uri="{FF2B5EF4-FFF2-40B4-BE49-F238E27FC236}">
                    <a16:creationId xmlns:a16="http://schemas.microsoft.com/office/drawing/2014/main" id="{0F5D1C12-43D3-49EF-A955-47E17F9400B9}"/>
                  </a:ext>
                </a:extLst>
              </p:cNvPr>
              <p:cNvSpPr/>
              <p:nvPr/>
            </p:nvSpPr>
            <p:spPr>
              <a:xfrm>
                <a:off x="-3100081" y="309937"/>
                <a:ext cx="103103" cy="118024"/>
              </a:xfrm>
              <a:custGeom>
                <a:avLst/>
                <a:gdLst>
                  <a:gd name="connsiteX0" fmla="*/ 98744 w 103103"/>
                  <a:gd name="connsiteY0" fmla="*/ 118021 h 118024"/>
                  <a:gd name="connsiteX1" fmla="*/ 95219 w 103103"/>
                  <a:gd name="connsiteY1" fmla="*/ 116402 h 118024"/>
                  <a:gd name="connsiteX2" fmla="*/ 1398 w 103103"/>
                  <a:gd name="connsiteY2" fmla="*/ 7817 h 118024"/>
                  <a:gd name="connsiteX3" fmla="*/ 1331 w 103103"/>
                  <a:gd name="connsiteY3" fmla="*/ 1216 h 118024"/>
                  <a:gd name="connsiteX4" fmla="*/ 1398 w 103103"/>
                  <a:gd name="connsiteY4" fmla="*/ 1149 h 118024"/>
                  <a:gd name="connsiteX5" fmla="*/ 8161 w 103103"/>
                  <a:gd name="connsiteY5" fmla="*/ 1626 h 118024"/>
                  <a:gd name="connsiteX6" fmla="*/ 101887 w 103103"/>
                  <a:gd name="connsiteY6" fmla="*/ 110211 h 118024"/>
                  <a:gd name="connsiteX7" fmla="*/ 101582 w 103103"/>
                  <a:gd name="connsiteY7" fmla="*/ 116802 h 118024"/>
                  <a:gd name="connsiteX8" fmla="*/ 98267 w 103103"/>
                  <a:gd name="connsiteY8" fmla="*/ 118021 h 11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103" h="118024">
                    <a:moveTo>
                      <a:pt x="98744" y="118021"/>
                    </a:moveTo>
                    <a:cubicBezTo>
                      <a:pt x="97391" y="118031"/>
                      <a:pt x="96096" y="117440"/>
                      <a:pt x="95219" y="116402"/>
                    </a:cubicBezTo>
                    <a:lnTo>
                      <a:pt x="1398" y="7817"/>
                    </a:lnTo>
                    <a:cubicBezTo>
                      <a:pt x="-440" y="6017"/>
                      <a:pt x="-469" y="3054"/>
                      <a:pt x="1331" y="1216"/>
                    </a:cubicBezTo>
                    <a:cubicBezTo>
                      <a:pt x="1350" y="1197"/>
                      <a:pt x="1379" y="1168"/>
                      <a:pt x="1398" y="1149"/>
                    </a:cubicBezTo>
                    <a:cubicBezTo>
                      <a:pt x="3408" y="-556"/>
                      <a:pt x="6408" y="-336"/>
                      <a:pt x="8161" y="1626"/>
                    </a:cubicBezTo>
                    <a:lnTo>
                      <a:pt x="101887" y="110211"/>
                    </a:lnTo>
                    <a:cubicBezTo>
                      <a:pt x="103620" y="112116"/>
                      <a:pt x="103487" y="115068"/>
                      <a:pt x="101582" y="116802"/>
                    </a:cubicBezTo>
                    <a:cubicBezTo>
                      <a:pt x="100677" y="117631"/>
                      <a:pt x="99487" y="118069"/>
                      <a:pt x="98267" y="1180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7" name="任意多边形: 形状 736">
                <a:extLst>
                  <a:ext uri="{FF2B5EF4-FFF2-40B4-BE49-F238E27FC236}">
                    <a16:creationId xmlns:a16="http://schemas.microsoft.com/office/drawing/2014/main" id="{FE2966E7-EBD5-4F8A-9EC1-874A8F0E6B2D}"/>
                  </a:ext>
                </a:extLst>
              </p:cNvPr>
              <p:cNvSpPr/>
              <p:nvPr/>
            </p:nvSpPr>
            <p:spPr>
              <a:xfrm>
                <a:off x="-4048230" y="-204882"/>
                <a:ext cx="181927" cy="19050"/>
              </a:xfrm>
              <a:custGeom>
                <a:avLst/>
                <a:gdLst>
                  <a:gd name="connsiteX0" fmla="*/ 172402 w 181927"/>
                  <a:gd name="connsiteY0" fmla="*/ 19050 h 19050"/>
                  <a:gd name="connsiteX1" fmla="*/ 9525 w 181927"/>
                  <a:gd name="connsiteY1" fmla="*/ 19050 h 19050"/>
                  <a:gd name="connsiteX2" fmla="*/ 0 w 181927"/>
                  <a:gd name="connsiteY2" fmla="*/ 9525 h 19050"/>
                  <a:gd name="connsiteX3" fmla="*/ 9525 w 181927"/>
                  <a:gd name="connsiteY3" fmla="*/ 0 h 19050"/>
                  <a:gd name="connsiteX4" fmla="*/ 172402 w 181927"/>
                  <a:gd name="connsiteY4" fmla="*/ 0 h 19050"/>
                  <a:gd name="connsiteX5" fmla="*/ 181927 w 181927"/>
                  <a:gd name="connsiteY5" fmla="*/ 9525 h 19050"/>
                  <a:gd name="connsiteX6" fmla="*/ 172402 w 181927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927" h="19050">
                    <a:moveTo>
                      <a:pt x="172402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172402" y="0"/>
                    </a:lnTo>
                    <a:cubicBezTo>
                      <a:pt x="177660" y="0"/>
                      <a:pt x="181927" y="4267"/>
                      <a:pt x="181927" y="9525"/>
                    </a:cubicBezTo>
                    <a:cubicBezTo>
                      <a:pt x="181927" y="14783"/>
                      <a:pt x="177660" y="19050"/>
                      <a:pt x="172402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8" name="任意多边形: 形状 737">
                <a:extLst>
                  <a:ext uri="{FF2B5EF4-FFF2-40B4-BE49-F238E27FC236}">
                    <a16:creationId xmlns:a16="http://schemas.microsoft.com/office/drawing/2014/main" id="{93E3FB9A-3325-45A5-B6B4-6EADC137E795}"/>
                  </a:ext>
                </a:extLst>
              </p:cNvPr>
              <p:cNvSpPr/>
              <p:nvPr/>
            </p:nvSpPr>
            <p:spPr>
              <a:xfrm>
                <a:off x="-4048230" y="-165543"/>
                <a:ext cx="330803" cy="19050"/>
              </a:xfrm>
              <a:custGeom>
                <a:avLst/>
                <a:gdLst>
                  <a:gd name="connsiteX0" fmla="*/ 321278 w 330803"/>
                  <a:gd name="connsiteY0" fmla="*/ 19050 h 19050"/>
                  <a:gd name="connsiteX1" fmla="*/ 9525 w 330803"/>
                  <a:gd name="connsiteY1" fmla="*/ 19050 h 19050"/>
                  <a:gd name="connsiteX2" fmla="*/ 0 w 330803"/>
                  <a:gd name="connsiteY2" fmla="*/ 9525 h 19050"/>
                  <a:gd name="connsiteX3" fmla="*/ 9525 w 330803"/>
                  <a:gd name="connsiteY3" fmla="*/ 0 h 19050"/>
                  <a:gd name="connsiteX4" fmla="*/ 321278 w 330803"/>
                  <a:gd name="connsiteY4" fmla="*/ 0 h 19050"/>
                  <a:gd name="connsiteX5" fmla="*/ 330803 w 330803"/>
                  <a:gd name="connsiteY5" fmla="*/ 9525 h 19050"/>
                  <a:gd name="connsiteX6" fmla="*/ 321278 w 330803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803" h="19050">
                    <a:moveTo>
                      <a:pt x="321278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321278" y="0"/>
                    </a:lnTo>
                    <a:cubicBezTo>
                      <a:pt x="326536" y="0"/>
                      <a:pt x="330803" y="4267"/>
                      <a:pt x="330803" y="9525"/>
                    </a:cubicBezTo>
                    <a:cubicBezTo>
                      <a:pt x="330803" y="14783"/>
                      <a:pt x="326536" y="19050"/>
                      <a:pt x="321278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9" name="任意多边形: 形状 738">
                <a:extLst>
                  <a:ext uri="{FF2B5EF4-FFF2-40B4-BE49-F238E27FC236}">
                    <a16:creationId xmlns:a16="http://schemas.microsoft.com/office/drawing/2014/main" id="{E6317724-1115-4A00-A59B-C16114ECF073}"/>
                  </a:ext>
                </a:extLst>
              </p:cNvPr>
              <p:cNvSpPr/>
              <p:nvPr/>
            </p:nvSpPr>
            <p:spPr>
              <a:xfrm>
                <a:off x="-4203107" y="-239552"/>
                <a:ext cx="139827" cy="139826"/>
              </a:xfrm>
              <a:custGeom>
                <a:avLst/>
                <a:gdLst>
                  <a:gd name="connsiteX0" fmla="*/ 139827 w 139827"/>
                  <a:gd name="connsiteY0" fmla="*/ 69913 h 139826"/>
                  <a:gd name="connsiteX1" fmla="*/ 69914 w 139827"/>
                  <a:gd name="connsiteY1" fmla="*/ 139827 h 139826"/>
                  <a:gd name="connsiteX2" fmla="*/ 0 w 139827"/>
                  <a:gd name="connsiteY2" fmla="*/ 69913 h 139826"/>
                  <a:gd name="connsiteX3" fmla="*/ 69914 w 139827"/>
                  <a:gd name="connsiteY3" fmla="*/ 0 h 139826"/>
                  <a:gd name="connsiteX4" fmla="*/ 139827 w 139827"/>
                  <a:gd name="connsiteY4" fmla="*/ 69913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827" h="139826">
                    <a:moveTo>
                      <a:pt x="139827" y="69913"/>
                    </a:moveTo>
                    <a:cubicBezTo>
                      <a:pt x="139827" y="108528"/>
                      <a:pt x="108528" y="139827"/>
                      <a:pt x="69914" y="139827"/>
                    </a:cubicBezTo>
                    <a:cubicBezTo>
                      <a:pt x="31299" y="139827"/>
                      <a:pt x="0" y="108528"/>
                      <a:pt x="0" y="69913"/>
                    </a:cubicBezTo>
                    <a:cubicBezTo>
                      <a:pt x="0" y="31299"/>
                      <a:pt x="31299" y="0"/>
                      <a:pt x="69914" y="0"/>
                    </a:cubicBezTo>
                    <a:cubicBezTo>
                      <a:pt x="108528" y="0"/>
                      <a:pt x="139827" y="31299"/>
                      <a:pt x="139827" y="6991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0" name="任意多边形: 形状 739">
                <a:extLst>
                  <a:ext uri="{FF2B5EF4-FFF2-40B4-BE49-F238E27FC236}">
                    <a16:creationId xmlns:a16="http://schemas.microsoft.com/office/drawing/2014/main" id="{0231FDE8-1145-41AD-930C-94F32B9B4005}"/>
                  </a:ext>
                </a:extLst>
              </p:cNvPr>
              <p:cNvSpPr/>
              <p:nvPr/>
            </p:nvSpPr>
            <p:spPr>
              <a:xfrm>
                <a:off x="-4207869" y="-244410"/>
                <a:ext cx="149352" cy="149351"/>
              </a:xfrm>
              <a:custGeom>
                <a:avLst/>
                <a:gdLst>
                  <a:gd name="connsiteX0" fmla="*/ 74676 w 149352"/>
                  <a:gd name="connsiteY0" fmla="*/ 149352 h 149351"/>
                  <a:gd name="connsiteX1" fmla="*/ 0 w 149352"/>
                  <a:gd name="connsiteY1" fmla="*/ 74676 h 149351"/>
                  <a:gd name="connsiteX2" fmla="*/ 74676 w 149352"/>
                  <a:gd name="connsiteY2" fmla="*/ 0 h 149351"/>
                  <a:gd name="connsiteX3" fmla="*/ 149352 w 149352"/>
                  <a:gd name="connsiteY3" fmla="*/ 74676 h 149351"/>
                  <a:gd name="connsiteX4" fmla="*/ 74676 w 149352"/>
                  <a:gd name="connsiteY4" fmla="*/ 149352 h 149351"/>
                  <a:gd name="connsiteX5" fmla="*/ 74676 w 149352"/>
                  <a:gd name="connsiteY5" fmla="*/ 9620 h 149351"/>
                  <a:gd name="connsiteX6" fmla="*/ 9525 w 149352"/>
                  <a:gd name="connsiteY6" fmla="*/ 74771 h 149351"/>
                  <a:gd name="connsiteX7" fmla="*/ 74676 w 149352"/>
                  <a:gd name="connsiteY7" fmla="*/ 139922 h 149351"/>
                  <a:gd name="connsiteX8" fmla="*/ 139827 w 149352"/>
                  <a:gd name="connsiteY8" fmla="*/ 74771 h 149351"/>
                  <a:gd name="connsiteX9" fmla="*/ 139827 w 149352"/>
                  <a:gd name="connsiteY9" fmla="*/ 74676 h 149351"/>
                  <a:gd name="connsiteX10" fmla="*/ 74676 w 149352"/>
                  <a:gd name="connsiteY10" fmla="*/ 9620 h 14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52" h="149351">
                    <a:moveTo>
                      <a:pt x="74676" y="149352"/>
                    </a:moveTo>
                    <a:cubicBezTo>
                      <a:pt x="33433" y="149352"/>
                      <a:pt x="0" y="115919"/>
                      <a:pt x="0" y="74676"/>
                    </a:cubicBezTo>
                    <a:cubicBezTo>
                      <a:pt x="0" y="33433"/>
                      <a:pt x="33433" y="0"/>
                      <a:pt x="74676" y="0"/>
                    </a:cubicBezTo>
                    <a:cubicBezTo>
                      <a:pt x="115919" y="0"/>
                      <a:pt x="149352" y="33433"/>
                      <a:pt x="149352" y="74676"/>
                    </a:cubicBezTo>
                    <a:cubicBezTo>
                      <a:pt x="149295" y="115900"/>
                      <a:pt x="115900" y="149304"/>
                      <a:pt x="74676" y="149352"/>
                    </a:cubicBezTo>
                    <a:close/>
                    <a:moveTo>
                      <a:pt x="74676" y="9620"/>
                    </a:moveTo>
                    <a:cubicBezTo>
                      <a:pt x="38691" y="9620"/>
                      <a:pt x="9525" y="38786"/>
                      <a:pt x="9525" y="74771"/>
                    </a:cubicBezTo>
                    <a:cubicBezTo>
                      <a:pt x="9525" y="110757"/>
                      <a:pt x="38691" y="139922"/>
                      <a:pt x="74676" y="139922"/>
                    </a:cubicBezTo>
                    <a:cubicBezTo>
                      <a:pt x="110662" y="139922"/>
                      <a:pt x="139827" y="110757"/>
                      <a:pt x="139827" y="74771"/>
                    </a:cubicBezTo>
                    <a:cubicBezTo>
                      <a:pt x="139827" y="74743"/>
                      <a:pt x="139827" y="74704"/>
                      <a:pt x="139827" y="74676"/>
                    </a:cubicBezTo>
                    <a:cubicBezTo>
                      <a:pt x="139722" y="38757"/>
                      <a:pt x="110595" y="9677"/>
                      <a:pt x="74676" y="96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1" name="任意多边形: 形状 740">
                <a:extLst>
                  <a:ext uri="{FF2B5EF4-FFF2-40B4-BE49-F238E27FC236}">
                    <a16:creationId xmlns:a16="http://schemas.microsoft.com/office/drawing/2014/main" id="{4A160EBA-A4F3-44BC-99EC-094F822483E1}"/>
                  </a:ext>
                </a:extLst>
              </p:cNvPr>
              <p:cNvSpPr/>
              <p:nvPr/>
            </p:nvSpPr>
            <p:spPr>
              <a:xfrm>
                <a:off x="-4048230" y="-19049"/>
                <a:ext cx="181927" cy="19050"/>
              </a:xfrm>
              <a:custGeom>
                <a:avLst/>
                <a:gdLst>
                  <a:gd name="connsiteX0" fmla="*/ 172402 w 181927"/>
                  <a:gd name="connsiteY0" fmla="*/ 19050 h 19050"/>
                  <a:gd name="connsiteX1" fmla="*/ 9525 w 181927"/>
                  <a:gd name="connsiteY1" fmla="*/ 19050 h 19050"/>
                  <a:gd name="connsiteX2" fmla="*/ 0 w 181927"/>
                  <a:gd name="connsiteY2" fmla="*/ 9525 h 19050"/>
                  <a:gd name="connsiteX3" fmla="*/ 9525 w 181927"/>
                  <a:gd name="connsiteY3" fmla="*/ 0 h 19050"/>
                  <a:gd name="connsiteX4" fmla="*/ 172402 w 181927"/>
                  <a:gd name="connsiteY4" fmla="*/ 0 h 19050"/>
                  <a:gd name="connsiteX5" fmla="*/ 181927 w 181927"/>
                  <a:gd name="connsiteY5" fmla="*/ 9525 h 19050"/>
                  <a:gd name="connsiteX6" fmla="*/ 172402 w 181927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927" h="19050">
                    <a:moveTo>
                      <a:pt x="172402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172402" y="0"/>
                    </a:lnTo>
                    <a:cubicBezTo>
                      <a:pt x="177660" y="0"/>
                      <a:pt x="181927" y="4267"/>
                      <a:pt x="181927" y="9525"/>
                    </a:cubicBezTo>
                    <a:cubicBezTo>
                      <a:pt x="181927" y="14783"/>
                      <a:pt x="177660" y="19050"/>
                      <a:pt x="172402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2" name="任意多边形: 形状 741">
                <a:extLst>
                  <a:ext uri="{FF2B5EF4-FFF2-40B4-BE49-F238E27FC236}">
                    <a16:creationId xmlns:a16="http://schemas.microsoft.com/office/drawing/2014/main" id="{439E13F6-A2EC-4E42-9373-A3CBD17B978F}"/>
                  </a:ext>
                </a:extLst>
              </p:cNvPr>
              <p:cNvSpPr/>
              <p:nvPr/>
            </p:nvSpPr>
            <p:spPr>
              <a:xfrm>
                <a:off x="-4048230" y="20289"/>
                <a:ext cx="330803" cy="19050"/>
              </a:xfrm>
              <a:custGeom>
                <a:avLst/>
                <a:gdLst>
                  <a:gd name="connsiteX0" fmla="*/ 321278 w 330803"/>
                  <a:gd name="connsiteY0" fmla="*/ 19050 h 19050"/>
                  <a:gd name="connsiteX1" fmla="*/ 9525 w 330803"/>
                  <a:gd name="connsiteY1" fmla="*/ 19050 h 19050"/>
                  <a:gd name="connsiteX2" fmla="*/ 0 w 330803"/>
                  <a:gd name="connsiteY2" fmla="*/ 9525 h 19050"/>
                  <a:gd name="connsiteX3" fmla="*/ 9525 w 330803"/>
                  <a:gd name="connsiteY3" fmla="*/ 0 h 19050"/>
                  <a:gd name="connsiteX4" fmla="*/ 321278 w 330803"/>
                  <a:gd name="connsiteY4" fmla="*/ 0 h 19050"/>
                  <a:gd name="connsiteX5" fmla="*/ 330803 w 330803"/>
                  <a:gd name="connsiteY5" fmla="*/ 9525 h 19050"/>
                  <a:gd name="connsiteX6" fmla="*/ 321278 w 330803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803" h="19050">
                    <a:moveTo>
                      <a:pt x="321278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321278" y="0"/>
                    </a:lnTo>
                    <a:cubicBezTo>
                      <a:pt x="326536" y="0"/>
                      <a:pt x="330803" y="4267"/>
                      <a:pt x="330803" y="9525"/>
                    </a:cubicBezTo>
                    <a:cubicBezTo>
                      <a:pt x="330803" y="14783"/>
                      <a:pt x="326536" y="19050"/>
                      <a:pt x="321278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3" name="任意多边形: 形状 742">
                <a:extLst>
                  <a:ext uri="{FF2B5EF4-FFF2-40B4-BE49-F238E27FC236}">
                    <a16:creationId xmlns:a16="http://schemas.microsoft.com/office/drawing/2014/main" id="{AD5FB65E-49BE-471C-B355-9E2D9C7AEFAF}"/>
                  </a:ext>
                </a:extLst>
              </p:cNvPr>
              <p:cNvSpPr/>
              <p:nvPr/>
            </p:nvSpPr>
            <p:spPr>
              <a:xfrm>
                <a:off x="-4203107" y="-50862"/>
                <a:ext cx="139827" cy="139827"/>
              </a:xfrm>
              <a:custGeom>
                <a:avLst/>
                <a:gdLst>
                  <a:gd name="connsiteX0" fmla="*/ 139827 w 139827"/>
                  <a:gd name="connsiteY0" fmla="*/ 69818 h 139827"/>
                  <a:gd name="connsiteX1" fmla="*/ 70009 w 139827"/>
                  <a:gd name="connsiteY1" fmla="*/ 139827 h 139827"/>
                  <a:gd name="connsiteX2" fmla="*/ 0 w 139827"/>
                  <a:gd name="connsiteY2" fmla="*/ 70009 h 139827"/>
                  <a:gd name="connsiteX3" fmla="*/ 69818 w 139827"/>
                  <a:gd name="connsiteY3" fmla="*/ 0 h 139827"/>
                  <a:gd name="connsiteX4" fmla="*/ 69914 w 139827"/>
                  <a:gd name="connsiteY4" fmla="*/ 0 h 139827"/>
                  <a:gd name="connsiteX5" fmla="*/ 139827 w 139827"/>
                  <a:gd name="connsiteY5" fmla="*/ 69818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827" h="139827">
                    <a:moveTo>
                      <a:pt x="139827" y="69818"/>
                    </a:moveTo>
                    <a:cubicBezTo>
                      <a:pt x="139884" y="108433"/>
                      <a:pt x="108623" y="139770"/>
                      <a:pt x="70009" y="139827"/>
                    </a:cubicBezTo>
                    <a:cubicBezTo>
                      <a:pt x="31395" y="139884"/>
                      <a:pt x="57" y="108623"/>
                      <a:pt x="0" y="70009"/>
                    </a:cubicBezTo>
                    <a:cubicBezTo>
                      <a:pt x="-47" y="31394"/>
                      <a:pt x="31204" y="57"/>
                      <a:pt x="69818" y="0"/>
                    </a:cubicBezTo>
                    <a:cubicBezTo>
                      <a:pt x="69847" y="0"/>
                      <a:pt x="69885" y="0"/>
                      <a:pt x="69914" y="0"/>
                    </a:cubicBezTo>
                    <a:cubicBezTo>
                      <a:pt x="108490" y="0"/>
                      <a:pt x="139770" y="31242"/>
                      <a:pt x="139827" y="6981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4" name="任意多边形: 形状 743">
                <a:extLst>
                  <a:ext uri="{FF2B5EF4-FFF2-40B4-BE49-F238E27FC236}">
                    <a16:creationId xmlns:a16="http://schemas.microsoft.com/office/drawing/2014/main" id="{5C0F4065-483D-4B1C-804A-21787CCBC198}"/>
                  </a:ext>
                </a:extLst>
              </p:cNvPr>
              <p:cNvSpPr/>
              <p:nvPr/>
            </p:nvSpPr>
            <p:spPr>
              <a:xfrm>
                <a:off x="-4207869" y="-55720"/>
                <a:ext cx="149352" cy="149351"/>
              </a:xfrm>
              <a:custGeom>
                <a:avLst/>
                <a:gdLst>
                  <a:gd name="connsiteX0" fmla="*/ 74676 w 149352"/>
                  <a:gd name="connsiteY0" fmla="*/ 149352 h 149351"/>
                  <a:gd name="connsiteX1" fmla="*/ 0 w 149352"/>
                  <a:gd name="connsiteY1" fmla="*/ 74676 h 149351"/>
                  <a:gd name="connsiteX2" fmla="*/ 74676 w 149352"/>
                  <a:gd name="connsiteY2" fmla="*/ 0 h 149351"/>
                  <a:gd name="connsiteX3" fmla="*/ 149352 w 149352"/>
                  <a:gd name="connsiteY3" fmla="*/ 74676 h 149351"/>
                  <a:gd name="connsiteX4" fmla="*/ 74676 w 149352"/>
                  <a:gd name="connsiteY4" fmla="*/ 149352 h 149351"/>
                  <a:gd name="connsiteX5" fmla="*/ 74676 w 149352"/>
                  <a:gd name="connsiteY5" fmla="*/ 9620 h 149351"/>
                  <a:gd name="connsiteX6" fmla="*/ 9525 w 149352"/>
                  <a:gd name="connsiteY6" fmla="*/ 74771 h 149351"/>
                  <a:gd name="connsiteX7" fmla="*/ 74676 w 149352"/>
                  <a:gd name="connsiteY7" fmla="*/ 139922 h 149351"/>
                  <a:gd name="connsiteX8" fmla="*/ 139827 w 149352"/>
                  <a:gd name="connsiteY8" fmla="*/ 74771 h 149351"/>
                  <a:gd name="connsiteX9" fmla="*/ 139827 w 149352"/>
                  <a:gd name="connsiteY9" fmla="*/ 74676 h 149351"/>
                  <a:gd name="connsiteX10" fmla="*/ 74676 w 149352"/>
                  <a:gd name="connsiteY10" fmla="*/ 9620 h 14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52" h="149351">
                    <a:moveTo>
                      <a:pt x="74676" y="149352"/>
                    </a:moveTo>
                    <a:cubicBezTo>
                      <a:pt x="33433" y="149352"/>
                      <a:pt x="0" y="115919"/>
                      <a:pt x="0" y="74676"/>
                    </a:cubicBezTo>
                    <a:cubicBezTo>
                      <a:pt x="0" y="33433"/>
                      <a:pt x="33433" y="0"/>
                      <a:pt x="74676" y="0"/>
                    </a:cubicBezTo>
                    <a:cubicBezTo>
                      <a:pt x="115919" y="0"/>
                      <a:pt x="149352" y="33433"/>
                      <a:pt x="149352" y="74676"/>
                    </a:cubicBezTo>
                    <a:cubicBezTo>
                      <a:pt x="149295" y="115900"/>
                      <a:pt x="115900" y="149304"/>
                      <a:pt x="74676" y="149352"/>
                    </a:cubicBezTo>
                    <a:close/>
                    <a:moveTo>
                      <a:pt x="74676" y="9620"/>
                    </a:moveTo>
                    <a:cubicBezTo>
                      <a:pt x="38691" y="9620"/>
                      <a:pt x="9525" y="38786"/>
                      <a:pt x="9525" y="74771"/>
                    </a:cubicBezTo>
                    <a:cubicBezTo>
                      <a:pt x="9525" y="110757"/>
                      <a:pt x="38691" y="139922"/>
                      <a:pt x="74676" y="139922"/>
                    </a:cubicBezTo>
                    <a:cubicBezTo>
                      <a:pt x="110662" y="139922"/>
                      <a:pt x="139827" y="110757"/>
                      <a:pt x="139827" y="74771"/>
                    </a:cubicBezTo>
                    <a:cubicBezTo>
                      <a:pt x="139827" y="74743"/>
                      <a:pt x="139827" y="74704"/>
                      <a:pt x="139827" y="74676"/>
                    </a:cubicBezTo>
                    <a:cubicBezTo>
                      <a:pt x="139770" y="38729"/>
                      <a:pt x="110623" y="9620"/>
                      <a:pt x="74676" y="96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5" name="任意多边形: 形状 744">
                <a:extLst>
                  <a:ext uri="{FF2B5EF4-FFF2-40B4-BE49-F238E27FC236}">
                    <a16:creationId xmlns:a16="http://schemas.microsoft.com/office/drawing/2014/main" id="{193AE8C3-D8E5-4139-987C-68134A97C04F}"/>
                  </a:ext>
                </a:extLst>
              </p:cNvPr>
              <p:cNvSpPr/>
              <p:nvPr/>
            </p:nvSpPr>
            <p:spPr>
              <a:xfrm>
                <a:off x="-4048230" y="175927"/>
                <a:ext cx="181927" cy="19050"/>
              </a:xfrm>
              <a:custGeom>
                <a:avLst/>
                <a:gdLst>
                  <a:gd name="connsiteX0" fmla="*/ 172402 w 181927"/>
                  <a:gd name="connsiteY0" fmla="*/ 19050 h 19050"/>
                  <a:gd name="connsiteX1" fmla="*/ 9525 w 181927"/>
                  <a:gd name="connsiteY1" fmla="*/ 19050 h 19050"/>
                  <a:gd name="connsiteX2" fmla="*/ 0 w 181927"/>
                  <a:gd name="connsiteY2" fmla="*/ 9525 h 19050"/>
                  <a:gd name="connsiteX3" fmla="*/ 9525 w 181927"/>
                  <a:gd name="connsiteY3" fmla="*/ 0 h 19050"/>
                  <a:gd name="connsiteX4" fmla="*/ 172402 w 181927"/>
                  <a:gd name="connsiteY4" fmla="*/ 0 h 19050"/>
                  <a:gd name="connsiteX5" fmla="*/ 181927 w 181927"/>
                  <a:gd name="connsiteY5" fmla="*/ 9525 h 19050"/>
                  <a:gd name="connsiteX6" fmla="*/ 172402 w 181927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927" h="19050">
                    <a:moveTo>
                      <a:pt x="172402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172402" y="0"/>
                    </a:lnTo>
                    <a:cubicBezTo>
                      <a:pt x="177660" y="0"/>
                      <a:pt x="181927" y="4267"/>
                      <a:pt x="181927" y="9525"/>
                    </a:cubicBezTo>
                    <a:cubicBezTo>
                      <a:pt x="181927" y="14783"/>
                      <a:pt x="177660" y="19050"/>
                      <a:pt x="172402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6" name="任意多边形: 形状 745">
                <a:extLst>
                  <a:ext uri="{FF2B5EF4-FFF2-40B4-BE49-F238E27FC236}">
                    <a16:creationId xmlns:a16="http://schemas.microsoft.com/office/drawing/2014/main" id="{12F5CDBE-101F-48DB-ADBE-6EDBB41567BB}"/>
                  </a:ext>
                </a:extLst>
              </p:cNvPr>
              <p:cNvSpPr/>
              <p:nvPr/>
            </p:nvSpPr>
            <p:spPr>
              <a:xfrm>
                <a:off x="-4048230" y="215265"/>
                <a:ext cx="330803" cy="19050"/>
              </a:xfrm>
              <a:custGeom>
                <a:avLst/>
                <a:gdLst>
                  <a:gd name="connsiteX0" fmla="*/ 321278 w 330803"/>
                  <a:gd name="connsiteY0" fmla="*/ 19050 h 19050"/>
                  <a:gd name="connsiteX1" fmla="*/ 9525 w 330803"/>
                  <a:gd name="connsiteY1" fmla="*/ 19050 h 19050"/>
                  <a:gd name="connsiteX2" fmla="*/ 0 w 330803"/>
                  <a:gd name="connsiteY2" fmla="*/ 9525 h 19050"/>
                  <a:gd name="connsiteX3" fmla="*/ 9525 w 330803"/>
                  <a:gd name="connsiteY3" fmla="*/ 0 h 19050"/>
                  <a:gd name="connsiteX4" fmla="*/ 321278 w 330803"/>
                  <a:gd name="connsiteY4" fmla="*/ 0 h 19050"/>
                  <a:gd name="connsiteX5" fmla="*/ 330803 w 330803"/>
                  <a:gd name="connsiteY5" fmla="*/ 9525 h 19050"/>
                  <a:gd name="connsiteX6" fmla="*/ 321278 w 330803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803" h="19050">
                    <a:moveTo>
                      <a:pt x="321278" y="19050"/>
                    </a:moveTo>
                    <a:lnTo>
                      <a:pt x="9525" y="19050"/>
                    </a:lnTo>
                    <a:cubicBezTo>
                      <a:pt x="4267" y="19050"/>
                      <a:pt x="0" y="14783"/>
                      <a:pt x="0" y="9525"/>
                    </a:cubicBezTo>
                    <a:cubicBezTo>
                      <a:pt x="0" y="4267"/>
                      <a:pt x="4267" y="0"/>
                      <a:pt x="9525" y="0"/>
                    </a:cubicBezTo>
                    <a:lnTo>
                      <a:pt x="321278" y="0"/>
                    </a:lnTo>
                    <a:cubicBezTo>
                      <a:pt x="326536" y="0"/>
                      <a:pt x="330803" y="4267"/>
                      <a:pt x="330803" y="9525"/>
                    </a:cubicBezTo>
                    <a:cubicBezTo>
                      <a:pt x="330803" y="14783"/>
                      <a:pt x="326536" y="19050"/>
                      <a:pt x="321278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7" name="任意多边形: 形状 746">
                <a:extLst>
                  <a:ext uri="{FF2B5EF4-FFF2-40B4-BE49-F238E27FC236}">
                    <a16:creationId xmlns:a16="http://schemas.microsoft.com/office/drawing/2014/main" id="{B270B305-4C5D-409D-9576-CE7F7AA04F83}"/>
                  </a:ext>
                </a:extLst>
              </p:cNvPr>
              <p:cNvSpPr/>
              <p:nvPr/>
            </p:nvSpPr>
            <p:spPr>
              <a:xfrm>
                <a:off x="-4203107" y="137732"/>
                <a:ext cx="139827" cy="139826"/>
              </a:xfrm>
              <a:custGeom>
                <a:avLst/>
                <a:gdLst>
                  <a:gd name="connsiteX0" fmla="*/ 139827 w 139827"/>
                  <a:gd name="connsiteY0" fmla="*/ 69913 h 139826"/>
                  <a:gd name="connsiteX1" fmla="*/ 69914 w 139827"/>
                  <a:gd name="connsiteY1" fmla="*/ 139827 h 139826"/>
                  <a:gd name="connsiteX2" fmla="*/ 0 w 139827"/>
                  <a:gd name="connsiteY2" fmla="*/ 69913 h 139826"/>
                  <a:gd name="connsiteX3" fmla="*/ 69914 w 139827"/>
                  <a:gd name="connsiteY3" fmla="*/ 0 h 139826"/>
                  <a:gd name="connsiteX4" fmla="*/ 139827 w 139827"/>
                  <a:gd name="connsiteY4" fmla="*/ 69913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827" h="139826">
                    <a:moveTo>
                      <a:pt x="139827" y="69913"/>
                    </a:moveTo>
                    <a:cubicBezTo>
                      <a:pt x="139827" y="108526"/>
                      <a:pt x="108526" y="139827"/>
                      <a:pt x="69914" y="139827"/>
                    </a:cubicBezTo>
                    <a:cubicBezTo>
                      <a:pt x="31301" y="139827"/>
                      <a:pt x="0" y="108526"/>
                      <a:pt x="0" y="69913"/>
                    </a:cubicBezTo>
                    <a:cubicBezTo>
                      <a:pt x="0" y="31301"/>
                      <a:pt x="31301" y="0"/>
                      <a:pt x="69914" y="0"/>
                    </a:cubicBezTo>
                    <a:cubicBezTo>
                      <a:pt x="108526" y="0"/>
                      <a:pt x="139827" y="31301"/>
                      <a:pt x="139827" y="6991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8" name="任意多边形: 形状 747">
                <a:extLst>
                  <a:ext uri="{FF2B5EF4-FFF2-40B4-BE49-F238E27FC236}">
                    <a16:creationId xmlns:a16="http://schemas.microsoft.com/office/drawing/2014/main" id="{E057EA86-0D70-4A1C-98F0-BE6C1E77D4A0}"/>
                  </a:ext>
                </a:extLst>
              </p:cNvPr>
              <p:cNvSpPr/>
              <p:nvPr/>
            </p:nvSpPr>
            <p:spPr>
              <a:xfrm>
                <a:off x="-4207869" y="132969"/>
                <a:ext cx="149352" cy="149351"/>
              </a:xfrm>
              <a:custGeom>
                <a:avLst/>
                <a:gdLst>
                  <a:gd name="connsiteX0" fmla="*/ 74676 w 149352"/>
                  <a:gd name="connsiteY0" fmla="*/ 149352 h 149351"/>
                  <a:gd name="connsiteX1" fmla="*/ 0 w 149352"/>
                  <a:gd name="connsiteY1" fmla="*/ 74676 h 149351"/>
                  <a:gd name="connsiteX2" fmla="*/ 74676 w 149352"/>
                  <a:gd name="connsiteY2" fmla="*/ 0 h 149351"/>
                  <a:gd name="connsiteX3" fmla="*/ 149352 w 149352"/>
                  <a:gd name="connsiteY3" fmla="*/ 74676 h 149351"/>
                  <a:gd name="connsiteX4" fmla="*/ 74676 w 149352"/>
                  <a:gd name="connsiteY4" fmla="*/ 149352 h 149351"/>
                  <a:gd name="connsiteX5" fmla="*/ 74676 w 149352"/>
                  <a:gd name="connsiteY5" fmla="*/ 9525 h 149351"/>
                  <a:gd name="connsiteX6" fmla="*/ 9525 w 149352"/>
                  <a:gd name="connsiteY6" fmla="*/ 74676 h 149351"/>
                  <a:gd name="connsiteX7" fmla="*/ 74676 w 149352"/>
                  <a:gd name="connsiteY7" fmla="*/ 139827 h 149351"/>
                  <a:gd name="connsiteX8" fmla="*/ 139827 w 149352"/>
                  <a:gd name="connsiteY8" fmla="*/ 74676 h 149351"/>
                  <a:gd name="connsiteX9" fmla="*/ 74771 w 149352"/>
                  <a:gd name="connsiteY9" fmla="*/ 9239 h 149351"/>
                  <a:gd name="connsiteX10" fmla="*/ 74676 w 149352"/>
                  <a:gd name="connsiteY10" fmla="*/ 9239 h 14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52" h="149351">
                    <a:moveTo>
                      <a:pt x="74676" y="149352"/>
                    </a:moveTo>
                    <a:cubicBezTo>
                      <a:pt x="33433" y="149352"/>
                      <a:pt x="0" y="115919"/>
                      <a:pt x="0" y="74676"/>
                    </a:cubicBezTo>
                    <a:cubicBezTo>
                      <a:pt x="0" y="33433"/>
                      <a:pt x="33433" y="0"/>
                      <a:pt x="74676" y="0"/>
                    </a:cubicBezTo>
                    <a:cubicBezTo>
                      <a:pt x="115919" y="0"/>
                      <a:pt x="149352" y="33433"/>
                      <a:pt x="149352" y="74676"/>
                    </a:cubicBezTo>
                    <a:cubicBezTo>
                      <a:pt x="149295" y="115900"/>
                      <a:pt x="115900" y="149295"/>
                      <a:pt x="74676" y="149352"/>
                    </a:cubicBezTo>
                    <a:close/>
                    <a:moveTo>
                      <a:pt x="74676" y="9525"/>
                    </a:moveTo>
                    <a:cubicBezTo>
                      <a:pt x="38691" y="9525"/>
                      <a:pt x="9525" y="38691"/>
                      <a:pt x="9525" y="74676"/>
                    </a:cubicBezTo>
                    <a:cubicBezTo>
                      <a:pt x="9525" y="110662"/>
                      <a:pt x="38691" y="139827"/>
                      <a:pt x="74676" y="139827"/>
                    </a:cubicBezTo>
                    <a:cubicBezTo>
                      <a:pt x="110662" y="139827"/>
                      <a:pt x="139827" y="110662"/>
                      <a:pt x="139827" y="74676"/>
                    </a:cubicBezTo>
                    <a:cubicBezTo>
                      <a:pt x="139932" y="38643"/>
                      <a:pt x="110804" y="9344"/>
                      <a:pt x="74771" y="9239"/>
                    </a:cubicBezTo>
                    <a:cubicBezTo>
                      <a:pt x="74743" y="9239"/>
                      <a:pt x="74705" y="9239"/>
                      <a:pt x="74676" y="9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9" name="任意多边形: 形状 748">
                <a:extLst>
                  <a:ext uri="{FF2B5EF4-FFF2-40B4-BE49-F238E27FC236}">
                    <a16:creationId xmlns:a16="http://schemas.microsoft.com/office/drawing/2014/main" id="{2BBE7F87-C06F-4BFB-8504-073C3C68D7A3}"/>
                  </a:ext>
                </a:extLst>
              </p:cNvPr>
              <p:cNvSpPr/>
              <p:nvPr/>
            </p:nvSpPr>
            <p:spPr>
              <a:xfrm>
                <a:off x="-4185676" y="313944"/>
                <a:ext cx="1138999" cy="164401"/>
              </a:xfrm>
              <a:custGeom>
                <a:avLst/>
                <a:gdLst>
                  <a:gd name="connsiteX0" fmla="*/ 1056799 w 1138999"/>
                  <a:gd name="connsiteY0" fmla="*/ 164402 h 164401"/>
                  <a:gd name="connsiteX1" fmla="*/ 82201 w 1138999"/>
                  <a:gd name="connsiteY1" fmla="*/ 164402 h 164401"/>
                  <a:gd name="connsiteX2" fmla="*/ 0 w 1138999"/>
                  <a:gd name="connsiteY2" fmla="*/ 82201 h 164401"/>
                  <a:gd name="connsiteX3" fmla="*/ 82201 w 1138999"/>
                  <a:gd name="connsiteY3" fmla="*/ 0 h 164401"/>
                  <a:gd name="connsiteX4" fmla="*/ 1056799 w 1138999"/>
                  <a:gd name="connsiteY4" fmla="*/ 0 h 164401"/>
                  <a:gd name="connsiteX5" fmla="*/ 1139000 w 1138999"/>
                  <a:gd name="connsiteY5" fmla="*/ 82201 h 164401"/>
                  <a:gd name="connsiteX6" fmla="*/ 1056799 w 1138999"/>
                  <a:gd name="connsiteY6" fmla="*/ 164402 h 164401"/>
                  <a:gd name="connsiteX7" fmla="*/ 82201 w 1138999"/>
                  <a:gd name="connsiteY7" fmla="*/ 9239 h 164401"/>
                  <a:gd name="connsiteX8" fmla="*/ 9525 w 1138999"/>
                  <a:gd name="connsiteY8" fmla="*/ 81915 h 164401"/>
                  <a:gd name="connsiteX9" fmla="*/ 82201 w 1138999"/>
                  <a:gd name="connsiteY9" fmla="*/ 154591 h 164401"/>
                  <a:gd name="connsiteX10" fmla="*/ 1056799 w 1138999"/>
                  <a:gd name="connsiteY10" fmla="*/ 154591 h 164401"/>
                  <a:gd name="connsiteX11" fmla="*/ 1129475 w 1138999"/>
                  <a:gd name="connsiteY11" fmla="*/ 81915 h 164401"/>
                  <a:gd name="connsiteX12" fmla="*/ 1056799 w 1138999"/>
                  <a:gd name="connsiteY12" fmla="*/ 9239 h 16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8999" h="164401">
                    <a:moveTo>
                      <a:pt x="1056799" y="164402"/>
                    </a:moveTo>
                    <a:lnTo>
                      <a:pt x="82201" y="164402"/>
                    </a:lnTo>
                    <a:cubicBezTo>
                      <a:pt x="36805" y="164402"/>
                      <a:pt x="0" y="127597"/>
                      <a:pt x="0" y="82201"/>
                    </a:cubicBezTo>
                    <a:cubicBezTo>
                      <a:pt x="0" y="36805"/>
                      <a:pt x="36805" y="0"/>
                      <a:pt x="82201" y="0"/>
                    </a:cubicBezTo>
                    <a:lnTo>
                      <a:pt x="1056799" y="0"/>
                    </a:lnTo>
                    <a:cubicBezTo>
                      <a:pt x="1102195" y="0"/>
                      <a:pt x="1139000" y="36805"/>
                      <a:pt x="1139000" y="82201"/>
                    </a:cubicBezTo>
                    <a:cubicBezTo>
                      <a:pt x="1139000" y="127597"/>
                      <a:pt x="1102195" y="164402"/>
                      <a:pt x="1056799" y="164402"/>
                    </a:cubicBezTo>
                    <a:close/>
                    <a:moveTo>
                      <a:pt x="82201" y="9239"/>
                    </a:moveTo>
                    <a:cubicBezTo>
                      <a:pt x="42062" y="9239"/>
                      <a:pt x="9525" y="41777"/>
                      <a:pt x="9525" y="81915"/>
                    </a:cubicBezTo>
                    <a:cubicBezTo>
                      <a:pt x="9525" y="122053"/>
                      <a:pt x="42062" y="154591"/>
                      <a:pt x="82201" y="154591"/>
                    </a:cubicBezTo>
                    <a:lnTo>
                      <a:pt x="1056799" y="154591"/>
                    </a:lnTo>
                    <a:cubicBezTo>
                      <a:pt x="1096937" y="154591"/>
                      <a:pt x="1129475" y="122053"/>
                      <a:pt x="1129475" y="81915"/>
                    </a:cubicBezTo>
                    <a:cubicBezTo>
                      <a:pt x="1129475" y="41777"/>
                      <a:pt x="1096937" y="9239"/>
                      <a:pt x="1056799" y="9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0" name="任意多边形: 形状 749">
                <a:extLst>
                  <a:ext uri="{FF2B5EF4-FFF2-40B4-BE49-F238E27FC236}">
                    <a16:creationId xmlns:a16="http://schemas.microsoft.com/office/drawing/2014/main" id="{BF7EA528-CA9A-49A0-9CC3-3BBEE55A4F80}"/>
                  </a:ext>
                </a:extLst>
              </p:cNvPr>
              <p:cNvSpPr/>
              <p:nvPr/>
            </p:nvSpPr>
            <p:spPr>
              <a:xfrm>
                <a:off x="-4132153" y="372898"/>
                <a:ext cx="41536" cy="55451"/>
              </a:xfrm>
              <a:custGeom>
                <a:avLst/>
                <a:gdLst>
                  <a:gd name="connsiteX0" fmla="*/ 11533 w 41536"/>
                  <a:gd name="connsiteY0" fmla="*/ 50774 h 55451"/>
                  <a:gd name="connsiteX1" fmla="*/ 2960 w 41536"/>
                  <a:gd name="connsiteY1" fmla="*/ 41249 h 55451"/>
                  <a:gd name="connsiteX2" fmla="*/ 7 w 41536"/>
                  <a:gd name="connsiteY2" fmla="*/ 27248 h 55451"/>
                  <a:gd name="connsiteX3" fmla="*/ 3055 w 41536"/>
                  <a:gd name="connsiteY3" fmla="*/ 13055 h 55451"/>
                  <a:gd name="connsiteX4" fmla="*/ 12009 w 41536"/>
                  <a:gd name="connsiteY4" fmla="*/ 3530 h 55451"/>
                  <a:gd name="connsiteX5" fmla="*/ 25439 w 41536"/>
                  <a:gd name="connsiteY5" fmla="*/ 6 h 55451"/>
                  <a:gd name="connsiteX6" fmla="*/ 38869 w 41536"/>
                  <a:gd name="connsiteY6" fmla="*/ 3435 h 55451"/>
                  <a:gd name="connsiteX7" fmla="*/ 40393 w 41536"/>
                  <a:gd name="connsiteY7" fmla="*/ 4673 h 55451"/>
                  <a:gd name="connsiteX8" fmla="*/ 40393 w 41536"/>
                  <a:gd name="connsiteY8" fmla="*/ 7912 h 55451"/>
                  <a:gd name="connsiteX9" fmla="*/ 39250 w 41536"/>
                  <a:gd name="connsiteY9" fmla="*/ 9245 h 55451"/>
                  <a:gd name="connsiteX10" fmla="*/ 37631 w 41536"/>
                  <a:gd name="connsiteY10" fmla="*/ 9722 h 55451"/>
                  <a:gd name="connsiteX11" fmla="*/ 36964 w 41536"/>
                  <a:gd name="connsiteY11" fmla="*/ 9722 h 55451"/>
                  <a:gd name="connsiteX12" fmla="*/ 36393 w 41536"/>
                  <a:gd name="connsiteY12" fmla="*/ 9722 h 55451"/>
                  <a:gd name="connsiteX13" fmla="*/ 35250 w 41536"/>
                  <a:gd name="connsiteY13" fmla="*/ 9150 h 55451"/>
                  <a:gd name="connsiteX14" fmla="*/ 33535 w 41536"/>
                  <a:gd name="connsiteY14" fmla="*/ 8388 h 55451"/>
                  <a:gd name="connsiteX15" fmla="*/ 31630 w 41536"/>
                  <a:gd name="connsiteY15" fmla="*/ 7721 h 55451"/>
                  <a:gd name="connsiteX16" fmla="*/ 28868 w 41536"/>
                  <a:gd name="connsiteY16" fmla="*/ 7150 h 55451"/>
                  <a:gd name="connsiteX17" fmla="*/ 25725 w 41536"/>
                  <a:gd name="connsiteY17" fmla="*/ 7150 h 55451"/>
                  <a:gd name="connsiteX18" fmla="*/ 18295 w 41536"/>
                  <a:gd name="connsiteY18" fmla="*/ 8769 h 55451"/>
                  <a:gd name="connsiteX19" fmla="*/ 12961 w 41536"/>
                  <a:gd name="connsiteY19" fmla="*/ 13151 h 55451"/>
                  <a:gd name="connsiteX20" fmla="*/ 9913 w 41536"/>
                  <a:gd name="connsiteY20" fmla="*/ 19723 h 55451"/>
                  <a:gd name="connsiteX21" fmla="*/ 9913 w 41536"/>
                  <a:gd name="connsiteY21" fmla="*/ 36296 h 55451"/>
                  <a:gd name="connsiteX22" fmla="*/ 13057 w 41536"/>
                  <a:gd name="connsiteY22" fmla="*/ 42869 h 55451"/>
                  <a:gd name="connsiteX23" fmla="*/ 18391 w 41536"/>
                  <a:gd name="connsiteY23" fmla="*/ 47155 h 55451"/>
                  <a:gd name="connsiteX24" fmla="*/ 26106 w 41536"/>
                  <a:gd name="connsiteY24" fmla="*/ 48679 h 55451"/>
                  <a:gd name="connsiteX25" fmla="*/ 30392 w 41536"/>
                  <a:gd name="connsiteY25" fmla="*/ 48203 h 55451"/>
                  <a:gd name="connsiteX26" fmla="*/ 33821 w 41536"/>
                  <a:gd name="connsiteY26" fmla="*/ 47060 h 55451"/>
                  <a:gd name="connsiteX27" fmla="*/ 37060 w 41536"/>
                  <a:gd name="connsiteY27" fmla="*/ 45440 h 55451"/>
                  <a:gd name="connsiteX28" fmla="*/ 40679 w 41536"/>
                  <a:gd name="connsiteY28" fmla="*/ 46012 h 55451"/>
                  <a:gd name="connsiteX29" fmla="*/ 41536 w 41536"/>
                  <a:gd name="connsiteY29" fmla="*/ 48298 h 55451"/>
                  <a:gd name="connsiteX30" fmla="*/ 39631 w 41536"/>
                  <a:gd name="connsiteY30" fmla="*/ 51346 h 55451"/>
                  <a:gd name="connsiteX31" fmla="*/ 24677 w 41536"/>
                  <a:gd name="connsiteY31" fmla="*/ 55442 h 55451"/>
                  <a:gd name="connsiteX32" fmla="*/ 11533 w 41536"/>
                  <a:gd name="connsiteY32" fmla="*/ 50774 h 5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1536" h="55451">
                    <a:moveTo>
                      <a:pt x="11533" y="50774"/>
                    </a:moveTo>
                    <a:cubicBezTo>
                      <a:pt x="7856" y="48450"/>
                      <a:pt x="4884" y="45155"/>
                      <a:pt x="2960" y="41249"/>
                    </a:cubicBezTo>
                    <a:cubicBezTo>
                      <a:pt x="912" y="36868"/>
                      <a:pt x="-97" y="32077"/>
                      <a:pt x="7" y="27248"/>
                    </a:cubicBezTo>
                    <a:cubicBezTo>
                      <a:pt x="-69" y="22342"/>
                      <a:pt x="969" y="17494"/>
                      <a:pt x="3055" y="13055"/>
                    </a:cubicBezTo>
                    <a:cubicBezTo>
                      <a:pt x="5084" y="9102"/>
                      <a:pt x="8189" y="5807"/>
                      <a:pt x="12009" y="3530"/>
                    </a:cubicBezTo>
                    <a:cubicBezTo>
                      <a:pt x="16066" y="1121"/>
                      <a:pt x="20724" y="-98"/>
                      <a:pt x="25439" y="6"/>
                    </a:cubicBezTo>
                    <a:cubicBezTo>
                      <a:pt x="30135" y="-13"/>
                      <a:pt x="34755" y="1168"/>
                      <a:pt x="38869" y="3435"/>
                    </a:cubicBezTo>
                    <a:cubicBezTo>
                      <a:pt x="39469" y="3712"/>
                      <a:pt x="39993" y="4140"/>
                      <a:pt x="40393" y="4673"/>
                    </a:cubicBezTo>
                    <a:cubicBezTo>
                      <a:pt x="41041" y="5654"/>
                      <a:pt x="41041" y="6931"/>
                      <a:pt x="40393" y="7912"/>
                    </a:cubicBezTo>
                    <a:cubicBezTo>
                      <a:pt x="40117" y="8436"/>
                      <a:pt x="39727" y="8893"/>
                      <a:pt x="39250" y="9245"/>
                    </a:cubicBezTo>
                    <a:cubicBezTo>
                      <a:pt x="38755" y="9531"/>
                      <a:pt x="38203" y="9693"/>
                      <a:pt x="37631" y="9722"/>
                    </a:cubicBezTo>
                    <a:lnTo>
                      <a:pt x="36964" y="9722"/>
                    </a:lnTo>
                    <a:lnTo>
                      <a:pt x="36393" y="9722"/>
                    </a:lnTo>
                    <a:lnTo>
                      <a:pt x="35250" y="9150"/>
                    </a:lnTo>
                    <a:lnTo>
                      <a:pt x="33535" y="8388"/>
                    </a:lnTo>
                    <a:lnTo>
                      <a:pt x="31630" y="7721"/>
                    </a:lnTo>
                    <a:lnTo>
                      <a:pt x="28868" y="7150"/>
                    </a:lnTo>
                    <a:lnTo>
                      <a:pt x="25725" y="7150"/>
                    </a:lnTo>
                    <a:cubicBezTo>
                      <a:pt x="23163" y="7121"/>
                      <a:pt x="20620" y="7674"/>
                      <a:pt x="18295" y="8769"/>
                    </a:cubicBezTo>
                    <a:cubicBezTo>
                      <a:pt x="16162" y="9741"/>
                      <a:pt x="14323" y="11255"/>
                      <a:pt x="12961" y="13151"/>
                    </a:cubicBezTo>
                    <a:cubicBezTo>
                      <a:pt x="11571" y="15151"/>
                      <a:pt x="10542" y="17370"/>
                      <a:pt x="9913" y="19723"/>
                    </a:cubicBezTo>
                    <a:cubicBezTo>
                      <a:pt x="8523" y="25162"/>
                      <a:pt x="8523" y="30858"/>
                      <a:pt x="9913" y="36296"/>
                    </a:cubicBezTo>
                    <a:cubicBezTo>
                      <a:pt x="10532" y="38668"/>
                      <a:pt x="11599" y="40897"/>
                      <a:pt x="13057" y="42869"/>
                    </a:cubicBezTo>
                    <a:cubicBezTo>
                      <a:pt x="14457" y="44717"/>
                      <a:pt x="16286" y="46193"/>
                      <a:pt x="18391" y="47155"/>
                    </a:cubicBezTo>
                    <a:cubicBezTo>
                      <a:pt x="20820" y="48222"/>
                      <a:pt x="23458" y="48746"/>
                      <a:pt x="26106" y="48679"/>
                    </a:cubicBezTo>
                    <a:cubicBezTo>
                      <a:pt x="27544" y="48670"/>
                      <a:pt x="28982" y="48508"/>
                      <a:pt x="30392" y="48203"/>
                    </a:cubicBezTo>
                    <a:lnTo>
                      <a:pt x="33821" y="47060"/>
                    </a:lnTo>
                    <a:lnTo>
                      <a:pt x="37060" y="45440"/>
                    </a:lnTo>
                    <a:cubicBezTo>
                      <a:pt x="38231" y="44640"/>
                      <a:pt x="39812" y="44888"/>
                      <a:pt x="40679" y="46012"/>
                    </a:cubicBezTo>
                    <a:cubicBezTo>
                      <a:pt x="41231" y="46641"/>
                      <a:pt x="41536" y="47460"/>
                      <a:pt x="41536" y="48298"/>
                    </a:cubicBezTo>
                    <a:cubicBezTo>
                      <a:pt x="41546" y="49603"/>
                      <a:pt x="40803" y="50784"/>
                      <a:pt x="39631" y="51346"/>
                    </a:cubicBezTo>
                    <a:cubicBezTo>
                      <a:pt x="35164" y="54165"/>
                      <a:pt x="29954" y="55585"/>
                      <a:pt x="24677" y="55442"/>
                    </a:cubicBezTo>
                    <a:cubicBezTo>
                      <a:pt x="19934" y="55204"/>
                      <a:pt x="15362" y="53584"/>
                      <a:pt x="11533" y="507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1" name="任意多边形: 形状 750">
                <a:extLst>
                  <a:ext uri="{FF2B5EF4-FFF2-40B4-BE49-F238E27FC236}">
                    <a16:creationId xmlns:a16="http://schemas.microsoft.com/office/drawing/2014/main" id="{8D1DE64B-F2DA-4D2A-91B6-D8C1AA9CFE6F}"/>
                  </a:ext>
                </a:extLst>
              </p:cNvPr>
              <p:cNvSpPr/>
              <p:nvPr/>
            </p:nvSpPr>
            <p:spPr>
              <a:xfrm>
                <a:off x="-4083377" y="388991"/>
                <a:ext cx="37531" cy="37924"/>
              </a:xfrm>
              <a:custGeom>
                <a:avLst/>
                <a:gdLst>
                  <a:gd name="connsiteX0" fmla="*/ 10668 w 37531"/>
                  <a:gd name="connsiteY0" fmla="*/ 36490 h 37924"/>
                  <a:gd name="connsiteX1" fmla="*/ 4763 w 37531"/>
                  <a:gd name="connsiteY1" fmla="*/ 32299 h 37924"/>
                  <a:gd name="connsiteX2" fmla="*/ 1238 w 37531"/>
                  <a:gd name="connsiteY2" fmla="*/ 26299 h 37924"/>
                  <a:gd name="connsiteX3" fmla="*/ 0 w 37531"/>
                  <a:gd name="connsiteY3" fmla="*/ 19060 h 37924"/>
                  <a:gd name="connsiteX4" fmla="*/ 1238 w 37531"/>
                  <a:gd name="connsiteY4" fmla="*/ 11630 h 37924"/>
                  <a:gd name="connsiteX5" fmla="*/ 4763 w 37531"/>
                  <a:gd name="connsiteY5" fmla="*/ 5630 h 37924"/>
                  <a:gd name="connsiteX6" fmla="*/ 10763 w 37531"/>
                  <a:gd name="connsiteY6" fmla="*/ 1438 h 37924"/>
                  <a:gd name="connsiteX7" fmla="*/ 18764 w 37531"/>
                  <a:gd name="connsiteY7" fmla="*/ 10 h 37924"/>
                  <a:gd name="connsiteX8" fmla="*/ 28956 w 37531"/>
                  <a:gd name="connsiteY8" fmla="*/ 2581 h 37924"/>
                  <a:gd name="connsiteX9" fmla="*/ 35433 w 37531"/>
                  <a:gd name="connsiteY9" fmla="*/ 9439 h 37924"/>
                  <a:gd name="connsiteX10" fmla="*/ 37529 w 37531"/>
                  <a:gd name="connsiteY10" fmla="*/ 18964 h 37924"/>
                  <a:gd name="connsiteX11" fmla="*/ 36385 w 37531"/>
                  <a:gd name="connsiteY11" fmla="*/ 26204 h 37924"/>
                  <a:gd name="connsiteX12" fmla="*/ 32861 w 37531"/>
                  <a:gd name="connsiteY12" fmla="*/ 32204 h 37924"/>
                  <a:gd name="connsiteX13" fmla="*/ 26956 w 37531"/>
                  <a:gd name="connsiteY13" fmla="*/ 36395 h 37924"/>
                  <a:gd name="connsiteX14" fmla="*/ 10668 w 37531"/>
                  <a:gd name="connsiteY14" fmla="*/ 36395 h 37924"/>
                  <a:gd name="connsiteX15" fmla="*/ 27242 w 37531"/>
                  <a:gd name="connsiteY15" fmla="*/ 29252 h 37924"/>
                  <a:gd name="connsiteX16" fmla="*/ 27242 w 37531"/>
                  <a:gd name="connsiteY16" fmla="*/ 8773 h 37924"/>
                  <a:gd name="connsiteX17" fmla="*/ 18859 w 37531"/>
                  <a:gd name="connsiteY17" fmla="*/ 5058 h 37924"/>
                  <a:gd name="connsiteX18" fmla="*/ 10478 w 37531"/>
                  <a:gd name="connsiteY18" fmla="*/ 8773 h 37924"/>
                  <a:gd name="connsiteX19" fmla="*/ 7525 w 37531"/>
                  <a:gd name="connsiteY19" fmla="*/ 19060 h 37924"/>
                  <a:gd name="connsiteX20" fmla="*/ 10573 w 37531"/>
                  <a:gd name="connsiteY20" fmla="*/ 29252 h 37924"/>
                  <a:gd name="connsiteX21" fmla="*/ 18859 w 37531"/>
                  <a:gd name="connsiteY21" fmla="*/ 32966 h 37924"/>
                  <a:gd name="connsiteX22" fmla="*/ 27242 w 37531"/>
                  <a:gd name="connsiteY22" fmla="*/ 29442 h 3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531" h="37924">
                    <a:moveTo>
                      <a:pt x="10668" y="36490"/>
                    </a:moveTo>
                    <a:cubicBezTo>
                      <a:pt x="8401" y="35567"/>
                      <a:pt x="6382" y="34138"/>
                      <a:pt x="4763" y="32299"/>
                    </a:cubicBezTo>
                    <a:cubicBezTo>
                      <a:pt x="3229" y="30537"/>
                      <a:pt x="2038" y="28499"/>
                      <a:pt x="1238" y="26299"/>
                    </a:cubicBezTo>
                    <a:cubicBezTo>
                      <a:pt x="438" y="23965"/>
                      <a:pt x="19" y="21527"/>
                      <a:pt x="0" y="19060"/>
                    </a:cubicBezTo>
                    <a:cubicBezTo>
                      <a:pt x="9" y="16536"/>
                      <a:pt x="429" y="14021"/>
                      <a:pt x="1238" y="11630"/>
                    </a:cubicBezTo>
                    <a:cubicBezTo>
                      <a:pt x="2038" y="9430"/>
                      <a:pt x="3229" y="7392"/>
                      <a:pt x="4763" y="5630"/>
                    </a:cubicBezTo>
                    <a:cubicBezTo>
                      <a:pt x="6429" y="3801"/>
                      <a:pt x="8477" y="2372"/>
                      <a:pt x="10763" y="1438"/>
                    </a:cubicBezTo>
                    <a:cubicBezTo>
                      <a:pt x="13316" y="457"/>
                      <a:pt x="16031" y="-28"/>
                      <a:pt x="18764" y="10"/>
                    </a:cubicBezTo>
                    <a:cubicBezTo>
                      <a:pt x="22336" y="-104"/>
                      <a:pt x="25870" y="781"/>
                      <a:pt x="28956" y="2581"/>
                    </a:cubicBezTo>
                    <a:cubicBezTo>
                      <a:pt x="31756" y="4163"/>
                      <a:pt x="34014" y="6553"/>
                      <a:pt x="35433" y="9439"/>
                    </a:cubicBezTo>
                    <a:cubicBezTo>
                      <a:pt x="36871" y="12402"/>
                      <a:pt x="37586" y="15669"/>
                      <a:pt x="37529" y="18964"/>
                    </a:cubicBezTo>
                    <a:cubicBezTo>
                      <a:pt x="37548" y="21422"/>
                      <a:pt x="37157" y="23870"/>
                      <a:pt x="36385" y="26204"/>
                    </a:cubicBezTo>
                    <a:cubicBezTo>
                      <a:pt x="35585" y="28404"/>
                      <a:pt x="34395" y="30433"/>
                      <a:pt x="32861" y="32204"/>
                    </a:cubicBezTo>
                    <a:cubicBezTo>
                      <a:pt x="31242" y="34043"/>
                      <a:pt x="29223" y="35471"/>
                      <a:pt x="26956" y="36395"/>
                    </a:cubicBezTo>
                    <a:cubicBezTo>
                      <a:pt x="21717" y="38434"/>
                      <a:pt x="15907" y="38434"/>
                      <a:pt x="10668" y="36395"/>
                    </a:cubicBezTo>
                    <a:close/>
                    <a:moveTo>
                      <a:pt x="27242" y="29252"/>
                    </a:moveTo>
                    <a:cubicBezTo>
                      <a:pt x="31223" y="23003"/>
                      <a:pt x="31223" y="15021"/>
                      <a:pt x="27242" y="8773"/>
                    </a:cubicBezTo>
                    <a:cubicBezTo>
                      <a:pt x="25203" y="6268"/>
                      <a:pt x="22088" y="4887"/>
                      <a:pt x="18859" y="5058"/>
                    </a:cubicBezTo>
                    <a:cubicBezTo>
                      <a:pt x="15640" y="4915"/>
                      <a:pt x="12535" y="6287"/>
                      <a:pt x="10478" y="8773"/>
                    </a:cubicBezTo>
                    <a:cubicBezTo>
                      <a:pt x="8334" y="11754"/>
                      <a:pt x="7287" y="15393"/>
                      <a:pt x="7525" y="19060"/>
                    </a:cubicBezTo>
                    <a:cubicBezTo>
                      <a:pt x="7296" y="22708"/>
                      <a:pt x="8372" y="26327"/>
                      <a:pt x="10573" y="29252"/>
                    </a:cubicBezTo>
                    <a:cubicBezTo>
                      <a:pt x="12592" y="31728"/>
                      <a:pt x="15669" y="33109"/>
                      <a:pt x="18859" y="32966"/>
                    </a:cubicBezTo>
                    <a:cubicBezTo>
                      <a:pt x="22050" y="33157"/>
                      <a:pt x="25146" y="31852"/>
                      <a:pt x="27242" y="29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2" name="任意多边形: 形状 751">
                <a:extLst>
                  <a:ext uri="{FF2B5EF4-FFF2-40B4-BE49-F238E27FC236}">
                    <a16:creationId xmlns:a16="http://schemas.microsoft.com/office/drawing/2014/main" id="{02CD1E2F-D42F-4720-8662-6048C9731F69}"/>
                  </a:ext>
                </a:extLst>
              </p:cNvPr>
              <p:cNvSpPr/>
              <p:nvPr/>
            </p:nvSpPr>
            <p:spPr>
              <a:xfrm>
                <a:off x="-4037579" y="388990"/>
                <a:ext cx="58131" cy="37732"/>
              </a:xfrm>
              <a:custGeom>
                <a:avLst/>
                <a:gdLst>
                  <a:gd name="connsiteX0" fmla="*/ 1064 w 58131"/>
                  <a:gd name="connsiteY0" fmla="*/ 36492 h 37732"/>
                  <a:gd name="connsiteX1" fmla="*/ 16 w 58131"/>
                  <a:gd name="connsiteY1" fmla="*/ 33920 h 37732"/>
                  <a:gd name="connsiteX2" fmla="*/ 16 w 58131"/>
                  <a:gd name="connsiteY2" fmla="*/ 4012 h 37732"/>
                  <a:gd name="connsiteX3" fmla="*/ 1064 w 58131"/>
                  <a:gd name="connsiteY3" fmla="*/ 1440 h 37732"/>
                  <a:gd name="connsiteX4" fmla="*/ 3731 w 58131"/>
                  <a:gd name="connsiteY4" fmla="*/ 583 h 37732"/>
                  <a:gd name="connsiteX5" fmla="*/ 6303 w 58131"/>
                  <a:gd name="connsiteY5" fmla="*/ 1440 h 37732"/>
                  <a:gd name="connsiteX6" fmla="*/ 7446 w 58131"/>
                  <a:gd name="connsiteY6" fmla="*/ 3821 h 37732"/>
                  <a:gd name="connsiteX7" fmla="*/ 7446 w 58131"/>
                  <a:gd name="connsiteY7" fmla="*/ 6774 h 37732"/>
                  <a:gd name="connsiteX8" fmla="*/ 12304 w 58131"/>
                  <a:gd name="connsiteY8" fmla="*/ 1630 h 37732"/>
                  <a:gd name="connsiteX9" fmla="*/ 19352 w 58131"/>
                  <a:gd name="connsiteY9" fmla="*/ 11 h 37732"/>
                  <a:gd name="connsiteX10" fmla="*/ 27163 w 58131"/>
                  <a:gd name="connsiteY10" fmla="*/ 2202 h 37732"/>
                  <a:gd name="connsiteX11" fmla="*/ 31544 w 58131"/>
                  <a:gd name="connsiteY11" fmla="*/ 8393 h 37732"/>
                  <a:gd name="connsiteX12" fmla="*/ 36497 w 58131"/>
                  <a:gd name="connsiteY12" fmla="*/ 2107 h 37732"/>
                  <a:gd name="connsiteX13" fmla="*/ 44594 w 58131"/>
                  <a:gd name="connsiteY13" fmla="*/ 11 h 37732"/>
                  <a:gd name="connsiteX14" fmla="*/ 49928 w 58131"/>
                  <a:gd name="connsiteY14" fmla="*/ 773 h 37732"/>
                  <a:gd name="connsiteX15" fmla="*/ 54119 w 58131"/>
                  <a:gd name="connsiteY15" fmla="*/ 3250 h 37732"/>
                  <a:gd name="connsiteX16" fmla="*/ 57071 w 58131"/>
                  <a:gd name="connsiteY16" fmla="*/ 7726 h 37732"/>
                  <a:gd name="connsiteX17" fmla="*/ 58119 w 58131"/>
                  <a:gd name="connsiteY17" fmla="*/ 14108 h 37732"/>
                  <a:gd name="connsiteX18" fmla="*/ 58119 w 58131"/>
                  <a:gd name="connsiteY18" fmla="*/ 33920 h 37732"/>
                  <a:gd name="connsiteX19" fmla="*/ 57071 w 58131"/>
                  <a:gd name="connsiteY19" fmla="*/ 36492 h 37732"/>
                  <a:gd name="connsiteX20" fmla="*/ 54404 w 58131"/>
                  <a:gd name="connsiteY20" fmla="*/ 37444 h 37732"/>
                  <a:gd name="connsiteX21" fmla="*/ 51737 w 58131"/>
                  <a:gd name="connsiteY21" fmla="*/ 36492 h 37732"/>
                  <a:gd name="connsiteX22" fmla="*/ 50690 w 58131"/>
                  <a:gd name="connsiteY22" fmla="*/ 33920 h 37732"/>
                  <a:gd name="connsiteX23" fmla="*/ 50690 w 58131"/>
                  <a:gd name="connsiteY23" fmla="*/ 13918 h 37732"/>
                  <a:gd name="connsiteX24" fmla="*/ 48689 w 58131"/>
                  <a:gd name="connsiteY24" fmla="*/ 7250 h 37732"/>
                  <a:gd name="connsiteX25" fmla="*/ 42879 w 58131"/>
                  <a:gd name="connsiteY25" fmla="*/ 4964 h 37732"/>
                  <a:gd name="connsiteX26" fmla="*/ 35640 w 58131"/>
                  <a:gd name="connsiteY26" fmla="*/ 8108 h 37732"/>
                  <a:gd name="connsiteX27" fmla="*/ 32783 w 58131"/>
                  <a:gd name="connsiteY27" fmla="*/ 16870 h 37732"/>
                  <a:gd name="connsiteX28" fmla="*/ 32783 w 58131"/>
                  <a:gd name="connsiteY28" fmla="*/ 33825 h 37732"/>
                  <a:gd name="connsiteX29" fmla="*/ 31640 w 58131"/>
                  <a:gd name="connsiteY29" fmla="*/ 36492 h 37732"/>
                  <a:gd name="connsiteX30" fmla="*/ 28973 w 58131"/>
                  <a:gd name="connsiteY30" fmla="*/ 37444 h 37732"/>
                  <a:gd name="connsiteX31" fmla="*/ 26401 w 58131"/>
                  <a:gd name="connsiteY31" fmla="*/ 36492 h 37732"/>
                  <a:gd name="connsiteX32" fmla="*/ 25353 w 58131"/>
                  <a:gd name="connsiteY32" fmla="*/ 33825 h 37732"/>
                  <a:gd name="connsiteX33" fmla="*/ 25353 w 58131"/>
                  <a:gd name="connsiteY33" fmla="*/ 14775 h 37732"/>
                  <a:gd name="connsiteX34" fmla="*/ 23258 w 58131"/>
                  <a:gd name="connsiteY34" fmla="*/ 7631 h 37732"/>
                  <a:gd name="connsiteX35" fmla="*/ 17542 w 58131"/>
                  <a:gd name="connsiteY35" fmla="*/ 5250 h 37732"/>
                  <a:gd name="connsiteX36" fmla="*/ 10208 w 58131"/>
                  <a:gd name="connsiteY36" fmla="*/ 8298 h 37732"/>
                  <a:gd name="connsiteX37" fmla="*/ 7446 w 58131"/>
                  <a:gd name="connsiteY37" fmla="*/ 16680 h 37732"/>
                  <a:gd name="connsiteX38" fmla="*/ 7446 w 58131"/>
                  <a:gd name="connsiteY38" fmla="*/ 34206 h 37732"/>
                  <a:gd name="connsiteX39" fmla="*/ 6303 w 58131"/>
                  <a:gd name="connsiteY39" fmla="*/ 36778 h 37732"/>
                  <a:gd name="connsiteX40" fmla="*/ 3636 w 58131"/>
                  <a:gd name="connsiteY40" fmla="*/ 37730 h 37732"/>
                  <a:gd name="connsiteX41" fmla="*/ 1064 w 58131"/>
                  <a:gd name="connsiteY41" fmla="*/ 36492 h 37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8131" h="37732">
                    <a:moveTo>
                      <a:pt x="1064" y="36492"/>
                    </a:moveTo>
                    <a:cubicBezTo>
                      <a:pt x="312" y="35863"/>
                      <a:pt x="-88" y="34901"/>
                      <a:pt x="16" y="33920"/>
                    </a:cubicBezTo>
                    <a:lnTo>
                      <a:pt x="16" y="4012"/>
                    </a:lnTo>
                    <a:cubicBezTo>
                      <a:pt x="-3" y="3050"/>
                      <a:pt x="378" y="2116"/>
                      <a:pt x="1064" y="1440"/>
                    </a:cubicBezTo>
                    <a:cubicBezTo>
                      <a:pt x="1836" y="859"/>
                      <a:pt x="2769" y="563"/>
                      <a:pt x="3731" y="583"/>
                    </a:cubicBezTo>
                    <a:cubicBezTo>
                      <a:pt x="4655" y="573"/>
                      <a:pt x="5560" y="878"/>
                      <a:pt x="6303" y="1440"/>
                    </a:cubicBezTo>
                    <a:cubicBezTo>
                      <a:pt x="7065" y="1992"/>
                      <a:pt x="7494" y="2888"/>
                      <a:pt x="7446" y="3821"/>
                    </a:cubicBezTo>
                    <a:lnTo>
                      <a:pt x="7446" y="6774"/>
                    </a:lnTo>
                    <a:cubicBezTo>
                      <a:pt x="8484" y="4593"/>
                      <a:pt x="10189" y="2792"/>
                      <a:pt x="12304" y="1630"/>
                    </a:cubicBezTo>
                    <a:cubicBezTo>
                      <a:pt x="14475" y="497"/>
                      <a:pt x="16904" y="-65"/>
                      <a:pt x="19352" y="11"/>
                    </a:cubicBezTo>
                    <a:cubicBezTo>
                      <a:pt x="22124" y="-103"/>
                      <a:pt x="24858" y="659"/>
                      <a:pt x="27163" y="2202"/>
                    </a:cubicBezTo>
                    <a:cubicBezTo>
                      <a:pt x="29306" y="3688"/>
                      <a:pt x="30849" y="5879"/>
                      <a:pt x="31544" y="8393"/>
                    </a:cubicBezTo>
                    <a:cubicBezTo>
                      <a:pt x="32411" y="5783"/>
                      <a:pt x="34164" y="3564"/>
                      <a:pt x="36497" y="2107"/>
                    </a:cubicBezTo>
                    <a:cubicBezTo>
                      <a:pt x="38936" y="649"/>
                      <a:pt x="41745" y="-84"/>
                      <a:pt x="44594" y="11"/>
                    </a:cubicBezTo>
                    <a:cubicBezTo>
                      <a:pt x="46403" y="-36"/>
                      <a:pt x="48204" y="221"/>
                      <a:pt x="49928" y="773"/>
                    </a:cubicBezTo>
                    <a:cubicBezTo>
                      <a:pt x="51471" y="1316"/>
                      <a:pt x="52899" y="2154"/>
                      <a:pt x="54119" y="3250"/>
                    </a:cubicBezTo>
                    <a:cubicBezTo>
                      <a:pt x="55462" y="4469"/>
                      <a:pt x="56481" y="6012"/>
                      <a:pt x="57071" y="7726"/>
                    </a:cubicBezTo>
                    <a:cubicBezTo>
                      <a:pt x="57843" y="9765"/>
                      <a:pt x="58205" y="11936"/>
                      <a:pt x="58119" y="14108"/>
                    </a:cubicBezTo>
                    <a:lnTo>
                      <a:pt x="58119" y="33920"/>
                    </a:lnTo>
                    <a:cubicBezTo>
                      <a:pt x="58176" y="34892"/>
                      <a:pt x="57786" y="35835"/>
                      <a:pt x="57071" y="36492"/>
                    </a:cubicBezTo>
                    <a:cubicBezTo>
                      <a:pt x="56328" y="37121"/>
                      <a:pt x="55376" y="37464"/>
                      <a:pt x="54404" y="37444"/>
                    </a:cubicBezTo>
                    <a:cubicBezTo>
                      <a:pt x="53423" y="37482"/>
                      <a:pt x="52471" y="37140"/>
                      <a:pt x="51737" y="36492"/>
                    </a:cubicBezTo>
                    <a:cubicBezTo>
                      <a:pt x="51023" y="35835"/>
                      <a:pt x="50632" y="34892"/>
                      <a:pt x="50690" y="33920"/>
                    </a:cubicBezTo>
                    <a:lnTo>
                      <a:pt x="50690" y="13918"/>
                    </a:lnTo>
                    <a:cubicBezTo>
                      <a:pt x="50890" y="11527"/>
                      <a:pt x="50175" y="9136"/>
                      <a:pt x="48689" y="7250"/>
                    </a:cubicBezTo>
                    <a:cubicBezTo>
                      <a:pt x="47194" y="5650"/>
                      <a:pt x="45060" y="4812"/>
                      <a:pt x="42879" y="4964"/>
                    </a:cubicBezTo>
                    <a:cubicBezTo>
                      <a:pt x="40126" y="4916"/>
                      <a:pt x="37488" y="6060"/>
                      <a:pt x="35640" y="8108"/>
                    </a:cubicBezTo>
                    <a:cubicBezTo>
                      <a:pt x="33583" y="10546"/>
                      <a:pt x="32563" y="13689"/>
                      <a:pt x="32783" y="16870"/>
                    </a:cubicBezTo>
                    <a:lnTo>
                      <a:pt x="32783" y="33825"/>
                    </a:lnTo>
                    <a:cubicBezTo>
                      <a:pt x="32840" y="34844"/>
                      <a:pt x="32421" y="35835"/>
                      <a:pt x="31640" y="36492"/>
                    </a:cubicBezTo>
                    <a:cubicBezTo>
                      <a:pt x="30916" y="37149"/>
                      <a:pt x="29954" y="37492"/>
                      <a:pt x="28973" y="37444"/>
                    </a:cubicBezTo>
                    <a:cubicBezTo>
                      <a:pt x="28029" y="37464"/>
                      <a:pt x="27106" y="37130"/>
                      <a:pt x="26401" y="36492"/>
                    </a:cubicBezTo>
                    <a:cubicBezTo>
                      <a:pt x="25639" y="35825"/>
                      <a:pt x="25258" y="34835"/>
                      <a:pt x="25353" y="33825"/>
                    </a:cubicBezTo>
                    <a:lnTo>
                      <a:pt x="25353" y="14775"/>
                    </a:lnTo>
                    <a:cubicBezTo>
                      <a:pt x="25534" y="12222"/>
                      <a:pt x="24791" y="9679"/>
                      <a:pt x="23258" y="7631"/>
                    </a:cubicBezTo>
                    <a:cubicBezTo>
                      <a:pt x="21829" y="5983"/>
                      <a:pt x="19714" y="5107"/>
                      <a:pt x="17542" y="5250"/>
                    </a:cubicBezTo>
                    <a:cubicBezTo>
                      <a:pt x="14771" y="5145"/>
                      <a:pt x="12094" y="6260"/>
                      <a:pt x="10208" y="8298"/>
                    </a:cubicBezTo>
                    <a:cubicBezTo>
                      <a:pt x="8275" y="10651"/>
                      <a:pt x="7284" y="13641"/>
                      <a:pt x="7446" y="16680"/>
                    </a:cubicBezTo>
                    <a:lnTo>
                      <a:pt x="7446" y="34206"/>
                    </a:lnTo>
                    <a:cubicBezTo>
                      <a:pt x="7503" y="35197"/>
                      <a:pt x="7084" y="36158"/>
                      <a:pt x="6303" y="36778"/>
                    </a:cubicBezTo>
                    <a:cubicBezTo>
                      <a:pt x="5570" y="37425"/>
                      <a:pt x="4617" y="37768"/>
                      <a:pt x="3636" y="37730"/>
                    </a:cubicBezTo>
                    <a:cubicBezTo>
                      <a:pt x="2645" y="37682"/>
                      <a:pt x="1712" y="37235"/>
                      <a:pt x="1064" y="364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3" name="任意多边形: 形状 752">
                <a:extLst>
                  <a:ext uri="{FF2B5EF4-FFF2-40B4-BE49-F238E27FC236}">
                    <a16:creationId xmlns:a16="http://schemas.microsoft.com/office/drawing/2014/main" id="{53874D96-295E-4D8C-9987-2821330CFE69}"/>
                  </a:ext>
                </a:extLst>
              </p:cNvPr>
              <p:cNvSpPr/>
              <p:nvPr/>
            </p:nvSpPr>
            <p:spPr>
              <a:xfrm>
                <a:off x="-3968988" y="388990"/>
                <a:ext cx="58120" cy="37734"/>
              </a:xfrm>
              <a:custGeom>
                <a:avLst/>
                <a:gdLst>
                  <a:gd name="connsiteX0" fmla="*/ 1053 w 58120"/>
                  <a:gd name="connsiteY0" fmla="*/ 36492 h 37734"/>
                  <a:gd name="connsiteX1" fmla="*/ 5 w 58120"/>
                  <a:gd name="connsiteY1" fmla="*/ 33920 h 37734"/>
                  <a:gd name="connsiteX2" fmla="*/ 5 w 58120"/>
                  <a:gd name="connsiteY2" fmla="*/ 4012 h 37734"/>
                  <a:gd name="connsiteX3" fmla="*/ 1053 w 58120"/>
                  <a:gd name="connsiteY3" fmla="*/ 1440 h 37734"/>
                  <a:gd name="connsiteX4" fmla="*/ 3720 w 58120"/>
                  <a:gd name="connsiteY4" fmla="*/ 583 h 37734"/>
                  <a:gd name="connsiteX5" fmla="*/ 6292 w 58120"/>
                  <a:gd name="connsiteY5" fmla="*/ 1440 h 37734"/>
                  <a:gd name="connsiteX6" fmla="*/ 7435 w 58120"/>
                  <a:gd name="connsiteY6" fmla="*/ 3821 h 37734"/>
                  <a:gd name="connsiteX7" fmla="*/ 7435 w 58120"/>
                  <a:gd name="connsiteY7" fmla="*/ 6774 h 37734"/>
                  <a:gd name="connsiteX8" fmla="*/ 12293 w 58120"/>
                  <a:gd name="connsiteY8" fmla="*/ 1630 h 37734"/>
                  <a:gd name="connsiteX9" fmla="*/ 19341 w 58120"/>
                  <a:gd name="connsiteY9" fmla="*/ 11 h 37734"/>
                  <a:gd name="connsiteX10" fmla="*/ 27152 w 58120"/>
                  <a:gd name="connsiteY10" fmla="*/ 2202 h 37734"/>
                  <a:gd name="connsiteX11" fmla="*/ 31533 w 58120"/>
                  <a:gd name="connsiteY11" fmla="*/ 8393 h 37734"/>
                  <a:gd name="connsiteX12" fmla="*/ 36486 w 58120"/>
                  <a:gd name="connsiteY12" fmla="*/ 2107 h 37734"/>
                  <a:gd name="connsiteX13" fmla="*/ 44583 w 58120"/>
                  <a:gd name="connsiteY13" fmla="*/ 11 h 37734"/>
                  <a:gd name="connsiteX14" fmla="*/ 49917 w 58120"/>
                  <a:gd name="connsiteY14" fmla="*/ 773 h 37734"/>
                  <a:gd name="connsiteX15" fmla="*/ 54203 w 58120"/>
                  <a:gd name="connsiteY15" fmla="*/ 3250 h 37734"/>
                  <a:gd name="connsiteX16" fmla="*/ 57060 w 58120"/>
                  <a:gd name="connsiteY16" fmla="*/ 7726 h 37734"/>
                  <a:gd name="connsiteX17" fmla="*/ 58108 w 58120"/>
                  <a:gd name="connsiteY17" fmla="*/ 14108 h 37734"/>
                  <a:gd name="connsiteX18" fmla="*/ 58108 w 58120"/>
                  <a:gd name="connsiteY18" fmla="*/ 33920 h 37734"/>
                  <a:gd name="connsiteX19" fmla="*/ 57060 w 58120"/>
                  <a:gd name="connsiteY19" fmla="*/ 36492 h 37734"/>
                  <a:gd name="connsiteX20" fmla="*/ 51726 w 58120"/>
                  <a:gd name="connsiteY20" fmla="*/ 36492 h 37734"/>
                  <a:gd name="connsiteX21" fmla="*/ 50679 w 58120"/>
                  <a:gd name="connsiteY21" fmla="*/ 33920 h 37734"/>
                  <a:gd name="connsiteX22" fmla="*/ 50679 w 58120"/>
                  <a:gd name="connsiteY22" fmla="*/ 13918 h 37734"/>
                  <a:gd name="connsiteX23" fmla="*/ 48678 w 58120"/>
                  <a:gd name="connsiteY23" fmla="*/ 7250 h 37734"/>
                  <a:gd name="connsiteX24" fmla="*/ 42963 w 58120"/>
                  <a:gd name="connsiteY24" fmla="*/ 4964 h 37734"/>
                  <a:gd name="connsiteX25" fmla="*/ 35629 w 58120"/>
                  <a:gd name="connsiteY25" fmla="*/ 8108 h 37734"/>
                  <a:gd name="connsiteX26" fmla="*/ 32772 w 58120"/>
                  <a:gd name="connsiteY26" fmla="*/ 16870 h 37734"/>
                  <a:gd name="connsiteX27" fmla="*/ 32772 w 58120"/>
                  <a:gd name="connsiteY27" fmla="*/ 33825 h 37734"/>
                  <a:gd name="connsiteX28" fmla="*/ 31629 w 58120"/>
                  <a:gd name="connsiteY28" fmla="*/ 36492 h 37734"/>
                  <a:gd name="connsiteX29" fmla="*/ 28962 w 58120"/>
                  <a:gd name="connsiteY29" fmla="*/ 37444 h 37734"/>
                  <a:gd name="connsiteX30" fmla="*/ 26390 w 58120"/>
                  <a:gd name="connsiteY30" fmla="*/ 36492 h 37734"/>
                  <a:gd name="connsiteX31" fmla="*/ 25342 w 58120"/>
                  <a:gd name="connsiteY31" fmla="*/ 33825 h 37734"/>
                  <a:gd name="connsiteX32" fmla="*/ 25342 w 58120"/>
                  <a:gd name="connsiteY32" fmla="*/ 14775 h 37734"/>
                  <a:gd name="connsiteX33" fmla="*/ 23247 w 58120"/>
                  <a:gd name="connsiteY33" fmla="*/ 7631 h 37734"/>
                  <a:gd name="connsiteX34" fmla="*/ 17532 w 58120"/>
                  <a:gd name="connsiteY34" fmla="*/ 5250 h 37734"/>
                  <a:gd name="connsiteX35" fmla="*/ 10197 w 58120"/>
                  <a:gd name="connsiteY35" fmla="*/ 8298 h 37734"/>
                  <a:gd name="connsiteX36" fmla="*/ 7435 w 58120"/>
                  <a:gd name="connsiteY36" fmla="*/ 16680 h 37734"/>
                  <a:gd name="connsiteX37" fmla="*/ 7435 w 58120"/>
                  <a:gd name="connsiteY37" fmla="*/ 34206 h 37734"/>
                  <a:gd name="connsiteX38" fmla="*/ 6292 w 58120"/>
                  <a:gd name="connsiteY38" fmla="*/ 36778 h 37734"/>
                  <a:gd name="connsiteX39" fmla="*/ 3625 w 58120"/>
                  <a:gd name="connsiteY39" fmla="*/ 37730 h 37734"/>
                  <a:gd name="connsiteX40" fmla="*/ 1053 w 58120"/>
                  <a:gd name="connsiteY40" fmla="*/ 36492 h 3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8120" h="37734">
                    <a:moveTo>
                      <a:pt x="1053" y="36492"/>
                    </a:moveTo>
                    <a:cubicBezTo>
                      <a:pt x="339" y="35835"/>
                      <a:pt x="-52" y="34892"/>
                      <a:pt x="5" y="33920"/>
                    </a:cubicBezTo>
                    <a:lnTo>
                      <a:pt x="5" y="4012"/>
                    </a:lnTo>
                    <a:cubicBezTo>
                      <a:pt x="-14" y="3050"/>
                      <a:pt x="368" y="2116"/>
                      <a:pt x="1053" y="1440"/>
                    </a:cubicBezTo>
                    <a:cubicBezTo>
                      <a:pt x="1825" y="859"/>
                      <a:pt x="2758" y="563"/>
                      <a:pt x="3720" y="583"/>
                    </a:cubicBezTo>
                    <a:cubicBezTo>
                      <a:pt x="4654" y="563"/>
                      <a:pt x="5559" y="859"/>
                      <a:pt x="6292" y="1440"/>
                    </a:cubicBezTo>
                    <a:cubicBezTo>
                      <a:pt x="7054" y="1992"/>
                      <a:pt x="7483" y="2888"/>
                      <a:pt x="7435" y="3821"/>
                    </a:cubicBezTo>
                    <a:lnTo>
                      <a:pt x="7435" y="6774"/>
                    </a:lnTo>
                    <a:cubicBezTo>
                      <a:pt x="8473" y="4593"/>
                      <a:pt x="10178" y="2792"/>
                      <a:pt x="12293" y="1630"/>
                    </a:cubicBezTo>
                    <a:cubicBezTo>
                      <a:pt x="14465" y="497"/>
                      <a:pt x="16893" y="-65"/>
                      <a:pt x="19341" y="11"/>
                    </a:cubicBezTo>
                    <a:cubicBezTo>
                      <a:pt x="22113" y="-103"/>
                      <a:pt x="24847" y="659"/>
                      <a:pt x="27152" y="2202"/>
                    </a:cubicBezTo>
                    <a:cubicBezTo>
                      <a:pt x="29295" y="3688"/>
                      <a:pt x="30838" y="5879"/>
                      <a:pt x="31533" y="8393"/>
                    </a:cubicBezTo>
                    <a:cubicBezTo>
                      <a:pt x="32400" y="5783"/>
                      <a:pt x="34153" y="3564"/>
                      <a:pt x="36486" y="2107"/>
                    </a:cubicBezTo>
                    <a:cubicBezTo>
                      <a:pt x="38925" y="649"/>
                      <a:pt x="41734" y="-84"/>
                      <a:pt x="44583" y="11"/>
                    </a:cubicBezTo>
                    <a:cubicBezTo>
                      <a:pt x="46392" y="-36"/>
                      <a:pt x="48193" y="221"/>
                      <a:pt x="49917" y="773"/>
                    </a:cubicBezTo>
                    <a:cubicBezTo>
                      <a:pt x="51479" y="1335"/>
                      <a:pt x="52936" y="2173"/>
                      <a:pt x="54203" y="3250"/>
                    </a:cubicBezTo>
                    <a:cubicBezTo>
                      <a:pt x="55517" y="4478"/>
                      <a:pt x="56498" y="6021"/>
                      <a:pt x="57060" y="7726"/>
                    </a:cubicBezTo>
                    <a:cubicBezTo>
                      <a:pt x="57832" y="9765"/>
                      <a:pt x="58194" y="11936"/>
                      <a:pt x="58108" y="14108"/>
                    </a:cubicBezTo>
                    <a:lnTo>
                      <a:pt x="58108" y="33920"/>
                    </a:lnTo>
                    <a:cubicBezTo>
                      <a:pt x="58165" y="34892"/>
                      <a:pt x="57775" y="35835"/>
                      <a:pt x="57060" y="36492"/>
                    </a:cubicBezTo>
                    <a:cubicBezTo>
                      <a:pt x="55508" y="37768"/>
                      <a:pt x="53279" y="37768"/>
                      <a:pt x="51726" y="36492"/>
                    </a:cubicBezTo>
                    <a:cubicBezTo>
                      <a:pt x="51012" y="35835"/>
                      <a:pt x="50621" y="34892"/>
                      <a:pt x="50679" y="33920"/>
                    </a:cubicBezTo>
                    <a:lnTo>
                      <a:pt x="50679" y="13918"/>
                    </a:lnTo>
                    <a:cubicBezTo>
                      <a:pt x="50879" y="11527"/>
                      <a:pt x="50164" y="9136"/>
                      <a:pt x="48678" y="7250"/>
                    </a:cubicBezTo>
                    <a:cubicBezTo>
                      <a:pt x="47211" y="5669"/>
                      <a:pt x="45116" y="4821"/>
                      <a:pt x="42963" y="4964"/>
                    </a:cubicBezTo>
                    <a:cubicBezTo>
                      <a:pt x="40173" y="4888"/>
                      <a:pt x="37496" y="6040"/>
                      <a:pt x="35629" y="8108"/>
                    </a:cubicBezTo>
                    <a:cubicBezTo>
                      <a:pt x="33572" y="10546"/>
                      <a:pt x="32552" y="13689"/>
                      <a:pt x="32772" y="16870"/>
                    </a:cubicBezTo>
                    <a:lnTo>
                      <a:pt x="32772" y="33825"/>
                    </a:lnTo>
                    <a:cubicBezTo>
                      <a:pt x="32829" y="34844"/>
                      <a:pt x="32410" y="35835"/>
                      <a:pt x="31629" y="36492"/>
                    </a:cubicBezTo>
                    <a:cubicBezTo>
                      <a:pt x="30905" y="37149"/>
                      <a:pt x="29943" y="37492"/>
                      <a:pt x="28962" y="37444"/>
                    </a:cubicBezTo>
                    <a:cubicBezTo>
                      <a:pt x="28019" y="37464"/>
                      <a:pt x="27095" y="37130"/>
                      <a:pt x="26390" y="36492"/>
                    </a:cubicBezTo>
                    <a:cubicBezTo>
                      <a:pt x="25628" y="35825"/>
                      <a:pt x="25247" y="34835"/>
                      <a:pt x="25342" y="33825"/>
                    </a:cubicBezTo>
                    <a:lnTo>
                      <a:pt x="25342" y="14775"/>
                    </a:lnTo>
                    <a:cubicBezTo>
                      <a:pt x="25571" y="12213"/>
                      <a:pt x="24818" y="9660"/>
                      <a:pt x="23247" y="7631"/>
                    </a:cubicBezTo>
                    <a:cubicBezTo>
                      <a:pt x="21818" y="5983"/>
                      <a:pt x="19703" y="5107"/>
                      <a:pt x="17532" y="5250"/>
                    </a:cubicBezTo>
                    <a:cubicBezTo>
                      <a:pt x="14760" y="5145"/>
                      <a:pt x="12083" y="6260"/>
                      <a:pt x="10197" y="8298"/>
                    </a:cubicBezTo>
                    <a:cubicBezTo>
                      <a:pt x="8264" y="10651"/>
                      <a:pt x="7273" y="13641"/>
                      <a:pt x="7435" y="16680"/>
                    </a:cubicBezTo>
                    <a:lnTo>
                      <a:pt x="7435" y="34206"/>
                    </a:lnTo>
                    <a:cubicBezTo>
                      <a:pt x="7492" y="35197"/>
                      <a:pt x="7073" y="36158"/>
                      <a:pt x="6292" y="36778"/>
                    </a:cubicBezTo>
                    <a:cubicBezTo>
                      <a:pt x="5568" y="37435"/>
                      <a:pt x="4606" y="37778"/>
                      <a:pt x="3625" y="37730"/>
                    </a:cubicBezTo>
                    <a:cubicBezTo>
                      <a:pt x="2634" y="37673"/>
                      <a:pt x="1710" y="37235"/>
                      <a:pt x="1053" y="364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4" name="任意多边形: 形状 753">
                <a:extLst>
                  <a:ext uri="{FF2B5EF4-FFF2-40B4-BE49-F238E27FC236}">
                    <a16:creationId xmlns:a16="http://schemas.microsoft.com/office/drawing/2014/main" id="{7B133BF4-B851-4D60-AF65-2B535DCE0BCB}"/>
                  </a:ext>
                </a:extLst>
              </p:cNvPr>
              <p:cNvSpPr/>
              <p:nvPr/>
            </p:nvSpPr>
            <p:spPr>
              <a:xfrm>
                <a:off x="-3902617" y="388998"/>
                <a:ext cx="34702" cy="38586"/>
              </a:xfrm>
              <a:custGeom>
                <a:avLst/>
                <a:gdLst>
                  <a:gd name="connsiteX0" fmla="*/ 5167 w 34702"/>
                  <a:gd name="connsiteY0" fmla="*/ 32769 h 38586"/>
                  <a:gd name="connsiteX1" fmla="*/ 24 w 34702"/>
                  <a:gd name="connsiteY1" fmla="*/ 18767 h 38586"/>
                  <a:gd name="connsiteX2" fmla="*/ 1167 w 34702"/>
                  <a:gd name="connsiteY2" fmla="*/ 11623 h 38586"/>
                  <a:gd name="connsiteX3" fmla="*/ 4596 w 34702"/>
                  <a:gd name="connsiteY3" fmla="*/ 5623 h 38586"/>
                  <a:gd name="connsiteX4" fmla="*/ 10215 w 34702"/>
                  <a:gd name="connsiteY4" fmla="*/ 1527 h 38586"/>
                  <a:gd name="connsiteX5" fmla="*/ 17835 w 34702"/>
                  <a:gd name="connsiteY5" fmla="*/ 3 h 38586"/>
                  <a:gd name="connsiteX6" fmla="*/ 25360 w 34702"/>
                  <a:gd name="connsiteY6" fmla="*/ 1432 h 38586"/>
                  <a:gd name="connsiteX7" fmla="*/ 30599 w 34702"/>
                  <a:gd name="connsiteY7" fmla="*/ 5337 h 38586"/>
                  <a:gd name="connsiteX8" fmla="*/ 33552 w 34702"/>
                  <a:gd name="connsiteY8" fmla="*/ 10957 h 38586"/>
                  <a:gd name="connsiteX9" fmla="*/ 34695 w 34702"/>
                  <a:gd name="connsiteY9" fmla="*/ 17815 h 38586"/>
                  <a:gd name="connsiteX10" fmla="*/ 34028 w 34702"/>
                  <a:gd name="connsiteY10" fmla="*/ 19815 h 38586"/>
                  <a:gd name="connsiteX11" fmla="*/ 32313 w 34702"/>
                  <a:gd name="connsiteY11" fmla="*/ 20577 h 38586"/>
                  <a:gd name="connsiteX12" fmla="*/ 7453 w 34702"/>
                  <a:gd name="connsiteY12" fmla="*/ 20577 h 38586"/>
                  <a:gd name="connsiteX13" fmla="*/ 10787 w 34702"/>
                  <a:gd name="connsiteY13" fmla="*/ 30102 h 38586"/>
                  <a:gd name="connsiteX14" fmla="*/ 19074 w 34702"/>
                  <a:gd name="connsiteY14" fmla="*/ 33245 h 38586"/>
                  <a:gd name="connsiteX15" fmla="*/ 24598 w 34702"/>
                  <a:gd name="connsiteY15" fmla="*/ 32102 h 38586"/>
                  <a:gd name="connsiteX16" fmla="*/ 29742 w 34702"/>
                  <a:gd name="connsiteY16" fmla="*/ 29054 h 38586"/>
                  <a:gd name="connsiteX17" fmla="*/ 30504 w 34702"/>
                  <a:gd name="connsiteY17" fmla="*/ 29054 h 38586"/>
                  <a:gd name="connsiteX18" fmla="*/ 31170 w 34702"/>
                  <a:gd name="connsiteY18" fmla="*/ 29054 h 38586"/>
                  <a:gd name="connsiteX19" fmla="*/ 32313 w 34702"/>
                  <a:gd name="connsiteY19" fmla="*/ 29054 h 38586"/>
                  <a:gd name="connsiteX20" fmla="*/ 33171 w 34702"/>
                  <a:gd name="connsiteY20" fmla="*/ 30007 h 38586"/>
                  <a:gd name="connsiteX21" fmla="*/ 33171 w 34702"/>
                  <a:gd name="connsiteY21" fmla="*/ 31245 h 38586"/>
                  <a:gd name="connsiteX22" fmla="*/ 33171 w 34702"/>
                  <a:gd name="connsiteY22" fmla="*/ 32483 h 38586"/>
                  <a:gd name="connsiteX23" fmla="*/ 32313 w 34702"/>
                  <a:gd name="connsiteY23" fmla="*/ 33531 h 38586"/>
                  <a:gd name="connsiteX24" fmla="*/ 18407 w 34702"/>
                  <a:gd name="connsiteY24" fmla="*/ 38579 h 38586"/>
                  <a:gd name="connsiteX25" fmla="*/ 5167 w 34702"/>
                  <a:gd name="connsiteY25" fmla="*/ 32769 h 38586"/>
                  <a:gd name="connsiteX26" fmla="*/ 28218 w 34702"/>
                  <a:gd name="connsiteY26" fmla="*/ 16100 h 38586"/>
                  <a:gd name="connsiteX27" fmla="*/ 25455 w 34702"/>
                  <a:gd name="connsiteY27" fmla="*/ 8194 h 38586"/>
                  <a:gd name="connsiteX28" fmla="*/ 18216 w 34702"/>
                  <a:gd name="connsiteY28" fmla="*/ 5051 h 38586"/>
                  <a:gd name="connsiteX29" fmla="*/ 13740 w 34702"/>
                  <a:gd name="connsiteY29" fmla="*/ 6004 h 38586"/>
                  <a:gd name="connsiteX30" fmla="*/ 10501 w 34702"/>
                  <a:gd name="connsiteY30" fmla="*/ 8480 h 38586"/>
                  <a:gd name="connsiteX31" fmla="*/ 8501 w 34702"/>
                  <a:gd name="connsiteY31" fmla="*/ 12100 h 38586"/>
                  <a:gd name="connsiteX32" fmla="*/ 7548 w 34702"/>
                  <a:gd name="connsiteY32" fmla="*/ 16100 h 3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4702" h="38586">
                    <a:moveTo>
                      <a:pt x="5167" y="32769"/>
                    </a:moveTo>
                    <a:cubicBezTo>
                      <a:pt x="1624" y="28997"/>
                      <a:pt x="-234" y="23939"/>
                      <a:pt x="24" y="18767"/>
                    </a:cubicBezTo>
                    <a:cubicBezTo>
                      <a:pt x="5" y="16338"/>
                      <a:pt x="386" y="13919"/>
                      <a:pt x="1167" y="11623"/>
                    </a:cubicBezTo>
                    <a:cubicBezTo>
                      <a:pt x="1967" y="9442"/>
                      <a:pt x="3119" y="7413"/>
                      <a:pt x="4596" y="5623"/>
                    </a:cubicBezTo>
                    <a:cubicBezTo>
                      <a:pt x="6129" y="3841"/>
                      <a:pt x="8053" y="2441"/>
                      <a:pt x="10215" y="1527"/>
                    </a:cubicBezTo>
                    <a:cubicBezTo>
                      <a:pt x="12616" y="479"/>
                      <a:pt x="15216" y="-45"/>
                      <a:pt x="17835" y="3"/>
                    </a:cubicBezTo>
                    <a:cubicBezTo>
                      <a:pt x="20417" y="-35"/>
                      <a:pt x="22979" y="451"/>
                      <a:pt x="25360" y="1432"/>
                    </a:cubicBezTo>
                    <a:cubicBezTo>
                      <a:pt x="27408" y="2270"/>
                      <a:pt x="29208" y="3613"/>
                      <a:pt x="30599" y="5337"/>
                    </a:cubicBezTo>
                    <a:cubicBezTo>
                      <a:pt x="31894" y="7032"/>
                      <a:pt x="32885" y="8928"/>
                      <a:pt x="33552" y="10957"/>
                    </a:cubicBezTo>
                    <a:cubicBezTo>
                      <a:pt x="34237" y="13176"/>
                      <a:pt x="34628" y="15491"/>
                      <a:pt x="34695" y="17815"/>
                    </a:cubicBezTo>
                    <a:cubicBezTo>
                      <a:pt x="34752" y="18548"/>
                      <a:pt x="34514" y="19272"/>
                      <a:pt x="34028" y="19815"/>
                    </a:cubicBezTo>
                    <a:cubicBezTo>
                      <a:pt x="33647" y="20367"/>
                      <a:pt x="32980" y="20663"/>
                      <a:pt x="32313" y="20577"/>
                    </a:cubicBezTo>
                    <a:lnTo>
                      <a:pt x="7453" y="20577"/>
                    </a:lnTo>
                    <a:cubicBezTo>
                      <a:pt x="7186" y="24082"/>
                      <a:pt x="8396" y="27530"/>
                      <a:pt x="10787" y="30102"/>
                    </a:cubicBezTo>
                    <a:cubicBezTo>
                      <a:pt x="13044" y="32169"/>
                      <a:pt x="16016" y="33293"/>
                      <a:pt x="19074" y="33245"/>
                    </a:cubicBezTo>
                    <a:cubicBezTo>
                      <a:pt x="20979" y="33264"/>
                      <a:pt x="22855" y="32874"/>
                      <a:pt x="24598" y="32102"/>
                    </a:cubicBezTo>
                    <a:cubicBezTo>
                      <a:pt x="26408" y="31264"/>
                      <a:pt x="28132" y="30245"/>
                      <a:pt x="29742" y="29054"/>
                    </a:cubicBezTo>
                    <a:cubicBezTo>
                      <a:pt x="29742" y="29054"/>
                      <a:pt x="30218" y="29054"/>
                      <a:pt x="30504" y="29054"/>
                    </a:cubicBezTo>
                    <a:lnTo>
                      <a:pt x="31170" y="29054"/>
                    </a:lnTo>
                    <a:cubicBezTo>
                      <a:pt x="31532" y="28902"/>
                      <a:pt x="31951" y="28902"/>
                      <a:pt x="32313" y="29054"/>
                    </a:cubicBezTo>
                    <a:cubicBezTo>
                      <a:pt x="32694" y="29273"/>
                      <a:pt x="32990" y="29607"/>
                      <a:pt x="33171" y="30007"/>
                    </a:cubicBezTo>
                    <a:cubicBezTo>
                      <a:pt x="33304" y="30407"/>
                      <a:pt x="33304" y="30845"/>
                      <a:pt x="33171" y="31245"/>
                    </a:cubicBezTo>
                    <a:cubicBezTo>
                      <a:pt x="33256" y="31655"/>
                      <a:pt x="33256" y="32074"/>
                      <a:pt x="33171" y="32483"/>
                    </a:cubicBezTo>
                    <a:cubicBezTo>
                      <a:pt x="32971" y="32893"/>
                      <a:pt x="32675" y="33255"/>
                      <a:pt x="32313" y="33531"/>
                    </a:cubicBezTo>
                    <a:cubicBezTo>
                      <a:pt x="28484" y="36912"/>
                      <a:pt x="23512" y="38713"/>
                      <a:pt x="18407" y="38579"/>
                    </a:cubicBezTo>
                    <a:cubicBezTo>
                      <a:pt x="13368" y="38598"/>
                      <a:pt x="8558" y="36493"/>
                      <a:pt x="5167" y="32769"/>
                    </a:cubicBezTo>
                    <a:close/>
                    <a:moveTo>
                      <a:pt x="28218" y="16100"/>
                    </a:moveTo>
                    <a:cubicBezTo>
                      <a:pt x="28151" y="13243"/>
                      <a:pt x="27179" y="10471"/>
                      <a:pt x="25455" y="8194"/>
                    </a:cubicBezTo>
                    <a:cubicBezTo>
                      <a:pt x="23674" y="6061"/>
                      <a:pt x="20988" y="4889"/>
                      <a:pt x="18216" y="5051"/>
                    </a:cubicBezTo>
                    <a:cubicBezTo>
                      <a:pt x="16673" y="5004"/>
                      <a:pt x="15130" y="5327"/>
                      <a:pt x="13740" y="6004"/>
                    </a:cubicBezTo>
                    <a:cubicBezTo>
                      <a:pt x="12473" y="6546"/>
                      <a:pt x="11358" y="7404"/>
                      <a:pt x="10501" y="8480"/>
                    </a:cubicBezTo>
                    <a:cubicBezTo>
                      <a:pt x="9653" y="9576"/>
                      <a:pt x="8977" y="10795"/>
                      <a:pt x="8501" y="12100"/>
                    </a:cubicBezTo>
                    <a:cubicBezTo>
                      <a:pt x="8025" y="13395"/>
                      <a:pt x="7710" y="14738"/>
                      <a:pt x="7548" y="16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5" name="任意多边形: 形状 754">
                <a:extLst>
                  <a:ext uri="{FF2B5EF4-FFF2-40B4-BE49-F238E27FC236}">
                    <a16:creationId xmlns:a16="http://schemas.microsoft.com/office/drawing/2014/main" id="{4999FBF9-253B-49E8-8FF2-0CB523C37EAF}"/>
                  </a:ext>
                </a:extLst>
              </p:cNvPr>
              <p:cNvSpPr/>
              <p:nvPr/>
            </p:nvSpPr>
            <p:spPr>
              <a:xfrm>
                <a:off x="-3859456" y="389088"/>
                <a:ext cx="32880" cy="37444"/>
              </a:xfrm>
              <a:custGeom>
                <a:avLst/>
                <a:gdLst>
                  <a:gd name="connsiteX0" fmla="*/ 1059 w 32880"/>
                  <a:gd name="connsiteY0" fmla="*/ 36394 h 37444"/>
                  <a:gd name="connsiteX1" fmla="*/ 12 w 32880"/>
                  <a:gd name="connsiteY1" fmla="*/ 33822 h 37444"/>
                  <a:gd name="connsiteX2" fmla="*/ 12 w 32880"/>
                  <a:gd name="connsiteY2" fmla="*/ 4009 h 37444"/>
                  <a:gd name="connsiteX3" fmla="*/ 1059 w 32880"/>
                  <a:gd name="connsiteY3" fmla="*/ 1437 h 37444"/>
                  <a:gd name="connsiteX4" fmla="*/ 6298 w 32880"/>
                  <a:gd name="connsiteY4" fmla="*/ 1437 h 37444"/>
                  <a:gd name="connsiteX5" fmla="*/ 7441 w 32880"/>
                  <a:gd name="connsiteY5" fmla="*/ 3914 h 37444"/>
                  <a:gd name="connsiteX6" fmla="*/ 7441 w 32880"/>
                  <a:gd name="connsiteY6" fmla="*/ 6581 h 37444"/>
                  <a:gd name="connsiteX7" fmla="*/ 12108 w 32880"/>
                  <a:gd name="connsiteY7" fmla="*/ 1628 h 37444"/>
                  <a:gd name="connsiteX8" fmla="*/ 19443 w 32880"/>
                  <a:gd name="connsiteY8" fmla="*/ 9 h 37444"/>
                  <a:gd name="connsiteX9" fmla="*/ 24682 w 32880"/>
                  <a:gd name="connsiteY9" fmla="*/ 770 h 37444"/>
                  <a:gd name="connsiteX10" fmla="*/ 28968 w 32880"/>
                  <a:gd name="connsiteY10" fmla="*/ 3342 h 37444"/>
                  <a:gd name="connsiteX11" fmla="*/ 31825 w 32880"/>
                  <a:gd name="connsiteY11" fmla="*/ 7819 h 37444"/>
                  <a:gd name="connsiteX12" fmla="*/ 32873 w 32880"/>
                  <a:gd name="connsiteY12" fmla="*/ 14201 h 37444"/>
                  <a:gd name="connsiteX13" fmla="*/ 32873 w 32880"/>
                  <a:gd name="connsiteY13" fmla="*/ 33918 h 37444"/>
                  <a:gd name="connsiteX14" fmla="*/ 31730 w 32880"/>
                  <a:gd name="connsiteY14" fmla="*/ 36489 h 37444"/>
                  <a:gd name="connsiteX15" fmla="*/ 29158 w 32880"/>
                  <a:gd name="connsiteY15" fmla="*/ 37442 h 37444"/>
                  <a:gd name="connsiteX16" fmla="*/ 26491 w 32880"/>
                  <a:gd name="connsiteY16" fmla="*/ 36489 h 37444"/>
                  <a:gd name="connsiteX17" fmla="*/ 25443 w 32880"/>
                  <a:gd name="connsiteY17" fmla="*/ 33918 h 37444"/>
                  <a:gd name="connsiteX18" fmla="*/ 25443 w 32880"/>
                  <a:gd name="connsiteY18" fmla="*/ 14105 h 37444"/>
                  <a:gd name="connsiteX19" fmla="*/ 23253 w 32880"/>
                  <a:gd name="connsiteY19" fmla="*/ 7343 h 37444"/>
                  <a:gd name="connsiteX20" fmla="*/ 17442 w 32880"/>
                  <a:gd name="connsiteY20" fmla="*/ 5057 h 37444"/>
                  <a:gd name="connsiteX21" fmla="*/ 10489 w 32880"/>
                  <a:gd name="connsiteY21" fmla="*/ 8105 h 37444"/>
                  <a:gd name="connsiteX22" fmla="*/ 7441 w 32880"/>
                  <a:gd name="connsiteY22" fmla="*/ 16296 h 37444"/>
                  <a:gd name="connsiteX23" fmla="*/ 7441 w 32880"/>
                  <a:gd name="connsiteY23" fmla="*/ 33918 h 37444"/>
                  <a:gd name="connsiteX24" fmla="*/ 6298 w 32880"/>
                  <a:gd name="connsiteY24" fmla="*/ 36489 h 37444"/>
                  <a:gd name="connsiteX25" fmla="*/ 3726 w 32880"/>
                  <a:gd name="connsiteY25" fmla="*/ 37442 h 37444"/>
                  <a:gd name="connsiteX26" fmla="*/ 1059 w 32880"/>
                  <a:gd name="connsiteY26" fmla="*/ 36394 h 3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80" h="37444">
                    <a:moveTo>
                      <a:pt x="1059" y="36394"/>
                    </a:moveTo>
                    <a:cubicBezTo>
                      <a:pt x="316" y="35756"/>
                      <a:pt x="-74" y="34794"/>
                      <a:pt x="12" y="33822"/>
                    </a:cubicBezTo>
                    <a:lnTo>
                      <a:pt x="12" y="4009"/>
                    </a:lnTo>
                    <a:cubicBezTo>
                      <a:pt x="-45" y="3037"/>
                      <a:pt x="345" y="2094"/>
                      <a:pt x="1059" y="1437"/>
                    </a:cubicBezTo>
                    <a:cubicBezTo>
                      <a:pt x="2603" y="247"/>
                      <a:pt x="4755" y="247"/>
                      <a:pt x="6298" y="1437"/>
                    </a:cubicBezTo>
                    <a:cubicBezTo>
                      <a:pt x="7051" y="2037"/>
                      <a:pt x="7470" y="2952"/>
                      <a:pt x="7441" y="3914"/>
                    </a:cubicBezTo>
                    <a:lnTo>
                      <a:pt x="7441" y="6581"/>
                    </a:lnTo>
                    <a:cubicBezTo>
                      <a:pt x="8337" y="4409"/>
                      <a:pt x="9994" y="2647"/>
                      <a:pt x="12108" y="1628"/>
                    </a:cubicBezTo>
                    <a:cubicBezTo>
                      <a:pt x="14375" y="485"/>
                      <a:pt x="16900" y="-77"/>
                      <a:pt x="19443" y="9"/>
                    </a:cubicBezTo>
                    <a:cubicBezTo>
                      <a:pt x="21224" y="-39"/>
                      <a:pt x="22996" y="218"/>
                      <a:pt x="24682" y="770"/>
                    </a:cubicBezTo>
                    <a:cubicBezTo>
                      <a:pt x="26272" y="1323"/>
                      <a:pt x="27729" y="2199"/>
                      <a:pt x="28968" y="3342"/>
                    </a:cubicBezTo>
                    <a:cubicBezTo>
                      <a:pt x="30301" y="4552"/>
                      <a:pt x="31292" y="6095"/>
                      <a:pt x="31825" y="7819"/>
                    </a:cubicBezTo>
                    <a:cubicBezTo>
                      <a:pt x="32587" y="9857"/>
                      <a:pt x="32940" y="12029"/>
                      <a:pt x="32873" y="14201"/>
                    </a:cubicBezTo>
                    <a:lnTo>
                      <a:pt x="32873" y="33918"/>
                    </a:lnTo>
                    <a:cubicBezTo>
                      <a:pt x="32921" y="34908"/>
                      <a:pt x="32492" y="35860"/>
                      <a:pt x="31730" y="36489"/>
                    </a:cubicBezTo>
                    <a:cubicBezTo>
                      <a:pt x="31025" y="37127"/>
                      <a:pt x="30101" y="37461"/>
                      <a:pt x="29158" y="37442"/>
                    </a:cubicBezTo>
                    <a:cubicBezTo>
                      <a:pt x="28177" y="37480"/>
                      <a:pt x="27225" y="37137"/>
                      <a:pt x="26491" y="36489"/>
                    </a:cubicBezTo>
                    <a:cubicBezTo>
                      <a:pt x="25748" y="35851"/>
                      <a:pt x="25358" y="34889"/>
                      <a:pt x="25443" y="33918"/>
                    </a:cubicBezTo>
                    <a:lnTo>
                      <a:pt x="25443" y="14105"/>
                    </a:lnTo>
                    <a:cubicBezTo>
                      <a:pt x="25615" y="11658"/>
                      <a:pt x="24824" y="9229"/>
                      <a:pt x="23253" y="7343"/>
                    </a:cubicBezTo>
                    <a:cubicBezTo>
                      <a:pt x="21738" y="5771"/>
                      <a:pt x="19614" y="4942"/>
                      <a:pt x="17442" y="5057"/>
                    </a:cubicBezTo>
                    <a:cubicBezTo>
                      <a:pt x="14785" y="4990"/>
                      <a:pt x="12242" y="6104"/>
                      <a:pt x="10489" y="8105"/>
                    </a:cubicBezTo>
                    <a:cubicBezTo>
                      <a:pt x="8441" y="10333"/>
                      <a:pt x="7346" y="13267"/>
                      <a:pt x="7441" y="16296"/>
                    </a:cubicBezTo>
                    <a:lnTo>
                      <a:pt x="7441" y="33918"/>
                    </a:lnTo>
                    <a:cubicBezTo>
                      <a:pt x="7489" y="34908"/>
                      <a:pt x="7060" y="35860"/>
                      <a:pt x="6298" y="36489"/>
                    </a:cubicBezTo>
                    <a:cubicBezTo>
                      <a:pt x="5593" y="37127"/>
                      <a:pt x="4669" y="37461"/>
                      <a:pt x="3726" y="37442"/>
                    </a:cubicBezTo>
                    <a:cubicBezTo>
                      <a:pt x="2736" y="37451"/>
                      <a:pt x="1774" y="37080"/>
                      <a:pt x="1059" y="36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6" name="任意多边形: 形状 755">
                <a:extLst>
                  <a:ext uri="{FF2B5EF4-FFF2-40B4-BE49-F238E27FC236}">
                    <a16:creationId xmlns:a16="http://schemas.microsoft.com/office/drawing/2014/main" id="{E62E0251-B8C5-44E0-B422-FADDF61AA277}"/>
                  </a:ext>
                </a:extLst>
              </p:cNvPr>
              <p:cNvSpPr/>
              <p:nvPr/>
            </p:nvSpPr>
            <p:spPr>
              <a:xfrm>
                <a:off x="-3820452" y="376418"/>
                <a:ext cx="24522" cy="49655"/>
              </a:xfrm>
              <a:custGeom>
                <a:avLst/>
                <a:gdLst>
                  <a:gd name="connsiteX0" fmla="*/ 9680 w 24522"/>
                  <a:gd name="connsiteY0" fmla="*/ 47636 h 49655"/>
                  <a:gd name="connsiteX1" fmla="*/ 7013 w 24522"/>
                  <a:gd name="connsiteY1" fmla="*/ 39254 h 49655"/>
                  <a:gd name="connsiteX2" fmla="*/ 7013 w 24522"/>
                  <a:gd name="connsiteY2" fmla="*/ 18299 h 49655"/>
                  <a:gd name="connsiteX3" fmla="*/ 2727 w 24522"/>
                  <a:gd name="connsiteY3" fmla="*/ 18299 h 49655"/>
                  <a:gd name="connsiteX4" fmla="*/ 727 w 24522"/>
                  <a:gd name="connsiteY4" fmla="*/ 17632 h 49655"/>
                  <a:gd name="connsiteX5" fmla="*/ 660 w 24522"/>
                  <a:gd name="connsiteY5" fmla="*/ 14270 h 49655"/>
                  <a:gd name="connsiteX6" fmla="*/ 727 w 24522"/>
                  <a:gd name="connsiteY6" fmla="*/ 14203 h 49655"/>
                  <a:gd name="connsiteX7" fmla="*/ 2822 w 24522"/>
                  <a:gd name="connsiteY7" fmla="*/ 13536 h 49655"/>
                  <a:gd name="connsiteX8" fmla="*/ 7109 w 24522"/>
                  <a:gd name="connsiteY8" fmla="*/ 13536 h 49655"/>
                  <a:gd name="connsiteX9" fmla="*/ 8156 w 24522"/>
                  <a:gd name="connsiteY9" fmla="*/ 3249 h 49655"/>
                  <a:gd name="connsiteX10" fmla="*/ 11766 w 24522"/>
                  <a:gd name="connsiteY10" fmla="*/ 11 h 49655"/>
                  <a:gd name="connsiteX11" fmla="*/ 11776 w 24522"/>
                  <a:gd name="connsiteY11" fmla="*/ 11 h 49655"/>
                  <a:gd name="connsiteX12" fmla="*/ 13776 w 24522"/>
                  <a:gd name="connsiteY12" fmla="*/ 677 h 49655"/>
                  <a:gd name="connsiteX13" fmla="*/ 14633 w 24522"/>
                  <a:gd name="connsiteY13" fmla="*/ 2868 h 49655"/>
                  <a:gd name="connsiteX14" fmla="*/ 14633 w 24522"/>
                  <a:gd name="connsiteY14" fmla="*/ 13441 h 49655"/>
                  <a:gd name="connsiteX15" fmla="*/ 21206 w 24522"/>
                  <a:gd name="connsiteY15" fmla="*/ 13441 h 49655"/>
                  <a:gd name="connsiteX16" fmla="*/ 23206 w 24522"/>
                  <a:gd name="connsiteY16" fmla="*/ 14108 h 49655"/>
                  <a:gd name="connsiteX17" fmla="*/ 23873 w 24522"/>
                  <a:gd name="connsiteY17" fmla="*/ 15918 h 49655"/>
                  <a:gd name="connsiteX18" fmla="*/ 23206 w 24522"/>
                  <a:gd name="connsiteY18" fmla="*/ 17632 h 49655"/>
                  <a:gd name="connsiteX19" fmla="*/ 21206 w 24522"/>
                  <a:gd name="connsiteY19" fmla="*/ 18203 h 49655"/>
                  <a:gd name="connsiteX20" fmla="*/ 14633 w 24522"/>
                  <a:gd name="connsiteY20" fmla="*/ 18203 h 49655"/>
                  <a:gd name="connsiteX21" fmla="*/ 14633 w 24522"/>
                  <a:gd name="connsiteY21" fmla="*/ 37253 h 49655"/>
                  <a:gd name="connsiteX22" fmla="*/ 15586 w 24522"/>
                  <a:gd name="connsiteY22" fmla="*/ 42492 h 49655"/>
                  <a:gd name="connsiteX23" fmla="*/ 18824 w 24522"/>
                  <a:gd name="connsiteY23" fmla="*/ 44207 h 49655"/>
                  <a:gd name="connsiteX24" fmla="*/ 18824 w 24522"/>
                  <a:gd name="connsiteY24" fmla="*/ 44207 h 49655"/>
                  <a:gd name="connsiteX25" fmla="*/ 21491 w 24522"/>
                  <a:gd name="connsiteY25" fmla="*/ 44207 h 49655"/>
                  <a:gd name="connsiteX26" fmla="*/ 21491 w 24522"/>
                  <a:gd name="connsiteY26" fmla="*/ 44207 h 49655"/>
                  <a:gd name="connsiteX27" fmla="*/ 23682 w 24522"/>
                  <a:gd name="connsiteY27" fmla="*/ 45064 h 49655"/>
                  <a:gd name="connsiteX28" fmla="*/ 24444 w 24522"/>
                  <a:gd name="connsiteY28" fmla="*/ 47064 h 49655"/>
                  <a:gd name="connsiteX29" fmla="*/ 24444 w 24522"/>
                  <a:gd name="connsiteY29" fmla="*/ 48207 h 49655"/>
                  <a:gd name="connsiteX30" fmla="*/ 24444 w 24522"/>
                  <a:gd name="connsiteY30" fmla="*/ 48969 h 49655"/>
                  <a:gd name="connsiteX31" fmla="*/ 23682 w 24522"/>
                  <a:gd name="connsiteY31" fmla="*/ 49541 h 49655"/>
                  <a:gd name="connsiteX32" fmla="*/ 22730 w 24522"/>
                  <a:gd name="connsiteY32" fmla="*/ 49541 h 49655"/>
                  <a:gd name="connsiteX33" fmla="*/ 21491 w 24522"/>
                  <a:gd name="connsiteY33" fmla="*/ 49541 h 49655"/>
                  <a:gd name="connsiteX34" fmla="*/ 17015 w 24522"/>
                  <a:gd name="connsiteY34" fmla="*/ 49541 h 49655"/>
                  <a:gd name="connsiteX35" fmla="*/ 9680 w 24522"/>
                  <a:gd name="connsiteY35" fmla="*/ 47636 h 4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4522" h="49655">
                    <a:moveTo>
                      <a:pt x="9680" y="47636"/>
                    </a:moveTo>
                    <a:cubicBezTo>
                      <a:pt x="7728" y="45302"/>
                      <a:pt x="6766" y="42292"/>
                      <a:pt x="7013" y="39254"/>
                    </a:cubicBezTo>
                    <a:lnTo>
                      <a:pt x="7013" y="18299"/>
                    </a:lnTo>
                    <a:lnTo>
                      <a:pt x="2727" y="18299"/>
                    </a:lnTo>
                    <a:cubicBezTo>
                      <a:pt x="1994" y="18365"/>
                      <a:pt x="1270" y="18118"/>
                      <a:pt x="727" y="17632"/>
                    </a:cubicBezTo>
                    <a:cubicBezTo>
                      <a:pt x="-216" y="16717"/>
                      <a:pt x="-245" y="15213"/>
                      <a:pt x="660" y="14270"/>
                    </a:cubicBezTo>
                    <a:cubicBezTo>
                      <a:pt x="689" y="14241"/>
                      <a:pt x="708" y="14222"/>
                      <a:pt x="727" y="14203"/>
                    </a:cubicBezTo>
                    <a:cubicBezTo>
                      <a:pt x="1298" y="13698"/>
                      <a:pt x="2060" y="13460"/>
                      <a:pt x="2822" y="13536"/>
                    </a:cubicBezTo>
                    <a:lnTo>
                      <a:pt x="7109" y="13536"/>
                    </a:lnTo>
                    <a:lnTo>
                      <a:pt x="8156" y="3249"/>
                    </a:lnTo>
                    <a:cubicBezTo>
                      <a:pt x="8261" y="1354"/>
                      <a:pt x="9871" y="-94"/>
                      <a:pt x="11766" y="11"/>
                    </a:cubicBezTo>
                    <a:cubicBezTo>
                      <a:pt x="11766" y="11"/>
                      <a:pt x="11776" y="11"/>
                      <a:pt x="11776" y="11"/>
                    </a:cubicBezTo>
                    <a:cubicBezTo>
                      <a:pt x="12509" y="-56"/>
                      <a:pt x="13233" y="192"/>
                      <a:pt x="13776" y="677"/>
                    </a:cubicBezTo>
                    <a:cubicBezTo>
                      <a:pt x="14367" y="1249"/>
                      <a:pt x="14671" y="2049"/>
                      <a:pt x="14633" y="2868"/>
                    </a:cubicBezTo>
                    <a:lnTo>
                      <a:pt x="14633" y="13441"/>
                    </a:lnTo>
                    <a:lnTo>
                      <a:pt x="21206" y="13441"/>
                    </a:lnTo>
                    <a:cubicBezTo>
                      <a:pt x="21939" y="13336"/>
                      <a:pt x="22682" y="13584"/>
                      <a:pt x="23206" y="14108"/>
                    </a:cubicBezTo>
                    <a:cubicBezTo>
                      <a:pt x="23673" y="14593"/>
                      <a:pt x="23920" y="15251"/>
                      <a:pt x="23873" y="15918"/>
                    </a:cubicBezTo>
                    <a:cubicBezTo>
                      <a:pt x="23901" y="16556"/>
                      <a:pt x="23663" y="17175"/>
                      <a:pt x="23206" y="17632"/>
                    </a:cubicBezTo>
                    <a:cubicBezTo>
                      <a:pt x="22644" y="18080"/>
                      <a:pt x="21920" y="18280"/>
                      <a:pt x="21206" y="18203"/>
                    </a:cubicBezTo>
                    <a:lnTo>
                      <a:pt x="14633" y="18203"/>
                    </a:lnTo>
                    <a:lnTo>
                      <a:pt x="14633" y="37253"/>
                    </a:lnTo>
                    <a:cubicBezTo>
                      <a:pt x="14500" y="39054"/>
                      <a:pt x="14833" y="40854"/>
                      <a:pt x="15586" y="42492"/>
                    </a:cubicBezTo>
                    <a:cubicBezTo>
                      <a:pt x="16262" y="43626"/>
                      <a:pt x="17510" y="44283"/>
                      <a:pt x="18824" y="44207"/>
                    </a:cubicBezTo>
                    <a:lnTo>
                      <a:pt x="18824" y="44207"/>
                    </a:lnTo>
                    <a:lnTo>
                      <a:pt x="21491" y="44207"/>
                    </a:lnTo>
                    <a:lnTo>
                      <a:pt x="21491" y="44207"/>
                    </a:lnTo>
                    <a:cubicBezTo>
                      <a:pt x="22310" y="44169"/>
                      <a:pt x="23110" y="44473"/>
                      <a:pt x="23682" y="45064"/>
                    </a:cubicBezTo>
                    <a:cubicBezTo>
                      <a:pt x="24158" y="45626"/>
                      <a:pt x="24425" y="46331"/>
                      <a:pt x="24444" y="47064"/>
                    </a:cubicBezTo>
                    <a:cubicBezTo>
                      <a:pt x="24549" y="47436"/>
                      <a:pt x="24549" y="47836"/>
                      <a:pt x="24444" y="48207"/>
                    </a:cubicBezTo>
                    <a:cubicBezTo>
                      <a:pt x="24492" y="48455"/>
                      <a:pt x="24492" y="48722"/>
                      <a:pt x="24444" y="48969"/>
                    </a:cubicBezTo>
                    <a:lnTo>
                      <a:pt x="23682" y="49541"/>
                    </a:lnTo>
                    <a:lnTo>
                      <a:pt x="22730" y="49541"/>
                    </a:lnTo>
                    <a:lnTo>
                      <a:pt x="21491" y="49541"/>
                    </a:lnTo>
                    <a:lnTo>
                      <a:pt x="17015" y="49541"/>
                    </a:lnTo>
                    <a:cubicBezTo>
                      <a:pt x="14414" y="49950"/>
                      <a:pt x="11757" y="49255"/>
                      <a:pt x="9680" y="476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7" name="任意多边形: 形状 756">
                <a:extLst>
                  <a:ext uri="{FF2B5EF4-FFF2-40B4-BE49-F238E27FC236}">
                    <a16:creationId xmlns:a16="http://schemas.microsoft.com/office/drawing/2014/main" id="{0F7B0D4A-0DED-4947-87BB-5CB6DD531ED1}"/>
                  </a:ext>
                </a:extLst>
              </p:cNvPr>
              <p:cNvSpPr/>
              <p:nvPr/>
            </p:nvSpPr>
            <p:spPr>
              <a:xfrm>
                <a:off x="-3194124" y="362681"/>
                <a:ext cx="97916" cy="83759"/>
              </a:xfrm>
              <a:custGeom>
                <a:avLst/>
                <a:gdLst>
                  <a:gd name="connsiteX0" fmla="*/ 49340 w 97916"/>
                  <a:gd name="connsiteY0" fmla="*/ 83756 h 83759"/>
                  <a:gd name="connsiteX1" fmla="*/ 46768 w 97916"/>
                  <a:gd name="connsiteY1" fmla="*/ 82994 h 83759"/>
                  <a:gd name="connsiteX2" fmla="*/ 0 w 97916"/>
                  <a:gd name="connsiteY2" fmla="*/ 27749 h 83759"/>
                  <a:gd name="connsiteX3" fmla="*/ 27880 w 97916"/>
                  <a:gd name="connsiteY3" fmla="*/ 3 h 83759"/>
                  <a:gd name="connsiteX4" fmla="*/ 48959 w 97916"/>
                  <a:gd name="connsiteY4" fmla="*/ 9747 h 83759"/>
                  <a:gd name="connsiteX5" fmla="*/ 88173 w 97916"/>
                  <a:gd name="connsiteY5" fmla="*/ 6670 h 83759"/>
                  <a:gd name="connsiteX6" fmla="*/ 97917 w 97916"/>
                  <a:gd name="connsiteY6" fmla="*/ 27749 h 83759"/>
                  <a:gd name="connsiteX7" fmla="*/ 51911 w 97916"/>
                  <a:gd name="connsiteY7" fmla="*/ 82994 h 83759"/>
                  <a:gd name="connsiteX8" fmla="*/ 49340 w 97916"/>
                  <a:gd name="connsiteY8" fmla="*/ 83756 h 83759"/>
                  <a:gd name="connsiteX9" fmla="*/ 27813 w 97916"/>
                  <a:gd name="connsiteY9" fmla="*/ 9556 h 83759"/>
                  <a:gd name="connsiteX10" fmla="*/ 9525 w 97916"/>
                  <a:gd name="connsiteY10" fmla="*/ 27653 h 83759"/>
                  <a:gd name="connsiteX11" fmla="*/ 9525 w 97916"/>
                  <a:gd name="connsiteY11" fmla="*/ 27749 h 83759"/>
                  <a:gd name="connsiteX12" fmla="*/ 49340 w 97916"/>
                  <a:gd name="connsiteY12" fmla="*/ 73278 h 83759"/>
                  <a:gd name="connsiteX13" fmla="*/ 88392 w 97916"/>
                  <a:gd name="connsiteY13" fmla="*/ 27749 h 83759"/>
                  <a:gd name="connsiteX14" fmla="*/ 69942 w 97916"/>
                  <a:gd name="connsiteY14" fmla="*/ 9623 h 83759"/>
                  <a:gd name="connsiteX15" fmla="*/ 53340 w 97916"/>
                  <a:gd name="connsiteY15" fmla="*/ 20605 h 83759"/>
                  <a:gd name="connsiteX16" fmla="*/ 48959 w 97916"/>
                  <a:gd name="connsiteY16" fmla="*/ 23558 h 83759"/>
                  <a:gd name="connsiteX17" fmla="*/ 48959 w 97916"/>
                  <a:gd name="connsiteY17" fmla="*/ 23558 h 83759"/>
                  <a:gd name="connsiteX18" fmla="*/ 44577 w 97916"/>
                  <a:gd name="connsiteY18" fmla="*/ 20605 h 83759"/>
                  <a:gd name="connsiteX19" fmla="*/ 27813 w 97916"/>
                  <a:gd name="connsiteY19" fmla="*/ 9556 h 8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7916" h="83759">
                    <a:moveTo>
                      <a:pt x="49340" y="83756"/>
                    </a:moveTo>
                    <a:cubicBezTo>
                      <a:pt x="48425" y="83784"/>
                      <a:pt x="47520" y="83518"/>
                      <a:pt x="46768" y="82994"/>
                    </a:cubicBezTo>
                    <a:cubicBezTo>
                      <a:pt x="42005" y="79946"/>
                      <a:pt x="0" y="52133"/>
                      <a:pt x="0" y="27749"/>
                    </a:cubicBezTo>
                    <a:cubicBezTo>
                      <a:pt x="38" y="12385"/>
                      <a:pt x="12516" y="-36"/>
                      <a:pt x="27880" y="3"/>
                    </a:cubicBezTo>
                    <a:cubicBezTo>
                      <a:pt x="35986" y="21"/>
                      <a:pt x="43691" y="3584"/>
                      <a:pt x="48959" y="9747"/>
                    </a:cubicBezTo>
                    <a:cubicBezTo>
                      <a:pt x="58941" y="-1931"/>
                      <a:pt x="76495" y="-3312"/>
                      <a:pt x="88173" y="6670"/>
                    </a:cubicBezTo>
                    <a:cubicBezTo>
                      <a:pt x="94336" y="11937"/>
                      <a:pt x="97898" y="19634"/>
                      <a:pt x="97917" y="27749"/>
                    </a:cubicBezTo>
                    <a:cubicBezTo>
                      <a:pt x="97917" y="52037"/>
                      <a:pt x="56674" y="79946"/>
                      <a:pt x="51911" y="82994"/>
                    </a:cubicBezTo>
                    <a:cubicBezTo>
                      <a:pt x="51168" y="83527"/>
                      <a:pt x="50254" y="83794"/>
                      <a:pt x="49340" y="83756"/>
                    </a:cubicBezTo>
                    <a:close/>
                    <a:moveTo>
                      <a:pt x="27813" y="9556"/>
                    </a:moveTo>
                    <a:cubicBezTo>
                      <a:pt x="17764" y="9499"/>
                      <a:pt x="9582" y="17605"/>
                      <a:pt x="9525" y="27653"/>
                    </a:cubicBezTo>
                    <a:cubicBezTo>
                      <a:pt x="9525" y="27682"/>
                      <a:pt x="9525" y="27720"/>
                      <a:pt x="9525" y="27749"/>
                    </a:cubicBezTo>
                    <a:cubicBezTo>
                      <a:pt x="9525" y="42989"/>
                      <a:pt x="36195" y="64325"/>
                      <a:pt x="49340" y="73278"/>
                    </a:cubicBezTo>
                    <a:cubicBezTo>
                      <a:pt x="62294" y="64325"/>
                      <a:pt x="88392" y="42989"/>
                      <a:pt x="88392" y="27749"/>
                    </a:cubicBezTo>
                    <a:cubicBezTo>
                      <a:pt x="88307" y="17652"/>
                      <a:pt x="80039" y="9537"/>
                      <a:pt x="69942" y="9623"/>
                    </a:cubicBezTo>
                    <a:cubicBezTo>
                      <a:pt x="62722" y="9689"/>
                      <a:pt x="56226" y="13995"/>
                      <a:pt x="53340" y="20605"/>
                    </a:cubicBezTo>
                    <a:cubicBezTo>
                      <a:pt x="52607" y="22386"/>
                      <a:pt x="50883" y="23548"/>
                      <a:pt x="48959" y="23558"/>
                    </a:cubicBezTo>
                    <a:lnTo>
                      <a:pt x="48959" y="23558"/>
                    </a:lnTo>
                    <a:cubicBezTo>
                      <a:pt x="47035" y="23548"/>
                      <a:pt x="45311" y="22386"/>
                      <a:pt x="44577" y="20605"/>
                    </a:cubicBezTo>
                    <a:cubicBezTo>
                      <a:pt x="41710" y="13890"/>
                      <a:pt x="35109" y="9546"/>
                      <a:pt x="27813" y="9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8" name="任意多边形: 形状 757">
                <a:extLst>
                  <a:ext uri="{FF2B5EF4-FFF2-40B4-BE49-F238E27FC236}">
                    <a16:creationId xmlns:a16="http://schemas.microsoft.com/office/drawing/2014/main" id="{9202D012-9B45-4BA4-B64E-D512CBBCAA85}"/>
                  </a:ext>
                </a:extLst>
              </p:cNvPr>
              <p:cNvSpPr/>
              <p:nvPr/>
            </p:nvSpPr>
            <p:spPr>
              <a:xfrm>
                <a:off x="-3110780" y="139889"/>
                <a:ext cx="205359" cy="172721"/>
              </a:xfrm>
              <a:custGeom>
                <a:avLst/>
                <a:gdLst>
                  <a:gd name="connsiteX0" fmla="*/ 205359 w 205359"/>
                  <a:gd name="connsiteY0" fmla="*/ 53564 h 172721"/>
                  <a:gd name="connsiteX1" fmla="*/ 152038 w 205359"/>
                  <a:gd name="connsiteY1" fmla="*/ 14 h 172721"/>
                  <a:gd name="connsiteX2" fmla="*/ 102680 w 205359"/>
                  <a:gd name="connsiteY2" fmla="*/ 32704 h 172721"/>
                  <a:gd name="connsiteX3" fmla="*/ 32690 w 205359"/>
                  <a:gd name="connsiteY3" fmla="*/ 4205 h 172721"/>
                  <a:gd name="connsiteX4" fmla="*/ 0 w 205359"/>
                  <a:gd name="connsiteY4" fmla="*/ 53564 h 172721"/>
                  <a:gd name="connsiteX5" fmla="*/ 103632 w 205359"/>
                  <a:gd name="connsiteY5" fmla="*/ 172722 h 172721"/>
                  <a:gd name="connsiteX6" fmla="*/ 205359 w 205359"/>
                  <a:gd name="connsiteY6" fmla="*/ 53564 h 172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359" h="172721">
                    <a:moveTo>
                      <a:pt x="205359" y="53564"/>
                    </a:moveTo>
                    <a:cubicBezTo>
                      <a:pt x="205426" y="24056"/>
                      <a:pt x="181547" y="81"/>
                      <a:pt x="152038" y="14"/>
                    </a:cubicBezTo>
                    <a:cubicBezTo>
                      <a:pt x="130502" y="-33"/>
                      <a:pt x="111043" y="12854"/>
                      <a:pt x="102680" y="32704"/>
                    </a:cubicBezTo>
                    <a:cubicBezTo>
                      <a:pt x="91221" y="5510"/>
                      <a:pt x="59884" y="-7253"/>
                      <a:pt x="32690" y="4205"/>
                    </a:cubicBezTo>
                    <a:cubicBezTo>
                      <a:pt x="12840" y="12568"/>
                      <a:pt x="-47" y="32028"/>
                      <a:pt x="0" y="53564"/>
                    </a:cubicBezTo>
                    <a:cubicBezTo>
                      <a:pt x="0" y="105666"/>
                      <a:pt x="103632" y="172722"/>
                      <a:pt x="103632" y="172722"/>
                    </a:cubicBezTo>
                    <a:cubicBezTo>
                      <a:pt x="103632" y="172722"/>
                      <a:pt x="205359" y="105666"/>
                      <a:pt x="205359" y="53564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9" name="任意多边形: 形状 758">
                <a:extLst>
                  <a:ext uri="{FF2B5EF4-FFF2-40B4-BE49-F238E27FC236}">
                    <a16:creationId xmlns:a16="http://schemas.microsoft.com/office/drawing/2014/main" id="{343D2838-2B44-4BA1-B8B4-DC07FD3E3854}"/>
                  </a:ext>
                </a:extLst>
              </p:cNvPr>
              <p:cNvSpPr/>
              <p:nvPr/>
            </p:nvSpPr>
            <p:spPr>
              <a:xfrm>
                <a:off x="-3000576" y="-28892"/>
                <a:ext cx="152400" cy="128048"/>
              </a:xfrm>
              <a:custGeom>
                <a:avLst/>
                <a:gdLst>
                  <a:gd name="connsiteX0" fmla="*/ 152400 w 152400"/>
                  <a:gd name="connsiteY0" fmla="*/ 39275 h 128048"/>
                  <a:gd name="connsiteX1" fmla="*/ 112052 w 152400"/>
                  <a:gd name="connsiteY1" fmla="*/ 4 h 128048"/>
                  <a:gd name="connsiteX2" fmla="*/ 76200 w 152400"/>
                  <a:gd name="connsiteY2" fmla="*/ 23654 h 128048"/>
                  <a:gd name="connsiteX3" fmla="*/ 23317 w 152400"/>
                  <a:gd name="connsiteY3" fmla="*/ 3938 h 128048"/>
                  <a:gd name="connsiteX4" fmla="*/ 0 w 152400"/>
                  <a:gd name="connsiteY4" fmla="*/ 39275 h 128048"/>
                  <a:gd name="connsiteX5" fmla="*/ 77248 w 152400"/>
                  <a:gd name="connsiteY5" fmla="*/ 128048 h 128048"/>
                  <a:gd name="connsiteX6" fmla="*/ 152400 w 152400"/>
                  <a:gd name="connsiteY6" fmla="*/ 39275 h 128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8048">
                    <a:moveTo>
                      <a:pt x="152400" y="39275"/>
                    </a:moveTo>
                    <a:cubicBezTo>
                      <a:pt x="152105" y="17292"/>
                      <a:pt x="134045" y="-291"/>
                      <a:pt x="112052" y="4"/>
                    </a:cubicBezTo>
                    <a:cubicBezTo>
                      <a:pt x="96507" y="213"/>
                      <a:pt x="82506" y="9443"/>
                      <a:pt x="76200" y="23654"/>
                    </a:cubicBezTo>
                    <a:cubicBezTo>
                      <a:pt x="67046" y="3604"/>
                      <a:pt x="43367" y="-5225"/>
                      <a:pt x="23317" y="3938"/>
                    </a:cubicBezTo>
                    <a:cubicBezTo>
                      <a:pt x="9420" y="10281"/>
                      <a:pt x="371" y="24007"/>
                      <a:pt x="0" y="39275"/>
                    </a:cubicBezTo>
                    <a:cubicBezTo>
                      <a:pt x="0" y="78137"/>
                      <a:pt x="77248" y="128048"/>
                      <a:pt x="77248" y="128048"/>
                    </a:cubicBezTo>
                    <a:cubicBezTo>
                      <a:pt x="77248" y="128048"/>
                      <a:pt x="152400" y="78137"/>
                      <a:pt x="152400" y="39275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0" name="任意多边形: 形状 759">
                <a:extLst>
                  <a:ext uri="{FF2B5EF4-FFF2-40B4-BE49-F238E27FC236}">
                    <a16:creationId xmlns:a16="http://schemas.microsoft.com/office/drawing/2014/main" id="{7704063E-7DF4-4CFF-9AD7-13379104B09A}"/>
                  </a:ext>
                </a:extLst>
              </p:cNvPr>
              <p:cNvSpPr/>
              <p:nvPr/>
            </p:nvSpPr>
            <p:spPr>
              <a:xfrm>
                <a:off x="-3000576" y="-28892"/>
                <a:ext cx="152400" cy="128048"/>
              </a:xfrm>
              <a:custGeom>
                <a:avLst/>
                <a:gdLst>
                  <a:gd name="connsiteX0" fmla="*/ 152400 w 152400"/>
                  <a:gd name="connsiteY0" fmla="*/ 39275 h 128048"/>
                  <a:gd name="connsiteX1" fmla="*/ 112052 w 152400"/>
                  <a:gd name="connsiteY1" fmla="*/ 4 h 128048"/>
                  <a:gd name="connsiteX2" fmla="*/ 76200 w 152400"/>
                  <a:gd name="connsiteY2" fmla="*/ 23654 h 128048"/>
                  <a:gd name="connsiteX3" fmla="*/ 23317 w 152400"/>
                  <a:gd name="connsiteY3" fmla="*/ 3938 h 128048"/>
                  <a:gd name="connsiteX4" fmla="*/ 0 w 152400"/>
                  <a:gd name="connsiteY4" fmla="*/ 39275 h 128048"/>
                  <a:gd name="connsiteX5" fmla="*/ 77248 w 152400"/>
                  <a:gd name="connsiteY5" fmla="*/ 128048 h 128048"/>
                  <a:gd name="connsiteX6" fmla="*/ 152400 w 152400"/>
                  <a:gd name="connsiteY6" fmla="*/ 39275 h 128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8048">
                    <a:moveTo>
                      <a:pt x="152400" y="39275"/>
                    </a:moveTo>
                    <a:cubicBezTo>
                      <a:pt x="152105" y="17292"/>
                      <a:pt x="134045" y="-291"/>
                      <a:pt x="112052" y="4"/>
                    </a:cubicBezTo>
                    <a:cubicBezTo>
                      <a:pt x="96507" y="213"/>
                      <a:pt x="82506" y="9443"/>
                      <a:pt x="76200" y="23654"/>
                    </a:cubicBezTo>
                    <a:cubicBezTo>
                      <a:pt x="67046" y="3604"/>
                      <a:pt x="43367" y="-5225"/>
                      <a:pt x="23317" y="3938"/>
                    </a:cubicBezTo>
                    <a:cubicBezTo>
                      <a:pt x="9420" y="10281"/>
                      <a:pt x="371" y="24007"/>
                      <a:pt x="0" y="39275"/>
                    </a:cubicBezTo>
                    <a:cubicBezTo>
                      <a:pt x="0" y="78137"/>
                      <a:pt x="77248" y="128048"/>
                      <a:pt x="77248" y="128048"/>
                    </a:cubicBezTo>
                    <a:cubicBezTo>
                      <a:pt x="77248" y="128048"/>
                      <a:pt x="152400" y="78137"/>
                      <a:pt x="152400" y="39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1" name="任意多边形: 形状 760">
                <a:extLst>
                  <a:ext uri="{FF2B5EF4-FFF2-40B4-BE49-F238E27FC236}">
                    <a16:creationId xmlns:a16="http://schemas.microsoft.com/office/drawing/2014/main" id="{C9A05A45-509A-418B-A3E5-205953DFFA95}"/>
                  </a:ext>
                </a:extLst>
              </p:cNvPr>
              <p:cNvSpPr/>
              <p:nvPr/>
            </p:nvSpPr>
            <p:spPr>
              <a:xfrm>
                <a:off x="-2992860" y="-128043"/>
                <a:ext cx="108204" cy="89658"/>
              </a:xfrm>
              <a:custGeom>
                <a:avLst/>
                <a:gdLst>
                  <a:gd name="connsiteX0" fmla="*/ 108204 w 108204"/>
                  <a:gd name="connsiteY0" fmla="*/ 26889 h 89658"/>
                  <a:gd name="connsiteX1" fmla="*/ 77991 w 108204"/>
                  <a:gd name="connsiteY1" fmla="*/ 57 h 89658"/>
                  <a:gd name="connsiteX2" fmla="*/ 54102 w 108204"/>
                  <a:gd name="connsiteY2" fmla="*/ 15840 h 89658"/>
                  <a:gd name="connsiteX3" fmla="*/ 15783 w 108204"/>
                  <a:gd name="connsiteY3" fmla="*/ 3000 h 89658"/>
                  <a:gd name="connsiteX4" fmla="*/ 0 w 108204"/>
                  <a:gd name="connsiteY4" fmla="*/ 26889 h 89658"/>
                  <a:gd name="connsiteX5" fmla="*/ 54578 w 108204"/>
                  <a:gd name="connsiteY5" fmla="*/ 89659 h 89658"/>
                  <a:gd name="connsiteX6" fmla="*/ 108204 w 108204"/>
                  <a:gd name="connsiteY6" fmla="*/ 26889 h 8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4" h="89658">
                    <a:moveTo>
                      <a:pt x="108204" y="26889"/>
                    </a:moveTo>
                    <a:cubicBezTo>
                      <a:pt x="107270" y="11134"/>
                      <a:pt x="93745" y="-877"/>
                      <a:pt x="77991" y="57"/>
                    </a:cubicBezTo>
                    <a:cubicBezTo>
                      <a:pt x="67771" y="666"/>
                      <a:pt x="58664" y="6686"/>
                      <a:pt x="54102" y="15840"/>
                    </a:cubicBezTo>
                    <a:cubicBezTo>
                      <a:pt x="47063" y="1714"/>
                      <a:pt x="29909" y="-4029"/>
                      <a:pt x="15783" y="3000"/>
                    </a:cubicBezTo>
                    <a:cubicBezTo>
                      <a:pt x="6630" y="7562"/>
                      <a:pt x="610" y="16678"/>
                      <a:pt x="0" y="26889"/>
                    </a:cubicBezTo>
                    <a:cubicBezTo>
                      <a:pt x="0" y="54321"/>
                      <a:pt x="54578" y="89659"/>
                      <a:pt x="54578" y="89659"/>
                    </a:cubicBezTo>
                    <a:cubicBezTo>
                      <a:pt x="54578" y="89659"/>
                      <a:pt x="108204" y="54321"/>
                      <a:pt x="108204" y="26889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2" name="任意多边形: 形状 761">
                <a:extLst>
                  <a:ext uri="{FF2B5EF4-FFF2-40B4-BE49-F238E27FC236}">
                    <a16:creationId xmlns:a16="http://schemas.microsoft.com/office/drawing/2014/main" id="{BE97092E-908B-4C67-A7F6-068A9D7093EC}"/>
                  </a:ext>
                </a:extLst>
              </p:cNvPr>
              <p:cNvSpPr/>
              <p:nvPr/>
            </p:nvSpPr>
            <p:spPr>
              <a:xfrm>
                <a:off x="-2992860" y="-128043"/>
                <a:ext cx="108204" cy="89658"/>
              </a:xfrm>
              <a:custGeom>
                <a:avLst/>
                <a:gdLst>
                  <a:gd name="connsiteX0" fmla="*/ 108204 w 108204"/>
                  <a:gd name="connsiteY0" fmla="*/ 26889 h 89658"/>
                  <a:gd name="connsiteX1" fmla="*/ 77991 w 108204"/>
                  <a:gd name="connsiteY1" fmla="*/ 57 h 89658"/>
                  <a:gd name="connsiteX2" fmla="*/ 54102 w 108204"/>
                  <a:gd name="connsiteY2" fmla="*/ 15840 h 89658"/>
                  <a:gd name="connsiteX3" fmla="*/ 15783 w 108204"/>
                  <a:gd name="connsiteY3" fmla="*/ 3000 h 89658"/>
                  <a:gd name="connsiteX4" fmla="*/ 0 w 108204"/>
                  <a:gd name="connsiteY4" fmla="*/ 26889 h 89658"/>
                  <a:gd name="connsiteX5" fmla="*/ 54578 w 108204"/>
                  <a:gd name="connsiteY5" fmla="*/ 89659 h 89658"/>
                  <a:gd name="connsiteX6" fmla="*/ 108204 w 108204"/>
                  <a:gd name="connsiteY6" fmla="*/ 26889 h 8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4" h="89658">
                    <a:moveTo>
                      <a:pt x="108204" y="26889"/>
                    </a:moveTo>
                    <a:cubicBezTo>
                      <a:pt x="107270" y="11134"/>
                      <a:pt x="93745" y="-877"/>
                      <a:pt x="77991" y="57"/>
                    </a:cubicBezTo>
                    <a:cubicBezTo>
                      <a:pt x="67771" y="666"/>
                      <a:pt x="58664" y="6686"/>
                      <a:pt x="54102" y="15840"/>
                    </a:cubicBezTo>
                    <a:cubicBezTo>
                      <a:pt x="47063" y="1714"/>
                      <a:pt x="29909" y="-4029"/>
                      <a:pt x="15783" y="3000"/>
                    </a:cubicBezTo>
                    <a:cubicBezTo>
                      <a:pt x="6630" y="7562"/>
                      <a:pt x="610" y="16678"/>
                      <a:pt x="0" y="26889"/>
                    </a:cubicBezTo>
                    <a:cubicBezTo>
                      <a:pt x="0" y="54321"/>
                      <a:pt x="54578" y="89659"/>
                      <a:pt x="54578" y="89659"/>
                    </a:cubicBezTo>
                    <a:cubicBezTo>
                      <a:pt x="54578" y="89659"/>
                      <a:pt x="108204" y="54321"/>
                      <a:pt x="108204" y="268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3" name="任意多边形: 形状 762">
                <a:extLst>
                  <a:ext uri="{FF2B5EF4-FFF2-40B4-BE49-F238E27FC236}">
                    <a16:creationId xmlns:a16="http://schemas.microsoft.com/office/drawing/2014/main" id="{84696066-7AA9-48D6-BD96-50C9AA592110}"/>
                  </a:ext>
                </a:extLst>
              </p:cNvPr>
              <p:cNvSpPr/>
              <p:nvPr/>
            </p:nvSpPr>
            <p:spPr>
              <a:xfrm>
                <a:off x="-2933901" y="-231874"/>
                <a:ext cx="108204" cy="89572"/>
              </a:xfrm>
              <a:custGeom>
                <a:avLst/>
                <a:gdLst>
                  <a:gd name="connsiteX0" fmla="*/ 108204 w 108204"/>
                  <a:gd name="connsiteY0" fmla="*/ 26803 h 89572"/>
                  <a:gd name="connsiteX1" fmla="*/ 77905 w 108204"/>
                  <a:gd name="connsiteY1" fmla="*/ 56 h 89572"/>
                  <a:gd name="connsiteX2" fmla="*/ 54102 w 108204"/>
                  <a:gd name="connsiteY2" fmla="*/ 15849 h 89572"/>
                  <a:gd name="connsiteX3" fmla="*/ 15793 w 108204"/>
                  <a:gd name="connsiteY3" fmla="*/ 2999 h 89572"/>
                  <a:gd name="connsiteX4" fmla="*/ 0 w 108204"/>
                  <a:gd name="connsiteY4" fmla="*/ 26803 h 89572"/>
                  <a:gd name="connsiteX5" fmla="*/ 54578 w 108204"/>
                  <a:gd name="connsiteY5" fmla="*/ 89572 h 89572"/>
                  <a:gd name="connsiteX6" fmla="*/ 108204 w 108204"/>
                  <a:gd name="connsiteY6" fmla="*/ 26803 h 8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4" h="89572">
                    <a:moveTo>
                      <a:pt x="108204" y="26803"/>
                    </a:moveTo>
                    <a:cubicBezTo>
                      <a:pt x="107223" y="11048"/>
                      <a:pt x="93659" y="-925"/>
                      <a:pt x="77905" y="56"/>
                    </a:cubicBezTo>
                    <a:cubicBezTo>
                      <a:pt x="67723" y="695"/>
                      <a:pt x="58646" y="6714"/>
                      <a:pt x="54102" y="15849"/>
                    </a:cubicBezTo>
                    <a:cubicBezTo>
                      <a:pt x="47073" y="1723"/>
                      <a:pt x="29918" y="-4030"/>
                      <a:pt x="15793" y="2999"/>
                    </a:cubicBezTo>
                    <a:cubicBezTo>
                      <a:pt x="6648" y="7543"/>
                      <a:pt x="638" y="16620"/>
                      <a:pt x="0" y="26803"/>
                    </a:cubicBezTo>
                    <a:cubicBezTo>
                      <a:pt x="0" y="54330"/>
                      <a:pt x="54578" y="89572"/>
                      <a:pt x="54578" y="89572"/>
                    </a:cubicBezTo>
                    <a:cubicBezTo>
                      <a:pt x="54578" y="89572"/>
                      <a:pt x="108204" y="54330"/>
                      <a:pt x="108204" y="26803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4" name="任意多边形: 形状 763">
                <a:extLst>
                  <a:ext uri="{FF2B5EF4-FFF2-40B4-BE49-F238E27FC236}">
                    <a16:creationId xmlns:a16="http://schemas.microsoft.com/office/drawing/2014/main" id="{E3ED63CC-1AD2-413E-9EA2-F8C01053AFE3}"/>
                  </a:ext>
                </a:extLst>
              </p:cNvPr>
              <p:cNvSpPr/>
              <p:nvPr/>
            </p:nvSpPr>
            <p:spPr>
              <a:xfrm>
                <a:off x="-2933901" y="-231874"/>
                <a:ext cx="108204" cy="89572"/>
              </a:xfrm>
              <a:custGeom>
                <a:avLst/>
                <a:gdLst>
                  <a:gd name="connsiteX0" fmla="*/ 108204 w 108204"/>
                  <a:gd name="connsiteY0" fmla="*/ 26803 h 89572"/>
                  <a:gd name="connsiteX1" fmla="*/ 77905 w 108204"/>
                  <a:gd name="connsiteY1" fmla="*/ 56 h 89572"/>
                  <a:gd name="connsiteX2" fmla="*/ 54102 w 108204"/>
                  <a:gd name="connsiteY2" fmla="*/ 15849 h 89572"/>
                  <a:gd name="connsiteX3" fmla="*/ 15793 w 108204"/>
                  <a:gd name="connsiteY3" fmla="*/ 2999 h 89572"/>
                  <a:gd name="connsiteX4" fmla="*/ 0 w 108204"/>
                  <a:gd name="connsiteY4" fmla="*/ 26803 h 89572"/>
                  <a:gd name="connsiteX5" fmla="*/ 54578 w 108204"/>
                  <a:gd name="connsiteY5" fmla="*/ 89572 h 89572"/>
                  <a:gd name="connsiteX6" fmla="*/ 108204 w 108204"/>
                  <a:gd name="connsiteY6" fmla="*/ 26803 h 8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4" h="89572">
                    <a:moveTo>
                      <a:pt x="108204" y="26803"/>
                    </a:moveTo>
                    <a:cubicBezTo>
                      <a:pt x="107223" y="11048"/>
                      <a:pt x="93659" y="-925"/>
                      <a:pt x="77905" y="56"/>
                    </a:cubicBezTo>
                    <a:cubicBezTo>
                      <a:pt x="67723" y="695"/>
                      <a:pt x="58646" y="6714"/>
                      <a:pt x="54102" y="15849"/>
                    </a:cubicBezTo>
                    <a:cubicBezTo>
                      <a:pt x="47073" y="1723"/>
                      <a:pt x="29918" y="-4030"/>
                      <a:pt x="15793" y="2999"/>
                    </a:cubicBezTo>
                    <a:cubicBezTo>
                      <a:pt x="6648" y="7543"/>
                      <a:pt x="638" y="16620"/>
                      <a:pt x="0" y="26803"/>
                    </a:cubicBezTo>
                    <a:cubicBezTo>
                      <a:pt x="0" y="54330"/>
                      <a:pt x="54578" y="89572"/>
                      <a:pt x="54578" y="89572"/>
                    </a:cubicBezTo>
                    <a:cubicBezTo>
                      <a:pt x="54578" y="89572"/>
                      <a:pt x="108204" y="54330"/>
                      <a:pt x="108204" y="268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5" name="任意多边形: 形状 764">
                <a:extLst>
                  <a:ext uri="{FF2B5EF4-FFF2-40B4-BE49-F238E27FC236}">
                    <a16:creationId xmlns:a16="http://schemas.microsoft.com/office/drawing/2014/main" id="{4E48B167-2617-4149-90EA-B3A5CD184909}"/>
                  </a:ext>
                </a:extLst>
              </p:cNvPr>
              <p:cNvSpPr/>
              <p:nvPr/>
            </p:nvSpPr>
            <p:spPr>
              <a:xfrm>
                <a:off x="-3068679" y="-307693"/>
                <a:ext cx="108203" cy="89572"/>
              </a:xfrm>
              <a:custGeom>
                <a:avLst/>
                <a:gdLst>
                  <a:gd name="connsiteX0" fmla="*/ 108204 w 108203"/>
                  <a:gd name="connsiteY0" fmla="*/ 26802 h 89572"/>
                  <a:gd name="connsiteX1" fmla="*/ 77905 w 108203"/>
                  <a:gd name="connsiteY1" fmla="*/ 56 h 89572"/>
                  <a:gd name="connsiteX2" fmla="*/ 54102 w 108203"/>
                  <a:gd name="connsiteY2" fmla="*/ 15849 h 89572"/>
                  <a:gd name="connsiteX3" fmla="*/ 15792 w 108203"/>
                  <a:gd name="connsiteY3" fmla="*/ 2999 h 89572"/>
                  <a:gd name="connsiteX4" fmla="*/ 0 w 108203"/>
                  <a:gd name="connsiteY4" fmla="*/ 26802 h 89572"/>
                  <a:gd name="connsiteX5" fmla="*/ 54578 w 108203"/>
                  <a:gd name="connsiteY5" fmla="*/ 89572 h 89572"/>
                  <a:gd name="connsiteX6" fmla="*/ 108204 w 108203"/>
                  <a:gd name="connsiteY6" fmla="*/ 26802 h 8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3" h="89572">
                    <a:moveTo>
                      <a:pt x="108204" y="26802"/>
                    </a:moveTo>
                    <a:cubicBezTo>
                      <a:pt x="107223" y="11048"/>
                      <a:pt x="93659" y="-925"/>
                      <a:pt x="77905" y="56"/>
                    </a:cubicBezTo>
                    <a:cubicBezTo>
                      <a:pt x="67723" y="694"/>
                      <a:pt x="58646" y="6714"/>
                      <a:pt x="54102" y="15849"/>
                    </a:cubicBezTo>
                    <a:cubicBezTo>
                      <a:pt x="47072" y="1723"/>
                      <a:pt x="29918" y="-4030"/>
                      <a:pt x="15792" y="2999"/>
                    </a:cubicBezTo>
                    <a:cubicBezTo>
                      <a:pt x="6648" y="7543"/>
                      <a:pt x="638" y="16620"/>
                      <a:pt x="0" y="26802"/>
                    </a:cubicBezTo>
                    <a:cubicBezTo>
                      <a:pt x="0" y="54330"/>
                      <a:pt x="54578" y="89572"/>
                      <a:pt x="54578" y="89572"/>
                    </a:cubicBezTo>
                    <a:cubicBezTo>
                      <a:pt x="54578" y="89572"/>
                      <a:pt x="108204" y="54330"/>
                      <a:pt x="108204" y="26802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6" name="任意多边形: 形状 765">
                <a:extLst>
                  <a:ext uri="{FF2B5EF4-FFF2-40B4-BE49-F238E27FC236}">
                    <a16:creationId xmlns:a16="http://schemas.microsoft.com/office/drawing/2014/main" id="{2E4B1EF1-F486-47F8-A56C-9AE103858FFD}"/>
                  </a:ext>
                </a:extLst>
              </p:cNvPr>
              <p:cNvSpPr/>
              <p:nvPr/>
            </p:nvSpPr>
            <p:spPr>
              <a:xfrm>
                <a:off x="-3068679" y="-307693"/>
                <a:ext cx="108203" cy="89572"/>
              </a:xfrm>
              <a:custGeom>
                <a:avLst/>
                <a:gdLst>
                  <a:gd name="connsiteX0" fmla="*/ 108204 w 108203"/>
                  <a:gd name="connsiteY0" fmla="*/ 26802 h 89572"/>
                  <a:gd name="connsiteX1" fmla="*/ 77905 w 108203"/>
                  <a:gd name="connsiteY1" fmla="*/ 56 h 89572"/>
                  <a:gd name="connsiteX2" fmla="*/ 54102 w 108203"/>
                  <a:gd name="connsiteY2" fmla="*/ 15849 h 89572"/>
                  <a:gd name="connsiteX3" fmla="*/ 15792 w 108203"/>
                  <a:gd name="connsiteY3" fmla="*/ 2999 h 89572"/>
                  <a:gd name="connsiteX4" fmla="*/ 0 w 108203"/>
                  <a:gd name="connsiteY4" fmla="*/ 26802 h 89572"/>
                  <a:gd name="connsiteX5" fmla="*/ 54578 w 108203"/>
                  <a:gd name="connsiteY5" fmla="*/ 89572 h 89572"/>
                  <a:gd name="connsiteX6" fmla="*/ 108204 w 108203"/>
                  <a:gd name="connsiteY6" fmla="*/ 26802 h 8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3" h="89572">
                    <a:moveTo>
                      <a:pt x="108204" y="26802"/>
                    </a:moveTo>
                    <a:cubicBezTo>
                      <a:pt x="107223" y="11048"/>
                      <a:pt x="93659" y="-925"/>
                      <a:pt x="77905" y="56"/>
                    </a:cubicBezTo>
                    <a:cubicBezTo>
                      <a:pt x="67723" y="694"/>
                      <a:pt x="58646" y="6714"/>
                      <a:pt x="54102" y="15849"/>
                    </a:cubicBezTo>
                    <a:cubicBezTo>
                      <a:pt x="47072" y="1723"/>
                      <a:pt x="29918" y="-4030"/>
                      <a:pt x="15792" y="2999"/>
                    </a:cubicBezTo>
                    <a:cubicBezTo>
                      <a:pt x="6648" y="7543"/>
                      <a:pt x="638" y="16620"/>
                      <a:pt x="0" y="26802"/>
                    </a:cubicBezTo>
                    <a:cubicBezTo>
                      <a:pt x="0" y="54330"/>
                      <a:pt x="54578" y="89572"/>
                      <a:pt x="54578" y="89572"/>
                    </a:cubicBezTo>
                    <a:cubicBezTo>
                      <a:pt x="54578" y="89572"/>
                      <a:pt x="108204" y="54330"/>
                      <a:pt x="108204" y="268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7" name="任意多边形: 形状 766">
                <a:extLst>
                  <a:ext uri="{FF2B5EF4-FFF2-40B4-BE49-F238E27FC236}">
                    <a16:creationId xmlns:a16="http://schemas.microsoft.com/office/drawing/2014/main" id="{C2B0FA1F-F1C5-4F37-B4A4-84D13D0E9B37}"/>
                  </a:ext>
                </a:extLst>
              </p:cNvPr>
              <p:cNvSpPr/>
              <p:nvPr/>
            </p:nvSpPr>
            <p:spPr>
              <a:xfrm>
                <a:off x="-2961713" y="-395032"/>
                <a:ext cx="71627" cy="58991"/>
              </a:xfrm>
              <a:custGeom>
                <a:avLst/>
                <a:gdLst>
                  <a:gd name="connsiteX0" fmla="*/ 71628 w 71627"/>
                  <a:gd name="connsiteY0" fmla="*/ 17462 h 58991"/>
                  <a:gd name="connsiteX1" fmla="*/ 51054 w 71627"/>
                  <a:gd name="connsiteY1" fmla="*/ 69 h 58991"/>
                  <a:gd name="connsiteX2" fmla="*/ 35814 w 71627"/>
                  <a:gd name="connsiteY2" fmla="*/ 10128 h 58991"/>
                  <a:gd name="connsiteX3" fmla="*/ 10058 w 71627"/>
                  <a:gd name="connsiteY3" fmla="*/ 2222 h 58991"/>
                  <a:gd name="connsiteX4" fmla="*/ 0 w 71627"/>
                  <a:gd name="connsiteY4" fmla="*/ 17462 h 58991"/>
                  <a:gd name="connsiteX5" fmla="*/ 36100 w 71627"/>
                  <a:gd name="connsiteY5" fmla="*/ 58991 h 58991"/>
                  <a:gd name="connsiteX6" fmla="*/ 71628 w 71627"/>
                  <a:gd name="connsiteY6" fmla="*/ 17462 h 5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627" h="58991">
                    <a:moveTo>
                      <a:pt x="71628" y="17462"/>
                    </a:moveTo>
                    <a:cubicBezTo>
                      <a:pt x="70751" y="6975"/>
                      <a:pt x="61541" y="-807"/>
                      <a:pt x="51054" y="69"/>
                    </a:cubicBezTo>
                    <a:cubicBezTo>
                      <a:pt x="44596" y="612"/>
                      <a:pt x="38852" y="4403"/>
                      <a:pt x="35814" y="10128"/>
                    </a:cubicBezTo>
                    <a:cubicBezTo>
                      <a:pt x="30889" y="831"/>
                      <a:pt x="19355" y="-2703"/>
                      <a:pt x="10058" y="2222"/>
                    </a:cubicBezTo>
                    <a:cubicBezTo>
                      <a:pt x="4334" y="5260"/>
                      <a:pt x="543" y="11004"/>
                      <a:pt x="0" y="17462"/>
                    </a:cubicBezTo>
                    <a:cubicBezTo>
                      <a:pt x="0" y="35655"/>
                      <a:pt x="36100" y="58991"/>
                      <a:pt x="36100" y="58991"/>
                    </a:cubicBezTo>
                    <a:cubicBezTo>
                      <a:pt x="36100" y="58991"/>
                      <a:pt x="71628" y="35655"/>
                      <a:pt x="71628" y="17462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8" name="任意多边形: 形状 767">
                <a:extLst>
                  <a:ext uri="{FF2B5EF4-FFF2-40B4-BE49-F238E27FC236}">
                    <a16:creationId xmlns:a16="http://schemas.microsoft.com/office/drawing/2014/main" id="{7FC3A77D-E26F-462E-87DA-C32B8C158819}"/>
                  </a:ext>
                </a:extLst>
              </p:cNvPr>
              <p:cNvSpPr/>
              <p:nvPr/>
            </p:nvSpPr>
            <p:spPr>
              <a:xfrm>
                <a:off x="-2961713" y="-395032"/>
                <a:ext cx="71627" cy="58991"/>
              </a:xfrm>
              <a:custGeom>
                <a:avLst/>
                <a:gdLst>
                  <a:gd name="connsiteX0" fmla="*/ 71628 w 71627"/>
                  <a:gd name="connsiteY0" fmla="*/ 17462 h 58991"/>
                  <a:gd name="connsiteX1" fmla="*/ 51054 w 71627"/>
                  <a:gd name="connsiteY1" fmla="*/ 69 h 58991"/>
                  <a:gd name="connsiteX2" fmla="*/ 35814 w 71627"/>
                  <a:gd name="connsiteY2" fmla="*/ 10128 h 58991"/>
                  <a:gd name="connsiteX3" fmla="*/ 10058 w 71627"/>
                  <a:gd name="connsiteY3" fmla="*/ 2222 h 58991"/>
                  <a:gd name="connsiteX4" fmla="*/ 0 w 71627"/>
                  <a:gd name="connsiteY4" fmla="*/ 17462 h 58991"/>
                  <a:gd name="connsiteX5" fmla="*/ 36100 w 71627"/>
                  <a:gd name="connsiteY5" fmla="*/ 58991 h 58991"/>
                  <a:gd name="connsiteX6" fmla="*/ 71628 w 71627"/>
                  <a:gd name="connsiteY6" fmla="*/ 17462 h 58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627" h="58991">
                    <a:moveTo>
                      <a:pt x="71628" y="17462"/>
                    </a:moveTo>
                    <a:cubicBezTo>
                      <a:pt x="70751" y="6975"/>
                      <a:pt x="61541" y="-807"/>
                      <a:pt x="51054" y="69"/>
                    </a:cubicBezTo>
                    <a:cubicBezTo>
                      <a:pt x="44596" y="612"/>
                      <a:pt x="38852" y="4403"/>
                      <a:pt x="35814" y="10128"/>
                    </a:cubicBezTo>
                    <a:cubicBezTo>
                      <a:pt x="30889" y="831"/>
                      <a:pt x="19355" y="-2703"/>
                      <a:pt x="10058" y="2222"/>
                    </a:cubicBezTo>
                    <a:cubicBezTo>
                      <a:pt x="4334" y="5260"/>
                      <a:pt x="543" y="11004"/>
                      <a:pt x="0" y="17462"/>
                    </a:cubicBezTo>
                    <a:cubicBezTo>
                      <a:pt x="0" y="35655"/>
                      <a:pt x="36100" y="58991"/>
                      <a:pt x="36100" y="58991"/>
                    </a:cubicBezTo>
                    <a:cubicBezTo>
                      <a:pt x="36100" y="58991"/>
                      <a:pt x="71628" y="35655"/>
                      <a:pt x="71628" y="174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769" name="任意多边形: 形状 768">
              <a:extLst>
                <a:ext uri="{FF2B5EF4-FFF2-40B4-BE49-F238E27FC236}">
                  <a16:creationId xmlns:a16="http://schemas.microsoft.com/office/drawing/2014/main" id="{E2523308-6862-4358-BF10-CF7ED6CBFFC3}"/>
                </a:ext>
              </a:extLst>
            </p:cNvPr>
            <p:cNvSpPr/>
            <p:nvPr/>
          </p:nvSpPr>
          <p:spPr>
            <a:xfrm>
              <a:off x="-4274354" y="-2147124"/>
              <a:ext cx="1461992" cy="2733008"/>
            </a:xfrm>
            <a:custGeom>
              <a:avLst/>
              <a:gdLst>
                <a:gd name="connsiteX0" fmla="*/ 0 w 1461992"/>
                <a:gd name="connsiteY0" fmla="*/ 0 h 2733008"/>
                <a:gd name="connsiteX1" fmla="*/ 1461992 w 1461992"/>
                <a:gd name="connsiteY1" fmla="*/ 0 h 2733008"/>
                <a:gd name="connsiteX2" fmla="*/ 1461992 w 1461992"/>
                <a:gd name="connsiteY2" fmla="*/ 2733008 h 2733008"/>
                <a:gd name="connsiteX3" fmla="*/ 0 w 1461992"/>
                <a:gd name="connsiteY3" fmla="*/ 2733008 h 273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992" h="2733008">
                  <a:moveTo>
                    <a:pt x="0" y="0"/>
                  </a:moveTo>
                  <a:lnTo>
                    <a:pt x="1461992" y="0"/>
                  </a:lnTo>
                  <a:lnTo>
                    <a:pt x="1461992" y="2733008"/>
                  </a:lnTo>
                  <a:lnTo>
                    <a:pt x="0" y="2733008"/>
                  </a:lnTo>
                  <a:close/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524" name="组合 523">
            <a:extLst>
              <a:ext uri="{FF2B5EF4-FFF2-40B4-BE49-F238E27FC236}">
                <a16:creationId xmlns:a16="http://schemas.microsoft.com/office/drawing/2014/main" id="{1303ADD6-64B2-4D68-9E0C-8ABB229C3783}"/>
              </a:ext>
            </a:extLst>
          </p:cNvPr>
          <p:cNvGrpSpPr/>
          <p:nvPr/>
        </p:nvGrpSpPr>
        <p:grpSpPr>
          <a:xfrm>
            <a:off x="6198491" y="4008764"/>
            <a:ext cx="1795624" cy="2420725"/>
            <a:chOff x="-1554032" y="5973743"/>
            <a:chExt cx="3427056" cy="4620098"/>
          </a:xfrm>
        </p:grpSpPr>
        <p:grpSp>
          <p:nvGrpSpPr>
            <p:cNvPr id="316" name="组合 315">
              <a:extLst>
                <a:ext uri="{FF2B5EF4-FFF2-40B4-BE49-F238E27FC236}">
                  <a16:creationId xmlns:a16="http://schemas.microsoft.com/office/drawing/2014/main" id="{8367FF1A-38EB-4792-89E4-1450BD197236}"/>
                </a:ext>
              </a:extLst>
            </p:cNvPr>
            <p:cNvGrpSpPr/>
            <p:nvPr/>
          </p:nvGrpSpPr>
          <p:grpSpPr>
            <a:xfrm>
              <a:off x="-1554032" y="6004501"/>
              <a:ext cx="2995271" cy="4511073"/>
              <a:chOff x="-4725118" y="5013132"/>
              <a:chExt cx="2995271" cy="4511073"/>
            </a:xfrm>
          </p:grpSpPr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FE2AE5BF-45BA-47B9-9595-F627085F3C0A}"/>
                  </a:ext>
                </a:extLst>
              </p:cNvPr>
              <p:cNvSpPr/>
              <p:nvPr/>
            </p:nvSpPr>
            <p:spPr>
              <a:xfrm>
                <a:off x="-4725118" y="5013132"/>
                <a:ext cx="2995271" cy="4511073"/>
              </a:xfrm>
              <a:custGeom>
                <a:avLst/>
                <a:gdLst>
                  <a:gd name="connsiteX0" fmla="*/ 1256072 w 1256071"/>
                  <a:gd name="connsiteY0" fmla="*/ 1879057 h 1891725"/>
                  <a:gd name="connsiteX1" fmla="*/ 997658 w 1256071"/>
                  <a:gd name="connsiteY1" fmla="*/ 1388710 h 1891725"/>
                  <a:gd name="connsiteX2" fmla="*/ 933269 w 1256071"/>
                  <a:gd name="connsiteY2" fmla="*/ 1168683 h 1891725"/>
                  <a:gd name="connsiteX3" fmla="*/ 930221 w 1256071"/>
                  <a:gd name="connsiteY3" fmla="*/ 1054383 h 1891725"/>
                  <a:gd name="connsiteX4" fmla="*/ 940413 w 1256071"/>
                  <a:gd name="connsiteY4" fmla="*/ 813876 h 1891725"/>
                  <a:gd name="connsiteX5" fmla="*/ 911838 w 1256071"/>
                  <a:gd name="connsiteY5" fmla="*/ 608327 h 1891725"/>
                  <a:gd name="connsiteX6" fmla="*/ 834209 w 1256071"/>
                  <a:gd name="connsiteY6" fmla="*/ 498790 h 1891725"/>
                  <a:gd name="connsiteX7" fmla="*/ 775535 w 1256071"/>
                  <a:gd name="connsiteY7" fmla="*/ 521745 h 1891725"/>
                  <a:gd name="connsiteX8" fmla="*/ 744770 w 1256071"/>
                  <a:gd name="connsiteY8" fmla="*/ 364296 h 1891725"/>
                  <a:gd name="connsiteX9" fmla="*/ 653901 w 1256071"/>
                  <a:gd name="connsiteY9" fmla="*/ 347628 h 1891725"/>
                  <a:gd name="connsiteX10" fmla="*/ 614849 w 1256071"/>
                  <a:gd name="connsiteY10" fmla="*/ 438496 h 1891725"/>
                  <a:gd name="connsiteX11" fmla="*/ 591322 w 1256071"/>
                  <a:gd name="connsiteY11" fmla="*/ 321243 h 1891725"/>
                  <a:gd name="connsiteX12" fmla="*/ 512360 w 1256071"/>
                  <a:gd name="connsiteY12" fmla="*/ 262474 h 1891725"/>
                  <a:gd name="connsiteX13" fmla="*/ 450257 w 1256071"/>
                  <a:gd name="connsiteY13" fmla="*/ 361820 h 1891725"/>
                  <a:gd name="connsiteX14" fmla="*/ 458543 w 1256071"/>
                  <a:gd name="connsiteY14" fmla="*/ 552987 h 1891725"/>
                  <a:gd name="connsiteX15" fmla="*/ 440732 w 1256071"/>
                  <a:gd name="connsiteY15" fmla="*/ 560226 h 1891725"/>
                  <a:gd name="connsiteX16" fmla="*/ 356150 w 1256071"/>
                  <a:gd name="connsiteY16" fmla="*/ 276095 h 1891725"/>
                  <a:gd name="connsiteX17" fmla="*/ 302429 w 1256071"/>
                  <a:gd name="connsiteY17" fmla="*/ 104645 h 1891725"/>
                  <a:gd name="connsiteX18" fmla="*/ 212227 w 1256071"/>
                  <a:gd name="connsiteY18" fmla="*/ 1108 h 1891725"/>
                  <a:gd name="connsiteX19" fmla="*/ 169936 w 1256071"/>
                  <a:gd name="connsiteY19" fmla="*/ 134458 h 1891725"/>
                  <a:gd name="connsiteX20" fmla="*/ 262233 w 1256071"/>
                  <a:gd name="connsiteY20" fmla="*/ 539747 h 1891725"/>
                  <a:gd name="connsiteX21" fmla="*/ 278426 w 1256071"/>
                  <a:gd name="connsiteY21" fmla="*/ 706530 h 1891725"/>
                  <a:gd name="connsiteX22" fmla="*/ 275663 w 1256071"/>
                  <a:gd name="connsiteY22" fmla="*/ 830355 h 1891725"/>
                  <a:gd name="connsiteX23" fmla="*/ 192129 w 1256071"/>
                  <a:gd name="connsiteY23" fmla="*/ 730723 h 1891725"/>
                  <a:gd name="connsiteX24" fmla="*/ 153362 w 1256071"/>
                  <a:gd name="connsiteY24" fmla="*/ 653571 h 1891725"/>
                  <a:gd name="connsiteX25" fmla="*/ 20012 w 1256071"/>
                  <a:gd name="connsiteY25" fmla="*/ 577371 h 1891725"/>
                  <a:gd name="connsiteX26" fmla="*/ 28394 w 1256071"/>
                  <a:gd name="connsiteY26" fmla="*/ 656428 h 1891725"/>
                  <a:gd name="connsiteX27" fmla="*/ 59255 w 1256071"/>
                  <a:gd name="connsiteY27" fmla="*/ 780253 h 1891725"/>
                  <a:gd name="connsiteX28" fmla="*/ 122311 w 1256071"/>
                  <a:gd name="connsiteY28" fmla="*/ 898935 h 1891725"/>
                  <a:gd name="connsiteX29" fmla="*/ 356054 w 1256071"/>
                  <a:gd name="connsiteY29" fmla="*/ 1211355 h 1891725"/>
                  <a:gd name="connsiteX30" fmla="*/ 427778 w 1256071"/>
                  <a:gd name="connsiteY30" fmla="*/ 1274696 h 1891725"/>
                  <a:gd name="connsiteX31" fmla="*/ 574463 w 1256071"/>
                  <a:gd name="connsiteY31" fmla="*/ 1470625 h 1891725"/>
                  <a:gd name="connsiteX32" fmla="*/ 764296 w 1256071"/>
                  <a:gd name="connsiteY32" fmla="*/ 1891726 h 189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56071" h="1891725">
                    <a:moveTo>
                      <a:pt x="1256072" y="1879057"/>
                    </a:moveTo>
                    <a:cubicBezTo>
                      <a:pt x="1256072" y="1879057"/>
                      <a:pt x="1029853" y="1461862"/>
                      <a:pt x="997658" y="1388710"/>
                    </a:cubicBezTo>
                    <a:cubicBezTo>
                      <a:pt x="965464" y="1315558"/>
                      <a:pt x="941175" y="1200306"/>
                      <a:pt x="933269" y="1168683"/>
                    </a:cubicBezTo>
                    <a:cubicBezTo>
                      <a:pt x="921839" y="1131573"/>
                      <a:pt x="920782" y="1092045"/>
                      <a:pt x="930221" y="1054383"/>
                    </a:cubicBezTo>
                    <a:cubicBezTo>
                      <a:pt x="942128" y="1001043"/>
                      <a:pt x="935079" y="848833"/>
                      <a:pt x="940413" y="813876"/>
                    </a:cubicBezTo>
                    <a:cubicBezTo>
                      <a:pt x="945747" y="778920"/>
                      <a:pt x="924125" y="669573"/>
                      <a:pt x="911838" y="608327"/>
                    </a:cubicBezTo>
                    <a:cubicBezTo>
                      <a:pt x="899551" y="547081"/>
                      <a:pt x="871738" y="503552"/>
                      <a:pt x="834209" y="498790"/>
                    </a:cubicBezTo>
                    <a:cubicBezTo>
                      <a:pt x="812045" y="496132"/>
                      <a:pt x="790013" y="504752"/>
                      <a:pt x="775535" y="521745"/>
                    </a:cubicBezTo>
                    <a:cubicBezTo>
                      <a:pt x="775535" y="521745"/>
                      <a:pt x="759914" y="391347"/>
                      <a:pt x="744770" y="364296"/>
                    </a:cubicBezTo>
                    <a:cubicBezTo>
                      <a:pt x="729625" y="337245"/>
                      <a:pt x="680285" y="341151"/>
                      <a:pt x="653901" y="347628"/>
                    </a:cubicBezTo>
                    <a:cubicBezTo>
                      <a:pt x="627517" y="354105"/>
                      <a:pt x="614849" y="438496"/>
                      <a:pt x="614849" y="438496"/>
                    </a:cubicBezTo>
                    <a:cubicBezTo>
                      <a:pt x="614849" y="438496"/>
                      <a:pt x="591988" y="357438"/>
                      <a:pt x="591322" y="321243"/>
                    </a:cubicBezTo>
                    <a:cubicBezTo>
                      <a:pt x="590655" y="285049"/>
                      <a:pt x="546650" y="253902"/>
                      <a:pt x="512360" y="262474"/>
                    </a:cubicBezTo>
                    <a:cubicBezTo>
                      <a:pt x="478070" y="271047"/>
                      <a:pt x="459591" y="286763"/>
                      <a:pt x="450257" y="361820"/>
                    </a:cubicBezTo>
                    <a:cubicBezTo>
                      <a:pt x="440922" y="436877"/>
                      <a:pt x="458543" y="552987"/>
                      <a:pt x="458543" y="552987"/>
                    </a:cubicBezTo>
                    <a:lnTo>
                      <a:pt x="440732" y="560226"/>
                    </a:lnTo>
                    <a:cubicBezTo>
                      <a:pt x="440732" y="560226"/>
                      <a:pt x="376533" y="335436"/>
                      <a:pt x="356150" y="276095"/>
                    </a:cubicBezTo>
                    <a:cubicBezTo>
                      <a:pt x="335766" y="216754"/>
                      <a:pt x="316145" y="148841"/>
                      <a:pt x="302429" y="104645"/>
                    </a:cubicBezTo>
                    <a:cubicBezTo>
                      <a:pt x="288712" y="60449"/>
                      <a:pt x="268329" y="-9655"/>
                      <a:pt x="212227" y="1108"/>
                    </a:cubicBezTo>
                    <a:cubicBezTo>
                      <a:pt x="156125" y="11871"/>
                      <a:pt x="169936" y="134458"/>
                      <a:pt x="169936" y="134458"/>
                    </a:cubicBezTo>
                    <a:cubicBezTo>
                      <a:pt x="169936" y="134458"/>
                      <a:pt x="257661" y="510124"/>
                      <a:pt x="262233" y="539747"/>
                    </a:cubicBezTo>
                    <a:cubicBezTo>
                      <a:pt x="266805" y="569370"/>
                      <a:pt x="281283" y="672240"/>
                      <a:pt x="278426" y="706530"/>
                    </a:cubicBezTo>
                    <a:cubicBezTo>
                      <a:pt x="275568" y="740820"/>
                      <a:pt x="275663" y="830355"/>
                      <a:pt x="275663" y="830355"/>
                    </a:cubicBezTo>
                    <a:lnTo>
                      <a:pt x="192129" y="730723"/>
                    </a:lnTo>
                    <a:cubicBezTo>
                      <a:pt x="181833" y="703767"/>
                      <a:pt x="168850" y="677917"/>
                      <a:pt x="153362" y="653571"/>
                    </a:cubicBezTo>
                    <a:cubicBezTo>
                      <a:pt x="124787" y="607470"/>
                      <a:pt x="61255" y="564512"/>
                      <a:pt x="20012" y="577371"/>
                    </a:cubicBezTo>
                    <a:cubicBezTo>
                      <a:pt x="-21231" y="590230"/>
                      <a:pt x="11345" y="632711"/>
                      <a:pt x="28394" y="656428"/>
                    </a:cubicBezTo>
                    <a:cubicBezTo>
                      <a:pt x="45444" y="680145"/>
                      <a:pt x="59255" y="746725"/>
                      <a:pt x="59255" y="780253"/>
                    </a:cubicBezTo>
                    <a:cubicBezTo>
                      <a:pt x="59255" y="813781"/>
                      <a:pt x="87830" y="837403"/>
                      <a:pt x="122311" y="898935"/>
                    </a:cubicBezTo>
                    <a:cubicBezTo>
                      <a:pt x="156791" y="960466"/>
                      <a:pt x="329861" y="1173064"/>
                      <a:pt x="356054" y="1211355"/>
                    </a:cubicBezTo>
                    <a:cubicBezTo>
                      <a:pt x="375447" y="1237082"/>
                      <a:pt x="399850" y="1258627"/>
                      <a:pt x="427778" y="1274696"/>
                    </a:cubicBezTo>
                    <a:cubicBezTo>
                      <a:pt x="427778" y="1274696"/>
                      <a:pt x="527790" y="1361850"/>
                      <a:pt x="574463" y="1470625"/>
                    </a:cubicBezTo>
                    <a:cubicBezTo>
                      <a:pt x="621135" y="1579401"/>
                      <a:pt x="764296" y="1891726"/>
                      <a:pt x="764296" y="1891726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CD398C36-97BA-44D9-A1E2-BC0FBB5596EC}"/>
                  </a:ext>
                </a:extLst>
              </p:cNvPr>
              <p:cNvSpPr/>
              <p:nvPr/>
            </p:nvSpPr>
            <p:spPr>
              <a:xfrm>
                <a:off x="-4289901" y="5080736"/>
                <a:ext cx="240645" cy="197452"/>
              </a:xfrm>
              <a:custGeom>
                <a:avLst/>
                <a:gdLst>
                  <a:gd name="connsiteX0" fmla="*/ 0 w 100915"/>
                  <a:gd name="connsiteY0" fmla="*/ 0 h 82802"/>
                  <a:gd name="connsiteX1" fmla="*/ 12382 w 100915"/>
                  <a:gd name="connsiteY1" fmla="*/ 72485 h 82802"/>
                  <a:gd name="connsiteX2" fmla="*/ 98107 w 100915"/>
                  <a:gd name="connsiteY2" fmla="*/ 68008 h 82802"/>
                  <a:gd name="connsiteX3" fmla="*/ 99536 w 100915"/>
                  <a:gd name="connsiteY3" fmla="*/ 28480 h 82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915" h="82802">
                    <a:moveTo>
                      <a:pt x="0" y="0"/>
                    </a:moveTo>
                    <a:cubicBezTo>
                      <a:pt x="0" y="0"/>
                      <a:pt x="10382" y="64389"/>
                      <a:pt x="12382" y="72485"/>
                    </a:cubicBezTo>
                    <a:cubicBezTo>
                      <a:pt x="16859" y="90678"/>
                      <a:pt x="92107" y="82010"/>
                      <a:pt x="98107" y="68008"/>
                    </a:cubicBezTo>
                    <a:cubicBezTo>
                      <a:pt x="103442" y="55531"/>
                      <a:pt x="99536" y="28480"/>
                      <a:pt x="99536" y="28480"/>
                    </a:cubicBezTo>
                  </a:path>
                </a:pathLst>
              </a:custGeom>
              <a:noFill/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315" name="组合 314">
                <a:extLst>
                  <a:ext uri="{FF2B5EF4-FFF2-40B4-BE49-F238E27FC236}">
                    <a16:creationId xmlns:a16="http://schemas.microsoft.com/office/drawing/2014/main" id="{171E3EEB-2D53-4A58-8341-EE411AE36D74}"/>
                  </a:ext>
                </a:extLst>
              </p:cNvPr>
              <p:cNvGrpSpPr/>
              <p:nvPr/>
            </p:nvGrpSpPr>
            <p:grpSpPr>
              <a:xfrm>
                <a:off x="-4651958" y="5826721"/>
                <a:ext cx="1834905" cy="1440658"/>
                <a:chOff x="-4651958" y="5826721"/>
                <a:chExt cx="1834905" cy="1440658"/>
              </a:xfrm>
            </p:grpSpPr>
            <p:sp>
              <p:nvSpPr>
                <p:cNvPr id="291" name="任意多边形: 形状 290">
                  <a:extLst>
                    <a:ext uri="{FF2B5EF4-FFF2-40B4-BE49-F238E27FC236}">
                      <a16:creationId xmlns:a16="http://schemas.microsoft.com/office/drawing/2014/main" id="{667F2C20-71BC-4559-B16F-C11841385CC5}"/>
                    </a:ext>
                  </a:extLst>
                </p:cNvPr>
                <p:cNvSpPr/>
                <p:nvPr/>
              </p:nvSpPr>
              <p:spPr>
                <a:xfrm>
                  <a:off x="-4651958" y="6392223"/>
                  <a:ext cx="81357" cy="193291"/>
                </a:xfrm>
                <a:custGeom>
                  <a:avLst/>
                  <a:gdLst>
                    <a:gd name="connsiteX0" fmla="*/ 22955 w 34117"/>
                    <a:gd name="connsiteY0" fmla="*/ 81058 h 81057"/>
                    <a:gd name="connsiteX1" fmla="*/ 27622 w 34117"/>
                    <a:gd name="connsiteY1" fmla="*/ 32290 h 81057"/>
                    <a:gd name="connsiteX2" fmla="*/ 0 w 34117"/>
                    <a:gd name="connsiteY2" fmla="*/ 0 h 8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117" h="81057">
                      <a:moveTo>
                        <a:pt x="22955" y="81058"/>
                      </a:moveTo>
                      <a:cubicBezTo>
                        <a:pt x="35852" y="67951"/>
                        <a:pt x="37795" y="47606"/>
                        <a:pt x="27622" y="32290"/>
                      </a:cubicBezTo>
                      <a:cubicBezTo>
                        <a:pt x="9906" y="5905"/>
                        <a:pt x="0" y="0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2" name="任意多边形: 形状 291">
                  <a:extLst>
                    <a:ext uri="{FF2B5EF4-FFF2-40B4-BE49-F238E27FC236}">
                      <a16:creationId xmlns:a16="http://schemas.microsoft.com/office/drawing/2014/main" id="{10119CE1-8C96-4219-87B1-B8CFDD05F7F8}"/>
                    </a:ext>
                  </a:extLst>
                </p:cNvPr>
                <p:cNvSpPr/>
                <p:nvPr/>
              </p:nvSpPr>
              <p:spPr>
                <a:xfrm>
                  <a:off x="-4082299" y="5898427"/>
                  <a:ext cx="155588" cy="75316"/>
                </a:xfrm>
                <a:custGeom>
                  <a:avLst/>
                  <a:gdLst>
                    <a:gd name="connsiteX0" fmla="*/ 0 w 65246"/>
                    <a:gd name="connsiteY0" fmla="*/ 30194 h 31584"/>
                    <a:gd name="connsiteX1" fmla="*/ 65246 w 65246"/>
                    <a:gd name="connsiteY1" fmla="*/ 0 h 31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246" h="31584">
                      <a:moveTo>
                        <a:pt x="0" y="30194"/>
                      </a:moveTo>
                      <a:cubicBezTo>
                        <a:pt x="0" y="30194"/>
                        <a:pt x="33623" y="41434"/>
                        <a:pt x="65246" y="0"/>
                      </a:cubicBezTo>
                    </a:path>
                  </a:pathLst>
                </a:custGeom>
                <a:noFill/>
                <a:ln w="7144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3" name="任意多边形: 形状 292">
                  <a:extLst>
                    <a:ext uri="{FF2B5EF4-FFF2-40B4-BE49-F238E27FC236}">
                      <a16:creationId xmlns:a16="http://schemas.microsoft.com/office/drawing/2014/main" id="{E8967E4C-2CC1-4C7F-AF0F-62178F415E2C}"/>
                    </a:ext>
                  </a:extLst>
                </p:cNvPr>
                <p:cNvSpPr/>
                <p:nvPr/>
              </p:nvSpPr>
              <p:spPr>
                <a:xfrm>
                  <a:off x="-4072759" y="5826721"/>
                  <a:ext cx="188749" cy="73976"/>
                </a:xfrm>
                <a:custGeom>
                  <a:avLst/>
                  <a:gdLst>
                    <a:gd name="connsiteX0" fmla="*/ 0 w 79152"/>
                    <a:gd name="connsiteY0" fmla="*/ 31022 h 31022"/>
                    <a:gd name="connsiteX1" fmla="*/ 79153 w 79152"/>
                    <a:gd name="connsiteY1" fmla="*/ 161 h 3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9152" h="31022">
                      <a:moveTo>
                        <a:pt x="0" y="31022"/>
                      </a:moveTo>
                      <a:cubicBezTo>
                        <a:pt x="0" y="31022"/>
                        <a:pt x="44863" y="-2601"/>
                        <a:pt x="79153" y="161"/>
                      </a:cubicBezTo>
                    </a:path>
                  </a:pathLst>
                </a:custGeom>
                <a:noFill/>
                <a:ln w="7144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6" name="任意多边形: 形状 295">
                  <a:extLst>
                    <a:ext uri="{FF2B5EF4-FFF2-40B4-BE49-F238E27FC236}">
                      <a16:creationId xmlns:a16="http://schemas.microsoft.com/office/drawing/2014/main" id="{D97F98D3-408A-49E1-A99F-B940D5C2375F}"/>
                    </a:ext>
                  </a:extLst>
                </p:cNvPr>
                <p:cNvSpPr/>
                <p:nvPr/>
              </p:nvSpPr>
              <p:spPr>
                <a:xfrm>
                  <a:off x="-3259157" y="6059466"/>
                  <a:ext cx="42246" cy="250077"/>
                </a:xfrm>
                <a:custGeom>
                  <a:avLst/>
                  <a:gdLst>
                    <a:gd name="connsiteX0" fmla="*/ 0 w 17716"/>
                    <a:gd name="connsiteY0" fmla="*/ 0 h 104870"/>
                    <a:gd name="connsiteX1" fmla="*/ 17716 w 17716"/>
                    <a:gd name="connsiteY1" fmla="*/ 104870 h 10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716" h="104870">
                      <a:moveTo>
                        <a:pt x="0" y="0"/>
                      </a:moveTo>
                      <a:lnTo>
                        <a:pt x="17716" y="104870"/>
                      </a:lnTo>
                    </a:path>
                  </a:pathLst>
                </a:custGeom>
                <a:ln w="9525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7" name="任意多边形: 形状 296">
                  <a:extLst>
                    <a:ext uri="{FF2B5EF4-FFF2-40B4-BE49-F238E27FC236}">
                      <a16:creationId xmlns:a16="http://schemas.microsoft.com/office/drawing/2014/main" id="{671B2D58-00E2-4B8E-922B-ED7CAEEA267A}"/>
                    </a:ext>
                  </a:extLst>
                </p:cNvPr>
                <p:cNvSpPr/>
                <p:nvPr/>
              </p:nvSpPr>
              <p:spPr>
                <a:xfrm>
                  <a:off x="-2875977" y="6257985"/>
                  <a:ext cx="45198" cy="262570"/>
                </a:xfrm>
                <a:custGeom>
                  <a:avLst/>
                  <a:gdLst>
                    <a:gd name="connsiteX0" fmla="*/ 0 w 18954"/>
                    <a:gd name="connsiteY0" fmla="*/ 0 h 110109"/>
                    <a:gd name="connsiteX1" fmla="*/ 18955 w 18954"/>
                    <a:gd name="connsiteY1" fmla="*/ 110109 h 11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954" h="110109">
                      <a:moveTo>
                        <a:pt x="0" y="0"/>
                      </a:moveTo>
                      <a:lnTo>
                        <a:pt x="18955" y="110109"/>
                      </a:lnTo>
                    </a:path>
                  </a:pathLst>
                </a:custGeom>
                <a:ln w="9525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8" name="任意多边形: 形状 297">
                  <a:extLst>
                    <a:ext uri="{FF2B5EF4-FFF2-40B4-BE49-F238E27FC236}">
                      <a16:creationId xmlns:a16="http://schemas.microsoft.com/office/drawing/2014/main" id="{A77F8511-EC1D-4F69-9E22-E782B6E462D0}"/>
                    </a:ext>
                  </a:extLst>
                </p:cNvPr>
                <p:cNvSpPr/>
                <p:nvPr/>
              </p:nvSpPr>
              <p:spPr>
                <a:xfrm>
                  <a:off x="-4071380" y="6994815"/>
                  <a:ext cx="10886" cy="272564"/>
                </a:xfrm>
                <a:custGeom>
                  <a:avLst/>
                  <a:gdLst>
                    <a:gd name="connsiteX0" fmla="*/ 1422 w 4565"/>
                    <a:gd name="connsiteY0" fmla="*/ 0 h 114300"/>
                    <a:gd name="connsiteX1" fmla="*/ 4565 w 4565"/>
                    <a:gd name="connsiteY1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5" h="114300">
                      <a:moveTo>
                        <a:pt x="1422" y="0"/>
                      </a:moveTo>
                      <a:cubicBezTo>
                        <a:pt x="1422" y="0"/>
                        <a:pt x="-3340" y="82391"/>
                        <a:pt x="4565" y="114300"/>
                      </a:cubicBezTo>
                    </a:path>
                  </a:pathLst>
                </a:custGeom>
                <a:noFill/>
                <a:ln w="9525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9" name="任意多边形: 形状 298">
                  <a:extLst>
                    <a:ext uri="{FF2B5EF4-FFF2-40B4-BE49-F238E27FC236}">
                      <a16:creationId xmlns:a16="http://schemas.microsoft.com/office/drawing/2014/main" id="{409BAF8F-9FF5-4819-AC6A-78816C2D7812}"/>
                    </a:ext>
                  </a:extLst>
                </p:cNvPr>
                <p:cNvSpPr/>
                <p:nvPr/>
              </p:nvSpPr>
              <p:spPr>
                <a:xfrm>
                  <a:off x="-3216682" y="6442646"/>
                  <a:ext cx="36988" cy="204423"/>
                </a:xfrm>
                <a:custGeom>
                  <a:avLst/>
                  <a:gdLst>
                    <a:gd name="connsiteX0" fmla="*/ 0 w 15511"/>
                    <a:gd name="connsiteY0" fmla="*/ 0 h 85725"/>
                    <a:gd name="connsiteX1" fmla="*/ 14764 w 15511"/>
                    <a:gd name="connsiteY1" fmla="*/ 857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511" h="85725">
                      <a:moveTo>
                        <a:pt x="0" y="0"/>
                      </a:moveTo>
                      <a:cubicBezTo>
                        <a:pt x="0" y="0"/>
                        <a:pt x="19526" y="51721"/>
                        <a:pt x="14764" y="85725"/>
                      </a:cubicBezTo>
                    </a:path>
                  </a:pathLst>
                </a:custGeom>
                <a:noFill/>
                <a:ln w="7144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0" name="任意多边形: 形状 299">
                  <a:extLst>
                    <a:ext uri="{FF2B5EF4-FFF2-40B4-BE49-F238E27FC236}">
                      <a16:creationId xmlns:a16="http://schemas.microsoft.com/office/drawing/2014/main" id="{E09B7B2F-152C-413A-9B1C-90D85D3A4DFF}"/>
                    </a:ext>
                  </a:extLst>
                </p:cNvPr>
                <p:cNvSpPr/>
                <p:nvPr/>
              </p:nvSpPr>
              <p:spPr>
                <a:xfrm>
                  <a:off x="-2835775" y="6570069"/>
                  <a:ext cx="18722" cy="179437"/>
                </a:xfrm>
                <a:custGeom>
                  <a:avLst/>
                  <a:gdLst>
                    <a:gd name="connsiteX0" fmla="*/ 0 w 7851"/>
                    <a:gd name="connsiteY0" fmla="*/ 0 h 75247"/>
                    <a:gd name="connsiteX1" fmla="*/ 5334 w 7851"/>
                    <a:gd name="connsiteY1" fmla="*/ 75247 h 75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51" h="75247">
                      <a:moveTo>
                        <a:pt x="0" y="0"/>
                      </a:moveTo>
                      <a:cubicBezTo>
                        <a:pt x="0" y="0"/>
                        <a:pt x="13240" y="26670"/>
                        <a:pt x="5334" y="75247"/>
                      </a:cubicBezTo>
                    </a:path>
                  </a:pathLst>
                </a:custGeom>
                <a:noFill/>
                <a:ln w="7144" cap="rnd">
                  <a:solidFill>
                    <a:srgbClr val="2E353A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14" name="组合 313">
              <a:extLst>
                <a:ext uri="{FF2B5EF4-FFF2-40B4-BE49-F238E27FC236}">
                  <a16:creationId xmlns:a16="http://schemas.microsoft.com/office/drawing/2014/main" id="{EFAB7EC8-B056-46D2-BA21-209AD30BE1AB}"/>
                </a:ext>
              </a:extLst>
            </p:cNvPr>
            <p:cNvGrpSpPr/>
            <p:nvPr/>
          </p:nvGrpSpPr>
          <p:grpSpPr>
            <a:xfrm>
              <a:off x="-1554032" y="5973743"/>
              <a:ext cx="3427056" cy="4620098"/>
              <a:chOff x="-4725118" y="5013132"/>
              <a:chExt cx="3427056" cy="4620098"/>
            </a:xfrm>
          </p:grpSpPr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452BD7F0-B479-4950-BF79-230169E7AA70}"/>
                  </a:ext>
                </a:extLst>
              </p:cNvPr>
              <p:cNvSpPr/>
              <p:nvPr/>
            </p:nvSpPr>
            <p:spPr>
              <a:xfrm>
                <a:off x="-4725118" y="5013132"/>
                <a:ext cx="2995271" cy="4511073"/>
              </a:xfrm>
              <a:custGeom>
                <a:avLst/>
                <a:gdLst>
                  <a:gd name="connsiteX0" fmla="*/ 1256072 w 1256071"/>
                  <a:gd name="connsiteY0" fmla="*/ 1879057 h 1891725"/>
                  <a:gd name="connsiteX1" fmla="*/ 997658 w 1256071"/>
                  <a:gd name="connsiteY1" fmla="*/ 1388710 h 1891725"/>
                  <a:gd name="connsiteX2" fmla="*/ 933269 w 1256071"/>
                  <a:gd name="connsiteY2" fmla="*/ 1168683 h 1891725"/>
                  <a:gd name="connsiteX3" fmla="*/ 930221 w 1256071"/>
                  <a:gd name="connsiteY3" fmla="*/ 1054383 h 1891725"/>
                  <a:gd name="connsiteX4" fmla="*/ 940413 w 1256071"/>
                  <a:gd name="connsiteY4" fmla="*/ 813876 h 1891725"/>
                  <a:gd name="connsiteX5" fmla="*/ 911838 w 1256071"/>
                  <a:gd name="connsiteY5" fmla="*/ 608327 h 1891725"/>
                  <a:gd name="connsiteX6" fmla="*/ 834209 w 1256071"/>
                  <a:gd name="connsiteY6" fmla="*/ 498790 h 1891725"/>
                  <a:gd name="connsiteX7" fmla="*/ 775535 w 1256071"/>
                  <a:gd name="connsiteY7" fmla="*/ 521745 h 1891725"/>
                  <a:gd name="connsiteX8" fmla="*/ 744770 w 1256071"/>
                  <a:gd name="connsiteY8" fmla="*/ 364296 h 1891725"/>
                  <a:gd name="connsiteX9" fmla="*/ 653901 w 1256071"/>
                  <a:gd name="connsiteY9" fmla="*/ 347628 h 1891725"/>
                  <a:gd name="connsiteX10" fmla="*/ 614849 w 1256071"/>
                  <a:gd name="connsiteY10" fmla="*/ 438496 h 1891725"/>
                  <a:gd name="connsiteX11" fmla="*/ 591322 w 1256071"/>
                  <a:gd name="connsiteY11" fmla="*/ 321243 h 1891725"/>
                  <a:gd name="connsiteX12" fmla="*/ 512360 w 1256071"/>
                  <a:gd name="connsiteY12" fmla="*/ 262474 h 1891725"/>
                  <a:gd name="connsiteX13" fmla="*/ 450257 w 1256071"/>
                  <a:gd name="connsiteY13" fmla="*/ 361820 h 1891725"/>
                  <a:gd name="connsiteX14" fmla="*/ 458543 w 1256071"/>
                  <a:gd name="connsiteY14" fmla="*/ 552987 h 1891725"/>
                  <a:gd name="connsiteX15" fmla="*/ 440732 w 1256071"/>
                  <a:gd name="connsiteY15" fmla="*/ 560226 h 1891725"/>
                  <a:gd name="connsiteX16" fmla="*/ 356150 w 1256071"/>
                  <a:gd name="connsiteY16" fmla="*/ 276095 h 1891725"/>
                  <a:gd name="connsiteX17" fmla="*/ 302429 w 1256071"/>
                  <a:gd name="connsiteY17" fmla="*/ 104645 h 1891725"/>
                  <a:gd name="connsiteX18" fmla="*/ 212227 w 1256071"/>
                  <a:gd name="connsiteY18" fmla="*/ 1108 h 1891725"/>
                  <a:gd name="connsiteX19" fmla="*/ 169936 w 1256071"/>
                  <a:gd name="connsiteY19" fmla="*/ 134458 h 1891725"/>
                  <a:gd name="connsiteX20" fmla="*/ 262233 w 1256071"/>
                  <a:gd name="connsiteY20" fmla="*/ 539747 h 1891725"/>
                  <a:gd name="connsiteX21" fmla="*/ 278426 w 1256071"/>
                  <a:gd name="connsiteY21" fmla="*/ 706530 h 1891725"/>
                  <a:gd name="connsiteX22" fmla="*/ 275663 w 1256071"/>
                  <a:gd name="connsiteY22" fmla="*/ 830355 h 1891725"/>
                  <a:gd name="connsiteX23" fmla="*/ 192129 w 1256071"/>
                  <a:gd name="connsiteY23" fmla="*/ 730723 h 1891725"/>
                  <a:gd name="connsiteX24" fmla="*/ 153362 w 1256071"/>
                  <a:gd name="connsiteY24" fmla="*/ 653571 h 1891725"/>
                  <a:gd name="connsiteX25" fmla="*/ 20012 w 1256071"/>
                  <a:gd name="connsiteY25" fmla="*/ 577371 h 1891725"/>
                  <a:gd name="connsiteX26" fmla="*/ 28394 w 1256071"/>
                  <a:gd name="connsiteY26" fmla="*/ 656428 h 1891725"/>
                  <a:gd name="connsiteX27" fmla="*/ 59255 w 1256071"/>
                  <a:gd name="connsiteY27" fmla="*/ 780253 h 1891725"/>
                  <a:gd name="connsiteX28" fmla="*/ 122311 w 1256071"/>
                  <a:gd name="connsiteY28" fmla="*/ 898935 h 1891725"/>
                  <a:gd name="connsiteX29" fmla="*/ 356054 w 1256071"/>
                  <a:gd name="connsiteY29" fmla="*/ 1211355 h 1891725"/>
                  <a:gd name="connsiteX30" fmla="*/ 427778 w 1256071"/>
                  <a:gd name="connsiteY30" fmla="*/ 1274696 h 1891725"/>
                  <a:gd name="connsiteX31" fmla="*/ 574463 w 1256071"/>
                  <a:gd name="connsiteY31" fmla="*/ 1470625 h 1891725"/>
                  <a:gd name="connsiteX32" fmla="*/ 764296 w 1256071"/>
                  <a:gd name="connsiteY32" fmla="*/ 1891726 h 189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56071" h="1891725">
                    <a:moveTo>
                      <a:pt x="1256072" y="1879057"/>
                    </a:moveTo>
                    <a:cubicBezTo>
                      <a:pt x="1256072" y="1879057"/>
                      <a:pt x="1029853" y="1461862"/>
                      <a:pt x="997658" y="1388710"/>
                    </a:cubicBezTo>
                    <a:cubicBezTo>
                      <a:pt x="965464" y="1315558"/>
                      <a:pt x="941175" y="1200306"/>
                      <a:pt x="933269" y="1168683"/>
                    </a:cubicBezTo>
                    <a:cubicBezTo>
                      <a:pt x="921839" y="1131573"/>
                      <a:pt x="920782" y="1092045"/>
                      <a:pt x="930221" y="1054383"/>
                    </a:cubicBezTo>
                    <a:cubicBezTo>
                      <a:pt x="942128" y="1001043"/>
                      <a:pt x="935079" y="848833"/>
                      <a:pt x="940413" y="813876"/>
                    </a:cubicBezTo>
                    <a:cubicBezTo>
                      <a:pt x="945747" y="778920"/>
                      <a:pt x="924125" y="669573"/>
                      <a:pt x="911838" y="608327"/>
                    </a:cubicBezTo>
                    <a:cubicBezTo>
                      <a:pt x="899551" y="547081"/>
                      <a:pt x="871738" y="503552"/>
                      <a:pt x="834209" y="498790"/>
                    </a:cubicBezTo>
                    <a:cubicBezTo>
                      <a:pt x="812045" y="496132"/>
                      <a:pt x="790013" y="504752"/>
                      <a:pt x="775535" y="521745"/>
                    </a:cubicBezTo>
                    <a:cubicBezTo>
                      <a:pt x="775535" y="521745"/>
                      <a:pt x="759914" y="391347"/>
                      <a:pt x="744770" y="364296"/>
                    </a:cubicBezTo>
                    <a:cubicBezTo>
                      <a:pt x="729625" y="337245"/>
                      <a:pt x="680285" y="341151"/>
                      <a:pt x="653901" y="347628"/>
                    </a:cubicBezTo>
                    <a:cubicBezTo>
                      <a:pt x="627517" y="354105"/>
                      <a:pt x="614849" y="438496"/>
                      <a:pt x="614849" y="438496"/>
                    </a:cubicBezTo>
                    <a:cubicBezTo>
                      <a:pt x="614849" y="438496"/>
                      <a:pt x="591988" y="357438"/>
                      <a:pt x="591322" y="321243"/>
                    </a:cubicBezTo>
                    <a:cubicBezTo>
                      <a:pt x="590655" y="285049"/>
                      <a:pt x="546650" y="253902"/>
                      <a:pt x="512360" y="262474"/>
                    </a:cubicBezTo>
                    <a:cubicBezTo>
                      <a:pt x="478070" y="271047"/>
                      <a:pt x="459591" y="286763"/>
                      <a:pt x="450257" y="361820"/>
                    </a:cubicBezTo>
                    <a:cubicBezTo>
                      <a:pt x="440922" y="436877"/>
                      <a:pt x="458543" y="552987"/>
                      <a:pt x="458543" y="552987"/>
                    </a:cubicBezTo>
                    <a:lnTo>
                      <a:pt x="440732" y="560226"/>
                    </a:lnTo>
                    <a:cubicBezTo>
                      <a:pt x="440732" y="560226"/>
                      <a:pt x="376533" y="335436"/>
                      <a:pt x="356150" y="276095"/>
                    </a:cubicBezTo>
                    <a:cubicBezTo>
                      <a:pt x="335766" y="216754"/>
                      <a:pt x="316145" y="148841"/>
                      <a:pt x="302429" y="104645"/>
                    </a:cubicBezTo>
                    <a:cubicBezTo>
                      <a:pt x="288712" y="60449"/>
                      <a:pt x="268329" y="-9655"/>
                      <a:pt x="212227" y="1108"/>
                    </a:cubicBezTo>
                    <a:cubicBezTo>
                      <a:pt x="156125" y="11871"/>
                      <a:pt x="169936" y="134458"/>
                      <a:pt x="169936" y="134458"/>
                    </a:cubicBezTo>
                    <a:cubicBezTo>
                      <a:pt x="169936" y="134458"/>
                      <a:pt x="257661" y="510124"/>
                      <a:pt x="262233" y="539747"/>
                    </a:cubicBezTo>
                    <a:cubicBezTo>
                      <a:pt x="266805" y="569370"/>
                      <a:pt x="281283" y="672240"/>
                      <a:pt x="278426" y="706530"/>
                    </a:cubicBezTo>
                    <a:cubicBezTo>
                      <a:pt x="275568" y="740820"/>
                      <a:pt x="275663" y="830355"/>
                      <a:pt x="275663" y="830355"/>
                    </a:cubicBezTo>
                    <a:lnTo>
                      <a:pt x="192129" y="730723"/>
                    </a:lnTo>
                    <a:cubicBezTo>
                      <a:pt x="181833" y="703767"/>
                      <a:pt x="168850" y="677917"/>
                      <a:pt x="153362" y="653571"/>
                    </a:cubicBezTo>
                    <a:cubicBezTo>
                      <a:pt x="124787" y="607470"/>
                      <a:pt x="61255" y="564512"/>
                      <a:pt x="20012" y="577371"/>
                    </a:cubicBezTo>
                    <a:cubicBezTo>
                      <a:pt x="-21231" y="590230"/>
                      <a:pt x="11345" y="632711"/>
                      <a:pt x="28394" y="656428"/>
                    </a:cubicBezTo>
                    <a:cubicBezTo>
                      <a:pt x="45444" y="680145"/>
                      <a:pt x="59255" y="746725"/>
                      <a:pt x="59255" y="780253"/>
                    </a:cubicBezTo>
                    <a:cubicBezTo>
                      <a:pt x="59255" y="813781"/>
                      <a:pt x="87830" y="837403"/>
                      <a:pt x="122311" y="898935"/>
                    </a:cubicBezTo>
                    <a:cubicBezTo>
                      <a:pt x="156791" y="960466"/>
                      <a:pt x="329861" y="1173064"/>
                      <a:pt x="356054" y="1211355"/>
                    </a:cubicBezTo>
                    <a:cubicBezTo>
                      <a:pt x="375447" y="1237082"/>
                      <a:pt x="399850" y="1258627"/>
                      <a:pt x="427778" y="1274696"/>
                    </a:cubicBezTo>
                    <a:cubicBezTo>
                      <a:pt x="427778" y="1274696"/>
                      <a:pt x="527790" y="1361850"/>
                      <a:pt x="574463" y="1470625"/>
                    </a:cubicBezTo>
                    <a:cubicBezTo>
                      <a:pt x="621135" y="1579401"/>
                      <a:pt x="764296" y="1891726"/>
                      <a:pt x="764296" y="1891726"/>
                    </a:cubicBezTo>
                  </a:path>
                </a:pathLst>
              </a:custGeom>
              <a:noFill/>
              <a:ln w="9525" cap="rnd">
                <a:solidFill>
                  <a:srgbClr val="2E353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312" name="组合 311">
                <a:extLst>
                  <a:ext uri="{FF2B5EF4-FFF2-40B4-BE49-F238E27FC236}">
                    <a16:creationId xmlns:a16="http://schemas.microsoft.com/office/drawing/2014/main" id="{088232CB-529E-449C-9057-D83FBF53C4A0}"/>
                  </a:ext>
                </a:extLst>
              </p:cNvPr>
              <p:cNvGrpSpPr/>
              <p:nvPr/>
            </p:nvGrpSpPr>
            <p:grpSpPr>
              <a:xfrm>
                <a:off x="-4584952" y="5187646"/>
                <a:ext cx="3286890" cy="4445584"/>
                <a:chOff x="-4584952" y="5187646"/>
                <a:chExt cx="3286890" cy="4445584"/>
              </a:xfrm>
            </p:grpSpPr>
            <p:sp>
              <p:nvSpPr>
                <p:cNvPr id="288" name="任意多边形: 形状 287">
                  <a:extLst>
                    <a:ext uri="{FF2B5EF4-FFF2-40B4-BE49-F238E27FC236}">
                      <a16:creationId xmlns:a16="http://schemas.microsoft.com/office/drawing/2014/main" id="{C8275F0A-E570-4E9F-B005-7DDD0896095E}"/>
                    </a:ext>
                  </a:extLst>
                </p:cNvPr>
                <p:cNvSpPr/>
                <p:nvPr/>
              </p:nvSpPr>
              <p:spPr>
                <a:xfrm>
                  <a:off x="-4584952" y="5187646"/>
                  <a:ext cx="2166853" cy="4081977"/>
                </a:xfrm>
                <a:custGeom>
                  <a:avLst/>
                  <a:gdLst>
                    <a:gd name="connsiteX0" fmla="*/ 854773 w 908673"/>
                    <a:gd name="connsiteY0" fmla="*/ 1706624 h 1711783"/>
                    <a:gd name="connsiteX1" fmla="*/ 907256 w 908673"/>
                    <a:gd name="connsiteY1" fmla="*/ 1188655 h 1711783"/>
                    <a:gd name="connsiteX2" fmla="*/ 907256 w 908673"/>
                    <a:gd name="connsiteY2" fmla="*/ 1185226 h 1711783"/>
                    <a:gd name="connsiteX3" fmla="*/ 874681 w 908673"/>
                    <a:gd name="connsiteY3" fmla="*/ 1095500 h 1711783"/>
                    <a:gd name="connsiteX4" fmla="*/ 871633 w 908673"/>
                    <a:gd name="connsiteY4" fmla="*/ 981200 h 1711783"/>
                    <a:gd name="connsiteX5" fmla="*/ 881824 w 908673"/>
                    <a:gd name="connsiteY5" fmla="*/ 740694 h 1711783"/>
                    <a:gd name="connsiteX6" fmla="*/ 870395 w 908673"/>
                    <a:gd name="connsiteY6" fmla="*/ 625346 h 1711783"/>
                    <a:gd name="connsiteX7" fmla="*/ 774382 w 908673"/>
                    <a:gd name="connsiteY7" fmla="*/ 652969 h 1711783"/>
                    <a:gd name="connsiteX8" fmla="*/ 693515 w 908673"/>
                    <a:gd name="connsiteY8" fmla="*/ 579245 h 1711783"/>
                    <a:gd name="connsiteX9" fmla="*/ 606266 w 908673"/>
                    <a:gd name="connsiteY9" fmla="*/ 626870 h 1711783"/>
                    <a:gd name="connsiteX10" fmla="*/ 509397 w 908673"/>
                    <a:gd name="connsiteY10" fmla="*/ 530953 h 1711783"/>
                    <a:gd name="connsiteX11" fmla="*/ 400240 w 908673"/>
                    <a:gd name="connsiteY11" fmla="*/ 532096 h 1711783"/>
                    <a:gd name="connsiteX12" fmla="*/ 327946 w 908673"/>
                    <a:gd name="connsiteY12" fmla="*/ 409224 h 1711783"/>
                    <a:gd name="connsiteX13" fmla="*/ 243554 w 908673"/>
                    <a:gd name="connsiteY13" fmla="*/ 70420 h 1711783"/>
                    <a:gd name="connsiteX14" fmla="*/ 165068 w 908673"/>
                    <a:gd name="connsiteY14" fmla="*/ 6507 h 1711783"/>
                    <a:gd name="connsiteX15" fmla="*/ 183166 w 908673"/>
                    <a:gd name="connsiteY15" fmla="*/ 205294 h 1711783"/>
                    <a:gd name="connsiteX16" fmla="*/ 231934 w 908673"/>
                    <a:gd name="connsiteY16" fmla="*/ 443419 h 1711783"/>
                    <a:gd name="connsiteX17" fmla="*/ 258889 w 908673"/>
                    <a:gd name="connsiteY17" fmla="*/ 669161 h 1711783"/>
                    <a:gd name="connsiteX18" fmla="*/ 296418 w 908673"/>
                    <a:gd name="connsiteY18" fmla="*/ 850136 h 1711783"/>
                    <a:gd name="connsiteX19" fmla="*/ 157734 w 908673"/>
                    <a:gd name="connsiteY19" fmla="*/ 858518 h 1711783"/>
                    <a:gd name="connsiteX20" fmla="*/ 33909 w 908673"/>
                    <a:gd name="connsiteY20" fmla="*/ 696593 h 1711783"/>
                    <a:gd name="connsiteX21" fmla="*/ 0 w 908673"/>
                    <a:gd name="connsiteY21" fmla="*/ 709642 h 1711783"/>
                    <a:gd name="connsiteX22" fmla="*/ 63055 w 908673"/>
                    <a:gd name="connsiteY22" fmla="*/ 826990 h 1711783"/>
                    <a:gd name="connsiteX23" fmla="*/ 297275 w 908673"/>
                    <a:gd name="connsiteY23" fmla="*/ 1138172 h 1711783"/>
                    <a:gd name="connsiteX24" fmla="*/ 368998 w 908673"/>
                    <a:gd name="connsiteY24" fmla="*/ 1201513 h 1711783"/>
                    <a:gd name="connsiteX25" fmla="*/ 515683 w 908673"/>
                    <a:gd name="connsiteY25" fmla="*/ 1397443 h 1711783"/>
                    <a:gd name="connsiteX26" fmla="*/ 553783 w 908673"/>
                    <a:gd name="connsiteY26" fmla="*/ 1480120 h 1711783"/>
                    <a:gd name="connsiteX27" fmla="*/ 542354 w 908673"/>
                    <a:gd name="connsiteY27" fmla="*/ 1434971 h 1711783"/>
                    <a:gd name="connsiteX28" fmla="*/ 854773 w 908673"/>
                    <a:gd name="connsiteY28" fmla="*/ 1706624 h 1711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08673" h="1711783">
                      <a:moveTo>
                        <a:pt x="854773" y="1706624"/>
                      </a:moveTo>
                      <a:cubicBezTo>
                        <a:pt x="901541" y="1663762"/>
                        <a:pt x="913162" y="1317528"/>
                        <a:pt x="907256" y="1188655"/>
                      </a:cubicBezTo>
                      <a:cubicBezTo>
                        <a:pt x="907256" y="1187607"/>
                        <a:pt x="907256" y="1186369"/>
                        <a:pt x="907256" y="1185226"/>
                      </a:cubicBezTo>
                      <a:cubicBezTo>
                        <a:pt x="890588" y="1142172"/>
                        <a:pt x="877633" y="1107216"/>
                        <a:pt x="874681" y="1095500"/>
                      </a:cubicBezTo>
                      <a:cubicBezTo>
                        <a:pt x="863241" y="1058391"/>
                        <a:pt x="862193" y="1018862"/>
                        <a:pt x="871633" y="981200"/>
                      </a:cubicBezTo>
                      <a:cubicBezTo>
                        <a:pt x="883539" y="927860"/>
                        <a:pt x="876490" y="775651"/>
                        <a:pt x="881824" y="740694"/>
                      </a:cubicBezTo>
                      <a:cubicBezTo>
                        <a:pt x="884968" y="720025"/>
                        <a:pt x="878586" y="672971"/>
                        <a:pt x="870395" y="625346"/>
                      </a:cubicBezTo>
                      <a:cubicBezTo>
                        <a:pt x="836485" y="622393"/>
                        <a:pt x="774382" y="652969"/>
                        <a:pt x="774382" y="652969"/>
                      </a:cubicBezTo>
                      <a:cubicBezTo>
                        <a:pt x="774382" y="652969"/>
                        <a:pt x="725424" y="581721"/>
                        <a:pt x="693515" y="579245"/>
                      </a:cubicBezTo>
                      <a:cubicBezTo>
                        <a:pt x="661606" y="576769"/>
                        <a:pt x="606266" y="626870"/>
                        <a:pt x="606266" y="626870"/>
                      </a:cubicBezTo>
                      <a:cubicBezTo>
                        <a:pt x="606266" y="626870"/>
                        <a:pt x="574548" y="520000"/>
                        <a:pt x="509397" y="530953"/>
                      </a:cubicBezTo>
                      <a:cubicBezTo>
                        <a:pt x="444246" y="541907"/>
                        <a:pt x="425958" y="530953"/>
                        <a:pt x="400240" y="532096"/>
                      </a:cubicBezTo>
                      <a:cubicBezTo>
                        <a:pt x="374523" y="533239"/>
                        <a:pt x="353663" y="470660"/>
                        <a:pt x="327946" y="409224"/>
                      </a:cubicBezTo>
                      <a:cubicBezTo>
                        <a:pt x="302228" y="347787"/>
                        <a:pt x="265366" y="118045"/>
                        <a:pt x="243554" y="70420"/>
                      </a:cubicBezTo>
                      <a:cubicBezTo>
                        <a:pt x="243554" y="70420"/>
                        <a:pt x="209359" y="-25402"/>
                        <a:pt x="165068" y="6507"/>
                      </a:cubicBezTo>
                      <a:cubicBezTo>
                        <a:pt x="120777" y="38415"/>
                        <a:pt x="162401" y="142714"/>
                        <a:pt x="183166" y="205294"/>
                      </a:cubicBezTo>
                      <a:cubicBezTo>
                        <a:pt x="203930" y="267873"/>
                        <a:pt x="215074" y="386745"/>
                        <a:pt x="231934" y="443419"/>
                      </a:cubicBezTo>
                      <a:cubicBezTo>
                        <a:pt x="250984" y="506569"/>
                        <a:pt x="241459" y="600391"/>
                        <a:pt x="258889" y="669161"/>
                      </a:cubicBezTo>
                      <a:cubicBezTo>
                        <a:pt x="276320" y="737931"/>
                        <a:pt x="321088" y="760220"/>
                        <a:pt x="296418" y="850136"/>
                      </a:cubicBezTo>
                      <a:cubicBezTo>
                        <a:pt x="271748" y="940052"/>
                        <a:pt x="217837" y="911382"/>
                        <a:pt x="157734" y="858518"/>
                      </a:cubicBezTo>
                      <a:cubicBezTo>
                        <a:pt x="97631" y="805654"/>
                        <a:pt x="67913" y="684592"/>
                        <a:pt x="33909" y="696593"/>
                      </a:cubicBezTo>
                      <a:cubicBezTo>
                        <a:pt x="22127" y="699574"/>
                        <a:pt x="10744" y="703956"/>
                        <a:pt x="0" y="709642"/>
                      </a:cubicBezTo>
                      <a:cubicBezTo>
                        <a:pt x="762" y="742599"/>
                        <a:pt x="28575" y="766792"/>
                        <a:pt x="63055" y="826990"/>
                      </a:cubicBezTo>
                      <a:cubicBezTo>
                        <a:pt x="97536" y="887188"/>
                        <a:pt x="271081" y="1099881"/>
                        <a:pt x="297275" y="1138172"/>
                      </a:cubicBezTo>
                      <a:cubicBezTo>
                        <a:pt x="316668" y="1163899"/>
                        <a:pt x="341071" y="1185445"/>
                        <a:pt x="368998" y="1201513"/>
                      </a:cubicBezTo>
                      <a:cubicBezTo>
                        <a:pt x="368998" y="1201513"/>
                        <a:pt x="469011" y="1288667"/>
                        <a:pt x="515683" y="1397443"/>
                      </a:cubicBezTo>
                      <a:cubicBezTo>
                        <a:pt x="524065" y="1416969"/>
                        <a:pt x="537400" y="1445830"/>
                        <a:pt x="553783" y="1480120"/>
                      </a:cubicBezTo>
                      <a:cubicBezTo>
                        <a:pt x="572833" y="1495360"/>
                        <a:pt x="532447" y="1422970"/>
                        <a:pt x="542354" y="1434971"/>
                      </a:cubicBezTo>
                      <a:cubicBezTo>
                        <a:pt x="608362" y="1512409"/>
                        <a:pt x="808101" y="1749582"/>
                        <a:pt x="854773" y="1706624"/>
                      </a:cubicBezTo>
                      <a:close/>
                    </a:path>
                  </a:pathLst>
                </a:custGeom>
                <a:solidFill>
                  <a:srgbClr val="ECEFF1">
                    <a:alpha val="7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11" name="组合 310">
                  <a:extLst>
                    <a:ext uri="{FF2B5EF4-FFF2-40B4-BE49-F238E27FC236}">
                      <a16:creationId xmlns:a16="http://schemas.microsoft.com/office/drawing/2014/main" id="{9B401BEF-493C-493F-B4A1-C105CEA325E5}"/>
                    </a:ext>
                  </a:extLst>
                </p:cNvPr>
                <p:cNvGrpSpPr/>
                <p:nvPr/>
              </p:nvGrpSpPr>
              <p:grpSpPr>
                <a:xfrm>
                  <a:off x="-3552388" y="7877636"/>
                  <a:ext cx="2254326" cy="1755594"/>
                  <a:chOff x="-3552388" y="7877636"/>
                  <a:chExt cx="2254326" cy="1755594"/>
                </a:xfrm>
              </p:grpSpPr>
              <p:sp>
                <p:nvSpPr>
                  <p:cNvPr id="307" name="任意多边形: 形状 306">
                    <a:extLst>
                      <a:ext uri="{FF2B5EF4-FFF2-40B4-BE49-F238E27FC236}">
                        <a16:creationId xmlns:a16="http://schemas.microsoft.com/office/drawing/2014/main" id="{831CE885-FEE0-453E-9AE2-BD86FF73E6AA}"/>
                      </a:ext>
                    </a:extLst>
                  </p:cNvPr>
                  <p:cNvSpPr/>
                  <p:nvPr/>
                </p:nvSpPr>
                <p:spPr>
                  <a:xfrm>
                    <a:off x="-3552388" y="7877636"/>
                    <a:ext cx="1302173" cy="725985"/>
                  </a:xfrm>
                  <a:custGeom>
                    <a:avLst/>
                    <a:gdLst>
                      <a:gd name="connsiteX0" fmla="*/ 0 w 546068"/>
                      <a:gd name="connsiteY0" fmla="*/ 240911 h 304443"/>
                      <a:gd name="connsiteX1" fmla="*/ 165068 w 546068"/>
                      <a:gd name="connsiteY1" fmla="*/ 56793 h 304443"/>
                      <a:gd name="connsiteX2" fmla="*/ 514350 w 546068"/>
                      <a:gd name="connsiteY2" fmla="*/ 6025 h 304443"/>
                      <a:gd name="connsiteX3" fmla="*/ 546068 w 546068"/>
                      <a:gd name="connsiteY3" fmla="*/ 88511 h 304443"/>
                      <a:gd name="connsiteX4" fmla="*/ 247650 w 546068"/>
                      <a:gd name="connsiteY4" fmla="*/ 152043 h 304443"/>
                      <a:gd name="connsiteX5" fmla="*/ 57150 w 546068"/>
                      <a:gd name="connsiteY5" fmla="*/ 304443 h 304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6068" h="304443">
                        <a:moveTo>
                          <a:pt x="0" y="240911"/>
                        </a:moveTo>
                        <a:cubicBezTo>
                          <a:pt x="0" y="240911"/>
                          <a:pt x="25432" y="139375"/>
                          <a:pt x="165068" y="56793"/>
                        </a:cubicBezTo>
                        <a:cubicBezTo>
                          <a:pt x="304705" y="-25789"/>
                          <a:pt x="514350" y="6025"/>
                          <a:pt x="514350" y="6025"/>
                        </a:cubicBezTo>
                        <a:lnTo>
                          <a:pt x="546068" y="88511"/>
                        </a:lnTo>
                        <a:cubicBezTo>
                          <a:pt x="546068" y="88511"/>
                          <a:pt x="374618" y="82225"/>
                          <a:pt x="247650" y="152043"/>
                        </a:cubicBezTo>
                        <a:cubicBezTo>
                          <a:pt x="120682" y="221861"/>
                          <a:pt x="57150" y="304443"/>
                          <a:pt x="57150" y="304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E353A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8" name="任意多边形: 形状 307">
                    <a:extLst>
                      <a:ext uri="{FF2B5EF4-FFF2-40B4-BE49-F238E27FC236}">
                        <a16:creationId xmlns:a16="http://schemas.microsoft.com/office/drawing/2014/main" id="{9512B1D8-5034-451F-B093-2C4E6B65F661}"/>
                      </a:ext>
                    </a:extLst>
                  </p:cNvPr>
                  <p:cNvSpPr/>
                  <p:nvPr/>
                </p:nvSpPr>
                <p:spPr>
                  <a:xfrm>
                    <a:off x="-3521727" y="8002903"/>
                    <a:ext cx="2223665" cy="1630327"/>
                  </a:xfrm>
                  <a:custGeom>
                    <a:avLst/>
                    <a:gdLst>
                      <a:gd name="connsiteX0" fmla="*/ 932497 w 932497"/>
                      <a:gd name="connsiteY0" fmla="*/ 683681 h 683680"/>
                      <a:gd name="connsiteX1" fmla="*/ 555688 w 932497"/>
                      <a:gd name="connsiteY1" fmla="*/ 10073 h 683680"/>
                      <a:gd name="connsiteX2" fmla="*/ 241363 w 932497"/>
                      <a:gd name="connsiteY2" fmla="*/ 42363 h 683680"/>
                      <a:gd name="connsiteX3" fmla="*/ 0 w 932497"/>
                      <a:gd name="connsiteY3" fmla="*/ 245531 h 683680"/>
                      <a:gd name="connsiteX4" fmla="*/ 72104 w 932497"/>
                      <a:gd name="connsiteY4" fmla="*/ 683681 h 683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2497" h="683680">
                        <a:moveTo>
                          <a:pt x="932497" y="683681"/>
                        </a:moveTo>
                        <a:lnTo>
                          <a:pt x="555688" y="10073"/>
                        </a:lnTo>
                        <a:cubicBezTo>
                          <a:pt x="555688" y="10073"/>
                          <a:pt x="412813" y="-27455"/>
                          <a:pt x="241363" y="42363"/>
                        </a:cubicBezTo>
                        <a:cubicBezTo>
                          <a:pt x="69913" y="112181"/>
                          <a:pt x="0" y="245531"/>
                          <a:pt x="0" y="245531"/>
                        </a:cubicBezTo>
                        <a:lnTo>
                          <a:pt x="72104" y="683681"/>
                        </a:lnTo>
                        <a:close/>
                      </a:path>
                    </a:pathLst>
                  </a:custGeom>
                  <a:solidFill>
                    <a:srgbClr val="2E353A"/>
                  </a:solidFill>
                  <a:ln w="9525" cap="rnd">
                    <a:solidFill>
                      <a:srgbClr val="2E353A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9" name="任意多边形: 形状 308">
                    <a:extLst>
                      <a:ext uri="{FF2B5EF4-FFF2-40B4-BE49-F238E27FC236}">
                        <a16:creationId xmlns:a16="http://schemas.microsoft.com/office/drawing/2014/main" id="{88F7AB17-825F-4602-AC19-2DE0DF3EE4B0}"/>
                      </a:ext>
                    </a:extLst>
                  </p:cNvPr>
                  <p:cNvSpPr/>
                  <p:nvPr/>
                </p:nvSpPr>
                <p:spPr>
                  <a:xfrm>
                    <a:off x="-3433736" y="8559880"/>
                    <a:ext cx="111117" cy="178340"/>
                  </a:xfrm>
                  <a:custGeom>
                    <a:avLst/>
                    <a:gdLst>
                      <a:gd name="connsiteX0" fmla="*/ 44921 w 46597"/>
                      <a:gd name="connsiteY0" fmla="*/ 32346 h 74787"/>
                      <a:gd name="connsiteX1" fmla="*/ 31967 w 46597"/>
                      <a:gd name="connsiteY1" fmla="*/ 74446 h 74787"/>
                      <a:gd name="connsiteX2" fmla="*/ 1678 w 46597"/>
                      <a:gd name="connsiteY2" fmla="*/ 42442 h 74787"/>
                      <a:gd name="connsiteX3" fmla="*/ 14537 w 46597"/>
                      <a:gd name="connsiteY3" fmla="*/ 342 h 74787"/>
                      <a:gd name="connsiteX4" fmla="*/ 44921 w 46597"/>
                      <a:gd name="connsiteY4" fmla="*/ 32346 h 74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97" h="74787">
                        <a:moveTo>
                          <a:pt x="44921" y="32346"/>
                        </a:moveTo>
                        <a:cubicBezTo>
                          <a:pt x="49684" y="52824"/>
                          <a:pt x="43969" y="71684"/>
                          <a:pt x="31967" y="74446"/>
                        </a:cubicBezTo>
                        <a:cubicBezTo>
                          <a:pt x="19966" y="77208"/>
                          <a:pt x="6440" y="62921"/>
                          <a:pt x="1678" y="42442"/>
                        </a:cubicBezTo>
                        <a:cubicBezTo>
                          <a:pt x="-3085" y="21964"/>
                          <a:pt x="2630" y="3104"/>
                          <a:pt x="14537" y="342"/>
                        </a:cubicBezTo>
                        <a:cubicBezTo>
                          <a:pt x="26443" y="-2420"/>
                          <a:pt x="40064" y="11867"/>
                          <a:pt x="44921" y="323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538" name="组合 537">
            <a:extLst>
              <a:ext uri="{FF2B5EF4-FFF2-40B4-BE49-F238E27FC236}">
                <a16:creationId xmlns:a16="http://schemas.microsoft.com/office/drawing/2014/main" id="{218CB01A-9DBA-4F2D-8336-23A936C18352}"/>
              </a:ext>
            </a:extLst>
          </p:cNvPr>
          <p:cNvGrpSpPr/>
          <p:nvPr/>
        </p:nvGrpSpPr>
        <p:grpSpPr>
          <a:xfrm rot="21138713">
            <a:off x="4093328" y="3702807"/>
            <a:ext cx="1674644" cy="2772779"/>
            <a:chOff x="445132" y="3762372"/>
            <a:chExt cx="1640128" cy="2715629"/>
          </a:xfrm>
        </p:grpSpPr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4C5A8B0A-5305-4361-BE61-CBF1CACBEB37}"/>
                </a:ext>
              </a:extLst>
            </p:cNvPr>
            <p:cNvSpPr/>
            <p:nvPr/>
          </p:nvSpPr>
          <p:spPr>
            <a:xfrm>
              <a:off x="456503" y="3762373"/>
              <a:ext cx="1320941" cy="2582209"/>
            </a:xfrm>
            <a:custGeom>
              <a:avLst/>
              <a:gdLst>
                <a:gd name="connsiteX0" fmla="*/ 0 w 959643"/>
                <a:gd name="connsiteY0" fmla="*/ 2077784 h 2084641"/>
                <a:gd name="connsiteX1" fmla="*/ 309563 w 959643"/>
                <a:gd name="connsiteY1" fmla="*/ 1015555 h 2084641"/>
                <a:gd name="connsiteX2" fmla="*/ 389096 w 959643"/>
                <a:gd name="connsiteY2" fmla="*/ 771335 h 2084641"/>
                <a:gd name="connsiteX3" fmla="*/ 533591 w 959643"/>
                <a:gd name="connsiteY3" fmla="*/ 528923 h 2084641"/>
                <a:gd name="connsiteX4" fmla="*/ 562928 w 959643"/>
                <a:gd name="connsiteY4" fmla="*/ 450533 h 2084641"/>
                <a:gd name="connsiteX5" fmla="*/ 673132 w 959643"/>
                <a:gd name="connsiteY5" fmla="*/ 274225 h 2084641"/>
                <a:gd name="connsiteX6" fmla="*/ 776002 w 959643"/>
                <a:gd name="connsiteY6" fmla="*/ 66104 h 2084641"/>
                <a:gd name="connsiteX7" fmla="*/ 849440 w 959643"/>
                <a:gd name="connsiteY7" fmla="*/ 14669 h 2084641"/>
                <a:gd name="connsiteX8" fmla="*/ 942499 w 959643"/>
                <a:gd name="connsiteY8" fmla="*/ 0 h 2084641"/>
                <a:gd name="connsiteX9" fmla="*/ 959644 w 959643"/>
                <a:gd name="connsiteY9" fmla="*/ 41624 h 2084641"/>
                <a:gd name="connsiteX10" fmla="*/ 866584 w 959643"/>
                <a:gd name="connsiteY10" fmla="*/ 678275 h 2084641"/>
                <a:gd name="connsiteX11" fmla="*/ 834771 w 959643"/>
                <a:gd name="connsiteY11" fmla="*/ 906018 h 2084641"/>
                <a:gd name="connsiteX12" fmla="*/ 624173 w 959643"/>
                <a:gd name="connsiteY12" fmla="*/ 1089660 h 2084641"/>
                <a:gd name="connsiteX13" fmla="*/ 572167 w 959643"/>
                <a:gd name="connsiteY13" fmla="*/ 1134047 h 2084641"/>
                <a:gd name="connsiteX14" fmla="*/ 603218 w 959643"/>
                <a:gd name="connsiteY14" fmla="*/ 2084642 h 208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9643" h="2084641">
                  <a:moveTo>
                    <a:pt x="0" y="2077784"/>
                  </a:moveTo>
                  <a:cubicBezTo>
                    <a:pt x="27337" y="1985201"/>
                    <a:pt x="310515" y="1022795"/>
                    <a:pt x="309563" y="1015555"/>
                  </a:cubicBezTo>
                  <a:cubicBezTo>
                    <a:pt x="308610" y="1008317"/>
                    <a:pt x="332708" y="879062"/>
                    <a:pt x="389096" y="771335"/>
                  </a:cubicBezTo>
                  <a:cubicBezTo>
                    <a:pt x="445484" y="663607"/>
                    <a:pt x="523780" y="543592"/>
                    <a:pt x="533591" y="528923"/>
                  </a:cubicBezTo>
                  <a:cubicBezTo>
                    <a:pt x="548516" y="505025"/>
                    <a:pt x="558498" y="478365"/>
                    <a:pt x="562928" y="450533"/>
                  </a:cubicBezTo>
                  <a:cubicBezTo>
                    <a:pt x="570262" y="411385"/>
                    <a:pt x="648653" y="303562"/>
                    <a:pt x="673132" y="274225"/>
                  </a:cubicBezTo>
                  <a:cubicBezTo>
                    <a:pt x="697611" y="244888"/>
                    <a:pt x="771049" y="90583"/>
                    <a:pt x="776002" y="66104"/>
                  </a:cubicBezTo>
                  <a:cubicBezTo>
                    <a:pt x="780955" y="41624"/>
                    <a:pt x="810197" y="22003"/>
                    <a:pt x="849440" y="14669"/>
                  </a:cubicBezTo>
                  <a:cubicBezTo>
                    <a:pt x="888683" y="7334"/>
                    <a:pt x="942499" y="0"/>
                    <a:pt x="942499" y="0"/>
                  </a:cubicBezTo>
                  <a:cubicBezTo>
                    <a:pt x="952462" y="11725"/>
                    <a:pt x="958463" y="26289"/>
                    <a:pt x="959644" y="41624"/>
                  </a:cubicBezTo>
                  <a:cubicBezTo>
                    <a:pt x="959644" y="63627"/>
                    <a:pt x="871442" y="590074"/>
                    <a:pt x="866584" y="678275"/>
                  </a:cubicBezTo>
                  <a:cubicBezTo>
                    <a:pt x="861727" y="766477"/>
                    <a:pt x="873919" y="815340"/>
                    <a:pt x="834771" y="906018"/>
                  </a:cubicBezTo>
                  <a:cubicBezTo>
                    <a:pt x="795623" y="996696"/>
                    <a:pt x="680466" y="1052894"/>
                    <a:pt x="624173" y="1089660"/>
                  </a:cubicBezTo>
                  <a:cubicBezTo>
                    <a:pt x="567881" y="1126427"/>
                    <a:pt x="572167" y="1134047"/>
                    <a:pt x="572167" y="1134047"/>
                  </a:cubicBezTo>
                  <a:cubicBezTo>
                    <a:pt x="572167" y="1134047"/>
                    <a:pt x="603980" y="2015395"/>
                    <a:pt x="603218" y="2084642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1A765DBD-E0E5-4E47-98AA-6EBF62E530EF}"/>
                </a:ext>
              </a:extLst>
            </p:cNvPr>
            <p:cNvSpPr/>
            <p:nvPr/>
          </p:nvSpPr>
          <p:spPr>
            <a:xfrm>
              <a:off x="709457" y="3780688"/>
              <a:ext cx="1115766" cy="2128352"/>
            </a:xfrm>
            <a:custGeom>
              <a:avLst/>
              <a:gdLst>
                <a:gd name="connsiteX0" fmla="*/ 863441 w 864653"/>
                <a:gd name="connsiteY0" fmla="*/ 563309 h 1649348"/>
                <a:gd name="connsiteX1" fmla="*/ 787241 w 864653"/>
                <a:gd name="connsiteY1" fmla="*/ 543020 h 1649348"/>
                <a:gd name="connsiteX2" fmla="*/ 625316 w 864653"/>
                <a:gd name="connsiteY2" fmla="*/ 654368 h 1649348"/>
                <a:gd name="connsiteX3" fmla="*/ 327279 w 864653"/>
                <a:gd name="connsiteY3" fmla="*/ 796766 h 1649348"/>
                <a:gd name="connsiteX4" fmla="*/ 362712 w 864653"/>
                <a:gd name="connsiteY4" fmla="*/ 730091 h 1649348"/>
                <a:gd name="connsiteX5" fmla="*/ 610362 w 864653"/>
                <a:gd name="connsiteY5" fmla="*/ 436531 h 1649348"/>
                <a:gd name="connsiteX6" fmla="*/ 716185 w 864653"/>
                <a:gd name="connsiteY6" fmla="*/ 471488 h 1649348"/>
                <a:gd name="connsiteX7" fmla="*/ 719042 w 864653"/>
                <a:gd name="connsiteY7" fmla="*/ 0 h 1649348"/>
                <a:gd name="connsiteX8" fmla="*/ 717423 w 864653"/>
                <a:gd name="connsiteY8" fmla="*/ 0 h 1649348"/>
                <a:gd name="connsiteX9" fmla="*/ 643985 w 864653"/>
                <a:gd name="connsiteY9" fmla="*/ 51435 h 1649348"/>
                <a:gd name="connsiteX10" fmla="*/ 541115 w 864653"/>
                <a:gd name="connsiteY10" fmla="*/ 259556 h 1649348"/>
                <a:gd name="connsiteX11" fmla="*/ 430911 w 864653"/>
                <a:gd name="connsiteY11" fmla="*/ 435864 h 1649348"/>
                <a:gd name="connsiteX12" fmla="*/ 401574 w 864653"/>
                <a:gd name="connsiteY12" fmla="*/ 514255 h 1649348"/>
                <a:gd name="connsiteX13" fmla="*/ 257080 w 864653"/>
                <a:gd name="connsiteY13" fmla="*/ 756666 h 1649348"/>
                <a:gd name="connsiteX14" fmla="*/ 177546 w 864653"/>
                <a:gd name="connsiteY14" fmla="*/ 1000887 h 1649348"/>
                <a:gd name="connsiteX15" fmla="*/ 0 w 864653"/>
                <a:gd name="connsiteY15" fmla="*/ 1649349 h 1649348"/>
                <a:gd name="connsiteX16" fmla="*/ 200025 w 864653"/>
                <a:gd name="connsiteY16" fmla="*/ 1220724 h 1649348"/>
                <a:gd name="connsiteX17" fmla="*/ 296513 w 864653"/>
                <a:gd name="connsiteY17" fmla="*/ 1114235 h 1649348"/>
                <a:gd name="connsiteX18" fmla="*/ 519208 w 864653"/>
                <a:gd name="connsiteY18" fmla="*/ 952309 h 1649348"/>
                <a:gd name="connsiteX19" fmla="*/ 797528 w 864653"/>
                <a:gd name="connsiteY19" fmla="*/ 684085 h 1649348"/>
                <a:gd name="connsiteX20" fmla="*/ 863441 w 864653"/>
                <a:gd name="connsiteY20" fmla="*/ 563309 h 164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4653" h="1649348">
                  <a:moveTo>
                    <a:pt x="863441" y="563309"/>
                  </a:moveTo>
                  <a:cubicBezTo>
                    <a:pt x="853250" y="517684"/>
                    <a:pt x="787241" y="543020"/>
                    <a:pt x="787241" y="543020"/>
                  </a:cubicBezTo>
                  <a:cubicBezTo>
                    <a:pt x="742293" y="591798"/>
                    <a:pt x="686953" y="629850"/>
                    <a:pt x="625316" y="654368"/>
                  </a:cubicBezTo>
                  <a:cubicBezTo>
                    <a:pt x="522151" y="693382"/>
                    <a:pt x="422453" y="741017"/>
                    <a:pt x="327279" y="796766"/>
                  </a:cubicBezTo>
                  <a:cubicBezTo>
                    <a:pt x="338138" y="774954"/>
                    <a:pt x="349948" y="752951"/>
                    <a:pt x="362712" y="730091"/>
                  </a:cubicBezTo>
                  <a:cubicBezTo>
                    <a:pt x="428530" y="613696"/>
                    <a:pt x="544925" y="456819"/>
                    <a:pt x="610362" y="436531"/>
                  </a:cubicBezTo>
                  <a:cubicBezTo>
                    <a:pt x="650748" y="424148"/>
                    <a:pt x="691039" y="449771"/>
                    <a:pt x="716185" y="471488"/>
                  </a:cubicBezTo>
                  <a:lnTo>
                    <a:pt x="719042" y="0"/>
                  </a:lnTo>
                  <a:lnTo>
                    <a:pt x="717423" y="0"/>
                  </a:lnTo>
                  <a:cubicBezTo>
                    <a:pt x="678180" y="7334"/>
                    <a:pt x="648843" y="26956"/>
                    <a:pt x="643985" y="51435"/>
                  </a:cubicBezTo>
                  <a:cubicBezTo>
                    <a:pt x="639128" y="75914"/>
                    <a:pt x="565595" y="230124"/>
                    <a:pt x="541115" y="259556"/>
                  </a:cubicBezTo>
                  <a:cubicBezTo>
                    <a:pt x="516636" y="288988"/>
                    <a:pt x="438245" y="396716"/>
                    <a:pt x="430911" y="435864"/>
                  </a:cubicBezTo>
                  <a:cubicBezTo>
                    <a:pt x="426482" y="463696"/>
                    <a:pt x="416500" y="490357"/>
                    <a:pt x="401574" y="514255"/>
                  </a:cubicBezTo>
                  <a:cubicBezTo>
                    <a:pt x="392049" y="528923"/>
                    <a:pt x="313373" y="648843"/>
                    <a:pt x="257080" y="756666"/>
                  </a:cubicBezTo>
                  <a:cubicBezTo>
                    <a:pt x="200787" y="864489"/>
                    <a:pt x="176594" y="993553"/>
                    <a:pt x="177546" y="1000887"/>
                  </a:cubicBezTo>
                  <a:cubicBezTo>
                    <a:pt x="178213" y="1006221"/>
                    <a:pt x="69247" y="1400937"/>
                    <a:pt x="0" y="1649349"/>
                  </a:cubicBezTo>
                  <a:cubicBezTo>
                    <a:pt x="57150" y="1536954"/>
                    <a:pt x="146018" y="1355122"/>
                    <a:pt x="200025" y="1220724"/>
                  </a:cubicBezTo>
                  <a:cubicBezTo>
                    <a:pt x="221266" y="1218628"/>
                    <a:pt x="262414" y="1161098"/>
                    <a:pt x="296513" y="1114235"/>
                  </a:cubicBezTo>
                  <a:cubicBezTo>
                    <a:pt x="336994" y="1058609"/>
                    <a:pt x="397669" y="1043368"/>
                    <a:pt x="519208" y="952309"/>
                  </a:cubicBezTo>
                  <a:cubicBezTo>
                    <a:pt x="640747" y="861251"/>
                    <a:pt x="777240" y="734663"/>
                    <a:pt x="797528" y="684085"/>
                  </a:cubicBezTo>
                  <a:cubicBezTo>
                    <a:pt x="817817" y="633508"/>
                    <a:pt x="873538" y="608838"/>
                    <a:pt x="863441" y="563309"/>
                  </a:cubicBezTo>
                  <a:close/>
                </a:path>
              </a:pathLst>
            </a:custGeom>
            <a:solidFill>
              <a:srgbClr val="ECEFF1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9B104EC5-F510-4940-82B4-E65E2111B10A}"/>
                </a:ext>
              </a:extLst>
            </p:cNvPr>
            <p:cNvSpPr/>
            <p:nvPr/>
          </p:nvSpPr>
          <p:spPr>
            <a:xfrm>
              <a:off x="490797" y="3762372"/>
              <a:ext cx="1367117" cy="2645810"/>
            </a:xfrm>
            <a:custGeom>
              <a:avLst/>
              <a:gdLst>
                <a:gd name="connsiteX0" fmla="*/ 0 w 959643"/>
                <a:gd name="connsiteY0" fmla="*/ 2077784 h 2084641"/>
                <a:gd name="connsiteX1" fmla="*/ 309563 w 959643"/>
                <a:gd name="connsiteY1" fmla="*/ 1015555 h 2084641"/>
                <a:gd name="connsiteX2" fmla="*/ 389096 w 959643"/>
                <a:gd name="connsiteY2" fmla="*/ 771335 h 2084641"/>
                <a:gd name="connsiteX3" fmla="*/ 533591 w 959643"/>
                <a:gd name="connsiteY3" fmla="*/ 528923 h 2084641"/>
                <a:gd name="connsiteX4" fmla="*/ 562928 w 959643"/>
                <a:gd name="connsiteY4" fmla="*/ 450533 h 2084641"/>
                <a:gd name="connsiteX5" fmla="*/ 673132 w 959643"/>
                <a:gd name="connsiteY5" fmla="*/ 274225 h 2084641"/>
                <a:gd name="connsiteX6" fmla="*/ 776002 w 959643"/>
                <a:gd name="connsiteY6" fmla="*/ 66104 h 2084641"/>
                <a:gd name="connsiteX7" fmla="*/ 849440 w 959643"/>
                <a:gd name="connsiteY7" fmla="*/ 14669 h 2084641"/>
                <a:gd name="connsiteX8" fmla="*/ 942499 w 959643"/>
                <a:gd name="connsiteY8" fmla="*/ 0 h 2084641"/>
                <a:gd name="connsiteX9" fmla="*/ 959644 w 959643"/>
                <a:gd name="connsiteY9" fmla="*/ 41624 h 2084641"/>
                <a:gd name="connsiteX10" fmla="*/ 866584 w 959643"/>
                <a:gd name="connsiteY10" fmla="*/ 678275 h 2084641"/>
                <a:gd name="connsiteX11" fmla="*/ 834771 w 959643"/>
                <a:gd name="connsiteY11" fmla="*/ 906018 h 2084641"/>
                <a:gd name="connsiteX12" fmla="*/ 624173 w 959643"/>
                <a:gd name="connsiteY12" fmla="*/ 1089660 h 2084641"/>
                <a:gd name="connsiteX13" fmla="*/ 572167 w 959643"/>
                <a:gd name="connsiteY13" fmla="*/ 1134047 h 2084641"/>
                <a:gd name="connsiteX14" fmla="*/ 603218 w 959643"/>
                <a:gd name="connsiteY14" fmla="*/ 2084642 h 208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9643" h="2084641">
                  <a:moveTo>
                    <a:pt x="0" y="2077784"/>
                  </a:moveTo>
                  <a:cubicBezTo>
                    <a:pt x="27337" y="1985201"/>
                    <a:pt x="310515" y="1022795"/>
                    <a:pt x="309563" y="1015555"/>
                  </a:cubicBezTo>
                  <a:cubicBezTo>
                    <a:pt x="308610" y="1008317"/>
                    <a:pt x="332708" y="879062"/>
                    <a:pt x="389096" y="771335"/>
                  </a:cubicBezTo>
                  <a:cubicBezTo>
                    <a:pt x="445484" y="663607"/>
                    <a:pt x="523780" y="543592"/>
                    <a:pt x="533591" y="528923"/>
                  </a:cubicBezTo>
                  <a:cubicBezTo>
                    <a:pt x="548516" y="505025"/>
                    <a:pt x="558498" y="478365"/>
                    <a:pt x="562928" y="450533"/>
                  </a:cubicBezTo>
                  <a:cubicBezTo>
                    <a:pt x="570262" y="411385"/>
                    <a:pt x="648653" y="303562"/>
                    <a:pt x="673132" y="274225"/>
                  </a:cubicBezTo>
                  <a:cubicBezTo>
                    <a:pt x="697611" y="244888"/>
                    <a:pt x="771049" y="90583"/>
                    <a:pt x="776002" y="66104"/>
                  </a:cubicBezTo>
                  <a:cubicBezTo>
                    <a:pt x="780955" y="41624"/>
                    <a:pt x="810197" y="22003"/>
                    <a:pt x="849440" y="14669"/>
                  </a:cubicBezTo>
                  <a:cubicBezTo>
                    <a:pt x="888683" y="7334"/>
                    <a:pt x="942499" y="0"/>
                    <a:pt x="942499" y="0"/>
                  </a:cubicBezTo>
                  <a:cubicBezTo>
                    <a:pt x="952462" y="11725"/>
                    <a:pt x="958463" y="26289"/>
                    <a:pt x="959644" y="41624"/>
                  </a:cubicBezTo>
                  <a:cubicBezTo>
                    <a:pt x="959644" y="63627"/>
                    <a:pt x="871442" y="590074"/>
                    <a:pt x="866584" y="678275"/>
                  </a:cubicBezTo>
                  <a:cubicBezTo>
                    <a:pt x="861727" y="766477"/>
                    <a:pt x="873919" y="815340"/>
                    <a:pt x="834771" y="906018"/>
                  </a:cubicBezTo>
                  <a:cubicBezTo>
                    <a:pt x="795623" y="996696"/>
                    <a:pt x="680466" y="1052894"/>
                    <a:pt x="624173" y="1089660"/>
                  </a:cubicBezTo>
                  <a:cubicBezTo>
                    <a:pt x="567881" y="1126427"/>
                    <a:pt x="572167" y="1134047"/>
                    <a:pt x="572167" y="1134047"/>
                  </a:cubicBezTo>
                  <a:cubicBezTo>
                    <a:pt x="572167" y="1134047"/>
                    <a:pt x="603980" y="2015395"/>
                    <a:pt x="603218" y="2084642"/>
                  </a:cubicBezTo>
                </a:path>
              </a:pathLst>
            </a:custGeom>
            <a:noFill/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34DBE95C-3071-4DC6-8200-9F1871994CEE}"/>
                </a:ext>
              </a:extLst>
            </p:cNvPr>
            <p:cNvSpPr/>
            <p:nvPr/>
          </p:nvSpPr>
          <p:spPr>
            <a:xfrm>
              <a:off x="1559398" y="4470104"/>
              <a:ext cx="69446" cy="66373"/>
            </a:xfrm>
            <a:custGeom>
              <a:avLst/>
              <a:gdLst>
                <a:gd name="connsiteX0" fmla="*/ 53816 w 53816"/>
                <a:gd name="connsiteY0" fmla="*/ 51435 h 51435"/>
                <a:gd name="connsiteX1" fmla="*/ 0 w 53816"/>
                <a:gd name="connsiteY1" fmla="*/ 0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816" h="51435">
                  <a:moveTo>
                    <a:pt x="53816" y="51435"/>
                  </a:moveTo>
                  <a:cubicBezTo>
                    <a:pt x="53816" y="51435"/>
                    <a:pt x="26956" y="48958"/>
                    <a:pt x="0" y="0"/>
                  </a:cubicBezTo>
                </a:path>
              </a:pathLst>
            </a:custGeom>
            <a:noFill/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4FEC2512-84A1-41C0-92D6-CFF52EC1B601}"/>
                </a:ext>
              </a:extLst>
            </p:cNvPr>
            <p:cNvSpPr/>
            <p:nvPr/>
          </p:nvSpPr>
          <p:spPr>
            <a:xfrm>
              <a:off x="1590987" y="4128899"/>
              <a:ext cx="110621" cy="101033"/>
            </a:xfrm>
            <a:custGeom>
              <a:avLst/>
              <a:gdLst>
                <a:gd name="connsiteX0" fmla="*/ 0 w 85725"/>
                <a:gd name="connsiteY0" fmla="*/ 0 h 78295"/>
                <a:gd name="connsiteX1" fmla="*/ 85725 w 85725"/>
                <a:gd name="connsiteY1" fmla="*/ 78296 h 7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78295">
                  <a:moveTo>
                    <a:pt x="0" y="0"/>
                  </a:moveTo>
                  <a:cubicBezTo>
                    <a:pt x="0" y="0"/>
                    <a:pt x="76200" y="14668"/>
                    <a:pt x="85725" y="78296"/>
                  </a:cubicBezTo>
                </a:path>
              </a:pathLst>
            </a:custGeom>
            <a:noFill/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038DBDA8-4259-4EE0-9559-D1CE7B0FCFD2}"/>
                </a:ext>
              </a:extLst>
            </p:cNvPr>
            <p:cNvSpPr/>
            <p:nvPr/>
          </p:nvSpPr>
          <p:spPr>
            <a:xfrm>
              <a:off x="1622576" y="3872872"/>
              <a:ext cx="75837" cy="139260"/>
            </a:xfrm>
            <a:custGeom>
              <a:avLst/>
              <a:gdLst>
                <a:gd name="connsiteX0" fmla="*/ 0 w 58769"/>
                <a:gd name="connsiteY0" fmla="*/ 0 h 107918"/>
                <a:gd name="connsiteX1" fmla="*/ 58769 w 58769"/>
                <a:gd name="connsiteY1" fmla="*/ 107918 h 107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9" h="107918">
                  <a:moveTo>
                    <a:pt x="0" y="0"/>
                  </a:moveTo>
                  <a:cubicBezTo>
                    <a:pt x="34090" y="25937"/>
                    <a:pt x="55474" y="65208"/>
                    <a:pt x="58769" y="107918"/>
                  </a:cubicBezTo>
                </a:path>
              </a:pathLst>
            </a:custGeom>
            <a:noFill/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788CFC91-9530-4703-A9B4-870413960DB2}"/>
                </a:ext>
              </a:extLst>
            </p:cNvPr>
            <p:cNvSpPr/>
            <p:nvPr/>
          </p:nvSpPr>
          <p:spPr>
            <a:xfrm>
              <a:off x="1340983" y="4312162"/>
              <a:ext cx="732142" cy="837280"/>
            </a:xfrm>
            <a:custGeom>
              <a:avLst/>
              <a:gdLst>
                <a:gd name="connsiteX0" fmla="*/ 132493 w 567367"/>
                <a:gd name="connsiteY0" fmla="*/ 212979 h 648843"/>
                <a:gd name="connsiteX1" fmla="*/ 257365 w 567367"/>
                <a:gd name="connsiteY1" fmla="*/ 144494 h 648843"/>
                <a:gd name="connsiteX2" fmla="*/ 441008 w 567367"/>
                <a:gd name="connsiteY2" fmla="*/ 9811 h 648843"/>
                <a:gd name="connsiteX3" fmla="*/ 548831 w 567367"/>
                <a:gd name="connsiteY3" fmla="*/ 12192 h 648843"/>
                <a:gd name="connsiteX4" fmla="*/ 548831 w 567367"/>
                <a:gd name="connsiteY4" fmla="*/ 120015 h 648843"/>
                <a:gd name="connsiteX5" fmla="*/ 374904 w 567367"/>
                <a:gd name="connsiteY5" fmla="*/ 237458 h 648843"/>
                <a:gd name="connsiteX6" fmla="*/ 298704 w 567367"/>
                <a:gd name="connsiteY6" fmla="*/ 340329 h 648843"/>
                <a:gd name="connsiteX7" fmla="*/ 176308 w 567367"/>
                <a:gd name="connsiteY7" fmla="*/ 509302 h 648843"/>
                <a:gd name="connsiteX8" fmla="*/ 0 w 567367"/>
                <a:gd name="connsiteY8" fmla="*/ 648843 h 64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367" h="648843">
                  <a:moveTo>
                    <a:pt x="132493" y="212979"/>
                  </a:moveTo>
                  <a:cubicBezTo>
                    <a:pt x="132493" y="212979"/>
                    <a:pt x="213360" y="198311"/>
                    <a:pt x="257365" y="144494"/>
                  </a:cubicBezTo>
                  <a:cubicBezTo>
                    <a:pt x="301371" y="90678"/>
                    <a:pt x="406718" y="22003"/>
                    <a:pt x="441008" y="9811"/>
                  </a:cubicBezTo>
                  <a:cubicBezTo>
                    <a:pt x="475298" y="-2381"/>
                    <a:pt x="529209" y="-4953"/>
                    <a:pt x="548831" y="12192"/>
                  </a:cubicBezTo>
                  <a:cubicBezTo>
                    <a:pt x="568452" y="29337"/>
                    <a:pt x="578168" y="70961"/>
                    <a:pt x="548831" y="120015"/>
                  </a:cubicBezTo>
                  <a:cubicBezTo>
                    <a:pt x="519494" y="169069"/>
                    <a:pt x="399860" y="215170"/>
                    <a:pt x="374904" y="237458"/>
                  </a:cubicBezTo>
                  <a:cubicBezTo>
                    <a:pt x="349948" y="259747"/>
                    <a:pt x="328422" y="274225"/>
                    <a:pt x="298704" y="340329"/>
                  </a:cubicBezTo>
                  <a:cubicBezTo>
                    <a:pt x="269777" y="404365"/>
                    <a:pt x="228133" y="461858"/>
                    <a:pt x="176308" y="509302"/>
                  </a:cubicBezTo>
                  <a:cubicBezTo>
                    <a:pt x="129731" y="550926"/>
                    <a:pt x="44101" y="621983"/>
                    <a:pt x="0" y="64884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5A0FE40F-A870-4378-A42D-BD4FA0F091B4}"/>
                </a:ext>
              </a:extLst>
            </p:cNvPr>
            <p:cNvSpPr/>
            <p:nvPr/>
          </p:nvSpPr>
          <p:spPr>
            <a:xfrm>
              <a:off x="1353118" y="4300658"/>
              <a:ext cx="732142" cy="837280"/>
            </a:xfrm>
            <a:custGeom>
              <a:avLst/>
              <a:gdLst>
                <a:gd name="connsiteX0" fmla="*/ 132493 w 567367"/>
                <a:gd name="connsiteY0" fmla="*/ 212979 h 648843"/>
                <a:gd name="connsiteX1" fmla="*/ 257365 w 567367"/>
                <a:gd name="connsiteY1" fmla="*/ 144494 h 648843"/>
                <a:gd name="connsiteX2" fmla="*/ 441008 w 567367"/>
                <a:gd name="connsiteY2" fmla="*/ 9811 h 648843"/>
                <a:gd name="connsiteX3" fmla="*/ 548831 w 567367"/>
                <a:gd name="connsiteY3" fmla="*/ 12192 h 648843"/>
                <a:gd name="connsiteX4" fmla="*/ 548831 w 567367"/>
                <a:gd name="connsiteY4" fmla="*/ 120015 h 648843"/>
                <a:gd name="connsiteX5" fmla="*/ 374904 w 567367"/>
                <a:gd name="connsiteY5" fmla="*/ 237458 h 648843"/>
                <a:gd name="connsiteX6" fmla="*/ 298704 w 567367"/>
                <a:gd name="connsiteY6" fmla="*/ 340329 h 648843"/>
                <a:gd name="connsiteX7" fmla="*/ 176308 w 567367"/>
                <a:gd name="connsiteY7" fmla="*/ 509302 h 648843"/>
                <a:gd name="connsiteX8" fmla="*/ 0 w 567367"/>
                <a:gd name="connsiteY8" fmla="*/ 648843 h 64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367" h="648843">
                  <a:moveTo>
                    <a:pt x="132493" y="212979"/>
                  </a:moveTo>
                  <a:cubicBezTo>
                    <a:pt x="132493" y="212979"/>
                    <a:pt x="213360" y="198311"/>
                    <a:pt x="257365" y="144494"/>
                  </a:cubicBezTo>
                  <a:cubicBezTo>
                    <a:pt x="301371" y="90678"/>
                    <a:pt x="406718" y="22003"/>
                    <a:pt x="441008" y="9811"/>
                  </a:cubicBezTo>
                  <a:cubicBezTo>
                    <a:pt x="475298" y="-2381"/>
                    <a:pt x="529209" y="-4953"/>
                    <a:pt x="548831" y="12192"/>
                  </a:cubicBezTo>
                  <a:cubicBezTo>
                    <a:pt x="568452" y="29337"/>
                    <a:pt x="578168" y="70961"/>
                    <a:pt x="548831" y="120015"/>
                  </a:cubicBezTo>
                  <a:cubicBezTo>
                    <a:pt x="519494" y="169069"/>
                    <a:pt x="399860" y="215170"/>
                    <a:pt x="374904" y="237458"/>
                  </a:cubicBezTo>
                  <a:cubicBezTo>
                    <a:pt x="349948" y="259747"/>
                    <a:pt x="328422" y="274225"/>
                    <a:pt x="298704" y="340329"/>
                  </a:cubicBezTo>
                  <a:cubicBezTo>
                    <a:pt x="269777" y="404365"/>
                    <a:pt x="228133" y="461858"/>
                    <a:pt x="176308" y="509302"/>
                  </a:cubicBezTo>
                  <a:cubicBezTo>
                    <a:pt x="129731" y="550926"/>
                    <a:pt x="44101" y="621983"/>
                    <a:pt x="0" y="648843"/>
                  </a:cubicBezTo>
                </a:path>
              </a:pathLst>
            </a:custGeom>
            <a:noFill/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CF6D4EAD-F81A-4CEA-91F9-EDD400785F75}"/>
                </a:ext>
              </a:extLst>
            </p:cNvPr>
            <p:cNvSpPr/>
            <p:nvPr/>
          </p:nvSpPr>
          <p:spPr>
            <a:xfrm>
              <a:off x="728677" y="3808563"/>
              <a:ext cx="1115766" cy="2128352"/>
            </a:xfrm>
            <a:custGeom>
              <a:avLst/>
              <a:gdLst>
                <a:gd name="connsiteX0" fmla="*/ 863441 w 864653"/>
                <a:gd name="connsiteY0" fmla="*/ 563309 h 1649348"/>
                <a:gd name="connsiteX1" fmla="*/ 787241 w 864653"/>
                <a:gd name="connsiteY1" fmla="*/ 543020 h 1649348"/>
                <a:gd name="connsiteX2" fmla="*/ 625316 w 864653"/>
                <a:gd name="connsiteY2" fmla="*/ 654368 h 1649348"/>
                <a:gd name="connsiteX3" fmla="*/ 327279 w 864653"/>
                <a:gd name="connsiteY3" fmla="*/ 796766 h 1649348"/>
                <a:gd name="connsiteX4" fmla="*/ 362712 w 864653"/>
                <a:gd name="connsiteY4" fmla="*/ 730091 h 1649348"/>
                <a:gd name="connsiteX5" fmla="*/ 610362 w 864653"/>
                <a:gd name="connsiteY5" fmla="*/ 436531 h 1649348"/>
                <a:gd name="connsiteX6" fmla="*/ 716185 w 864653"/>
                <a:gd name="connsiteY6" fmla="*/ 471488 h 1649348"/>
                <a:gd name="connsiteX7" fmla="*/ 719042 w 864653"/>
                <a:gd name="connsiteY7" fmla="*/ 0 h 1649348"/>
                <a:gd name="connsiteX8" fmla="*/ 717423 w 864653"/>
                <a:gd name="connsiteY8" fmla="*/ 0 h 1649348"/>
                <a:gd name="connsiteX9" fmla="*/ 643985 w 864653"/>
                <a:gd name="connsiteY9" fmla="*/ 51435 h 1649348"/>
                <a:gd name="connsiteX10" fmla="*/ 541115 w 864653"/>
                <a:gd name="connsiteY10" fmla="*/ 259556 h 1649348"/>
                <a:gd name="connsiteX11" fmla="*/ 430911 w 864653"/>
                <a:gd name="connsiteY11" fmla="*/ 435864 h 1649348"/>
                <a:gd name="connsiteX12" fmla="*/ 401574 w 864653"/>
                <a:gd name="connsiteY12" fmla="*/ 514255 h 1649348"/>
                <a:gd name="connsiteX13" fmla="*/ 257080 w 864653"/>
                <a:gd name="connsiteY13" fmla="*/ 756666 h 1649348"/>
                <a:gd name="connsiteX14" fmla="*/ 177546 w 864653"/>
                <a:gd name="connsiteY14" fmla="*/ 1000887 h 1649348"/>
                <a:gd name="connsiteX15" fmla="*/ 0 w 864653"/>
                <a:gd name="connsiteY15" fmla="*/ 1649349 h 1649348"/>
                <a:gd name="connsiteX16" fmla="*/ 200025 w 864653"/>
                <a:gd name="connsiteY16" fmla="*/ 1220724 h 1649348"/>
                <a:gd name="connsiteX17" fmla="*/ 296513 w 864653"/>
                <a:gd name="connsiteY17" fmla="*/ 1114235 h 1649348"/>
                <a:gd name="connsiteX18" fmla="*/ 519208 w 864653"/>
                <a:gd name="connsiteY18" fmla="*/ 952309 h 1649348"/>
                <a:gd name="connsiteX19" fmla="*/ 797528 w 864653"/>
                <a:gd name="connsiteY19" fmla="*/ 684085 h 1649348"/>
                <a:gd name="connsiteX20" fmla="*/ 863441 w 864653"/>
                <a:gd name="connsiteY20" fmla="*/ 563309 h 164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4653" h="1649348">
                  <a:moveTo>
                    <a:pt x="863441" y="563309"/>
                  </a:moveTo>
                  <a:cubicBezTo>
                    <a:pt x="853250" y="517684"/>
                    <a:pt x="787241" y="543020"/>
                    <a:pt x="787241" y="543020"/>
                  </a:cubicBezTo>
                  <a:cubicBezTo>
                    <a:pt x="742293" y="591798"/>
                    <a:pt x="686953" y="629850"/>
                    <a:pt x="625316" y="654368"/>
                  </a:cubicBezTo>
                  <a:cubicBezTo>
                    <a:pt x="522151" y="693382"/>
                    <a:pt x="422453" y="741017"/>
                    <a:pt x="327279" y="796766"/>
                  </a:cubicBezTo>
                  <a:cubicBezTo>
                    <a:pt x="338138" y="774954"/>
                    <a:pt x="349948" y="752951"/>
                    <a:pt x="362712" y="730091"/>
                  </a:cubicBezTo>
                  <a:cubicBezTo>
                    <a:pt x="428530" y="613696"/>
                    <a:pt x="544925" y="456819"/>
                    <a:pt x="610362" y="436531"/>
                  </a:cubicBezTo>
                  <a:cubicBezTo>
                    <a:pt x="650748" y="424148"/>
                    <a:pt x="691039" y="449771"/>
                    <a:pt x="716185" y="471488"/>
                  </a:cubicBezTo>
                  <a:lnTo>
                    <a:pt x="719042" y="0"/>
                  </a:lnTo>
                  <a:lnTo>
                    <a:pt x="717423" y="0"/>
                  </a:lnTo>
                  <a:cubicBezTo>
                    <a:pt x="678180" y="7334"/>
                    <a:pt x="648843" y="26956"/>
                    <a:pt x="643985" y="51435"/>
                  </a:cubicBezTo>
                  <a:cubicBezTo>
                    <a:pt x="639128" y="75914"/>
                    <a:pt x="565595" y="230124"/>
                    <a:pt x="541115" y="259556"/>
                  </a:cubicBezTo>
                  <a:cubicBezTo>
                    <a:pt x="516636" y="288988"/>
                    <a:pt x="438245" y="396716"/>
                    <a:pt x="430911" y="435864"/>
                  </a:cubicBezTo>
                  <a:cubicBezTo>
                    <a:pt x="426482" y="463696"/>
                    <a:pt x="416500" y="490357"/>
                    <a:pt x="401574" y="514255"/>
                  </a:cubicBezTo>
                  <a:cubicBezTo>
                    <a:pt x="392049" y="528923"/>
                    <a:pt x="313373" y="648843"/>
                    <a:pt x="257080" y="756666"/>
                  </a:cubicBezTo>
                  <a:cubicBezTo>
                    <a:pt x="200787" y="864489"/>
                    <a:pt x="176594" y="993553"/>
                    <a:pt x="177546" y="1000887"/>
                  </a:cubicBezTo>
                  <a:cubicBezTo>
                    <a:pt x="178213" y="1006221"/>
                    <a:pt x="69247" y="1400937"/>
                    <a:pt x="0" y="1649349"/>
                  </a:cubicBezTo>
                  <a:cubicBezTo>
                    <a:pt x="57150" y="1536954"/>
                    <a:pt x="146018" y="1355122"/>
                    <a:pt x="200025" y="1220724"/>
                  </a:cubicBezTo>
                  <a:cubicBezTo>
                    <a:pt x="221266" y="1218628"/>
                    <a:pt x="262414" y="1161098"/>
                    <a:pt x="296513" y="1114235"/>
                  </a:cubicBezTo>
                  <a:cubicBezTo>
                    <a:pt x="336994" y="1058609"/>
                    <a:pt x="397669" y="1043368"/>
                    <a:pt x="519208" y="952309"/>
                  </a:cubicBezTo>
                  <a:cubicBezTo>
                    <a:pt x="640747" y="861251"/>
                    <a:pt x="777240" y="734663"/>
                    <a:pt x="797528" y="684085"/>
                  </a:cubicBezTo>
                  <a:cubicBezTo>
                    <a:pt x="817817" y="633508"/>
                    <a:pt x="873538" y="608838"/>
                    <a:pt x="863441" y="563309"/>
                  </a:cubicBezTo>
                  <a:close/>
                </a:path>
              </a:pathLst>
            </a:custGeom>
            <a:solidFill>
              <a:srgbClr val="ECEFF1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2A968965-5448-4011-8AE7-F19B97397D85}"/>
                </a:ext>
              </a:extLst>
            </p:cNvPr>
            <p:cNvSpPr/>
            <p:nvPr/>
          </p:nvSpPr>
          <p:spPr>
            <a:xfrm>
              <a:off x="1913264" y="4325436"/>
              <a:ext cx="139013" cy="148478"/>
            </a:xfrm>
            <a:custGeom>
              <a:avLst/>
              <a:gdLst>
                <a:gd name="connsiteX0" fmla="*/ 107728 w 107727"/>
                <a:gd name="connsiteY0" fmla="*/ 90583 h 115062"/>
                <a:gd name="connsiteX1" fmla="*/ 56293 w 107727"/>
                <a:gd name="connsiteY1" fmla="*/ 115062 h 115062"/>
                <a:gd name="connsiteX2" fmla="*/ 31813 w 107727"/>
                <a:gd name="connsiteY2" fmla="*/ 63627 h 115062"/>
                <a:gd name="connsiteX3" fmla="*/ 0 w 107727"/>
                <a:gd name="connsiteY3" fmla="*/ 31813 h 115062"/>
                <a:gd name="connsiteX4" fmla="*/ 36767 w 107727"/>
                <a:gd name="connsiteY4" fmla="*/ 0 h 11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7" h="115062">
                  <a:moveTo>
                    <a:pt x="107728" y="90583"/>
                  </a:moveTo>
                  <a:cubicBezTo>
                    <a:pt x="93059" y="112585"/>
                    <a:pt x="56293" y="115062"/>
                    <a:pt x="56293" y="115062"/>
                  </a:cubicBezTo>
                  <a:cubicBezTo>
                    <a:pt x="56293" y="115062"/>
                    <a:pt x="41624" y="83248"/>
                    <a:pt x="31813" y="63627"/>
                  </a:cubicBezTo>
                  <a:cubicBezTo>
                    <a:pt x="24174" y="50425"/>
                    <a:pt x="13202" y="39453"/>
                    <a:pt x="0" y="31813"/>
                  </a:cubicBezTo>
                  <a:cubicBezTo>
                    <a:pt x="0" y="31813"/>
                    <a:pt x="12287" y="0"/>
                    <a:pt x="36767" y="0"/>
                  </a:cubicBezTo>
                </a:path>
              </a:pathLst>
            </a:custGeom>
            <a:noFill/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A3A08B1E-2CB9-46B0-B8B1-6D3B1E19BA55}"/>
                </a:ext>
              </a:extLst>
            </p:cNvPr>
            <p:cNvSpPr/>
            <p:nvPr/>
          </p:nvSpPr>
          <p:spPr>
            <a:xfrm>
              <a:off x="748053" y="5197338"/>
              <a:ext cx="672086" cy="385860"/>
            </a:xfrm>
            <a:custGeom>
              <a:avLst/>
              <a:gdLst>
                <a:gd name="connsiteX0" fmla="*/ 52102 w 520827"/>
                <a:gd name="connsiteY0" fmla="*/ 23747 h 299019"/>
                <a:gd name="connsiteX1" fmla="*/ 327374 w 520827"/>
                <a:gd name="connsiteY1" fmla="*/ 1364 h 299019"/>
                <a:gd name="connsiteX2" fmla="*/ 520827 w 520827"/>
                <a:gd name="connsiteY2" fmla="*/ 98138 h 299019"/>
                <a:gd name="connsiteX3" fmla="*/ 513397 w 520827"/>
                <a:gd name="connsiteY3" fmla="*/ 299020 h 299019"/>
                <a:gd name="connsiteX4" fmla="*/ 260414 w 520827"/>
                <a:gd name="connsiteY4" fmla="*/ 217200 h 299019"/>
                <a:gd name="connsiteX5" fmla="*/ 0 w 520827"/>
                <a:gd name="connsiteY5" fmla="*/ 209771 h 29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827" h="299019">
                  <a:moveTo>
                    <a:pt x="52102" y="23747"/>
                  </a:moveTo>
                  <a:cubicBezTo>
                    <a:pt x="142469" y="4173"/>
                    <a:pt x="235031" y="-3351"/>
                    <a:pt x="327374" y="1364"/>
                  </a:cubicBezTo>
                  <a:cubicBezTo>
                    <a:pt x="483680" y="8888"/>
                    <a:pt x="520827" y="98138"/>
                    <a:pt x="520827" y="98138"/>
                  </a:cubicBezTo>
                  <a:lnTo>
                    <a:pt x="513397" y="299020"/>
                  </a:lnTo>
                  <a:cubicBezTo>
                    <a:pt x="513397" y="299020"/>
                    <a:pt x="431578" y="239489"/>
                    <a:pt x="260414" y="217200"/>
                  </a:cubicBezTo>
                  <a:cubicBezTo>
                    <a:pt x="89249" y="194912"/>
                    <a:pt x="0" y="209771"/>
                    <a:pt x="0" y="209771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6F8065CC-10A3-4442-98F8-573680E38567}"/>
                </a:ext>
              </a:extLst>
            </p:cNvPr>
            <p:cNvSpPr/>
            <p:nvPr/>
          </p:nvSpPr>
          <p:spPr>
            <a:xfrm>
              <a:off x="445132" y="5458330"/>
              <a:ext cx="1028965" cy="1019671"/>
            </a:xfrm>
            <a:custGeom>
              <a:avLst/>
              <a:gdLst>
                <a:gd name="connsiteX0" fmla="*/ 779526 w 819816"/>
                <a:gd name="connsiteY0" fmla="*/ 758849 h 758848"/>
                <a:gd name="connsiteX1" fmla="*/ 819817 w 819816"/>
                <a:gd name="connsiteY1" fmla="*/ 114102 h 758848"/>
                <a:gd name="connsiteX2" fmla="*/ 257175 w 819816"/>
                <a:gd name="connsiteY2" fmla="*/ 7517 h 758848"/>
                <a:gd name="connsiteX3" fmla="*/ 0 w 819816"/>
                <a:gd name="connsiteY3" fmla="*/ 758849 h 758848"/>
                <a:gd name="connsiteX0" fmla="*/ 757097 w 797388"/>
                <a:gd name="connsiteY0" fmla="*/ 758849 h 758849"/>
                <a:gd name="connsiteX1" fmla="*/ 797388 w 797388"/>
                <a:gd name="connsiteY1" fmla="*/ 114102 h 758849"/>
                <a:gd name="connsiteX2" fmla="*/ 234746 w 797388"/>
                <a:gd name="connsiteY2" fmla="*/ 7517 h 758849"/>
                <a:gd name="connsiteX3" fmla="*/ 0 w 797388"/>
                <a:gd name="connsiteY3" fmla="*/ 689257 h 758849"/>
                <a:gd name="connsiteX4" fmla="*/ 757097 w 797388"/>
                <a:gd name="connsiteY4" fmla="*/ 758849 h 758849"/>
                <a:gd name="connsiteX0" fmla="*/ 754728 w 797388"/>
                <a:gd name="connsiteY0" fmla="*/ 790185 h 790185"/>
                <a:gd name="connsiteX1" fmla="*/ 797388 w 797388"/>
                <a:gd name="connsiteY1" fmla="*/ 114102 h 790185"/>
                <a:gd name="connsiteX2" fmla="*/ 234746 w 797388"/>
                <a:gd name="connsiteY2" fmla="*/ 7517 h 790185"/>
                <a:gd name="connsiteX3" fmla="*/ 0 w 797388"/>
                <a:gd name="connsiteY3" fmla="*/ 689257 h 790185"/>
                <a:gd name="connsiteX4" fmla="*/ 754728 w 797388"/>
                <a:gd name="connsiteY4" fmla="*/ 790185 h 790185"/>
                <a:gd name="connsiteX0" fmla="*/ 754728 w 797388"/>
                <a:gd name="connsiteY0" fmla="*/ 790185 h 790185"/>
                <a:gd name="connsiteX1" fmla="*/ 797388 w 797388"/>
                <a:gd name="connsiteY1" fmla="*/ 114102 h 790185"/>
                <a:gd name="connsiteX2" fmla="*/ 234746 w 797388"/>
                <a:gd name="connsiteY2" fmla="*/ 7517 h 790185"/>
                <a:gd name="connsiteX3" fmla="*/ 0 w 797388"/>
                <a:gd name="connsiteY3" fmla="*/ 689257 h 790185"/>
                <a:gd name="connsiteX4" fmla="*/ 754728 w 797388"/>
                <a:gd name="connsiteY4" fmla="*/ 790185 h 790185"/>
                <a:gd name="connsiteX0" fmla="*/ 754728 w 797388"/>
                <a:gd name="connsiteY0" fmla="*/ 790185 h 790185"/>
                <a:gd name="connsiteX1" fmla="*/ 797388 w 797388"/>
                <a:gd name="connsiteY1" fmla="*/ 114102 h 790185"/>
                <a:gd name="connsiteX2" fmla="*/ 234746 w 797388"/>
                <a:gd name="connsiteY2" fmla="*/ 7517 h 790185"/>
                <a:gd name="connsiteX3" fmla="*/ 0 w 797388"/>
                <a:gd name="connsiteY3" fmla="*/ 689257 h 790185"/>
                <a:gd name="connsiteX4" fmla="*/ 754728 w 797388"/>
                <a:gd name="connsiteY4" fmla="*/ 790185 h 790185"/>
                <a:gd name="connsiteX0" fmla="*/ 754728 w 797388"/>
                <a:gd name="connsiteY0" fmla="*/ 790185 h 790185"/>
                <a:gd name="connsiteX1" fmla="*/ 797388 w 797388"/>
                <a:gd name="connsiteY1" fmla="*/ 114102 h 790185"/>
                <a:gd name="connsiteX2" fmla="*/ 234746 w 797388"/>
                <a:gd name="connsiteY2" fmla="*/ 7517 h 790185"/>
                <a:gd name="connsiteX3" fmla="*/ 0 w 797388"/>
                <a:gd name="connsiteY3" fmla="*/ 689257 h 790185"/>
                <a:gd name="connsiteX4" fmla="*/ 754728 w 797388"/>
                <a:gd name="connsiteY4" fmla="*/ 790185 h 79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388" h="790185">
                  <a:moveTo>
                    <a:pt x="754728" y="790185"/>
                  </a:moveTo>
                  <a:lnTo>
                    <a:pt x="797388" y="114102"/>
                  </a:lnTo>
                  <a:cubicBezTo>
                    <a:pt x="536974" y="-42203"/>
                    <a:pt x="234746" y="7517"/>
                    <a:pt x="234746" y="7517"/>
                  </a:cubicBezTo>
                  <a:lnTo>
                    <a:pt x="0" y="689257"/>
                  </a:lnTo>
                  <a:cubicBezTo>
                    <a:pt x="255892" y="718517"/>
                    <a:pt x="491522" y="759938"/>
                    <a:pt x="754728" y="790185"/>
                  </a:cubicBezTo>
                  <a:close/>
                </a:path>
              </a:pathLst>
            </a:custGeom>
            <a:solidFill>
              <a:srgbClr val="2E353A"/>
            </a:solidFill>
            <a:ln w="9525" cap="rnd">
              <a:solidFill>
                <a:srgbClr val="2E353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229" name="组合 1228">
            <a:extLst>
              <a:ext uri="{FF2B5EF4-FFF2-40B4-BE49-F238E27FC236}">
                <a16:creationId xmlns:a16="http://schemas.microsoft.com/office/drawing/2014/main" id="{44B0528A-173B-4F36-9D99-C75D0ECD3EAC}"/>
              </a:ext>
            </a:extLst>
          </p:cNvPr>
          <p:cNvGrpSpPr/>
          <p:nvPr/>
        </p:nvGrpSpPr>
        <p:grpSpPr>
          <a:xfrm flipH="1">
            <a:off x="8351562" y="2608698"/>
            <a:ext cx="2715589" cy="713515"/>
            <a:chOff x="1608688" y="2787634"/>
            <a:chExt cx="2715589" cy="713515"/>
          </a:xfrm>
        </p:grpSpPr>
        <p:sp>
          <p:nvSpPr>
            <p:cNvPr id="1230" name="矩形: 圆角 1229">
              <a:extLst>
                <a:ext uri="{FF2B5EF4-FFF2-40B4-BE49-F238E27FC236}">
                  <a16:creationId xmlns:a16="http://schemas.microsoft.com/office/drawing/2014/main" id="{FC934D7F-B45E-4825-861C-60AADF782EA5}"/>
                </a:ext>
              </a:extLst>
            </p:cNvPr>
            <p:cNvSpPr/>
            <p:nvPr/>
          </p:nvSpPr>
          <p:spPr>
            <a:xfrm>
              <a:off x="1608688" y="2787634"/>
              <a:ext cx="2715589" cy="53615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254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31" name="直接连接符 1230">
              <a:extLst>
                <a:ext uri="{FF2B5EF4-FFF2-40B4-BE49-F238E27FC236}">
                  <a16:creationId xmlns:a16="http://schemas.microsoft.com/office/drawing/2014/main" id="{A05FCA8A-4381-455C-A885-72E227E6F27F}"/>
                </a:ext>
              </a:extLst>
            </p:cNvPr>
            <p:cNvCxnSpPr>
              <a:cxnSpLocks/>
            </p:cNvCxnSpPr>
            <p:nvPr/>
          </p:nvCxnSpPr>
          <p:spPr>
            <a:xfrm>
              <a:off x="1625372" y="3321231"/>
              <a:ext cx="173797" cy="179918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0" name="文本框 789">
            <a:extLst>
              <a:ext uri="{FF2B5EF4-FFF2-40B4-BE49-F238E27FC236}">
                <a16:creationId xmlns:a16="http://schemas.microsoft.com/office/drawing/2014/main" id="{D32EDF08-F403-453D-970D-9AC1BF450CE3}"/>
              </a:ext>
            </a:extLst>
          </p:cNvPr>
          <p:cNvSpPr txBox="1"/>
          <p:nvPr/>
        </p:nvSpPr>
        <p:spPr>
          <a:xfrm>
            <a:off x="9151755" y="2570919"/>
            <a:ext cx="2040981" cy="51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cs typeface="阿里巴巴普惠体 2.0 115 Black" panose="00020600040101010101" pitchFamily="18" charset="-122"/>
              </a:rPr>
              <a:t>镜头语言</a:t>
            </a:r>
            <a:endParaRPr lang="en-US" altLang="zh-CN" sz="2000" b="1" dirty="0">
              <a:solidFill>
                <a:schemeClr val="bg1"/>
              </a:solidFill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D27990D-370C-4615-AFC7-20153810B403}"/>
              </a:ext>
            </a:extLst>
          </p:cNvPr>
          <p:cNvGrpSpPr/>
          <p:nvPr/>
        </p:nvGrpSpPr>
        <p:grpSpPr>
          <a:xfrm>
            <a:off x="8250508" y="4227712"/>
            <a:ext cx="2816643" cy="875222"/>
            <a:chOff x="8250508" y="4227712"/>
            <a:chExt cx="2816643" cy="87522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1096139-F3E2-4C04-9D84-0D19E099E1F3}"/>
                </a:ext>
              </a:extLst>
            </p:cNvPr>
            <p:cNvGrpSpPr/>
            <p:nvPr/>
          </p:nvGrpSpPr>
          <p:grpSpPr>
            <a:xfrm>
              <a:off x="8351562" y="4349937"/>
              <a:ext cx="2715589" cy="752997"/>
              <a:chOff x="8351562" y="4349937"/>
              <a:chExt cx="2715589" cy="752997"/>
            </a:xfrm>
          </p:grpSpPr>
          <p:grpSp>
            <p:nvGrpSpPr>
              <p:cNvPr id="1232" name="组合 1231">
                <a:extLst>
                  <a:ext uri="{FF2B5EF4-FFF2-40B4-BE49-F238E27FC236}">
                    <a16:creationId xmlns:a16="http://schemas.microsoft.com/office/drawing/2014/main" id="{8D5B9335-249C-4C2D-8004-770C39598FB4}"/>
                  </a:ext>
                </a:extLst>
              </p:cNvPr>
              <p:cNvGrpSpPr/>
              <p:nvPr/>
            </p:nvGrpSpPr>
            <p:grpSpPr>
              <a:xfrm flipH="1">
                <a:off x="8351562" y="4389419"/>
                <a:ext cx="2715589" cy="713515"/>
                <a:chOff x="1608688" y="2787634"/>
                <a:chExt cx="2715589" cy="713515"/>
              </a:xfrm>
            </p:grpSpPr>
            <p:sp>
              <p:nvSpPr>
                <p:cNvPr id="1233" name="矩形: 圆角 1232">
                  <a:extLst>
                    <a:ext uri="{FF2B5EF4-FFF2-40B4-BE49-F238E27FC236}">
                      <a16:creationId xmlns:a16="http://schemas.microsoft.com/office/drawing/2014/main" id="{DBF28A45-8C46-4A2F-A026-887C6278E698}"/>
                    </a:ext>
                  </a:extLst>
                </p:cNvPr>
                <p:cNvSpPr/>
                <p:nvPr/>
              </p:nvSpPr>
              <p:spPr>
                <a:xfrm>
                  <a:off x="1608688" y="2787634"/>
                  <a:ext cx="2715589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254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34" name="直接连接符 1233">
                  <a:extLst>
                    <a:ext uri="{FF2B5EF4-FFF2-40B4-BE49-F238E27FC236}">
                      <a16:creationId xmlns:a16="http://schemas.microsoft.com/office/drawing/2014/main" id="{5A3F40CE-D955-4094-A19C-182E3240D5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25372" y="3321231"/>
                  <a:ext cx="173797" cy="17991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3" name="文本框 792">
                <a:extLst>
                  <a:ext uri="{FF2B5EF4-FFF2-40B4-BE49-F238E27FC236}">
                    <a16:creationId xmlns:a16="http://schemas.microsoft.com/office/drawing/2014/main" id="{9F23A85D-58C1-4696-8594-F46586C67EFD}"/>
                  </a:ext>
                </a:extLst>
              </p:cNvPr>
              <p:cNvSpPr txBox="1"/>
              <p:nvPr/>
            </p:nvSpPr>
            <p:spPr>
              <a:xfrm>
                <a:off x="9151755" y="4349937"/>
                <a:ext cx="1726634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细节拍摄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D8128CD-1004-48EB-92D6-C61E28A1BFBE}"/>
                </a:ext>
              </a:extLst>
            </p:cNvPr>
            <p:cNvGrpSpPr/>
            <p:nvPr/>
          </p:nvGrpSpPr>
          <p:grpSpPr>
            <a:xfrm>
              <a:off x="8250508" y="4227712"/>
              <a:ext cx="494228" cy="494228"/>
              <a:chOff x="8542917" y="4227712"/>
              <a:chExt cx="494228" cy="494228"/>
            </a:xfrm>
          </p:grpSpPr>
          <p:sp>
            <p:nvSpPr>
              <p:cNvPr id="805" name="任意多边形: 形状 804">
                <a:extLst>
                  <a:ext uri="{FF2B5EF4-FFF2-40B4-BE49-F238E27FC236}">
                    <a16:creationId xmlns:a16="http://schemas.microsoft.com/office/drawing/2014/main" id="{87A404AA-9122-4063-A038-4646F1A06A5E}"/>
                  </a:ext>
                </a:extLst>
              </p:cNvPr>
              <p:cNvSpPr/>
              <p:nvPr/>
            </p:nvSpPr>
            <p:spPr>
              <a:xfrm flipH="1">
                <a:off x="8542917" y="4227712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445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813" name="组合 812">
                <a:extLst>
                  <a:ext uri="{FF2B5EF4-FFF2-40B4-BE49-F238E27FC236}">
                    <a16:creationId xmlns:a16="http://schemas.microsoft.com/office/drawing/2014/main" id="{C9B0CFE5-FD59-4847-BB71-220DF8B2780A}"/>
                  </a:ext>
                </a:extLst>
              </p:cNvPr>
              <p:cNvGrpSpPr/>
              <p:nvPr/>
            </p:nvGrpSpPr>
            <p:grpSpPr>
              <a:xfrm>
                <a:off x="8661895" y="4346690"/>
                <a:ext cx="256272" cy="256272"/>
                <a:chOff x="3332586" y="8140700"/>
                <a:chExt cx="228600" cy="228600"/>
              </a:xfrm>
            </p:grpSpPr>
            <p:sp>
              <p:nvSpPr>
                <p:cNvPr id="809" name="任意多边形: 形状 808">
                  <a:extLst>
                    <a:ext uri="{FF2B5EF4-FFF2-40B4-BE49-F238E27FC236}">
                      <a16:creationId xmlns:a16="http://schemas.microsoft.com/office/drawing/2014/main" id="{18484D7E-4EB5-484F-B3FE-1A7F47BA5CED}"/>
                    </a:ext>
                  </a:extLst>
                </p:cNvPr>
                <p:cNvSpPr/>
                <p:nvPr/>
              </p:nvSpPr>
              <p:spPr>
                <a:xfrm>
                  <a:off x="3332586" y="8140700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0" name="任意多边形: 形状 809">
                  <a:extLst>
                    <a:ext uri="{FF2B5EF4-FFF2-40B4-BE49-F238E27FC236}">
                      <a16:creationId xmlns:a16="http://schemas.microsoft.com/office/drawing/2014/main" id="{AA5ED591-74AC-4876-AACD-B6EBEB44ABC8}"/>
                    </a:ext>
                  </a:extLst>
                </p:cNvPr>
                <p:cNvSpPr/>
                <p:nvPr/>
              </p:nvSpPr>
              <p:spPr>
                <a:xfrm>
                  <a:off x="3351636" y="8188325"/>
                  <a:ext cx="152400" cy="133350"/>
                </a:xfrm>
                <a:custGeom>
                  <a:avLst/>
                  <a:gdLst>
                    <a:gd name="connsiteX0" fmla="*/ 0 w 152400"/>
                    <a:gd name="connsiteY0" fmla="*/ 0 h 133350"/>
                    <a:gd name="connsiteX1" fmla="*/ 152400 w 152400"/>
                    <a:gd name="connsiteY1" fmla="*/ 0 h 133350"/>
                    <a:gd name="connsiteX2" fmla="*/ 152400 w 152400"/>
                    <a:gd name="connsiteY2" fmla="*/ 133350 h 133350"/>
                    <a:gd name="connsiteX3" fmla="*/ 0 w 152400"/>
                    <a:gd name="connsiteY3" fmla="*/ 13335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3335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33350"/>
                      </a:lnTo>
                      <a:lnTo>
                        <a:pt x="0" y="1333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1" name="任意多边形: 形状 810">
                  <a:extLst>
                    <a:ext uri="{FF2B5EF4-FFF2-40B4-BE49-F238E27FC236}">
                      <a16:creationId xmlns:a16="http://schemas.microsoft.com/office/drawing/2014/main" id="{DFDCE6DB-328C-43D5-B4F9-1C8CA0282EA6}"/>
                    </a:ext>
                  </a:extLst>
                </p:cNvPr>
                <p:cNvSpPr/>
                <p:nvPr/>
              </p:nvSpPr>
              <p:spPr>
                <a:xfrm>
                  <a:off x="3504036" y="8207375"/>
                  <a:ext cx="38100" cy="95250"/>
                </a:xfrm>
                <a:custGeom>
                  <a:avLst/>
                  <a:gdLst>
                    <a:gd name="connsiteX0" fmla="*/ 38100 w 38100"/>
                    <a:gd name="connsiteY0" fmla="*/ 0 h 95250"/>
                    <a:gd name="connsiteX1" fmla="*/ 0 w 38100"/>
                    <a:gd name="connsiteY1" fmla="*/ 32147 h 95250"/>
                    <a:gd name="connsiteX2" fmla="*/ 0 w 38100"/>
                    <a:gd name="connsiteY2" fmla="*/ 63103 h 95250"/>
                    <a:gd name="connsiteX3" fmla="*/ 38100 w 38100"/>
                    <a:gd name="connsiteY3" fmla="*/ 95250 h 95250"/>
                    <a:gd name="connsiteX4" fmla="*/ 38100 w 38100"/>
                    <a:gd name="connsiteY4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95250">
                      <a:moveTo>
                        <a:pt x="38100" y="0"/>
                      </a:moveTo>
                      <a:lnTo>
                        <a:pt x="0" y="32147"/>
                      </a:lnTo>
                      <a:lnTo>
                        <a:pt x="0" y="63103"/>
                      </a:lnTo>
                      <a:lnTo>
                        <a:pt x="38100" y="95250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2" name="任意多边形: 形状 811">
                  <a:extLst>
                    <a:ext uri="{FF2B5EF4-FFF2-40B4-BE49-F238E27FC236}">
                      <a16:creationId xmlns:a16="http://schemas.microsoft.com/office/drawing/2014/main" id="{316B7370-894F-4EB0-847D-1E911EA6A1DA}"/>
                    </a:ext>
                  </a:extLst>
                </p:cNvPr>
                <p:cNvSpPr/>
                <p:nvPr/>
              </p:nvSpPr>
              <p:spPr>
                <a:xfrm>
                  <a:off x="3413548" y="8231187"/>
                  <a:ext cx="28575" cy="47625"/>
                </a:xfrm>
                <a:custGeom>
                  <a:avLst/>
                  <a:gdLst>
                    <a:gd name="connsiteX0" fmla="*/ 0 w 28575"/>
                    <a:gd name="connsiteY0" fmla="*/ 0 h 47625"/>
                    <a:gd name="connsiteX1" fmla="*/ 28575 w 28575"/>
                    <a:gd name="connsiteY1" fmla="*/ 23813 h 47625"/>
                    <a:gd name="connsiteX2" fmla="*/ 0 w 28575"/>
                    <a:gd name="connsiteY2" fmla="*/ 4762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47625">
                      <a:moveTo>
                        <a:pt x="0" y="0"/>
                      </a:moveTo>
                      <a:lnTo>
                        <a:pt x="28575" y="23813"/>
                      </a:lnTo>
                      <a:lnTo>
                        <a:pt x="0" y="47625"/>
                      </a:lnTo>
                    </a:path>
                  </a:pathLst>
                </a:custGeom>
                <a:noFill/>
                <a:ln w="190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2303276-25B1-4EE2-8343-043BE1152F9B}"/>
              </a:ext>
            </a:extLst>
          </p:cNvPr>
          <p:cNvGrpSpPr/>
          <p:nvPr/>
        </p:nvGrpSpPr>
        <p:grpSpPr>
          <a:xfrm>
            <a:off x="1220825" y="2350025"/>
            <a:ext cx="3014897" cy="972188"/>
            <a:chOff x="1220825" y="2350025"/>
            <a:chExt cx="3014897" cy="972188"/>
          </a:xfrm>
        </p:grpSpPr>
        <p:grpSp>
          <p:nvGrpSpPr>
            <p:cNvPr id="779" name="组合 778">
              <a:extLst>
                <a:ext uri="{FF2B5EF4-FFF2-40B4-BE49-F238E27FC236}">
                  <a16:creationId xmlns:a16="http://schemas.microsoft.com/office/drawing/2014/main" id="{58B3AEEC-6BD4-4028-88F6-33440FEE865F}"/>
                </a:ext>
              </a:extLst>
            </p:cNvPr>
            <p:cNvGrpSpPr/>
            <p:nvPr/>
          </p:nvGrpSpPr>
          <p:grpSpPr>
            <a:xfrm>
              <a:off x="1220825" y="2608698"/>
              <a:ext cx="2715589" cy="713515"/>
              <a:chOff x="1608688" y="2787634"/>
              <a:chExt cx="2715589" cy="713515"/>
            </a:xfrm>
          </p:grpSpPr>
          <p:sp>
            <p:nvSpPr>
              <p:cNvPr id="777" name="矩形: 圆角 776">
                <a:extLst>
                  <a:ext uri="{FF2B5EF4-FFF2-40B4-BE49-F238E27FC236}">
                    <a16:creationId xmlns:a16="http://schemas.microsoft.com/office/drawing/2014/main" id="{0E611E51-0379-4EF4-9272-1C3DE49FD149}"/>
                  </a:ext>
                </a:extLst>
              </p:cNvPr>
              <p:cNvSpPr/>
              <p:nvPr/>
            </p:nvSpPr>
            <p:spPr>
              <a:xfrm>
                <a:off x="1608688" y="2787634"/>
                <a:ext cx="2715589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254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8" name="直接连接符 777">
                <a:extLst>
                  <a:ext uri="{FF2B5EF4-FFF2-40B4-BE49-F238E27FC236}">
                    <a16:creationId xmlns:a16="http://schemas.microsoft.com/office/drawing/2014/main" id="{37455C7E-D82B-4D94-905D-7703F69191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5372" y="3321231"/>
                <a:ext cx="173797" cy="179918"/>
              </a:xfrm>
              <a:prstGeom prst="line">
                <a:avLst/>
              </a:prstGeom>
              <a:ln w="25400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9" name="文本框 788">
              <a:extLst>
                <a:ext uri="{FF2B5EF4-FFF2-40B4-BE49-F238E27FC236}">
                  <a16:creationId xmlns:a16="http://schemas.microsoft.com/office/drawing/2014/main" id="{1522B66C-04AD-4613-BC79-206AC7446382}"/>
                </a:ext>
              </a:extLst>
            </p:cNvPr>
            <p:cNvSpPr txBox="1"/>
            <p:nvPr/>
          </p:nvSpPr>
          <p:spPr>
            <a:xfrm>
              <a:off x="1932986" y="2580838"/>
              <a:ext cx="2302736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全屏竖拍 </a:t>
              </a:r>
              <a:endParaRPr lang="en-US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sp>
          <p:nvSpPr>
            <p:cNvPr id="797" name="任意多边形: 形状 796">
              <a:extLst>
                <a:ext uri="{FF2B5EF4-FFF2-40B4-BE49-F238E27FC236}">
                  <a16:creationId xmlns:a16="http://schemas.microsoft.com/office/drawing/2014/main" id="{6C4E91AB-BC87-4AC6-BAF3-80BFB4F3185D}"/>
                </a:ext>
              </a:extLst>
            </p:cNvPr>
            <p:cNvSpPr/>
            <p:nvPr/>
          </p:nvSpPr>
          <p:spPr>
            <a:xfrm>
              <a:off x="3134609" y="2350025"/>
              <a:ext cx="593074" cy="593074"/>
            </a:xfrm>
            <a:custGeom>
              <a:avLst/>
              <a:gdLst>
                <a:gd name="connsiteX0" fmla="*/ 0 w 593074"/>
                <a:gd name="connsiteY0" fmla="*/ 0 h 593074"/>
                <a:gd name="connsiteX1" fmla="*/ 593074 w 593074"/>
                <a:gd name="connsiteY1" fmla="*/ 0 h 593074"/>
                <a:gd name="connsiteX2" fmla="*/ 593074 w 593074"/>
                <a:gd name="connsiteY2" fmla="*/ 593074 h 593074"/>
                <a:gd name="connsiteX3" fmla="*/ 0 w 593074"/>
                <a:gd name="connsiteY3" fmla="*/ 593074 h 5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3074" h="593074">
                  <a:moveTo>
                    <a:pt x="0" y="0"/>
                  </a:moveTo>
                  <a:lnTo>
                    <a:pt x="593074" y="0"/>
                  </a:lnTo>
                  <a:lnTo>
                    <a:pt x="593074" y="593074"/>
                  </a:lnTo>
                  <a:lnTo>
                    <a:pt x="0" y="5930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"/>
              </a:schemeClr>
            </a:solidFill>
            <a:ln w="123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8667887-A73F-45CF-8D9D-C641F7ADB1DC}"/>
                </a:ext>
              </a:extLst>
            </p:cNvPr>
            <p:cNvGrpSpPr/>
            <p:nvPr/>
          </p:nvGrpSpPr>
          <p:grpSpPr>
            <a:xfrm>
              <a:off x="3544953" y="2399447"/>
              <a:ext cx="494228" cy="494228"/>
              <a:chOff x="3272542" y="2399447"/>
              <a:chExt cx="494228" cy="494228"/>
            </a:xfrm>
          </p:grpSpPr>
          <p:sp>
            <p:nvSpPr>
              <p:cNvPr id="798" name="任意多边形: 形状 797">
                <a:extLst>
                  <a:ext uri="{FF2B5EF4-FFF2-40B4-BE49-F238E27FC236}">
                    <a16:creationId xmlns:a16="http://schemas.microsoft.com/office/drawing/2014/main" id="{7CE6DA83-6BEA-417A-9894-2EA98E9FDAD7}"/>
                  </a:ext>
                </a:extLst>
              </p:cNvPr>
              <p:cNvSpPr/>
              <p:nvPr/>
            </p:nvSpPr>
            <p:spPr>
              <a:xfrm>
                <a:off x="3272542" y="2399447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445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820" name="组合 819">
                <a:extLst>
                  <a:ext uri="{FF2B5EF4-FFF2-40B4-BE49-F238E27FC236}">
                    <a16:creationId xmlns:a16="http://schemas.microsoft.com/office/drawing/2014/main" id="{8BF76922-A812-4EDE-B50E-947A1AE40C69}"/>
                  </a:ext>
                </a:extLst>
              </p:cNvPr>
              <p:cNvGrpSpPr/>
              <p:nvPr/>
            </p:nvGrpSpPr>
            <p:grpSpPr>
              <a:xfrm>
                <a:off x="3442994" y="2534960"/>
                <a:ext cx="142434" cy="219128"/>
                <a:chOff x="4098158" y="7065993"/>
                <a:chExt cx="123825" cy="190500"/>
              </a:xfrm>
            </p:grpSpPr>
            <p:sp>
              <p:nvSpPr>
                <p:cNvPr id="817" name="任意多边形: 形状 816">
                  <a:extLst>
                    <a:ext uri="{FF2B5EF4-FFF2-40B4-BE49-F238E27FC236}">
                      <a16:creationId xmlns:a16="http://schemas.microsoft.com/office/drawing/2014/main" id="{AD5D001A-9DE5-4318-81BC-54DDCC67FFC6}"/>
                    </a:ext>
                  </a:extLst>
                </p:cNvPr>
                <p:cNvSpPr/>
                <p:nvPr/>
              </p:nvSpPr>
              <p:spPr>
                <a:xfrm>
                  <a:off x="4098158" y="7065993"/>
                  <a:ext cx="123825" cy="190500"/>
                </a:xfrm>
                <a:custGeom>
                  <a:avLst/>
                  <a:gdLst>
                    <a:gd name="connsiteX0" fmla="*/ 109538 w 123825"/>
                    <a:gd name="connsiteY0" fmla="*/ 0 h 190500"/>
                    <a:gd name="connsiteX1" fmla="*/ 123825 w 123825"/>
                    <a:gd name="connsiteY1" fmla="*/ 0 h 190500"/>
                    <a:gd name="connsiteX2" fmla="*/ 123825 w 123825"/>
                    <a:gd name="connsiteY2" fmla="*/ 190500 h 190500"/>
                    <a:gd name="connsiteX3" fmla="*/ 109538 w 123825"/>
                    <a:gd name="connsiteY3" fmla="*/ 190500 h 190500"/>
                    <a:gd name="connsiteX4" fmla="*/ 14288 w 123825"/>
                    <a:gd name="connsiteY4" fmla="*/ 190500 h 190500"/>
                    <a:gd name="connsiteX5" fmla="*/ 0 w 123825"/>
                    <a:gd name="connsiteY5" fmla="*/ 190500 h 190500"/>
                    <a:gd name="connsiteX6" fmla="*/ 0 w 123825"/>
                    <a:gd name="connsiteY6" fmla="*/ 0 h 190500"/>
                    <a:gd name="connsiteX7" fmla="*/ 14288 w 123825"/>
                    <a:gd name="connsiteY7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825" h="190500">
                      <a:moveTo>
                        <a:pt x="109538" y="0"/>
                      </a:moveTo>
                      <a:cubicBezTo>
                        <a:pt x="117428" y="0"/>
                        <a:pt x="123825" y="0"/>
                        <a:pt x="123825" y="0"/>
                      </a:cubicBezTo>
                      <a:lnTo>
                        <a:pt x="123825" y="190500"/>
                      </a:lnTo>
                      <a:cubicBezTo>
                        <a:pt x="123825" y="190500"/>
                        <a:pt x="117428" y="190500"/>
                        <a:pt x="109538" y="190500"/>
                      </a:cubicBezTo>
                      <a:lnTo>
                        <a:pt x="14288" y="190500"/>
                      </a:lnTo>
                      <a:cubicBezTo>
                        <a:pt x="6397" y="190500"/>
                        <a:pt x="0" y="190500"/>
                        <a:pt x="0" y="190500"/>
                      </a:cubicBezTo>
                      <a:lnTo>
                        <a:pt x="0" y="0"/>
                      </a:lnTo>
                      <a:cubicBezTo>
                        <a:pt x="0" y="0"/>
                        <a:pt x="6397" y="0"/>
                        <a:pt x="1428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8" name="任意多边形: 形状 817">
                  <a:extLst>
                    <a:ext uri="{FF2B5EF4-FFF2-40B4-BE49-F238E27FC236}">
                      <a16:creationId xmlns:a16="http://schemas.microsoft.com/office/drawing/2014/main" id="{0EDB2424-E387-4978-93DB-F4832D7C3CE6}"/>
                    </a:ext>
                  </a:extLst>
                </p:cNvPr>
                <p:cNvSpPr/>
                <p:nvPr/>
              </p:nvSpPr>
              <p:spPr>
                <a:xfrm>
                  <a:off x="4150546" y="7094568"/>
                  <a:ext cx="19050" cy="4762"/>
                </a:xfrm>
                <a:custGeom>
                  <a:avLst/>
                  <a:gdLst>
                    <a:gd name="connsiteX0" fmla="*/ 0 w 19050"/>
                    <a:gd name="connsiteY0" fmla="*/ 0 h 4762"/>
                    <a:gd name="connsiteX1" fmla="*/ 19050 w 19050"/>
                    <a:gd name="connsiteY1" fmla="*/ 0 h 4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050" h="4762">
                      <a:moveTo>
                        <a:pt x="0" y="0"/>
                      </a:moveTo>
                      <a:lnTo>
                        <a:pt x="1905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9" name="任意多边形: 形状 818">
                  <a:extLst>
                    <a:ext uri="{FF2B5EF4-FFF2-40B4-BE49-F238E27FC236}">
                      <a16:creationId xmlns:a16="http://schemas.microsoft.com/office/drawing/2014/main" id="{2ACDBCBB-3A98-4A2A-962F-23D533DCE5FF}"/>
                    </a:ext>
                  </a:extLst>
                </p:cNvPr>
                <p:cNvSpPr/>
                <p:nvPr/>
              </p:nvSpPr>
              <p:spPr>
                <a:xfrm>
                  <a:off x="4141021" y="7227918"/>
                  <a:ext cx="38100" cy="4762"/>
                </a:xfrm>
                <a:custGeom>
                  <a:avLst/>
                  <a:gdLst>
                    <a:gd name="connsiteX0" fmla="*/ 0 w 38100"/>
                    <a:gd name="connsiteY0" fmla="*/ 0 h 4762"/>
                    <a:gd name="connsiteX1" fmla="*/ 38100 w 38100"/>
                    <a:gd name="connsiteY1" fmla="*/ 0 h 4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100" h="4762">
                      <a:moveTo>
                        <a:pt x="0" y="0"/>
                      </a:moveTo>
                      <a:lnTo>
                        <a:pt x="3810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E142FA2-F2EF-4577-9498-6C2EAC15847A}"/>
              </a:ext>
            </a:extLst>
          </p:cNvPr>
          <p:cNvGrpSpPr/>
          <p:nvPr/>
        </p:nvGrpSpPr>
        <p:grpSpPr>
          <a:xfrm>
            <a:off x="8177919" y="2399447"/>
            <a:ext cx="494228" cy="494228"/>
            <a:chOff x="8542917" y="2399447"/>
            <a:chExt cx="494228" cy="494228"/>
          </a:xfrm>
        </p:grpSpPr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1DF63B04-1AA8-41FD-BAD2-BA55424BA4BC}"/>
                </a:ext>
              </a:extLst>
            </p:cNvPr>
            <p:cNvSpPr/>
            <p:nvPr/>
          </p:nvSpPr>
          <p:spPr>
            <a:xfrm flipH="1">
              <a:off x="8542917" y="2399447"/>
              <a:ext cx="494228" cy="494228"/>
            </a:xfrm>
            <a:custGeom>
              <a:avLst/>
              <a:gdLst>
                <a:gd name="connsiteX0" fmla="*/ 247114 w 494228"/>
                <a:gd name="connsiteY0" fmla="*/ 494228 h 494228"/>
                <a:gd name="connsiteX1" fmla="*/ 494228 w 494228"/>
                <a:gd name="connsiteY1" fmla="*/ 247114 h 494228"/>
                <a:gd name="connsiteX2" fmla="*/ 247114 w 494228"/>
                <a:gd name="connsiteY2" fmla="*/ 0 h 494228"/>
                <a:gd name="connsiteX3" fmla="*/ 0 w 494228"/>
                <a:gd name="connsiteY3" fmla="*/ 247114 h 494228"/>
                <a:gd name="connsiteX4" fmla="*/ 18749 w 494228"/>
                <a:gd name="connsiteY4" fmla="*/ 341702 h 494228"/>
                <a:gd name="connsiteX5" fmla="*/ 41619 w 494228"/>
                <a:gd name="connsiteY5" fmla="*/ 384410 h 494228"/>
                <a:gd name="connsiteX6" fmla="*/ 24711 w 494228"/>
                <a:gd name="connsiteY6" fmla="*/ 469517 h 494228"/>
                <a:gd name="connsiteX7" fmla="*/ 109819 w 494228"/>
                <a:gd name="connsiteY7" fmla="*/ 452609 h 494228"/>
                <a:gd name="connsiteX8" fmla="*/ 152526 w 494228"/>
                <a:gd name="connsiteY8" fmla="*/ 475479 h 494228"/>
                <a:gd name="connsiteX9" fmla="*/ 247114 w 494228"/>
                <a:gd name="connsiteY9" fmla="*/ 494228 h 4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28" h="494228">
                  <a:moveTo>
                    <a:pt x="247114" y="494228"/>
                  </a:moveTo>
                  <a:cubicBezTo>
                    <a:pt x="383592" y="494228"/>
                    <a:pt x="494228" y="383592"/>
                    <a:pt x="494228" y="247114"/>
                  </a:cubicBezTo>
                  <a:cubicBezTo>
                    <a:pt x="494228" y="110637"/>
                    <a:pt x="383592" y="0"/>
                    <a:pt x="247114" y="0"/>
                  </a:cubicBezTo>
                  <a:cubicBezTo>
                    <a:pt x="110637" y="0"/>
                    <a:pt x="0" y="110637"/>
                    <a:pt x="0" y="247114"/>
                  </a:cubicBezTo>
                  <a:cubicBezTo>
                    <a:pt x="0" y="280619"/>
                    <a:pt x="6668" y="312567"/>
                    <a:pt x="18749" y="341702"/>
                  </a:cubicBezTo>
                  <a:cubicBezTo>
                    <a:pt x="24987" y="356745"/>
                    <a:pt x="32668" y="371038"/>
                    <a:pt x="41619" y="384410"/>
                  </a:cubicBezTo>
                  <a:cubicBezTo>
                    <a:pt x="44624" y="388897"/>
                    <a:pt x="38988" y="417266"/>
                    <a:pt x="24711" y="469517"/>
                  </a:cubicBezTo>
                  <a:cubicBezTo>
                    <a:pt x="76962" y="455241"/>
                    <a:pt x="105331" y="449604"/>
                    <a:pt x="109819" y="452609"/>
                  </a:cubicBezTo>
                  <a:cubicBezTo>
                    <a:pt x="123190" y="461560"/>
                    <a:pt x="137483" y="469241"/>
                    <a:pt x="152526" y="475479"/>
                  </a:cubicBezTo>
                  <a:cubicBezTo>
                    <a:pt x="181661" y="487560"/>
                    <a:pt x="213609" y="494228"/>
                    <a:pt x="247114" y="4942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4450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830" name="组合 829">
              <a:extLst>
                <a:ext uri="{FF2B5EF4-FFF2-40B4-BE49-F238E27FC236}">
                  <a16:creationId xmlns:a16="http://schemas.microsoft.com/office/drawing/2014/main" id="{2346EF8C-FA47-4C6A-8A58-12EFF96F6B68}"/>
                </a:ext>
              </a:extLst>
            </p:cNvPr>
            <p:cNvGrpSpPr/>
            <p:nvPr/>
          </p:nvGrpSpPr>
          <p:grpSpPr>
            <a:xfrm>
              <a:off x="8688332" y="2544862"/>
              <a:ext cx="203399" cy="203399"/>
              <a:chOff x="3361293" y="7314171"/>
              <a:chExt cx="297789" cy="297789"/>
            </a:xfrm>
          </p:grpSpPr>
          <p:sp>
            <p:nvSpPr>
              <p:cNvPr id="824" name="任意多边形: 形状 823">
                <a:extLst>
                  <a:ext uri="{FF2B5EF4-FFF2-40B4-BE49-F238E27FC236}">
                    <a16:creationId xmlns:a16="http://schemas.microsoft.com/office/drawing/2014/main" id="{ED19107C-1BAD-4331-997D-9C9286E3AE57}"/>
                  </a:ext>
                </a:extLst>
              </p:cNvPr>
              <p:cNvSpPr/>
              <p:nvPr/>
            </p:nvSpPr>
            <p:spPr>
              <a:xfrm>
                <a:off x="3361293" y="7314171"/>
                <a:ext cx="82719" cy="82719"/>
              </a:xfrm>
              <a:custGeom>
                <a:avLst/>
                <a:gdLst>
                  <a:gd name="connsiteX0" fmla="*/ 82719 w 82719"/>
                  <a:gd name="connsiteY0" fmla="*/ 0 h 82719"/>
                  <a:gd name="connsiteX1" fmla="*/ 16544 w 82719"/>
                  <a:gd name="connsiteY1" fmla="*/ 0 h 82719"/>
                  <a:gd name="connsiteX2" fmla="*/ 0 w 82719"/>
                  <a:gd name="connsiteY2" fmla="*/ 16544 h 82719"/>
                  <a:gd name="connsiteX3" fmla="*/ 0 w 82719"/>
                  <a:gd name="connsiteY3" fmla="*/ 82719 h 82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719" h="82719">
                    <a:moveTo>
                      <a:pt x="82719" y="0"/>
                    </a:moveTo>
                    <a:lnTo>
                      <a:pt x="16544" y="0"/>
                    </a:lnTo>
                    <a:cubicBezTo>
                      <a:pt x="7407" y="0"/>
                      <a:pt x="0" y="7407"/>
                      <a:pt x="0" y="16544"/>
                    </a:cubicBezTo>
                    <a:lnTo>
                      <a:pt x="0" y="82719"/>
                    </a:lnTo>
                  </a:path>
                </a:pathLst>
              </a:custGeom>
              <a:noFill/>
              <a:ln w="2540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5" name="任意多边形: 形状 824">
                <a:extLst>
                  <a:ext uri="{FF2B5EF4-FFF2-40B4-BE49-F238E27FC236}">
                    <a16:creationId xmlns:a16="http://schemas.microsoft.com/office/drawing/2014/main" id="{67AB472A-45E2-429B-8A4F-D904B6B55AA0}"/>
                  </a:ext>
                </a:extLst>
              </p:cNvPr>
              <p:cNvSpPr/>
              <p:nvPr/>
            </p:nvSpPr>
            <p:spPr>
              <a:xfrm>
                <a:off x="3361293" y="7529241"/>
                <a:ext cx="82719" cy="82719"/>
              </a:xfrm>
              <a:custGeom>
                <a:avLst/>
                <a:gdLst>
                  <a:gd name="connsiteX0" fmla="*/ 82719 w 82719"/>
                  <a:gd name="connsiteY0" fmla="*/ 82719 h 82719"/>
                  <a:gd name="connsiteX1" fmla="*/ 16544 w 82719"/>
                  <a:gd name="connsiteY1" fmla="*/ 82719 h 82719"/>
                  <a:gd name="connsiteX2" fmla="*/ 0 w 82719"/>
                  <a:gd name="connsiteY2" fmla="*/ 66175 h 82719"/>
                  <a:gd name="connsiteX3" fmla="*/ 0 w 82719"/>
                  <a:gd name="connsiteY3" fmla="*/ 0 h 82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719" h="82719">
                    <a:moveTo>
                      <a:pt x="82719" y="82719"/>
                    </a:moveTo>
                    <a:lnTo>
                      <a:pt x="16544" y="82719"/>
                    </a:lnTo>
                    <a:cubicBezTo>
                      <a:pt x="7407" y="82719"/>
                      <a:pt x="0" y="75312"/>
                      <a:pt x="0" y="66175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6" name="任意多边形: 形状 825">
                <a:extLst>
                  <a:ext uri="{FF2B5EF4-FFF2-40B4-BE49-F238E27FC236}">
                    <a16:creationId xmlns:a16="http://schemas.microsoft.com/office/drawing/2014/main" id="{C313C36D-0E5A-4652-87E9-DAC1D4031CE0}"/>
                  </a:ext>
                </a:extLst>
              </p:cNvPr>
              <p:cNvSpPr/>
              <p:nvPr/>
            </p:nvSpPr>
            <p:spPr>
              <a:xfrm>
                <a:off x="3576363" y="7529241"/>
                <a:ext cx="82719" cy="82719"/>
              </a:xfrm>
              <a:custGeom>
                <a:avLst/>
                <a:gdLst>
                  <a:gd name="connsiteX0" fmla="*/ 0 w 82719"/>
                  <a:gd name="connsiteY0" fmla="*/ 82719 h 82719"/>
                  <a:gd name="connsiteX1" fmla="*/ 66175 w 82719"/>
                  <a:gd name="connsiteY1" fmla="*/ 82719 h 82719"/>
                  <a:gd name="connsiteX2" fmla="*/ 82719 w 82719"/>
                  <a:gd name="connsiteY2" fmla="*/ 66175 h 82719"/>
                  <a:gd name="connsiteX3" fmla="*/ 82719 w 82719"/>
                  <a:gd name="connsiteY3" fmla="*/ 0 h 82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719" h="82719">
                    <a:moveTo>
                      <a:pt x="0" y="82719"/>
                    </a:moveTo>
                    <a:lnTo>
                      <a:pt x="66175" y="82719"/>
                    </a:lnTo>
                    <a:cubicBezTo>
                      <a:pt x="75312" y="82719"/>
                      <a:pt x="82719" y="75312"/>
                      <a:pt x="82719" y="66175"/>
                    </a:cubicBezTo>
                    <a:lnTo>
                      <a:pt x="82719" y="0"/>
                    </a:lnTo>
                  </a:path>
                </a:pathLst>
              </a:custGeom>
              <a:noFill/>
              <a:ln w="2540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7" name="任意多边形: 形状 826">
                <a:extLst>
                  <a:ext uri="{FF2B5EF4-FFF2-40B4-BE49-F238E27FC236}">
                    <a16:creationId xmlns:a16="http://schemas.microsoft.com/office/drawing/2014/main" id="{06DEF4FA-1533-4D71-981C-1D5FF0C3DBF1}"/>
                  </a:ext>
                </a:extLst>
              </p:cNvPr>
              <p:cNvSpPr/>
              <p:nvPr/>
            </p:nvSpPr>
            <p:spPr>
              <a:xfrm>
                <a:off x="3576363" y="7314171"/>
                <a:ext cx="82719" cy="82719"/>
              </a:xfrm>
              <a:custGeom>
                <a:avLst/>
                <a:gdLst>
                  <a:gd name="connsiteX0" fmla="*/ 0 w 82719"/>
                  <a:gd name="connsiteY0" fmla="*/ 0 h 82719"/>
                  <a:gd name="connsiteX1" fmla="*/ 66175 w 82719"/>
                  <a:gd name="connsiteY1" fmla="*/ 0 h 82719"/>
                  <a:gd name="connsiteX2" fmla="*/ 82719 w 82719"/>
                  <a:gd name="connsiteY2" fmla="*/ 16544 h 82719"/>
                  <a:gd name="connsiteX3" fmla="*/ 82719 w 82719"/>
                  <a:gd name="connsiteY3" fmla="*/ 82719 h 82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719" h="82719">
                    <a:moveTo>
                      <a:pt x="0" y="0"/>
                    </a:moveTo>
                    <a:lnTo>
                      <a:pt x="66175" y="0"/>
                    </a:lnTo>
                    <a:cubicBezTo>
                      <a:pt x="75312" y="0"/>
                      <a:pt x="82719" y="7407"/>
                      <a:pt x="82719" y="16544"/>
                    </a:cubicBezTo>
                    <a:lnTo>
                      <a:pt x="82719" y="82719"/>
                    </a:lnTo>
                  </a:path>
                </a:pathLst>
              </a:custGeom>
              <a:noFill/>
              <a:ln w="2540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8" name="任意多边形: 形状 827">
                <a:extLst>
                  <a:ext uri="{FF2B5EF4-FFF2-40B4-BE49-F238E27FC236}">
                    <a16:creationId xmlns:a16="http://schemas.microsoft.com/office/drawing/2014/main" id="{77493DC8-E472-4343-8188-2790ACF33F0C}"/>
                  </a:ext>
                </a:extLst>
              </p:cNvPr>
              <p:cNvSpPr/>
              <p:nvPr/>
            </p:nvSpPr>
            <p:spPr>
              <a:xfrm>
                <a:off x="3427468" y="7380346"/>
                <a:ext cx="165438" cy="165438"/>
              </a:xfrm>
              <a:custGeom>
                <a:avLst/>
                <a:gdLst>
                  <a:gd name="connsiteX0" fmla="*/ 82719 w 165438"/>
                  <a:gd name="connsiteY0" fmla="*/ 0 h 165438"/>
                  <a:gd name="connsiteX1" fmla="*/ 165438 w 165438"/>
                  <a:gd name="connsiteY1" fmla="*/ 0 h 165438"/>
                  <a:gd name="connsiteX2" fmla="*/ 165438 w 165438"/>
                  <a:gd name="connsiteY2" fmla="*/ 165438 h 165438"/>
                  <a:gd name="connsiteX3" fmla="*/ 82719 w 165438"/>
                  <a:gd name="connsiteY3" fmla="*/ 165438 h 165438"/>
                  <a:gd name="connsiteX4" fmla="*/ 82719 w 165438"/>
                  <a:gd name="connsiteY4" fmla="*/ 165438 h 165438"/>
                  <a:gd name="connsiteX5" fmla="*/ 0 w 165438"/>
                  <a:gd name="connsiteY5" fmla="*/ 165438 h 165438"/>
                  <a:gd name="connsiteX6" fmla="*/ 0 w 165438"/>
                  <a:gd name="connsiteY6" fmla="*/ 0 h 165438"/>
                  <a:gd name="connsiteX7" fmla="*/ 82719 w 165438"/>
                  <a:gd name="connsiteY7" fmla="*/ 0 h 16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438" h="165438">
                    <a:moveTo>
                      <a:pt x="82719" y="0"/>
                    </a:moveTo>
                    <a:cubicBezTo>
                      <a:pt x="128404" y="0"/>
                      <a:pt x="165438" y="0"/>
                      <a:pt x="165438" y="0"/>
                    </a:cubicBezTo>
                    <a:lnTo>
                      <a:pt x="165438" y="165438"/>
                    </a:lnTo>
                    <a:cubicBezTo>
                      <a:pt x="165438" y="165438"/>
                      <a:pt x="128404" y="165438"/>
                      <a:pt x="82719" y="165438"/>
                    </a:cubicBezTo>
                    <a:lnTo>
                      <a:pt x="82719" y="165438"/>
                    </a:lnTo>
                    <a:cubicBezTo>
                      <a:pt x="37035" y="165438"/>
                      <a:pt x="0" y="165438"/>
                      <a:pt x="0" y="165438"/>
                    </a:cubicBezTo>
                    <a:lnTo>
                      <a:pt x="0" y="0"/>
                    </a:lnTo>
                    <a:cubicBezTo>
                      <a:pt x="0" y="0"/>
                      <a:pt x="37035" y="0"/>
                      <a:pt x="827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9" name="任意多边形: 形状 828">
                <a:extLst>
                  <a:ext uri="{FF2B5EF4-FFF2-40B4-BE49-F238E27FC236}">
                    <a16:creationId xmlns:a16="http://schemas.microsoft.com/office/drawing/2014/main" id="{B4767E20-D97D-4FCB-B3E4-D519C6AB4FF2}"/>
                  </a:ext>
                </a:extLst>
              </p:cNvPr>
              <p:cNvSpPr/>
              <p:nvPr/>
            </p:nvSpPr>
            <p:spPr>
              <a:xfrm rot="10800000" flipV="1">
                <a:off x="3485372" y="7438250"/>
                <a:ext cx="49631" cy="49631"/>
              </a:xfrm>
              <a:custGeom>
                <a:avLst/>
                <a:gdLst>
                  <a:gd name="connsiteX0" fmla="*/ 49656 w 49631"/>
                  <a:gd name="connsiteY0" fmla="*/ 24840 h 49631"/>
                  <a:gd name="connsiteX1" fmla="*/ 24840 w 49631"/>
                  <a:gd name="connsiteY1" fmla="*/ 49656 h 49631"/>
                  <a:gd name="connsiteX2" fmla="*/ 24 w 49631"/>
                  <a:gd name="connsiteY2" fmla="*/ 24840 h 49631"/>
                  <a:gd name="connsiteX3" fmla="*/ 24840 w 49631"/>
                  <a:gd name="connsiteY3" fmla="*/ 24 h 49631"/>
                  <a:gd name="connsiteX4" fmla="*/ 49656 w 49631"/>
                  <a:gd name="connsiteY4" fmla="*/ 24840 h 4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31" h="49631">
                    <a:moveTo>
                      <a:pt x="49656" y="24840"/>
                    </a:moveTo>
                    <a:cubicBezTo>
                      <a:pt x="49656" y="38545"/>
                      <a:pt x="38545" y="49656"/>
                      <a:pt x="24840" y="49656"/>
                    </a:cubicBezTo>
                    <a:cubicBezTo>
                      <a:pt x="11134" y="49656"/>
                      <a:pt x="24" y="38545"/>
                      <a:pt x="24" y="24840"/>
                    </a:cubicBezTo>
                    <a:cubicBezTo>
                      <a:pt x="24" y="11134"/>
                      <a:pt x="11134" y="24"/>
                      <a:pt x="24840" y="24"/>
                    </a:cubicBezTo>
                    <a:cubicBezTo>
                      <a:pt x="38545" y="24"/>
                      <a:pt x="49656" y="11134"/>
                      <a:pt x="49656" y="2484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1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A3488AE-AC93-473E-A7C1-4307F569D766}"/>
              </a:ext>
            </a:extLst>
          </p:cNvPr>
          <p:cNvGrpSpPr/>
          <p:nvPr/>
        </p:nvGrpSpPr>
        <p:grpSpPr>
          <a:xfrm>
            <a:off x="1220825" y="4227712"/>
            <a:ext cx="2798325" cy="898928"/>
            <a:chOff x="1220825" y="4227712"/>
            <a:chExt cx="2798325" cy="898928"/>
          </a:xfrm>
        </p:grpSpPr>
        <p:grpSp>
          <p:nvGrpSpPr>
            <p:cNvPr id="780" name="组合 779">
              <a:extLst>
                <a:ext uri="{FF2B5EF4-FFF2-40B4-BE49-F238E27FC236}">
                  <a16:creationId xmlns:a16="http://schemas.microsoft.com/office/drawing/2014/main" id="{1BE507EB-54AB-4754-A611-9C3F259BA12E}"/>
                </a:ext>
              </a:extLst>
            </p:cNvPr>
            <p:cNvGrpSpPr/>
            <p:nvPr/>
          </p:nvGrpSpPr>
          <p:grpSpPr>
            <a:xfrm>
              <a:off x="1220825" y="4413125"/>
              <a:ext cx="2713808" cy="713515"/>
              <a:chOff x="1608688" y="2787634"/>
              <a:chExt cx="2713808" cy="713515"/>
            </a:xfrm>
          </p:grpSpPr>
          <p:sp>
            <p:nvSpPr>
              <p:cNvPr id="781" name="矩形: 圆角 780">
                <a:extLst>
                  <a:ext uri="{FF2B5EF4-FFF2-40B4-BE49-F238E27FC236}">
                    <a16:creationId xmlns:a16="http://schemas.microsoft.com/office/drawing/2014/main" id="{2FF7C3DD-544B-40A3-9189-ACD03DB85948}"/>
                  </a:ext>
                </a:extLst>
              </p:cNvPr>
              <p:cNvSpPr/>
              <p:nvPr/>
            </p:nvSpPr>
            <p:spPr>
              <a:xfrm>
                <a:off x="1608688" y="2787634"/>
                <a:ext cx="2713808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254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2" name="直接连接符 781">
                <a:extLst>
                  <a:ext uri="{FF2B5EF4-FFF2-40B4-BE49-F238E27FC236}">
                    <a16:creationId xmlns:a16="http://schemas.microsoft.com/office/drawing/2014/main" id="{C1B33200-4854-4E9D-B831-4EA24615A8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5372" y="3321231"/>
                <a:ext cx="173797" cy="179918"/>
              </a:xfrm>
              <a:prstGeom prst="line">
                <a:avLst/>
              </a:prstGeom>
              <a:ln w="25400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1" name="文本框 790">
              <a:extLst>
                <a:ext uri="{FF2B5EF4-FFF2-40B4-BE49-F238E27FC236}">
                  <a16:creationId xmlns:a16="http://schemas.microsoft.com/office/drawing/2014/main" id="{E5430C7A-29DF-4EE9-B9E1-738387D345F8}"/>
                </a:ext>
              </a:extLst>
            </p:cNvPr>
            <p:cNvSpPr txBox="1"/>
            <p:nvPr/>
          </p:nvSpPr>
          <p:spPr>
            <a:xfrm>
              <a:off x="1935347" y="4388811"/>
              <a:ext cx="1763267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构思创意 </a:t>
              </a:r>
              <a:endParaRPr lang="en-US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ADA959E-45C0-481D-A78D-19C434156F00}"/>
                </a:ext>
              </a:extLst>
            </p:cNvPr>
            <p:cNvGrpSpPr/>
            <p:nvPr/>
          </p:nvGrpSpPr>
          <p:grpSpPr>
            <a:xfrm>
              <a:off x="3524922" y="4227712"/>
              <a:ext cx="494228" cy="494228"/>
              <a:chOff x="3272542" y="4227712"/>
              <a:chExt cx="494228" cy="494228"/>
            </a:xfrm>
          </p:grpSpPr>
          <p:sp>
            <p:nvSpPr>
              <p:cNvPr id="803" name="任意多边形: 形状 802">
                <a:extLst>
                  <a:ext uri="{FF2B5EF4-FFF2-40B4-BE49-F238E27FC236}">
                    <a16:creationId xmlns:a16="http://schemas.microsoft.com/office/drawing/2014/main" id="{40F1F792-7A49-4363-875A-020D1F3AADA1}"/>
                  </a:ext>
                </a:extLst>
              </p:cNvPr>
              <p:cNvSpPr/>
              <p:nvPr/>
            </p:nvSpPr>
            <p:spPr>
              <a:xfrm>
                <a:off x="3272542" y="4227712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445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838" name="组合 837">
                <a:extLst>
                  <a:ext uri="{FF2B5EF4-FFF2-40B4-BE49-F238E27FC236}">
                    <a16:creationId xmlns:a16="http://schemas.microsoft.com/office/drawing/2014/main" id="{180867B5-F48C-45E5-8040-04401AD0A6CA}"/>
                  </a:ext>
                </a:extLst>
              </p:cNvPr>
              <p:cNvGrpSpPr/>
              <p:nvPr/>
            </p:nvGrpSpPr>
            <p:grpSpPr>
              <a:xfrm>
                <a:off x="3405356" y="4362991"/>
                <a:ext cx="228600" cy="228600"/>
                <a:chOff x="-1104900" y="5314631"/>
                <a:chExt cx="228600" cy="228600"/>
              </a:xfrm>
            </p:grpSpPr>
            <p:sp>
              <p:nvSpPr>
                <p:cNvPr id="834" name="任意多边形: 形状 833">
                  <a:extLst>
                    <a:ext uri="{FF2B5EF4-FFF2-40B4-BE49-F238E27FC236}">
                      <a16:creationId xmlns:a16="http://schemas.microsoft.com/office/drawing/2014/main" id="{DC2DFAE8-7933-4328-A3AB-2CBF8280F72C}"/>
                    </a:ext>
                  </a:extLst>
                </p:cNvPr>
                <p:cNvSpPr/>
                <p:nvPr/>
              </p:nvSpPr>
              <p:spPr>
                <a:xfrm>
                  <a:off x="-1104900" y="5314631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5" name="任意多边形: 形状 834">
                  <a:extLst>
                    <a:ext uri="{FF2B5EF4-FFF2-40B4-BE49-F238E27FC236}">
                      <a16:creationId xmlns:a16="http://schemas.microsoft.com/office/drawing/2014/main" id="{A1DD64CB-8E65-4B2F-86DA-6A07684B5C2D}"/>
                    </a:ext>
                  </a:extLst>
                </p:cNvPr>
                <p:cNvSpPr/>
                <p:nvPr/>
              </p:nvSpPr>
              <p:spPr>
                <a:xfrm>
                  <a:off x="-1076324" y="5343206"/>
                  <a:ext cx="171449" cy="171450"/>
                </a:xfrm>
                <a:custGeom>
                  <a:avLst/>
                  <a:gdLst>
                    <a:gd name="connsiteX0" fmla="*/ 171450 w 171449"/>
                    <a:gd name="connsiteY0" fmla="*/ 157163 h 171450"/>
                    <a:gd name="connsiteX1" fmla="*/ 171450 w 171449"/>
                    <a:gd name="connsiteY1" fmla="*/ 14288 h 171450"/>
                    <a:gd name="connsiteX2" fmla="*/ 157162 w 171449"/>
                    <a:gd name="connsiteY2" fmla="*/ 0 h 171450"/>
                    <a:gd name="connsiteX3" fmla="*/ 14287 w 171449"/>
                    <a:gd name="connsiteY3" fmla="*/ 0 h 171450"/>
                    <a:gd name="connsiteX4" fmla="*/ 0 w 171449"/>
                    <a:gd name="connsiteY4" fmla="*/ 14288 h 171450"/>
                    <a:gd name="connsiteX5" fmla="*/ 0 w 171449"/>
                    <a:gd name="connsiteY5" fmla="*/ 157163 h 171450"/>
                    <a:gd name="connsiteX6" fmla="*/ 14288 w 171449"/>
                    <a:gd name="connsiteY6" fmla="*/ 171450 h 171450"/>
                    <a:gd name="connsiteX7" fmla="*/ 157162 w 171449"/>
                    <a:gd name="connsiteY7" fmla="*/ 171450 h 171450"/>
                    <a:gd name="connsiteX8" fmla="*/ 171450 w 171449"/>
                    <a:gd name="connsiteY8" fmla="*/ 15716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49" h="171450">
                      <a:moveTo>
                        <a:pt x="171450" y="157163"/>
                      </a:moveTo>
                      <a:lnTo>
                        <a:pt x="171450" y="14288"/>
                      </a:lnTo>
                      <a:cubicBezTo>
                        <a:pt x="171450" y="6397"/>
                        <a:pt x="165053" y="0"/>
                        <a:pt x="157162" y="0"/>
                      </a:cubicBezTo>
                      <a:lnTo>
                        <a:pt x="14287" y="0"/>
                      </a:lnTo>
                      <a:cubicBezTo>
                        <a:pt x="6397" y="0"/>
                        <a:pt x="0" y="6397"/>
                        <a:pt x="0" y="14288"/>
                      </a:cubicBezTo>
                      <a:lnTo>
                        <a:pt x="0" y="157163"/>
                      </a:lnTo>
                      <a:cubicBezTo>
                        <a:pt x="0" y="165053"/>
                        <a:pt x="6397" y="171450"/>
                        <a:pt x="14288" y="171450"/>
                      </a:cubicBezTo>
                      <a:lnTo>
                        <a:pt x="157162" y="171450"/>
                      </a:lnTo>
                      <a:cubicBezTo>
                        <a:pt x="165053" y="171450"/>
                        <a:pt x="171450" y="165053"/>
                        <a:pt x="171450" y="1571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6" name="任意多边形: 形状 835">
                  <a:extLst>
                    <a:ext uri="{FF2B5EF4-FFF2-40B4-BE49-F238E27FC236}">
                      <a16:creationId xmlns:a16="http://schemas.microsoft.com/office/drawing/2014/main" id="{EF6856CD-3129-4917-A265-F27B952D70FA}"/>
                    </a:ext>
                  </a:extLst>
                </p:cNvPr>
                <p:cNvSpPr/>
                <p:nvPr/>
              </p:nvSpPr>
              <p:spPr>
                <a:xfrm>
                  <a:off x="-1035718" y="5401859"/>
                  <a:ext cx="90236" cy="85725"/>
                </a:xfrm>
                <a:custGeom>
                  <a:avLst/>
                  <a:gdLst>
                    <a:gd name="connsiteX0" fmla="*/ 45115 w 90236"/>
                    <a:gd name="connsiteY0" fmla="*/ 0 h 85725"/>
                    <a:gd name="connsiteX1" fmla="*/ 31325 w 90236"/>
                    <a:gd name="connsiteY1" fmla="*/ 28149 h 85725"/>
                    <a:gd name="connsiteX2" fmla="*/ 0 w 90236"/>
                    <a:gd name="connsiteY2" fmla="*/ 32691 h 85725"/>
                    <a:gd name="connsiteX3" fmla="*/ 22692 w 90236"/>
                    <a:gd name="connsiteY3" fmla="*/ 54875 h 85725"/>
                    <a:gd name="connsiteX4" fmla="*/ 17267 w 90236"/>
                    <a:gd name="connsiteY4" fmla="*/ 85725 h 85725"/>
                    <a:gd name="connsiteX5" fmla="*/ 45115 w 90236"/>
                    <a:gd name="connsiteY5" fmla="*/ 70879 h 85725"/>
                    <a:gd name="connsiteX6" fmla="*/ 72969 w 90236"/>
                    <a:gd name="connsiteY6" fmla="*/ 85725 h 85725"/>
                    <a:gd name="connsiteX7" fmla="*/ 67584 w 90236"/>
                    <a:gd name="connsiteY7" fmla="*/ 54875 h 85725"/>
                    <a:gd name="connsiteX8" fmla="*/ 90237 w 90236"/>
                    <a:gd name="connsiteY8" fmla="*/ 32691 h 85725"/>
                    <a:gd name="connsiteX9" fmla="*/ 59085 w 90236"/>
                    <a:gd name="connsiteY9" fmla="*/ 28149 h 85725"/>
                    <a:gd name="connsiteX10" fmla="*/ 45115 w 90236"/>
                    <a:gd name="connsiteY10" fmla="*/ 0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236" h="85725">
                      <a:moveTo>
                        <a:pt x="45115" y="0"/>
                      </a:moveTo>
                      <a:lnTo>
                        <a:pt x="31325" y="28149"/>
                      </a:lnTo>
                      <a:lnTo>
                        <a:pt x="0" y="32691"/>
                      </a:lnTo>
                      <a:lnTo>
                        <a:pt x="22692" y="54875"/>
                      </a:lnTo>
                      <a:lnTo>
                        <a:pt x="17267" y="85725"/>
                      </a:lnTo>
                      <a:lnTo>
                        <a:pt x="45115" y="70879"/>
                      </a:lnTo>
                      <a:lnTo>
                        <a:pt x="72969" y="85725"/>
                      </a:lnTo>
                      <a:lnTo>
                        <a:pt x="67584" y="54875"/>
                      </a:lnTo>
                      <a:lnTo>
                        <a:pt x="90237" y="32691"/>
                      </a:lnTo>
                      <a:lnTo>
                        <a:pt x="59085" y="28149"/>
                      </a:lnTo>
                      <a:lnTo>
                        <a:pt x="45115" y="0"/>
                      </a:lnTo>
                      <a:close/>
                    </a:path>
                  </a:pathLst>
                </a:custGeom>
                <a:solidFill>
                  <a:srgbClr val="43CCF8"/>
                </a:solidFill>
                <a:ln w="12700" cap="flat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7" name="任意多边形: 形状 836">
                  <a:extLst>
                    <a:ext uri="{FF2B5EF4-FFF2-40B4-BE49-F238E27FC236}">
                      <a16:creationId xmlns:a16="http://schemas.microsoft.com/office/drawing/2014/main" id="{41A4315B-F6A9-44BC-B36D-E993E11EFA3D}"/>
                    </a:ext>
                  </a:extLst>
                </p:cNvPr>
                <p:cNvSpPr/>
                <p:nvPr/>
              </p:nvSpPr>
              <p:spPr>
                <a:xfrm>
                  <a:off x="-1017671" y="5374788"/>
                  <a:ext cx="54142" cy="4762"/>
                </a:xfrm>
                <a:custGeom>
                  <a:avLst/>
                  <a:gdLst>
                    <a:gd name="connsiteX0" fmla="*/ 0 w 54142"/>
                    <a:gd name="connsiteY0" fmla="*/ 0 h 4762"/>
                    <a:gd name="connsiteX1" fmla="*/ 54142 w 54142"/>
                    <a:gd name="connsiteY1" fmla="*/ 0 h 4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142" h="4762">
                      <a:moveTo>
                        <a:pt x="0" y="0"/>
                      </a:moveTo>
                      <a:lnTo>
                        <a:pt x="54142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4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9002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>
            <a:extLst>
              <a:ext uri="{FF2B5EF4-FFF2-40B4-BE49-F238E27FC236}">
                <a16:creationId xmlns:a16="http://schemas.microsoft.com/office/drawing/2014/main" id="{FC53E7A4-6355-45DC-81AD-FF8027A43010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讲好故事是引爆视频关键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9D91A7A-8DB9-4CD6-84D9-C76C8DB7FA86}"/>
              </a:ext>
            </a:extLst>
          </p:cNvPr>
          <p:cNvSpPr/>
          <p:nvPr/>
        </p:nvSpPr>
        <p:spPr>
          <a:xfrm>
            <a:off x="1581157" y="1990711"/>
            <a:ext cx="2615408" cy="3694487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3810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33966231-4BFF-42CD-BE9B-FF422A4040D1}"/>
              </a:ext>
            </a:extLst>
          </p:cNvPr>
          <p:cNvSpPr/>
          <p:nvPr/>
        </p:nvSpPr>
        <p:spPr>
          <a:xfrm>
            <a:off x="8195064" y="1990711"/>
            <a:ext cx="2615408" cy="3694487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3810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D17E275-D2CA-454D-80CE-ADB1C93A5C79}"/>
              </a:ext>
            </a:extLst>
          </p:cNvPr>
          <p:cNvSpPr/>
          <p:nvPr/>
        </p:nvSpPr>
        <p:spPr>
          <a:xfrm>
            <a:off x="4888111" y="1990711"/>
            <a:ext cx="2615408" cy="3694487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3810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5520F2-FF17-4D8D-9557-3A8EABFAEB2F}"/>
              </a:ext>
            </a:extLst>
          </p:cNvPr>
          <p:cNvSpPr txBox="1"/>
          <p:nvPr/>
        </p:nvSpPr>
        <p:spPr>
          <a:xfrm>
            <a:off x="5042810" y="3534930"/>
            <a:ext cx="2306011" cy="1546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明星八卦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热播影视剧和综艺节目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新闻类热点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社交圈刷屏爆文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某音、某手“热梗”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BF5A463-0730-4003-93E1-7824E1E0D6CB}"/>
              </a:ext>
            </a:extLst>
          </p:cNvPr>
          <p:cNvSpPr txBox="1"/>
          <p:nvPr/>
        </p:nvSpPr>
        <p:spPr>
          <a:xfrm>
            <a:off x="8499688" y="3533836"/>
            <a:ext cx="2006161" cy="1250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收集点赞量非常高的各种评论，如幽默评论、故事性评论。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2E563D9-30DA-4938-AE6E-C0C8CB5D486D}"/>
              </a:ext>
            </a:extLst>
          </p:cNvPr>
          <p:cNvGrpSpPr/>
          <p:nvPr/>
        </p:nvGrpSpPr>
        <p:grpSpPr>
          <a:xfrm>
            <a:off x="1381528" y="1867913"/>
            <a:ext cx="2507086" cy="1527234"/>
            <a:chOff x="1381528" y="1867913"/>
            <a:chExt cx="2507086" cy="152723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86E6BD8-1BFD-4072-94B8-805BD44DC5EC}"/>
                </a:ext>
              </a:extLst>
            </p:cNvPr>
            <p:cNvSpPr txBox="1"/>
            <p:nvPr/>
          </p:nvSpPr>
          <p:spPr>
            <a:xfrm>
              <a:off x="1830559" y="1867913"/>
              <a:ext cx="631583" cy="814582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kumimoji="0" lang="en-US" altLang="zh-CN" sz="4000" b="1" i="0" u="none" strike="noStrike" kern="1200" cap="none" spc="0" normalizeH="0" baseline="0" noProof="0" dirty="0">
                  <a:ln w="22225">
                    <a:solidFill>
                      <a:prstClr val="black"/>
                    </a:solidFill>
                  </a:ln>
                  <a:pattFill prst="wdUpDiag">
                    <a:fgClr>
                      <a:prstClr val="white">
                        <a:lumMod val="95000"/>
                      </a:prst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+mj-ea"/>
                  <a:ea typeface="+mj-ea"/>
                  <a:cs typeface="阿里巴巴普惠体 2.0 115 Black" panose="00020600040101010101" pitchFamily="18" charset="-122"/>
                </a:rPr>
                <a:t>01</a:t>
              </a:r>
              <a:endParaRPr lang="zh-CN" altLang="zh-CN" sz="4000" b="1" dirty="0">
                <a:ln w="2222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03933386-5968-4E76-A179-165CB2486B46}"/>
                </a:ext>
              </a:extLst>
            </p:cNvPr>
            <p:cNvGrpSpPr/>
            <p:nvPr/>
          </p:nvGrpSpPr>
          <p:grpSpPr>
            <a:xfrm>
              <a:off x="1381528" y="2283189"/>
              <a:ext cx="2507086" cy="1111958"/>
              <a:chOff x="1381528" y="2283189"/>
              <a:chExt cx="2507086" cy="1111958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17A5A99E-FCB8-442E-9A85-E255F229D4B6}"/>
                  </a:ext>
                </a:extLst>
              </p:cNvPr>
              <p:cNvGrpSpPr/>
              <p:nvPr/>
            </p:nvGrpSpPr>
            <p:grpSpPr>
              <a:xfrm>
                <a:off x="1381528" y="2681632"/>
                <a:ext cx="2155786" cy="713515"/>
                <a:chOff x="1381528" y="2681632"/>
                <a:chExt cx="2155786" cy="713515"/>
              </a:xfrm>
            </p:grpSpPr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CAA392A5-BA2A-4C3B-BD6D-CD709B9473A5}"/>
                    </a:ext>
                  </a:extLst>
                </p:cNvPr>
                <p:cNvGrpSpPr/>
                <p:nvPr/>
              </p:nvGrpSpPr>
              <p:grpSpPr>
                <a:xfrm>
                  <a:off x="1381528" y="2681632"/>
                  <a:ext cx="2155786" cy="713515"/>
                  <a:chOff x="1654857" y="2787634"/>
                  <a:chExt cx="2155786" cy="713515"/>
                </a:xfrm>
              </p:grpSpPr>
              <p:sp>
                <p:nvSpPr>
                  <p:cNvPr id="31" name="矩形: 圆角 30">
                    <a:extLst>
                      <a:ext uri="{FF2B5EF4-FFF2-40B4-BE49-F238E27FC236}">
                        <a16:creationId xmlns:a16="http://schemas.microsoft.com/office/drawing/2014/main" id="{E9FE1C8E-965C-460B-820C-B698D97ED7F8}"/>
                      </a:ext>
                    </a:extLst>
                  </p:cNvPr>
                  <p:cNvSpPr/>
                  <p:nvPr/>
                </p:nvSpPr>
                <p:spPr>
                  <a:xfrm>
                    <a:off x="1654857" y="2787634"/>
                    <a:ext cx="2155786" cy="536157"/>
                  </a:xfrm>
                  <a:prstGeom prst="roundRect">
                    <a:avLst>
                      <a:gd name="adj" fmla="val 4283"/>
                    </a:avLst>
                  </a:prstGeom>
                  <a:solidFill>
                    <a:schemeClr val="accent4">
                      <a:lumMod val="50000"/>
                      <a:lumOff val="50000"/>
                    </a:schemeClr>
                  </a:solidFill>
                  <a:ln w="38100">
                    <a:solidFill>
                      <a:schemeClr val="accent5">
                        <a:lumMod val="10000"/>
                      </a:schemeClr>
                    </a:solidFill>
                  </a:ln>
                  <a:effectLst>
                    <a:outerShdw blurRad="76200" dist="88900" dir="5400000" sx="92000" sy="92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32" name="直接连接符 31">
                    <a:extLst>
                      <a:ext uri="{FF2B5EF4-FFF2-40B4-BE49-F238E27FC236}">
                        <a16:creationId xmlns:a16="http://schemas.microsoft.com/office/drawing/2014/main" id="{E9630BEB-EC2A-4C4D-ABB4-2DA94C5272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71541" y="3321231"/>
                    <a:ext cx="173797" cy="179918"/>
                  </a:xfrm>
                  <a:prstGeom prst="line">
                    <a:avLst/>
                  </a:prstGeom>
                  <a:ln w="41275" cap="rnd">
                    <a:solidFill>
                      <a:schemeClr val="accent4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EFFE7E5-FC41-427A-BF63-4142B0D493EB}"/>
                    </a:ext>
                  </a:extLst>
                </p:cNvPr>
                <p:cNvSpPr txBox="1"/>
                <p:nvPr/>
              </p:nvSpPr>
              <p:spPr>
                <a:xfrm>
                  <a:off x="1655667" y="2850108"/>
                  <a:ext cx="1706847" cy="3129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ts val="1500"/>
                    </a:lnSpc>
                  </a:pPr>
                  <a:r>
                    <a:rPr lang="en-US" altLang="zh-CN" sz="2500" b="1" kern="100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 </a:t>
                  </a:r>
                  <a:r>
                    <a:rPr lang="zh-CN" altLang="en-US" sz="2500" b="1" kern="100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常规话题</a:t>
                  </a:r>
                  <a:endParaRPr lang="zh-CN" altLang="zh-CN" sz="2500" b="1" kern="1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D8CBFD84-7B46-4DC4-8D1D-06298B6BA9BB}"/>
                  </a:ext>
                </a:extLst>
              </p:cNvPr>
              <p:cNvGrpSpPr/>
              <p:nvPr/>
            </p:nvGrpSpPr>
            <p:grpSpPr>
              <a:xfrm>
                <a:off x="3295540" y="2283189"/>
                <a:ext cx="593074" cy="593074"/>
                <a:chOff x="3295540" y="2283189"/>
                <a:chExt cx="593074" cy="593074"/>
              </a:xfrm>
            </p:grpSpPr>
            <p:sp>
              <p:nvSpPr>
                <p:cNvPr id="1057" name="任意多边形: 形状 1056">
                  <a:extLst>
                    <a:ext uri="{FF2B5EF4-FFF2-40B4-BE49-F238E27FC236}">
                      <a16:creationId xmlns:a16="http://schemas.microsoft.com/office/drawing/2014/main" id="{66F9725F-65E8-4A4F-8A9C-32FF32E3F770}"/>
                    </a:ext>
                  </a:extLst>
                </p:cNvPr>
                <p:cNvSpPr/>
                <p:nvPr/>
              </p:nvSpPr>
              <p:spPr>
                <a:xfrm>
                  <a:off x="3295540" y="2283189"/>
                  <a:ext cx="593074" cy="593074"/>
                </a:xfrm>
                <a:custGeom>
                  <a:avLst/>
                  <a:gdLst>
                    <a:gd name="connsiteX0" fmla="*/ 0 w 593074"/>
                    <a:gd name="connsiteY0" fmla="*/ 0 h 593074"/>
                    <a:gd name="connsiteX1" fmla="*/ 593074 w 593074"/>
                    <a:gd name="connsiteY1" fmla="*/ 0 h 593074"/>
                    <a:gd name="connsiteX2" fmla="*/ 593074 w 593074"/>
                    <a:gd name="connsiteY2" fmla="*/ 593074 h 593074"/>
                    <a:gd name="connsiteX3" fmla="*/ 0 w 593074"/>
                    <a:gd name="connsiteY3" fmla="*/ 593074 h 59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074" h="593074">
                      <a:moveTo>
                        <a:pt x="0" y="0"/>
                      </a:moveTo>
                      <a:lnTo>
                        <a:pt x="593074" y="0"/>
                      </a:lnTo>
                      <a:lnTo>
                        <a:pt x="593074" y="593074"/>
                      </a:lnTo>
                      <a:lnTo>
                        <a:pt x="0" y="59307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123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8" name="任意多边形: 形状 1057">
                  <a:extLst>
                    <a:ext uri="{FF2B5EF4-FFF2-40B4-BE49-F238E27FC236}">
                      <a16:creationId xmlns:a16="http://schemas.microsoft.com/office/drawing/2014/main" id="{13C86619-4658-47EE-AA38-D058D0CAC609}"/>
                    </a:ext>
                  </a:extLst>
                </p:cNvPr>
                <p:cNvSpPr/>
                <p:nvPr/>
              </p:nvSpPr>
              <p:spPr>
                <a:xfrm>
                  <a:off x="3344962" y="233261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9" name="任意多边形: 形状 1058">
                  <a:extLst>
                    <a:ext uri="{FF2B5EF4-FFF2-40B4-BE49-F238E27FC236}">
                      <a16:creationId xmlns:a16="http://schemas.microsoft.com/office/drawing/2014/main" id="{8240A251-09C5-40A7-8771-077485DECB32}"/>
                    </a:ext>
                  </a:extLst>
                </p:cNvPr>
                <p:cNvSpPr/>
                <p:nvPr/>
              </p:nvSpPr>
              <p:spPr>
                <a:xfrm>
                  <a:off x="3500696" y="2528079"/>
                  <a:ext cx="207320" cy="12355"/>
                </a:xfrm>
                <a:custGeom>
                  <a:avLst/>
                  <a:gdLst>
                    <a:gd name="connsiteX0" fmla="*/ 0 w 207320"/>
                    <a:gd name="connsiteY0" fmla="*/ 0 h 12355"/>
                    <a:gd name="connsiteX1" fmla="*/ 207320 w 207320"/>
                    <a:gd name="connsiteY1" fmla="*/ 0 h 12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320" h="12355">
                      <a:moveTo>
                        <a:pt x="0" y="0"/>
                      </a:moveTo>
                      <a:lnTo>
                        <a:pt x="207320" y="0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0" name="任意多边形: 形状 1059">
                  <a:extLst>
                    <a:ext uri="{FF2B5EF4-FFF2-40B4-BE49-F238E27FC236}">
                      <a16:creationId xmlns:a16="http://schemas.microsoft.com/office/drawing/2014/main" id="{A5DB3F63-0DA5-4048-B9D1-A34CB12A20EB}"/>
                    </a:ext>
                  </a:extLst>
                </p:cNvPr>
                <p:cNvSpPr/>
                <p:nvPr/>
              </p:nvSpPr>
              <p:spPr>
                <a:xfrm>
                  <a:off x="3529468" y="2477640"/>
                  <a:ext cx="36000" cy="204170"/>
                </a:xfrm>
                <a:custGeom>
                  <a:avLst/>
                  <a:gdLst>
                    <a:gd name="connsiteX0" fmla="*/ 36001 w 36000"/>
                    <a:gd name="connsiteY0" fmla="*/ 0 h 204170"/>
                    <a:gd name="connsiteX1" fmla="*/ 0 w 36000"/>
                    <a:gd name="connsiteY1" fmla="*/ 204171 h 204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000" h="204170">
                      <a:moveTo>
                        <a:pt x="36001" y="0"/>
                      </a:moveTo>
                      <a:lnTo>
                        <a:pt x="0" y="204171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1" name="任意多边形: 形状 1060">
                  <a:extLst>
                    <a:ext uri="{FF2B5EF4-FFF2-40B4-BE49-F238E27FC236}">
                      <a16:creationId xmlns:a16="http://schemas.microsoft.com/office/drawing/2014/main" id="{D52940F1-FB56-46C4-98B5-406861D786A9}"/>
                    </a:ext>
                  </a:extLst>
                </p:cNvPr>
                <p:cNvSpPr/>
                <p:nvPr/>
              </p:nvSpPr>
              <p:spPr>
                <a:xfrm>
                  <a:off x="3615958" y="2477640"/>
                  <a:ext cx="36000" cy="204170"/>
                </a:xfrm>
                <a:custGeom>
                  <a:avLst/>
                  <a:gdLst>
                    <a:gd name="connsiteX0" fmla="*/ 36001 w 36000"/>
                    <a:gd name="connsiteY0" fmla="*/ 0 h 204170"/>
                    <a:gd name="connsiteX1" fmla="*/ 0 w 36000"/>
                    <a:gd name="connsiteY1" fmla="*/ 204171 h 204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000" h="204170">
                      <a:moveTo>
                        <a:pt x="36001" y="0"/>
                      </a:moveTo>
                      <a:lnTo>
                        <a:pt x="0" y="204171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2" name="任意多边形: 形状 1061">
                  <a:extLst>
                    <a:ext uri="{FF2B5EF4-FFF2-40B4-BE49-F238E27FC236}">
                      <a16:creationId xmlns:a16="http://schemas.microsoft.com/office/drawing/2014/main" id="{BBC569BF-0383-4820-9EE7-61F09F2F458F}"/>
                    </a:ext>
                  </a:extLst>
                </p:cNvPr>
                <p:cNvSpPr/>
                <p:nvPr/>
              </p:nvSpPr>
              <p:spPr>
                <a:xfrm>
                  <a:off x="3475985" y="2629148"/>
                  <a:ext cx="207320" cy="12355"/>
                </a:xfrm>
                <a:custGeom>
                  <a:avLst/>
                  <a:gdLst>
                    <a:gd name="connsiteX0" fmla="*/ 0 w 207320"/>
                    <a:gd name="connsiteY0" fmla="*/ 0 h 12355"/>
                    <a:gd name="connsiteX1" fmla="*/ 207320 w 207320"/>
                    <a:gd name="connsiteY1" fmla="*/ 0 h 12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7320" h="12355">
                      <a:moveTo>
                        <a:pt x="0" y="0"/>
                      </a:moveTo>
                      <a:lnTo>
                        <a:pt x="207320" y="0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4210127-9615-4420-91AF-CECF929371D9}"/>
              </a:ext>
            </a:extLst>
          </p:cNvPr>
          <p:cNvGrpSpPr/>
          <p:nvPr/>
        </p:nvGrpSpPr>
        <p:grpSpPr>
          <a:xfrm>
            <a:off x="4668258" y="1883713"/>
            <a:ext cx="2533906" cy="1511434"/>
            <a:chOff x="4668258" y="1883713"/>
            <a:chExt cx="2533906" cy="1511434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A094C91-12AD-40FF-B1C6-E1242FD4AA50}"/>
                </a:ext>
              </a:extLst>
            </p:cNvPr>
            <p:cNvSpPr txBox="1"/>
            <p:nvPr/>
          </p:nvSpPr>
          <p:spPr>
            <a:xfrm>
              <a:off x="5146288" y="1883713"/>
              <a:ext cx="631583" cy="814582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kumimoji="0" lang="en-US" altLang="zh-CN" sz="4000" b="1" i="0" u="none" strike="noStrike" kern="1200" cap="none" spc="0" normalizeH="0" baseline="0" noProof="0" dirty="0">
                  <a:ln w="22225">
                    <a:solidFill>
                      <a:prstClr val="black"/>
                    </a:solidFill>
                  </a:ln>
                  <a:pattFill prst="wdUpDiag">
                    <a:fgClr>
                      <a:prstClr val="white">
                        <a:lumMod val="95000"/>
                      </a:prst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+mj-ea"/>
                  <a:ea typeface="+mj-ea"/>
                  <a:cs typeface="阿里巴巴普惠体 2.0 115 Black" panose="00020600040101010101" pitchFamily="18" charset="-122"/>
                </a:rPr>
                <a:t>02</a:t>
              </a:r>
              <a:endParaRPr lang="zh-CN" altLang="zh-CN" sz="4000" b="1" dirty="0">
                <a:ln w="2222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FEBAF760-455E-4487-A816-12AC9F579DE8}"/>
                </a:ext>
              </a:extLst>
            </p:cNvPr>
            <p:cNvGrpSpPr/>
            <p:nvPr/>
          </p:nvGrpSpPr>
          <p:grpSpPr>
            <a:xfrm>
              <a:off x="4668258" y="2297228"/>
              <a:ext cx="2533906" cy="1097919"/>
              <a:chOff x="4668258" y="2297228"/>
              <a:chExt cx="2533906" cy="1097919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F689B33B-1CDD-4BAB-864D-C2326A99140A}"/>
                  </a:ext>
                </a:extLst>
              </p:cNvPr>
              <p:cNvGrpSpPr/>
              <p:nvPr/>
            </p:nvGrpSpPr>
            <p:grpSpPr>
              <a:xfrm>
                <a:off x="4668258" y="2681632"/>
                <a:ext cx="2155786" cy="713515"/>
                <a:chOff x="4658732" y="2681632"/>
                <a:chExt cx="2155786" cy="713515"/>
              </a:xfrm>
            </p:grpSpPr>
            <p:sp>
              <p:nvSpPr>
                <p:cNvPr id="29" name="矩形: 圆角 28">
                  <a:extLst>
                    <a:ext uri="{FF2B5EF4-FFF2-40B4-BE49-F238E27FC236}">
                      <a16:creationId xmlns:a16="http://schemas.microsoft.com/office/drawing/2014/main" id="{3FA653F1-C76F-46BC-8372-87786EC09F9C}"/>
                    </a:ext>
                  </a:extLst>
                </p:cNvPr>
                <p:cNvSpPr/>
                <p:nvPr/>
              </p:nvSpPr>
              <p:spPr>
                <a:xfrm>
                  <a:off x="4658732" y="2681632"/>
                  <a:ext cx="21557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402E94C2-B2C7-4398-804E-883985518B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5416" y="3215229"/>
                  <a:ext cx="173797" cy="179918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FB848F5F-4A1B-4069-90DE-777AF15C4454}"/>
                    </a:ext>
                  </a:extLst>
                </p:cNvPr>
                <p:cNvSpPr txBox="1"/>
                <p:nvPr/>
              </p:nvSpPr>
              <p:spPr>
                <a:xfrm>
                  <a:off x="4971454" y="2857986"/>
                  <a:ext cx="1816663" cy="3129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ts val="1500"/>
                    </a:lnSpc>
                  </a:pPr>
                  <a:r>
                    <a:rPr lang="en-US" altLang="zh-CN" sz="2500" b="1" kern="100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 </a:t>
                  </a:r>
                  <a:r>
                    <a:rPr lang="zh-CN" altLang="en-US" sz="2500" b="1" kern="100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网络热点</a:t>
                  </a:r>
                  <a:endParaRPr lang="zh-CN" altLang="zh-CN" sz="2500" b="1" kern="1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B4D08169-0947-4927-9CB2-713F9463AC80}"/>
                  </a:ext>
                </a:extLst>
              </p:cNvPr>
              <p:cNvGrpSpPr/>
              <p:nvPr/>
            </p:nvGrpSpPr>
            <p:grpSpPr>
              <a:xfrm>
                <a:off x="6707936" y="2297228"/>
                <a:ext cx="494228" cy="494228"/>
                <a:chOff x="6875801" y="2240094"/>
                <a:chExt cx="494228" cy="494228"/>
              </a:xfrm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113A17B1-F39A-48AA-8036-B13BB31E1EDC}"/>
                    </a:ext>
                  </a:extLst>
                </p:cNvPr>
                <p:cNvSpPr/>
                <p:nvPr/>
              </p:nvSpPr>
              <p:spPr>
                <a:xfrm>
                  <a:off x="6875801" y="2240094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064" name="任意多边形: 形状 1063">
                  <a:extLst>
                    <a:ext uri="{FF2B5EF4-FFF2-40B4-BE49-F238E27FC236}">
                      <a16:creationId xmlns:a16="http://schemas.microsoft.com/office/drawing/2014/main" id="{D106588B-74BC-4BAA-AE62-CDB052C1A4AA}"/>
                    </a:ext>
                  </a:extLst>
                </p:cNvPr>
                <p:cNvSpPr/>
                <p:nvPr/>
              </p:nvSpPr>
              <p:spPr>
                <a:xfrm>
                  <a:off x="6965508" y="2338783"/>
                  <a:ext cx="301824" cy="301824"/>
                </a:xfrm>
                <a:custGeom>
                  <a:avLst/>
                  <a:gdLst>
                    <a:gd name="connsiteX0" fmla="*/ 0 w 301824"/>
                    <a:gd name="connsiteY0" fmla="*/ 0 h 301824"/>
                    <a:gd name="connsiteX1" fmla="*/ 301824 w 301824"/>
                    <a:gd name="connsiteY1" fmla="*/ 0 h 301824"/>
                    <a:gd name="connsiteX2" fmla="*/ 301824 w 301824"/>
                    <a:gd name="connsiteY2" fmla="*/ 301824 h 301824"/>
                    <a:gd name="connsiteX3" fmla="*/ 0 w 301824"/>
                    <a:gd name="connsiteY3" fmla="*/ 301824 h 301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1824" h="301824">
                      <a:moveTo>
                        <a:pt x="0" y="0"/>
                      </a:moveTo>
                      <a:lnTo>
                        <a:pt x="301824" y="0"/>
                      </a:lnTo>
                      <a:lnTo>
                        <a:pt x="301824" y="301824"/>
                      </a:lnTo>
                      <a:lnTo>
                        <a:pt x="0" y="301824"/>
                      </a:lnTo>
                      <a:close/>
                    </a:path>
                  </a:pathLst>
                </a:custGeom>
                <a:solidFill>
                  <a:schemeClr val="bg1">
                    <a:alpha val="1000"/>
                  </a:schemeClr>
                </a:solidFill>
                <a:ln w="61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5" name="任意多边形: 形状 1064">
                  <a:extLst>
                    <a:ext uri="{FF2B5EF4-FFF2-40B4-BE49-F238E27FC236}">
                      <a16:creationId xmlns:a16="http://schemas.microsoft.com/office/drawing/2014/main" id="{388E4173-B379-4AB7-AE42-BEB402686171}"/>
                    </a:ext>
                  </a:extLst>
                </p:cNvPr>
                <p:cNvSpPr/>
                <p:nvPr/>
              </p:nvSpPr>
              <p:spPr>
                <a:xfrm>
                  <a:off x="7026262" y="2363935"/>
                  <a:ext cx="188638" cy="251520"/>
                </a:xfrm>
                <a:custGeom>
                  <a:avLst/>
                  <a:gdLst>
                    <a:gd name="connsiteX0" fmla="*/ 94320 w 188638"/>
                    <a:gd name="connsiteY0" fmla="*/ 251520 h 251520"/>
                    <a:gd name="connsiteX1" fmla="*/ 188639 w 188638"/>
                    <a:gd name="connsiteY1" fmla="*/ 157817 h 251520"/>
                    <a:gd name="connsiteX2" fmla="*/ 180815 w 188638"/>
                    <a:gd name="connsiteY2" fmla="*/ 109484 h 251520"/>
                    <a:gd name="connsiteX3" fmla="*/ 164626 w 188638"/>
                    <a:gd name="connsiteY3" fmla="*/ 71859 h 251520"/>
                    <a:gd name="connsiteX4" fmla="*/ 139663 w 188638"/>
                    <a:gd name="connsiteY4" fmla="*/ 113703 h 251520"/>
                    <a:gd name="connsiteX5" fmla="*/ 113295 w 188638"/>
                    <a:gd name="connsiteY5" fmla="*/ 48002 h 251520"/>
                    <a:gd name="connsiteX6" fmla="*/ 64045 w 188638"/>
                    <a:gd name="connsiteY6" fmla="*/ 0 h 251520"/>
                    <a:gd name="connsiteX7" fmla="*/ 50841 w 188638"/>
                    <a:gd name="connsiteY7" fmla="*/ 62625 h 251520"/>
                    <a:gd name="connsiteX8" fmla="*/ 31894 w 188638"/>
                    <a:gd name="connsiteY8" fmla="*/ 88662 h 251520"/>
                    <a:gd name="connsiteX9" fmla="*/ 9604 w 188638"/>
                    <a:gd name="connsiteY9" fmla="*/ 116109 h 251520"/>
                    <a:gd name="connsiteX10" fmla="*/ 0 w 188638"/>
                    <a:gd name="connsiteY10" fmla="*/ 159829 h 251520"/>
                    <a:gd name="connsiteX11" fmla="*/ 94320 w 188638"/>
                    <a:gd name="connsiteY11" fmla="*/ 251520 h 251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8638" h="251520">
                      <a:moveTo>
                        <a:pt x="94320" y="251520"/>
                      </a:moveTo>
                      <a:cubicBezTo>
                        <a:pt x="146100" y="251520"/>
                        <a:pt x="188639" y="210486"/>
                        <a:pt x="188639" y="157817"/>
                      </a:cubicBezTo>
                      <a:cubicBezTo>
                        <a:pt x="188639" y="144887"/>
                        <a:pt x="187982" y="131026"/>
                        <a:pt x="180815" y="109484"/>
                      </a:cubicBezTo>
                      <a:cubicBezTo>
                        <a:pt x="173648" y="87943"/>
                        <a:pt x="172204" y="85162"/>
                        <a:pt x="164626" y="71859"/>
                      </a:cubicBezTo>
                      <a:cubicBezTo>
                        <a:pt x="161388" y="99007"/>
                        <a:pt x="144064" y="110322"/>
                        <a:pt x="139663" y="113703"/>
                      </a:cubicBezTo>
                      <a:cubicBezTo>
                        <a:pt x="139663" y="110185"/>
                        <a:pt x="129184" y="71280"/>
                        <a:pt x="113295" y="48002"/>
                      </a:cubicBezTo>
                      <a:cubicBezTo>
                        <a:pt x="97697" y="25152"/>
                        <a:pt x="76483" y="10161"/>
                        <a:pt x="64045" y="0"/>
                      </a:cubicBezTo>
                      <a:cubicBezTo>
                        <a:pt x="64045" y="19303"/>
                        <a:pt x="58616" y="48002"/>
                        <a:pt x="50841" y="62625"/>
                      </a:cubicBezTo>
                      <a:cubicBezTo>
                        <a:pt x="43066" y="77247"/>
                        <a:pt x="41606" y="77780"/>
                        <a:pt x="31894" y="88662"/>
                      </a:cubicBezTo>
                      <a:cubicBezTo>
                        <a:pt x="22183" y="99544"/>
                        <a:pt x="17725" y="102905"/>
                        <a:pt x="9604" y="116109"/>
                      </a:cubicBezTo>
                      <a:cubicBezTo>
                        <a:pt x="1484" y="129313"/>
                        <a:pt x="0" y="146899"/>
                        <a:pt x="0" y="159829"/>
                      </a:cubicBezTo>
                      <a:cubicBezTo>
                        <a:pt x="0" y="212498"/>
                        <a:pt x="42540" y="251520"/>
                        <a:pt x="94320" y="2515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4606" cap="flat">
                  <a:solidFill>
                    <a:schemeClr val="accent4">
                      <a:lumMod val="90000"/>
                      <a:lumOff val="1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740784AC-9022-4B2E-8A7F-891D0BE5B989}"/>
              </a:ext>
            </a:extLst>
          </p:cNvPr>
          <p:cNvSpPr txBox="1"/>
          <p:nvPr/>
        </p:nvSpPr>
        <p:spPr>
          <a:xfrm>
            <a:off x="1753930" y="3549861"/>
            <a:ext cx="2615407" cy="1250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某博热门话题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某音视频、热搜榜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某信指数、公众号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某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乎热搜、某度指数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0883185-294F-4DAF-A8AA-9C1E940322D8}"/>
              </a:ext>
            </a:extLst>
          </p:cNvPr>
          <p:cNvGrpSpPr/>
          <p:nvPr/>
        </p:nvGrpSpPr>
        <p:grpSpPr>
          <a:xfrm>
            <a:off x="7999611" y="1875208"/>
            <a:ext cx="2553854" cy="1519939"/>
            <a:chOff x="7999611" y="1875208"/>
            <a:chExt cx="2553854" cy="151993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563BF7E-5B3D-4BF5-8A1C-510E2ADED7AC}"/>
                </a:ext>
              </a:extLst>
            </p:cNvPr>
            <p:cNvSpPr txBox="1"/>
            <p:nvPr/>
          </p:nvSpPr>
          <p:spPr>
            <a:xfrm>
              <a:off x="8425277" y="1875208"/>
              <a:ext cx="631583" cy="814582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kumimoji="0" lang="en-US" altLang="zh-CN" sz="4000" b="1" i="0" u="none" strike="noStrike" kern="1200" cap="none" spc="0" normalizeH="0" baseline="0" noProof="0" dirty="0">
                  <a:ln w="22225">
                    <a:solidFill>
                      <a:prstClr val="black"/>
                    </a:solidFill>
                  </a:ln>
                  <a:pattFill prst="wdUpDiag">
                    <a:fgClr>
                      <a:prstClr val="white">
                        <a:lumMod val="95000"/>
                      </a:prstClr>
                    </a:fgClr>
                    <a:bgClr>
                      <a:prstClr val="white"/>
                    </a:bgClr>
                  </a:pattFill>
                  <a:effectLst/>
                  <a:uLnTx/>
                  <a:uFillTx/>
                  <a:latin typeface="+mj-ea"/>
                  <a:ea typeface="+mj-ea"/>
                  <a:cs typeface="阿里巴巴普惠体 2.0 115 Black" panose="00020600040101010101" pitchFamily="18" charset="-122"/>
                </a:rPr>
                <a:t>03</a:t>
              </a:r>
              <a:endParaRPr lang="zh-CN" altLang="zh-CN" sz="4000" b="1" dirty="0">
                <a:ln w="2222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96135509-B8E8-4FF8-A6D0-1C36F1C9AB03}"/>
                </a:ext>
              </a:extLst>
            </p:cNvPr>
            <p:cNvGrpSpPr/>
            <p:nvPr/>
          </p:nvGrpSpPr>
          <p:grpSpPr>
            <a:xfrm>
              <a:off x="7999611" y="2285497"/>
              <a:ext cx="2553854" cy="1109650"/>
              <a:chOff x="7999611" y="2285497"/>
              <a:chExt cx="2553854" cy="1109650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8D6A1A84-716B-4689-8ADD-FC54B06C160B}"/>
                  </a:ext>
                </a:extLst>
              </p:cNvPr>
              <p:cNvGrpSpPr/>
              <p:nvPr/>
            </p:nvGrpSpPr>
            <p:grpSpPr>
              <a:xfrm>
                <a:off x="7999611" y="2681632"/>
                <a:ext cx="2155786" cy="713515"/>
                <a:chOff x="7999611" y="2681632"/>
                <a:chExt cx="2155786" cy="713515"/>
              </a:xfrm>
            </p:grpSpPr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FBABF172-5355-479E-8E25-9FF3B72046CB}"/>
                    </a:ext>
                  </a:extLst>
                </p:cNvPr>
                <p:cNvGrpSpPr/>
                <p:nvPr/>
              </p:nvGrpSpPr>
              <p:grpSpPr>
                <a:xfrm>
                  <a:off x="7999611" y="2681632"/>
                  <a:ext cx="2155786" cy="713515"/>
                  <a:chOff x="1654857" y="2787634"/>
                  <a:chExt cx="2155786" cy="713515"/>
                </a:xfrm>
              </p:grpSpPr>
              <p:sp>
                <p:nvSpPr>
                  <p:cNvPr id="27" name="矩形: 圆角 26">
                    <a:extLst>
                      <a:ext uri="{FF2B5EF4-FFF2-40B4-BE49-F238E27FC236}">
                        <a16:creationId xmlns:a16="http://schemas.microsoft.com/office/drawing/2014/main" id="{76F2AD7F-B8B9-44E6-8710-9B71BD2B03EB}"/>
                      </a:ext>
                    </a:extLst>
                  </p:cNvPr>
                  <p:cNvSpPr/>
                  <p:nvPr/>
                </p:nvSpPr>
                <p:spPr>
                  <a:xfrm>
                    <a:off x="1654857" y="2787634"/>
                    <a:ext cx="2155786" cy="536157"/>
                  </a:xfrm>
                  <a:prstGeom prst="roundRect">
                    <a:avLst>
                      <a:gd name="adj" fmla="val 4283"/>
                    </a:avLst>
                  </a:prstGeom>
                  <a:solidFill>
                    <a:schemeClr val="accent4">
                      <a:lumMod val="50000"/>
                      <a:lumOff val="50000"/>
                    </a:schemeClr>
                  </a:solidFill>
                  <a:ln w="38100">
                    <a:solidFill>
                      <a:schemeClr val="accent5">
                        <a:lumMod val="10000"/>
                      </a:schemeClr>
                    </a:solidFill>
                  </a:ln>
                  <a:effectLst>
                    <a:outerShdw blurRad="76200" dist="88900" dir="5400000" sx="92000" sy="92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8" name="直接连接符 27">
                    <a:extLst>
                      <a:ext uri="{FF2B5EF4-FFF2-40B4-BE49-F238E27FC236}">
                        <a16:creationId xmlns:a16="http://schemas.microsoft.com/office/drawing/2014/main" id="{6429FEF6-69A8-4EB1-848D-46F808EAF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71541" y="3321231"/>
                    <a:ext cx="173797" cy="179918"/>
                  </a:xfrm>
                  <a:prstGeom prst="line">
                    <a:avLst/>
                  </a:prstGeom>
                  <a:ln w="41275" cap="rnd">
                    <a:solidFill>
                      <a:schemeClr val="accent4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0A6D1251-4AFF-4300-8F3C-0B2AFD5D0DF4}"/>
                    </a:ext>
                  </a:extLst>
                </p:cNvPr>
                <p:cNvSpPr txBox="1"/>
                <p:nvPr/>
              </p:nvSpPr>
              <p:spPr>
                <a:xfrm>
                  <a:off x="8511439" y="2873376"/>
                  <a:ext cx="1643958" cy="3129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ts val="1500"/>
                    </a:lnSpc>
                  </a:pPr>
                  <a:r>
                    <a:rPr lang="zh-CN" altLang="en-US" sz="2500" b="1" kern="100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评论区</a:t>
                  </a:r>
                  <a:endParaRPr lang="zh-CN" altLang="zh-CN" sz="2500" kern="1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3C8437CD-E5BE-4444-A7B1-C76631CBD939}"/>
                  </a:ext>
                </a:extLst>
              </p:cNvPr>
              <p:cNvGrpSpPr/>
              <p:nvPr/>
            </p:nvGrpSpPr>
            <p:grpSpPr>
              <a:xfrm>
                <a:off x="10059237" y="2285497"/>
                <a:ext cx="494228" cy="494228"/>
                <a:chOff x="10059237" y="2285497"/>
                <a:chExt cx="494228" cy="494228"/>
              </a:xfrm>
            </p:grpSpPr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C1ECACD8-4D79-4978-9937-FDAAB836754C}"/>
                    </a:ext>
                  </a:extLst>
                </p:cNvPr>
                <p:cNvSpPr/>
                <p:nvPr/>
              </p:nvSpPr>
              <p:spPr>
                <a:xfrm>
                  <a:off x="10059237" y="2285497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A190DE59-5809-4469-8207-7723084F0E73}"/>
                    </a:ext>
                  </a:extLst>
                </p:cNvPr>
                <p:cNvGrpSpPr/>
                <p:nvPr/>
              </p:nvGrpSpPr>
              <p:grpSpPr>
                <a:xfrm>
                  <a:off x="10174126" y="2433462"/>
                  <a:ext cx="258013" cy="225762"/>
                  <a:chOff x="10288485" y="2385282"/>
                  <a:chExt cx="309995" cy="271246"/>
                </a:xfrm>
              </p:grpSpPr>
              <p:sp>
                <p:nvSpPr>
                  <p:cNvPr id="35" name="任意多边形: 形状 34">
                    <a:extLst>
                      <a:ext uri="{FF2B5EF4-FFF2-40B4-BE49-F238E27FC236}">
                        <a16:creationId xmlns:a16="http://schemas.microsoft.com/office/drawing/2014/main" id="{FCD459BA-0292-41E7-AB23-228427573065}"/>
                      </a:ext>
                    </a:extLst>
                  </p:cNvPr>
                  <p:cNvSpPr/>
                  <p:nvPr/>
                </p:nvSpPr>
                <p:spPr>
                  <a:xfrm>
                    <a:off x="10427983" y="2509280"/>
                    <a:ext cx="170497" cy="147248"/>
                  </a:xfrm>
                  <a:custGeom>
                    <a:avLst/>
                    <a:gdLst>
                      <a:gd name="connsiteX0" fmla="*/ 85249 w 170497"/>
                      <a:gd name="connsiteY0" fmla="*/ 123998 h 147248"/>
                      <a:gd name="connsiteX1" fmla="*/ 0 w 170497"/>
                      <a:gd name="connsiteY1" fmla="*/ 123998 h 147248"/>
                      <a:gd name="connsiteX2" fmla="*/ 0 w 170497"/>
                      <a:gd name="connsiteY2" fmla="*/ 61999 h 147248"/>
                      <a:gd name="connsiteX3" fmla="*/ 108499 w 170497"/>
                      <a:gd name="connsiteY3" fmla="*/ 61999 h 147248"/>
                      <a:gd name="connsiteX4" fmla="*/ 108499 w 170497"/>
                      <a:gd name="connsiteY4" fmla="*/ 0 h 147248"/>
                      <a:gd name="connsiteX5" fmla="*/ 170498 w 170497"/>
                      <a:gd name="connsiteY5" fmla="*/ 0 h 147248"/>
                      <a:gd name="connsiteX6" fmla="*/ 170498 w 170497"/>
                      <a:gd name="connsiteY6" fmla="*/ 123998 h 147248"/>
                      <a:gd name="connsiteX7" fmla="*/ 131748 w 170497"/>
                      <a:gd name="connsiteY7" fmla="*/ 123998 h 147248"/>
                      <a:gd name="connsiteX8" fmla="*/ 108499 w 170497"/>
                      <a:gd name="connsiteY8" fmla="*/ 147248 h 147248"/>
                      <a:gd name="connsiteX9" fmla="*/ 85249 w 170497"/>
                      <a:gd name="connsiteY9" fmla="*/ 123998 h 147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0497" h="147248">
                        <a:moveTo>
                          <a:pt x="85249" y="123998"/>
                        </a:moveTo>
                        <a:lnTo>
                          <a:pt x="0" y="123998"/>
                        </a:lnTo>
                        <a:lnTo>
                          <a:pt x="0" y="61999"/>
                        </a:lnTo>
                        <a:lnTo>
                          <a:pt x="108499" y="61999"/>
                        </a:lnTo>
                        <a:lnTo>
                          <a:pt x="108499" y="0"/>
                        </a:lnTo>
                        <a:lnTo>
                          <a:pt x="170498" y="0"/>
                        </a:lnTo>
                        <a:lnTo>
                          <a:pt x="170498" y="123998"/>
                        </a:lnTo>
                        <a:lnTo>
                          <a:pt x="131748" y="123998"/>
                        </a:lnTo>
                        <a:lnTo>
                          <a:pt x="108499" y="147248"/>
                        </a:lnTo>
                        <a:lnTo>
                          <a:pt x="85249" y="123998"/>
                        </a:lnTo>
                        <a:close/>
                      </a:path>
                    </a:pathLst>
                  </a:custGeom>
                  <a:noFill/>
                  <a:ln w="22225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任意多边形: 形状 35">
                    <a:extLst>
                      <a:ext uri="{FF2B5EF4-FFF2-40B4-BE49-F238E27FC236}">
                        <a16:creationId xmlns:a16="http://schemas.microsoft.com/office/drawing/2014/main" id="{EE302290-A22A-4365-8B67-3F2AE69419B9}"/>
                      </a:ext>
                    </a:extLst>
                  </p:cNvPr>
                  <p:cNvSpPr/>
                  <p:nvPr/>
                </p:nvSpPr>
                <p:spPr>
                  <a:xfrm>
                    <a:off x="10288485" y="2385282"/>
                    <a:ext cx="247996" cy="216997"/>
                  </a:xfrm>
                  <a:custGeom>
                    <a:avLst/>
                    <a:gdLst>
                      <a:gd name="connsiteX0" fmla="*/ 0 w 247996"/>
                      <a:gd name="connsiteY0" fmla="*/ 0 h 216997"/>
                      <a:gd name="connsiteX1" fmla="*/ 247997 w 247996"/>
                      <a:gd name="connsiteY1" fmla="*/ 0 h 216997"/>
                      <a:gd name="connsiteX2" fmla="*/ 247997 w 247996"/>
                      <a:gd name="connsiteY2" fmla="*/ 185998 h 216997"/>
                      <a:gd name="connsiteX3" fmla="*/ 100749 w 247996"/>
                      <a:gd name="connsiteY3" fmla="*/ 185998 h 216997"/>
                      <a:gd name="connsiteX4" fmla="*/ 69749 w 247996"/>
                      <a:gd name="connsiteY4" fmla="*/ 216997 h 216997"/>
                      <a:gd name="connsiteX5" fmla="*/ 38749 w 247996"/>
                      <a:gd name="connsiteY5" fmla="*/ 185998 h 216997"/>
                      <a:gd name="connsiteX6" fmla="*/ 0 w 247996"/>
                      <a:gd name="connsiteY6" fmla="*/ 185998 h 216997"/>
                      <a:gd name="connsiteX7" fmla="*/ 0 w 247996"/>
                      <a:gd name="connsiteY7" fmla="*/ 0 h 21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7996" h="216997">
                        <a:moveTo>
                          <a:pt x="0" y="0"/>
                        </a:moveTo>
                        <a:lnTo>
                          <a:pt x="247997" y="0"/>
                        </a:lnTo>
                        <a:lnTo>
                          <a:pt x="247997" y="185998"/>
                        </a:lnTo>
                        <a:lnTo>
                          <a:pt x="100749" y="185998"/>
                        </a:lnTo>
                        <a:lnTo>
                          <a:pt x="69749" y="216997"/>
                        </a:lnTo>
                        <a:lnTo>
                          <a:pt x="38749" y="185998"/>
                        </a:lnTo>
                        <a:lnTo>
                          <a:pt x="0" y="1859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" name="任意多边形: 形状 36">
                    <a:extLst>
                      <a:ext uri="{FF2B5EF4-FFF2-40B4-BE49-F238E27FC236}">
                        <a16:creationId xmlns:a16="http://schemas.microsoft.com/office/drawing/2014/main" id="{443212E8-C8D9-4634-B269-0E87F7CFE112}"/>
                      </a:ext>
                    </a:extLst>
                  </p:cNvPr>
                  <p:cNvSpPr/>
                  <p:nvPr/>
                </p:nvSpPr>
                <p:spPr>
                  <a:xfrm>
                    <a:off x="10350484" y="2509280"/>
                    <a:ext cx="46499" cy="7749"/>
                  </a:xfrm>
                  <a:custGeom>
                    <a:avLst/>
                    <a:gdLst>
                      <a:gd name="connsiteX0" fmla="*/ 0 w 46499"/>
                      <a:gd name="connsiteY0" fmla="*/ 0 h 7749"/>
                      <a:gd name="connsiteX1" fmla="*/ 46499 w 46499"/>
                      <a:gd name="connsiteY1" fmla="*/ 0 h 7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6499" h="7749">
                        <a:moveTo>
                          <a:pt x="0" y="0"/>
                        </a:moveTo>
                        <a:lnTo>
                          <a:pt x="46499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" name="任意多边形: 形状 37">
                    <a:extLst>
                      <a:ext uri="{FF2B5EF4-FFF2-40B4-BE49-F238E27FC236}">
                        <a16:creationId xmlns:a16="http://schemas.microsoft.com/office/drawing/2014/main" id="{094308D6-6488-451E-A29C-E64511D5322A}"/>
                      </a:ext>
                    </a:extLst>
                  </p:cNvPr>
                  <p:cNvSpPr/>
                  <p:nvPr/>
                </p:nvSpPr>
                <p:spPr>
                  <a:xfrm>
                    <a:off x="10350484" y="2447281"/>
                    <a:ext cx="92998" cy="7749"/>
                  </a:xfrm>
                  <a:custGeom>
                    <a:avLst/>
                    <a:gdLst>
                      <a:gd name="connsiteX0" fmla="*/ 0 w 92998"/>
                      <a:gd name="connsiteY0" fmla="*/ 0 h 7749"/>
                      <a:gd name="connsiteX1" fmla="*/ 92999 w 92998"/>
                      <a:gd name="connsiteY1" fmla="*/ 0 h 7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2998" h="7749">
                        <a:moveTo>
                          <a:pt x="0" y="0"/>
                        </a:moveTo>
                        <a:lnTo>
                          <a:pt x="92999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86039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DE429173-1ED8-4759-BD15-BCDAADFFD3DD}"/>
              </a:ext>
            </a:extLst>
          </p:cNvPr>
          <p:cNvSpPr/>
          <p:nvPr/>
        </p:nvSpPr>
        <p:spPr>
          <a:xfrm>
            <a:off x="1523363" y="2564520"/>
            <a:ext cx="4445303" cy="3117894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76200" dist="393700" dir="5400000" sx="89000" sy="89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894C4AF-B044-4981-AE38-DC1D47E105DD}"/>
              </a:ext>
            </a:extLst>
          </p:cNvPr>
          <p:cNvSpPr/>
          <p:nvPr/>
        </p:nvSpPr>
        <p:spPr>
          <a:xfrm>
            <a:off x="6223333" y="2564520"/>
            <a:ext cx="4445303" cy="3117894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76200" dist="393700" dir="5400000" sx="89000" sy="89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911C48-B004-4536-96C0-E099C60CC2BA}"/>
              </a:ext>
            </a:extLst>
          </p:cNvPr>
          <p:cNvSpPr txBox="1"/>
          <p:nvPr/>
        </p:nvSpPr>
        <p:spPr>
          <a:xfrm>
            <a:off x="2368867" y="3641123"/>
            <a:ext cx="2430928" cy="95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分析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剧情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中核心笑点来源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重点是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剧情本身，还是在文案上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。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4F2140-58B4-4E64-9EBC-0A018A639F8D}"/>
              </a:ext>
            </a:extLst>
          </p:cNvPr>
          <p:cNvSpPr txBox="1"/>
          <p:nvPr/>
        </p:nvSpPr>
        <p:spPr>
          <a:xfrm>
            <a:off x="7193065" y="3641123"/>
            <a:ext cx="2839100" cy="95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选择适合的“梗”用做表现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内容。以故事剧情本身为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最终落脚点。</a:t>
            </a:r>
          </a:p>
        </p:txBody>
      </p:sp>
      <p:grpSp>
        <p:nvGrpSpPr>
          <p:cNvPr id="13" name="图形 195">
            <a:extLst>
              <a:ext uri="{FF2B5EF4-FFF2-40B4-BE49-F238E27FC236}">
                <a16:creationId xmlns:a16="http://schemas.microsoft.com/office/drawing/2014/main" id="{F4E3AC7E-7E46-462F-AB9E-949A21A50ECD}"/>
              </a:ext>
            </a:extLst>
          </p:cNvPr>
          <p:cNvGrpSpPr/>
          <p:nvPr/>
        </p:nvGrpSpPr>
        <p:grpSpPr>
          <a:xfrm rot="152464">
            <a:off x="4936693" y="3097479"/>
            <a:ext cx="2318614" cy="3250616"/>
            <a:chOff x="-2909244" y="3279958"/>
            <a:chExt cx="2199322" cy="3083374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706387DF-3F8C-4A40-9E34-AE7FE4CB700B}"/>
                </a:ext>
              </a:extLst>
            </p:cNvPr>
            <p:cNvSpPr/>
            <p:nvPr/>
          </p:nvSpPr>
          <p:spPr>
            <a:xfrm>
              <a:off x="-1891866" y="3801203"/>
              <a:ext cx="1181944" cy="2562129"/>
            </a:xfrm>
            <a:custGeom>
              <a:avLst/>
              <a:gdLst>
                <a:gd name="connsiteX0" fmla="*/ 1181945 w 1181944"/>
                <a:gd name="connsiteY0" fmla="*/ 2539174 h 2562129"/>
                <a:gd name="connsiteX1" fmla="*/ 883431 w 1181944"/>
                <a:gd name="connsiteY1" fmla="*/ 1843849 h 2562129"/>
                <a:gd name="connsiteX2" fmla="*/ 876859 w 1181944"/>
                <a:gd name="connsiteY2" fmla="*/ 1459992 h 2562129"/>
                <a:gd name="connsiteX3" fmla="*/ 850570 w 1181944"/>
                <a:gd name="connsiteY3" fmla="*/ 931735 h 2562129"/>
                <a:gd name="connsiteX4" fmla="*/ 919531 w 1181944"/>
                <a:gd name="connsiteY4" fmla="*/ 406717 h 2562129"/>
                <a:gd name="connsiteX5" fmla="*/ 735698 w 1181944"/>
                <a:gd name="connsiteY5" fmla="*/ 206692 h 2562129"/>
                <a:gd name="connsiteX6" fmla="*/ 292786 w 1181944"/>
                <a:gd name="connsiteY6" fmla="*/ 0 h 2562129"/>
                <a:gd name="connsiteX7" fmla="*/ 194297 w 1181944"/>
                <a:gd name="connsiteY7" fmla="*/ 19717 h 2562129"/>
                <a:gd name="connsiteX8" fmla="*/ 141815 w 1181944"/>
                <a:gd name="connsiteY8" fmla="*/ 111538 h 2562129"/>
                <a:gd name="connsiteX9" fmla="*/ 92666 w 1181944"/>
                <a:gd name="connsiteY9" fmla="*/ 1027081 h 2562129"/>
                <a:gd name="connsiteX10" fmla="*/ 40088 w 1181944"/>
                <a:gd name="connsiteY10" fmla="*/ 1912906 h 2562129"/>
                <a:gd name="connsiteX11" fmla="*/ 263258 w 1181944"/>
                <a:gd name="connsiteY11" fmla="*/ 2103406 h 2562129"/>
                <a:gd name="connsiteX12" fmla="*/ 381845 w 1181944"/>
                <a:gd name="connsiteY12" fmla="*/ 2562130 h 256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1944" h="2562129">
                  <a:moveTo>
                    <a:pt x="1181945" y="2539174"/>
                  </a:moveTo>
                  <a:cubicBezTo>
                    <a:pt x="1011352" y="2332482"/>
                    <a:pt x="886670" y="1892808"/>
                    <a:pt x="883431" y="1843849"/>
                  </a:cubicBezTo>
                  <a:cubicBezTo>
                    <a:pt x="880193" y="1794891"/>
                    <a:pt x="876859" y="1679829"/>
                    <a:pt x="876859" y="1459992"/>
                  </a:cubicBezTo>
                  <a:cubicBezTo>
                    <a:pt x="876859" y="1240155"/>
                    <a:pt x="857142" y="1033367"/>
                    <a:pt x="850570" y="931735"/>
                  </a:cubicBezTo>
                  <a:cubicBezTo>
                    <a:pt x="843997" y="830104"/>
                    <a:pt x="912959" y="515017"/>
                    <a:pt x="919531" y="406717"/>
                  </a:cubicBezTo>
                  <a:cubicBezTo>
                    <a:pt x="926103" y="298418"/>
                    <a:pt x="857142" y="282035"/>
                    <a:pt x="735698" y="206692"/>
                  </a:cubicBezTo>
                  <a:cubicBezTo>
                    <a:pt x="614255" y="131350"/>
                    <a:pt x="348602" y="0"/>
                    <a:pt x="292786" y="0"/>
                  </a:cubicBezTo>
                  <a:cubicBezTo>
                    <a:pt x="258982" y="67"/>
                    <a:pt x="225520" y="6772"/>
                    <a:pt x="194297" y="19717"/>
                  </a:cubicBezTo>
                  <a:cubicBezTo>
                    <a:pt x="194297" y="19717"/>
                    <a:pt x="145148" y="42672"/>
                    <a:pt x="141815" y="111538"/>
                  </a:cubicBezTo>
                  <a:cubicBezTo>
                    <a:pt x="138481" y="180403"/>
                    <a:pt x="118859" y="813721"/>
                    <a:pt x="92666" y="1027081"/>
                  </a:cubicBezTo>
                  <a:cubicBezTo>
                    <a:pt x="66472" y="1240441"/>
                    <a:pt x="-64878" y="1716119"/>
                    <a:pt x="40088" y="1912906"/>
                  </a:cubicBezTo>
                  <a:cubicBezTo>
                    <a:pt x="145053" y="2109692"/>
                    <a:pt x="263258" y="2103406"/>
                    <a:pt x="263258" y="2103406"/>
                  </a:cubicBezTo>
                  <a:lnTo>
                    <a:pt x="381845" y="2562130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9" name="图形 195">
              <a:extLst>
                <a:ext uri="{FF2B5EF4-FFF2-40B4-BE49-F238E27FC236}">
                  <a16:creationId xmlns:a16="http://schemas.microsoft.com/office/drawing/2014/main" id="{57324924-14F2-41B6-8CAE-86F15027F6CD}"/>
                </a:ext>
              </a:extLst>
            </p:cNvPr>
            <p:cNvGrpSpPr/>
            <p:nvPr/>
          </p:nvGrpSpPr>
          <p:grpSpPr>
            <a:xfrm>
              <a:off x="-1915398" y="3959794"/>
              <a:ext cx="1172329" cy="2335910"/>
              <a:chOff x="-1915398" y="3959794"/>
              <a:chExt cx="1172329" cy="2335910"/>
            </a:xfrm>
          </p:grpSpPr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4840CCCC-EFFB-425B-92F6-C8AA6028C97F}"/>
                  </a:ext>
                </a:extLst>
              </p:cNvPr>
              <p:cNvSpPr/>
              <p:nvPr/>
            </p:nvSpPr>
            <p:spPr>
              <a:xfrm>
                <a:off x="-1370964" y="3959794"/>
                <a:ext cx="627895" cy="2335910"/>
              </a:xfrm>
              <a:custGeom>
                <a:avLst/>
                <a:gdLst>
                  <a:gd name="connsiteX0" fmla="*/ 215177 w 627895"/>
                  <a:gd name="connsiteY0" fmla="*/ 47625 h 2335910"/>
                  <a:gd name="connsiteX1" fmla="*/ 133453 w 627895"/>
                  <a:gd name="connsiteY1" fmla="*/ 0 h 2335910"/>
                  <a:gd name="connsiteX2" fmla="*/ 171553 w 627895"/>
                  <a:gd name="connsiteY2" fmla="*/ 59912 h 2335910"/>
                  <a:gd name="connsiteX3" fmla="*/ 76303 w 627895"/>
                  <a:gd name="connsiteY3" fmla="*/ 155162 h 2335910"/>
                  <a:gd name="connsiteX4" fmla="*/ 242990 w 627895"/>
                  <a:gd name="connsiteY4" fmla="*/ 212312 h 2335910"/>
                  <a:gd name="connsiteX5" fmla="*/ 147740 w 627895"/>
                  <a:gd name="connsiteY5" fmla="*/ 402812 h 2335910"/>
                  <a:gd name="connsiteX6" fmla="*/ 76303 w 627895"/>
                  <a:gd name="connsiteY6" fmla="*/ 440912 h 2335910"/>
                  <a:gd name="connsiteX7" fmla="*/ 176315 w 627895"/>
                  <a:gd name="connsiteY7" fmla="*/ 612362 h 2335910"/>
                  <a:gd name="connsiteX8" fmla="*/ 98401 w 627895"/>
                  <a:gd name="connsiteY8" fmla="*/ 913543 h 2335910"/>
                  <a:gd name="connsiteX9" fmla="*/ 103 w 627895"/>
                  <a:gd name="connsiteY9" fmla="*/ 1421987 h 2335910"/>
                  <a:gd name="connsiteX10" fmla="*/ 228703 w 627895"/>
                  <a:gd name="connsiteY10" fmla="*/ 1950625 h 2335910"/>
                  <a:gd name="connsiteX11" fmla="*/ 627896 w 627895"/>
                  <a:gd name="connsiteY11" fmla="*/ 2335911 h 2335910"/>
                  <a:gd name="connsiteX12" fmla="*/ 363005 w 627895"/>
                  <a:gd name="connsiteY12" fmla="*/ 1684782 h 2335910"/>
                  <a:gd name="connsiteX13" fmla="*/ 356433 w 627895"/>
                  <a:gd name="connsiteY13" fmla="*/ 1300924 h 2335910"/>
                  <a:gd name="connsiteX14" fmla="*/ 330144 w 627895"/>
                  <a:gd name="connsiteY14" fmla="*/ 772668 h 2335910"/>
                  <a:gd name="connsiteX15" fmla="*/ 399105 w 627895"/>
                  <a:gd name="connsiteY15" fmla="*/ 247650 h 2335910"/>
                  <a:gd name="connsiteX16" fmla="*/ 215177 w 627895"/>
                  <a:gd name="connsiteY16" fmla="*/ 47625 h 233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7895" h="2335910">
                    <a:moveTo>
                      <a:pt x="215177" y="47625"/>
                    </a:moveTo>
                    <a:cubicBezTo>
                      <a:pt x="192318" y="33433"/>
                      <a:pt x="164219" y="17145"/>
                      <a:pt x="133453" y="0"/>
                    </a:cubicBezTo>
                    <a:cubicBezTo>
                      <a:pt x="158599" y="21146"/>
                      <a:pt x="176601" y="42958"/>
                      <a:pt x="171553" y="59912"/>
                    </a:cubicBezTo>
                    <a:cubicBezTo>
                      <a:pt x="157265" y="107537"/>
                      <a:pt x="57253" y="140875"/>
                      <a:pt x="76303" y="155162"/>
                    </a:cubicBezTo>
                    <a:cubicBezTo>
                      <a:pt x="95353" y="169450"/>
                      <a:pt x="238228" y="150400"/>
                      <a:pt x="242990" y="212312"/>
                    </a:cubicBezTo>
                    <a:cubicBezTo>
                      <a:pt x="247753" y="274225"/>
                      <a:pt x="200128" y="383762"/>
                      <a:pt x="147740" y="402812"/>
                    </a:cubicBezTo>
                    <a:cubicBezTo>
                      <a:pt x="95353" y="421862"/>
                      <a:pt x="42965" y="421862"/>
                      <a:pt x="76303" y="440912"/>
                    </a:cubicBezTo>
                    <a:cubicBezTo>
                      <a:pt x="109640" y="459962"/>
                      <a:pt x="190603" y="550450"/>
                      <a:pt x="176315" y="612362"/>
                    </a:cubicBezTo>
                    <a:cubicBezTo>
                      <a:pt x="162028" y="674275"/>
                      <a:pt x="77541" y="871728"/>
                      <a:pt x="98401" y="913543"/>
                    </a:cubicBezTo>
                    <a:cubicBezTo>
                      <a:pt x="119261" y="955357"/>
                      <a:pt x="4865" y="1355312"/>
                      <a:pt x="103" y="1421987"/>
                    </a:cubicBezTo>
                    <a:cubicBezTo>
                      <a:pt x="-4660" y="1488662"/>
                      <a:pt x="157265" y="1755362"/>
                      <a:pt x="228703" y="1950625"/>
                    </a:cubicBezTo>
                    <a:cubicBezTo>
                      <a:pt x="277280" y="2083403"/>
                      <a:pt x="477686" y="2255425"/>
                      <a:pt x="627896" y="2335911"/>
                    </a:cubicBezTo>
                    <a:cubicBezTo>
                      <a:pt x="474829" y="2116836"/>
                      <a:pt x="366053" y="1730693"/>
                      <a:pt x="363005" y="1684782"/>
                    </a:cubicBezTo>
                    <a:cubicBezTo>
                      <a:pt x="359672" y="1635538"/>
                      <a:pt x="356433" y="1520762"/>
                      <a:pt x="356433" y="1300924"/>
                    </a:cubicBezTo>
                    <a:cubicBezTo>
                      <a:pt x="356433" y="1081088"/>
                      <a:pt x="336717" y="874300"/>
                      <a:pt x="330144" y="772668"/>
                    </a:cubicBezTo>
                    <a:cubicBezTo>
                      <a:pt x="323572" y="671036"/>
                      <a:pt x="392533" y="355949"/>
                      <a:pt x="399105" y="247650"/>
                    </a:cubicBezTo>
                    <a:cubicBezTo>
                      <a:pt x="405677" y="139351"/>
                      <a:pt x="336621" y="123158"/>
                      <a:pt x="215177" y="47625"/>
                    </a:cubicBezTo>
                    <a:close/>
                  </a:path>
                </a:pathLst>
              </a:custGeom>
              <a:solidFill>
                <a:srgbClr val="90CA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5DABFBA5-AE9E-43AC-AC55-F253A1CBD329}"/>
                  </a:ext>
                </a:extLst>
              </p:cNvPr>
              <p:cNvSpPr/>
              <p:nvPr/>
            </p:nvSpPr>
            <p:spPr>
              <a:xfrm>
                <a:off x="-1915398" y="5436987"/>
                <a:ext cx="281551" cy="421234"/>
              </a:xfrm>
              <a:custGeom>
                <a:avLst/>
                <a:gdLst>
                  <a:gd name="connsiteX0" fmla="*/ 281552 w 281551"/>
                  <a:gd name="connsiteY0" fmla="*/ 110244 h 421234"/>
                  <a:gd name="connsiteX1" fmla="*/ 149154 w 281551"/>
                  <a:gd name="connsiteY1" fmla="*/ 249785 h 421234"/>
                  <a:gd name="connsiteX2" fmla="*/ 149154 w 281551"/>
                  <a:gd name="connsiteY2" fmla="*/ 421235 h 421234"/>
                  <a:gd name="connsiteX3" fmla="*/ 1517 w 281551"/>
                  <a:gd name="connsiteY3" fmla="*/ 140247 h 421234"/>
                  <a:gd name="connsiteX4" fmla="*/ 178967 w 281551"/>
                  <a:gd name="connsiteY4" fmla="*/ 8612 h 421234"/>
                  <a:gd name="connsiteX5" fmla="*/ 281552 w 281551"/>
                  <a:gd name="connsiteY5" fmla="*/ 110244 h 42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551" h="421234">
                    <a:moveTo>
                      <a:pt x="281552" y="110244"/>
                    </a:moveTo>
                    <a:cubicBezTo>
                      <a:pt x="281552" y="110244"/>
                      <a:pt x="172967" y="164060"/>
                      <a:pt x="149154" y="249785"/>
                    </a:cubicBezTo>
                    <a:cubicBezTo>
                      <a:pt x="125342" y="335510"/>
                      <a:pt x="149154" y="421235"/>
                      <a:pt x="149154" y="421235"/>
                    </a:cubicBezTo>
                    <a:cubicBezTo>
                      <a:pt x="149154" y="421235"/>
                      <a:pt x="-17533" y="245022"/>
                      <a:pt x="1517" y="140247"/>
                    </a:cubicBezTo>
                    <a:cubicBezTo>
                      <a:pt x="20567" y="35472"/>
                      <a:pt x="127723" y="-23106"/>
                      <a:pt x="178967" y="8612"/>
                    </a:cubicBezTo>
                    <a:cubicBezTo>
                      <a:pt x="230212" y="40330"/>
                      <a:pt x="281552" y="110244"/>
                      <a:pt x="281552" y="110244"/>
                    </a:cubicBezTo>
                    <a:close/>
                  </a:path>
                </a:pathLst>
              </a:custGeom>
              <a:solidFill>
                <a:srgbClr val="90CA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860D1CAD-6C8B-4DFB-932E-129D2AE7AA13}"/>
                  </a:ext>
                </a:extLst>
              </p:cNvPr>
              <p:cNvSpPr/>
              <p:nvPr/>
            </p:nvSpPr>
            <p:spPr>
              <a:xfrm>
                <a:off x="-1915398" y="5436987"/>
                <a:ext cx="281551" cy="421234"/>
              </a:xfrm>
              <a:custGeom>
                <a:avLst/>
                <a:gdLst>
                  <a:gd name="connsiteX0" fmla="*/ 281552 w 281551"/>
                  <a:gd name="connsiteY0" fmla="*/ 110244 h 421234"/>
                  <a:gd name="connsiteX1" fmla="*/ 149154 w 281551"/>
                  <a:gd name="connsiteY1" fmla="*/ 249785 h 421234"/>
                  <a:gd name="connsiteX2" fmla="*/ 149154 w 281551"/>
                  <a:gd name="connsiteY2" fmla="*/ 421235 h 421234"/>
                  <a:gd name="connsiteX3" fmla="*/ 1517 w 281551"/>
                  <a:gd name="connsiteY3" fmla="*/ 140247 h 421234"/>
                  <a:gd name="connsiteX4" fmla="*/ 178967 w 281551"/>
                  <a:gd name="connsiteY4" fmla="*/ 8612 h 421234"/>
                  <a:gd name="connsiteX5" fmla="*/ 281552 w 281551"/>
                  <a:gd name="connsiteY5" fmla="*/ 110244 h 42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551" h="421234">
                    <a:moveTo>
                      <a:pt x="281552" y="110244"/>
                    </a:moveTo>
                    <a:cubicBezTo>
                      <a:pt x="281552" y="110244"/>
                      <a:pt x="172967" y="164060"/>
                      <a:pt x="149154" y="249785"/>
                    </a:cubicBezTo>
                    <a:cubicBezTo>
                      <a:pt x="125342" y="335510"/>
                      <a:pt x="149154" y="421235"/>
                      <a:pt x="149154" y="421235"/>
                    </a:cubicBezTo>
                    <a:cubicBezTo>
                      <a:pt x="149154" y="421235"/>
                      <a:pt x="-17533" y="245022"/>
                      <a:pt x="1517" y="140247"/>
                    </a:cubicBezTo>
                    <a:cubicBezTo>
                      <a:pt x="20567" y="35472"/>
                      <a:pt x="127723" y="-23106"/>
                      <a:pt x="178967" y="8612"/>
                    </a:cubicBezTo>
                    <a:cubicBezTo>
                      <a:pt x="230212" y="40330"/>
                      <a:pt x="281552" y="110244"/>
                      <a:pt x="281552" y="1102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1936BEF2-9C7D-4487-A313-ADC9B87C745D}"/>
                  </a:ext>
                </a:extLst>
              </p:cNvPr>
              <p:cNvSpPr/>
              <p:nvPr/>
            </p:nvSpPr>
            <p:spPr>
              <a:xfrm>
                <a:off x="-1370964" y="3959794"/>
                <a:ext cx="627895" cy="2335910"/>
              </a:xfrm>
              <a:custGeom>
                <a:avLst/>
                <a:gdLst>
                  <a:gd name="connsiteX0" fmla="*/ 215177 w 627895"/>
                  <a:gd name="connsiteY0" fmla="*/ 47625 h 2335910"/>
                  <a:gd name="connsiteX1" fmla="*/ 133453 w 627895"/>
                  <a:gd name="connsiteY1" fmla="*/ 0 h 2335910"/>
                  <a:gd name="connsiteX2" fmla="*/ 171553 w 627895"/>
                  <a:gd name="connsiteY2" fmla="*/ 59912 h 2335910"/>
                  <a:gd name="connsiteX3" fmla="*/ 76303 w 627895"/>
                  <a:gd name="connsiteY3" fmla="*/ 155162 h 2335910"/>
                  <a:gd name="connsiteX4" fmla="*/ 242990 w 627895"/>
                  <a:gd name="connsiteY4" fmla="*/ 212312 h 2335910"/>
                  <a:gd name="connsiteX5" fmla="*/ 147740 w 627895"/>
                  <a:gd name="connsiteY5" fmla="*/ 402812 h 2335910"/>
                  <a:gd name="connsiteX6" fmla="*/ 76303 w 627895"/>
                  <a:gd name="connsiteY6" fmla="*/ 440912 h 2335910"/>
                  <a:gd name="connsiteX7" fmla="*/ 176315 w 627895"/>
                  <a:gd name="connsiteY7" fmla="*/ 612362 h 2335910"/>
                  <a:gd name="connsiteX8" fmla="*/ 98401 w 627895"/>
                  <a:gd name="connsiteY8" fmla="*/ 913543 h 2335910"/>
                  <a:gd name="connsiteX9" fmla="*/ 103 w 627895"/>
                  <a:gd name="connsiteY9" fmla="*/ 1421987 h 2335910"/>
                  <a:gd name="connsiteX10" fmla="*/ 228703 w 627895"/>
                  <a:gd name="connsiteY10" fmla="*/ 1950625 h 2335910"/>
                  <a:gd name="connsiteX11" fmla="*/ 627896 w 627895"/>
                  <a:gd name="connsiteY11" fmla="*/ 2335911 h 2335910"/>
                  <a:gd name="connsiteX12" fmla="*/ 363005 w 627895"/>
                  <a:gd name="connsiteY12" fmla="*/ 1684782 h 2335910"/>
                  <a:gd name="connsiteX13" fmla="*/ 356433 w 627895"/>
                  <a:gd name="connsiteY13" fmla="*/ 1300924 h 2335910"/>
                  <a:gd name="connsiteX14" fmla="*/ 330144 w 627895"/>
                  <a:gd name="connsiteY14" fmla="*/ 772668 h 2335910"/>
                  <a:gd name="connsiteX15" fmla="*/ 399105 w 627895"/>
                  <a:gd name="connsiteY15" fmla="*/ 247650 h 2335910"/>
                  <a:gd name="connsiteX16" fmla="*/ 215177 w 627895"/>
                  <a:gd name="connsiteY16" fmla="*/ 47625 h 233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7895" h="2335910">
                    <a:moveTo>
                      <a:pt x="215177" y="47625"/>
                    </a:moveTo>
                    <a:cubicBezTo>
                      <a:pt x="192318" y="33433"/>
                      <a:pt x="164219" y="17145"/>
                      <a:pt x="133453" y="0"/>
                    </a:cubicBezTo>
                    <a:cubicBezTo>
                      <a:pt x="158599" y="21146"/>
                      <a:pt x="176601" y="42958"/>
                      <a:pt x="171553" y="59912"/>
                    </a:cubicBezTo>
                    <a:cubicBezTo>
                      <a:pt x="157265" y="107537"/>
                      <a:pt x="57253" y="140875"/>
                      <a:pt x="76303" y="155162"/>
                    </a:cubicBezTo>
                    <a:cubicBezTo>
                      <a:pt x="95353" y="169450"/>
                      <a:pt x="238228" y="150400"/>
                      <a:pt x="242990" y="212312"/>
                    </a:cubicBezTo>
                    <a:cubicBezTo>
                      <a:pt x="247753" y="274225"/>
                      <a:pt x="200128" y="383762"/>
                      <a:pt x="147740" y="402812"/>
                    </a:cubicBezTo>
                    <a:cubicBezTo>
                      <a:pt x="95353" y="421862"/>
                      <a:pt x="42965" y="421862"/>
                      <a:pt x="76303" y="440912"/>
                    </a:cubicBezTo>
                    <a:cubicBezTo>
                      <a:pt x="109640" y="459962"/>
                      <a:pt x="190603" y="550450"/>
                      <a:pt x="176315" y="612362"/>
                    </a:cubicBezTo>
                    <a:cubicBezTo>
                      <a:pt x="162028" y="674275"/>
                      <a:pt x="77541" y="871728"/>
                      <a:pt x="98401" y="913543"/>
                    </a:cubicBezTo>
                    <a:cubicBezTo>
                      <a:pt x="119261" y="955357"/>
                      <a:pt x="4865" y="1355312"/>
                      <a:pt x="103" y="1421987"/>
                    </a:cubicBezTo>
                    <a:cubicBezTo>
                      <a:pt x="-4660" y="1488662"/>
                      <a:pt x="157265" y="1755362"/>
                      <a:pt x="228703" y="1950625"/>
                    </a:cubicBezTo>
                    <a:cubicBezTo>
                      <a:pt x="277280" y="2083403"/>
                      <a:pt x="477686" y="2255425"/>
                      <a:pt x="627896" y="2335911"/>
                    </a:cubicBezTo>
                    <a:cubicBezTo>
                      <a:pt x="474829" y="2116836"/>
                      <a:pt x="366053" y="1730693"/>
                      <a:pt x="363005" y="1684782"/>
                    </a:cubicBezTo>
                    <a:cubicBezTo>
                      <a:pt x="359672" y="1635538"/>
                      <a:pt x="356433" y="1520762"/>
                      <a:pt x="356433" y="1300924"/>
                    </a:cubicBezTo>
                    <a:cubicBezTo>
                      <a:pt x="356433" y="1081088"/>
                      <a:pt x="336717" y="874300"/>
                      <a:pt x="330144" y="772668"/>
                    </a:cubicBezTo>
                    <a:cubicBezTo>
                      <a:pt x="323572" y="671036"/>
                      <a:pt x="392533" y="355949"/>
                      <a:pt x="399105" y="247650"/>
                    </a:cubicBezTo>
                    <a:cubicBezTo>
                      <a:pt x="405677" y="139351"/>
                      <a:pt x="336621" y="123158"/>
                      <a:pt x="215177" y="47625"/>
                    </a:cubicBez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424D43FA-DB35-4342-B19E-9AE74ED1A7D1}"/>
                </a:ext>
              </a:extLst>
            </p:cNvPr>
            <p:cNvSpPr/>
            <p:nvPr/>
          </p:nvSpPr>
          <p:spPr>
            <a:xfrm>
              <a:off x="-1891866" y="3801203"/>
              <a:ext cx="1181944" cy="2562129"/>
            </a:xfrm>
            <a:custGeom>
              <a:avLst/>
              <a:gdLst>
                <a:gd name="connsiteX0" fmla="*/ 1181945 w 1181944"/>
                <a:gd name="connsiteY0" fmla="*/ 2539174 h 2562129"/>
                <a:gd name="connsiteX1" fmla="*/ 883431 w 1181944"/>
                <a:gd name="connsiteY1" fmla="*/ 1843849 h 2562129"/>
                <a:gd name="connsiteX2" fmla="*/ 876859 w 1181944"/>
                <a:gd name="connsiteY2" fmla="*/ 1459992 h 2562129"/>
                <a:gd name="connsiteX3" fmla="*/ 850570 w 1181944"/>
                <a:gd name="connsiteY3" fmla="*/ 931735 h 2562129"/>
                <a:gd name="connsiteX4" fmla="*/ 919531 w 1181944"/>
                <a:gd name="connsiteY4" fmla="*/ 406717 h 2562129"/>
                <a:gd name="connsiteX5" fmla="*/ 735698 w 1181944"/>
                <a:gd name="connsiteY5" fmla="*/ 206692 h 2562129"/>
                <a:gd name="connsiteX6" fmla="*/ 292786 w 1181944"/>
                <a:gd name="connsiteY6" fmla="*/ 0 h 2562129"/>
                <a:gd name="connsiteX7" fmla="*/ 194297 w 1181944"/>
                <a:gd name="connsiteY7" fmla="*/ 19717 h 2562129"/>
                <a:gd name="connsiteX8" fmla="*/ 141815 w 1181944"/>
                <a:gd name="connsiteY8" fmla="*/ 111538 h 2562129"/>
                <a:gd name="connsiteX9" fmla="*/ 92666 w 1181944"/>
                <a:gd name="connsiteY9" fmla="*/ 1027081 h 2562129"/>
                <a:gd name="connsiteX10" fmla="*/ 40088 w 1181944"/>
                <a:gd name="connsiteY10" fmla="*/ 1912906 h 2562129"/>
                <a:gd name="connsiteX11" fmla="*/ 263258 w 1181944"/>
                <a:gd name="connsiteY11" fmla="*/ 2103406 h 2562129"/>
                <a:gd name="connsiteX12" fmla="*/ 381845 w 1181944"/>
                <a:gd name="connsiteY12" fmla="*/ 2562130 h 256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1944" h="2562129">
                  <a:moveTo>
                    <a:pt x="1181945" y="2539174"/>
                  </a:moveTo>
                  <a:cubicBezTo>
                    <a:pt x="1011352" y="2332482"/>
                    <a:pt x="886670" y="1892808"/>
                    <a:pt x="883431" y="1843849"/>
                  </a:cubicBezTo>
                  <a:cubicBezTo>
                    <a:pt x="880193" y="1794891"/>
                    <a:pt x="876859" y="1679829"/>
                    <a:pt x="876859" y="1459992"/>
                  </a:cubicBezTo>
                  <a:cubicBezTo>
                    <a:pt x="876859" y="1240155"/>
                    <a:pt x="857142" y="1033367"/>
                    <a:pt x="850570" y="931735"/>
                  </a:cubicBezTo>
                  <a:cubicBezTo>
                    <a:pt x="843997" y="830104"/>
                    <a:pt x="912959" y="515017"/>
                    <a:pt x="919531" y="406717"/>
                  </a:cubicBezTo>
                  <a:cubicBezTo>
                    <a:pt x="926103" y="298418"/>
                    <a:pt x="857142" y="282035"/>
                    <a:pt x="735698" y="206692"/>
                  </a:cubicBezTo>
                  <a:cubicBezTo>
                    <a:pt x="614255" y="131350"/>
                    <a:pt x="348602" y="0"/>
                    <a:pt x="292786" y="0"/>
                  </a:cubicBezTo>
                  <a:cubicBezTo>
                    <a:pt x="258982" y="67"/>
                    <a:pt x="225520" y="6772"/>
                    <a:pt x="194297" y="19717"/>
                  </a:cubicBezTo>
                  <a:cubicBezTo>
                    <a:pt x="194297" y="19717"/>
                    <a:pt x="145148" y="42672"/>
                    <a:pt x="141815" y="111538"/>
                  </a:cubicBezTo>
                  <a:cubicBezTo>
                    <a:pt x="138481" y="180403"/>
                    <a:pt x="118859" y="813721"/>
                    <a:pt x="92666" y="1027081"/>
                  </a:cubicBezTo>
                  <a:cubicBezTo>
                    <a:pt x="66472" y="1240441"/>
                    <a:pt x="-64878" y="1716119"/>
                    <a:pt x="40088" y="1912906"/>
                  </a:cubicBezTo>
                  <a:cubicBezTo>
                    <a:pt x="145053" y="2109692"/>
                    <a:pt x="263258" y="2103406"/>
                    <a:pt x="263258" y="2103406"/>
                  </a:cubicBezTo>
                  <a:lnTo>
                    <a:pt x="381845" y="2562130"/>
                  </a:ln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A79A3A5E-B592-435A-9612-CED11B4988F1}"/>
                </a:ext>
              </a:extLst>
            </p:cNvPr>
            <p:cNvSpPr/>
            <p:nvPr/>
          </p:nvSpPr>
          <p:spPr>
            <a:xfrm>
              <a:off x="-1422011" y="4107432"/>
              <a:ext cx="184499" cy="122205"/>
            </a:xfrm>
            <a:custGeom>
              <a:avLst/>
              <a:gdLst>
                <a:gd name="connsiteX0" fmla="*/ 184499 w 184499"/>
                <a:gd name="connsiteY0" fmla="*/ 0 h 122205"/>
                <a:gd name="connsiteX1" fmla="*/ 0 w 184499"/>
                <a:gd name="connsiteY1" fmla="*/ 122206 h 12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499" h="122205">
                  <a:moveTo>
                    <a:pt x="184499" y="0"/>
                  </a:moveTo>
                  <a:cubicBezTo>
                    <a:pt x="184499" y="0"/>
                    <a:pt x="43244" y="35814"/>
                    <a:pt x="0" y="122206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C84F4392-237E-4331-8CD3-8F6D2D54FCDC}"/>
                </a:ext>
              </a:extLst>
            </p:cNvPr>
            <p:cNvSpPr/>
            <p:nvPr/>
          </p:nvSpPr>
          <p:spPr>
            <a:xfrm>
              <a:off x="-1401055" y="4398125"/>
              <a:ext cx="173164" cy="32108"/>
            </a:xfrm>
            <a:custGeom>
              <a:avLst/>
              <a:gdLst>
                <a:gd name="connsiteX0" fmla="*/ 0 w 173164"/>
                <a:gd name="connsiteY0" fmla="*/ 32108 h 32108"/>
                <a:gd name="connsiteX1" fmla="*/ 173164 w 173164"/>
                <a:gd name="connsiteY1" fmla="*/ 26298 h 3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164" h="32108">
                  <a:moveTo>
                    <a:pt x="0" y="32108"/>
                  </a:moveTo>
                  <a:cubicBezTo>
                    <a:pt x="0" y="32108"/>
                    <a:pt x="86678" y="-36091"/>
                    <a:pt x="173164" y="2629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00FE36EC-11DF-4C3D-AD8C-83AFF4980BD3}"/>
                </a:ext>
              </a:extLst>
            </p:cNvPr>
            <p:cNvSpPr/>
            <p:nvPr/>
          </p:nvSpPr>
          <p:spPr>
            <a:xfrm>
              <a:off x="-2909244" y="3280077"/>
              <a:ext cx="1285533" cy="2353299"/>
            </a:xfrm>
            <a:custGeom>
              <a:avLst/>
              <a:gdLst>
                <a:gd name="connsiteX0" fmla="*/ 1252157 w 1285533"/>
                <a:gd name="connsiteY0" fmla="*/ 2300967 h 2353299"/>
                <a:gd name="connsiteX1" fmla="*/ 139922 w 1285533"/>
                <a:gd name="connsiteY1" fmla="*/ 2353259 h 2353299"/>
                <a:gd name="connsiteX2" fmla="*/ 103251 w 1285533"/>
                <a:gd name="connsiteY2" fmla="*/ 2319922 h 2353299"/>
                <a:gd name="connsiteX3" fmla="*/ 0 w 1285533"/>
                <a:gd name="connsiteY3" fmla="*/ 126981 h 2353299"/>
                <a:gd name="connsiteX4" fmla="*/ 39052 w 1285533"/>
                <a:gd name="connsiteY4" fmla="*/ 52305 h 2353299"/>
                <a:gd name="connsiteX5" fmla="*/ 1167384 w 1285533"/>
                <a:gd name="connsiteY5" fmla="*/ 13 h 2353299"/>
                <a:gd name="connsiteX6" fmla="*/ 1182338 w 1285533"/>
                <a:gd name="connsiteY6" fmla="*/ 71355 h 2353299"/>
                <a:gd name="connsiteX7" fmla="*/ 1285494 w 1285533"/>
                <a:gd name="connsiteY7" fmla="*/ 2264296 h 2353299"/>
                <a:gd name="connsiteX8" fmla="*/ 1252157 w 1285533"/>
                <a:gd name="connsiteY8" fmla="*/ 2300967 h 235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533" h="2353299">
                  <a:moveTo>
                    <a:pt x="1252157" y="2300967"/>
                  </a:moveTo>
                  <a:lnTo>
                    <a:pt x="139922" y="2353259"/>
                  </a:lnTo>
                  <a:cubicBezTo>
                    <a:pt x="120596" y="2354174"/>
                    <a:pt x="104175" y="2339248"/>
                    <a:pt x="103251" y="2319922"/>
                  </a:cubicBezTo>
                  <a:lnTo>
                    <a:pt x="0" y="126981"/>
                  </a:lnTo>
                  <a:cubicBezTo>
                    <a:pt x="0" y="68307"/>
                    <a:pt x="19717" y="53257"/>
                    <a:pt x="39052" y="52305"/>
                  </a:cubicBezTo>
                  <a:lnTo>
                    <a:pt x="1167384" y="13"/>
                  </a:lnTo>
                  <a:cubicBezTo>
                    <a:pt x="1186434" y="-940"/>
                    <a:pt x="1181386" y="52019"/>
                    <a:pt x="1182338" y="71355"/>
                  </a:cubicBezTo>
                  <a:lnTo>
                    <a:pt x="1285494" y="2264296"/>
                  </a:lnTo>
                  <a:cubicBezTo>
                    <a:pt x="1286409" y="2283622"/>
                    <a:pt x="1271483" y="2300043"/>
                    <a:pt x="1252157" y="2300967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D23AEC1-E882-41DD-A620-B72B294ED7C5}"/>
                </a:ext>
              </a:extLst>
            </p:cNvPr>
            <p:cNvSpPr/>
            <p:nvPr/>
          </p:nvSpPr>
          <p:spPr>
            <a:xfrm>
              <a:off x="-2887659" y="3279958"/>
              <a:ext cx="1285784" cy="2315511"/>
            </a:xfrm>
            <a:custGeom>
              <a:avLst/>
              <a:gdLst>
                <a:gd name="connsiteX0" fmla="*/ 1253813 w 1285784"/>
                <a:gd name="connsiteY0" fmla="*/ 2262987 h 2315511"/>
                <a:gd name="connsiteX1" fmla="*/ 138435 w 1285784"/>
                <a:gd name="connsiteY1" fmla="*/ 2315470 h 2315511"/>
                <a:gd name="connsiteX2" fmla="*/ 103488 w 1285784"/>
                <a:gd name="connsiteY2" fmla="*/ 2283828 h 2315511"/>
                <a:gd name="connsiteX3" fmla="*/ 103478 w 1285784"/>
                <a:gd name="connsiteY3" fmla="*/ 2283656 h 2315511"/>
                <a:gd name="connsiteX4" fmla="*/ 37 w 1285784"/>
                <a:gd name="connsiteY4" fmla="*/ 87477 h 2315511"/>
                <a:gd name="connsiteX5" fmla="*/ 31850 w 1285784"/>
                <a:gd name="connsiteY5" fmla="*/ 52520 h 2315511"/>
                <a:gd name="connsiteX6" fmla="*/ 1147418 w 1285784"/>
                <a:gd name="connsiteY6" fmla="*/ 37 h 2315511"/>
                <a:gd name="connsiteX7" fmla="*/ 1182375 w 1285784"/>
                <a:gd name="connsiteY7" fmla="*/ 31851 h 2315511"/>
                <a:gd name="connsiteX8" fmla="*/ 1285721 w 1285784"/>
                <a:gd name="connsiteY8" fmla="*/ 2227649 h 2315511"/>
                <a:gd name="connsiteX9" fmla="*/ 1254470 w 1285784"/>
                <a:gd name="connsiteY9" fmla="*/ 2262949 h 2315511"/>
                <a:gd name="connsiteX10" fmla="*/ 1253813 w 1285784"/>
                <a:gd name="connsiteY10" fmla="*/ 2262987 h 231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784" h="2315511">
                  <a:moveTo>
                    <a:pt x="1253813" y="2262987"/>
                  </a:moveTo>
                  <a:lnTo>
                    <a:pt x="138435" y="2315470"/>
                  </a:lnTo>
                  <a:cubicBezTo>
                    <a:pt x="120042" y="2316384"/>
                    <a:pt x="104402" y="2302211"/>
                    <a:pt x="103488" y="2283828"/>
                  </a:cubicBezTo>
                  <a:cubicBezTo>
                    <a:pt x="103488" y="2283770"/>
                    <a:pt x="103478" y="2283713"/>
                    <a:pt x="103478" y="2283656"/>
                  </a:cubicBezTo>
                  <a:lnTo>
                    <a:pt x="37" y="87477"/>
                  </a:lnTo>
                  <a:cubicBezTo>
                    <a:pt x="-821" y="69041"/>
                    <a:pt x="13419" y="53393"/>
                    <a:pt x="31850" y="52520"/>
                  </a:cubicBezTo>
                  <a:lnTo>
                    <a:pt x="1147418" y="37"/>
                  </a:lnTo>
                  <a:cubicBezTo>
                    <a:pt x="1165859" y="-825"/>
                    <a:pt x="1181499" y="13415"/>
                    <a:pt x="1182375" y="31851"/>
                  </a:cubicBezTo>
                  <a:lnTo>
                    <a:pt x="1285721" y="2227649"/>
                  </a:lnTo>
                  <a:cubicBezTo>
                    <a:pt x="1286845" y="2246023"/>
                    <a:pt x="1272853" y="2261834"/>
                    <a:pt x="1254470" y="2262949"/>
                  </a:cubicBezTo>
                  <a:cubicBezTo>
                    <a:pt x="1254251" y="2262968"/>
                    <a:pt x="1254032" y="2262977"/>
                    <a:pt x="1253813" y="2262987"/>
                  </a:cubicBezTo>
                  <a:close/>
                </a:path>
              </a:pathLst>
            </a:custGeom>
            <a:solidFill>
              <a:srgbClr val="263238"/>
            </a:solidFill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1AF1BB7A-027E-410F-BAB8-FF77931381F6}"/>
                </a:ext>
              </a:extLst>
            </p:cNvPr>
            <p:cNvSpPr/>
            <p:nvPr/>
          </p:nvSpPr>
          <p:spPr>
            <a:xfrm>
              <a:off x="-2803199" y="3396212"/>
              <a:ext cx="1116461" cy="2082986"/>
            </a:xfrm>
            <a:custGeom>
              <a:avLst/>
              <a:gdLst>
                <a:gd name="connsiteX0" fmla="*/ 964185 w 1116461"/>
                <a:gd name="connsiteY0" fmla="*/ 83 h 2082986"/>
                <a:gd name="connsiteX1" fmla="*/ 697485 w 1116461"/>
                <a:gd name="connsiteY1" fmla="*/ 12561 h 2082986"/>
                <a:gd name="connsiteX2" fmla="*/ 697485 w 1116461"/>
                <a:gd name="connsiteY2" fmla="*/ 12561 h 2082986"/>
                <a:gd name="connsiteX3" fmla="*/ 666814 w 1116461"/>
                <a:gd name="connsiteY3" fmla="*/ 46375 h 2082986"/>
                <a:gd name="connsiteX4" fmla="*/ 356870 w 1116461"/>
                <a:gd name="connsiteY4" fmla="*/ 60948 h 2082986"/>
                <a:gd name="connsiteX5" fmla="*/ 323152 w 1116461"/>
                <a:gd name="connsiteY5" fmla="*/ 30182 h 2082986"/>
                <a:gd name="connsiteX6" fmla="*/ 323152 w 1116461"/>
                <a:gd name="connsiteY6" fmla="*/ 30182 h 2082986"/>
                <a:gd name="connsiteX7" fmla="*/ 56452 w 1116461"/>
                <a:gd name="connsiteY7" fmla="*/ 42755 h 2082986"/>
                <a:gd name="connsiteX8" fmla="*/ 64 w 1116461"/>
                <a:gd name="connsiteY8" fmla="*/ 104763 h 2082986"/>
                <a:gd name="connsiteX9" fmla="*/ 90552 w 1116461"/>
                <a:gd name="connsiteY9" fmla="*/ 2026527 h 2082986"/>
                <a:gd name="connsiteX10" fmla="*/ 152331 w 1116461"/>
                <a:gd name="connsiteY10" fmla="*/ 2082925 h 2082986"/>
                <a:gd name="connsiteX11" fmla="*/ 152559 w 1116461"/>
                <a:gd name="connsiteY11" fmla="*/ 2082915 h 2082986"/>
                <a:gd name="connsiteX12" fmla="*/ 1060006 w 1116461"/>
                <a:gd name="connsiteY12" fmla="*/ 2040243 h 2082986"/>
                <a:gd name="connsiteX13" fmla="*/ 1116394 w 1116461"/>
                <a:gd name="connsiteY13" fmla="*/ 1978273 h 2082986"/>
                <a:gd name="connsiteX14" fmla="*/ 1116394 w 1116461"/>
                <a:gd name="connsiteY14" fmla="*/ 1978235 h 2082986"/>
                <a:gd name="connsiteX15" fmla="*/ 1026478 w 1116461"/>
                <a:gd name="connsiteY15" fmla="*/ 56471 h 2082986"/>
                <a:gd name="connsiteX16" fmla="*/ 964518 w 1116461"/>
                <a:gd name="connsiteY16" fmla="*/ 66 h 2082986"/>
                <a:gd name="connsiteX17" fmla="*/ 964185 w 1116461"/>
                <a:gd name="connsiteY17" fmla="*/ 83 h 208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6461" h="2082986">
                  <a:moveTo>
                    <a:pt x="964185" y="83"/>
                  </a:moveTo>
                  <a:lnTo>
                    <a:pt x="697485" y="12561"/>
                  </a:lnTo>
                  <a:lnTo>
                    <a:pt x="697485" y="12561"/>
                  </a:lnTo>
                  <a:cubicBezTo>
                    <a:pt x="698351" y="30363"/>
                    <a:pt x="684616" y="45499"/>
                    <a:pt x="666814" y="46375"/>
                  </a:cubicBezTo>
                  <a:lnTo>
                    <a:pt x="356870" y="60948"/>
                  </a:lnTo>
                  <a:cubicBezTo>
                    <a:pt x="339068" y="61758"/>
                    <a:pt x="323971" y="47985"/>
                    <a:pt x="323152" y="30182"/>
                  </a:cubicBezTo>
                  <a:lnTo>
                    <a:pt x="323152" y="30182"/>
                  </a:lnTo>
                  <a:lnTo>
                    <a:pt x="56452" y="42755"/>
                  </a:lnTo>
                  <a:cubicBezTo>
                    <a:pt x="23781" y="44346"/>
                    <a:pt x="-1441" y="72083"/>
                    <a:pt x="64" y="104763"/>
                  </a:cubicBezTo>
                  <a:lnTo>
                    <a:pt x="90552" y="2026527"/>
                  </a:lnTo>
                  <a:cubicBezTo>
                    <a:pt x="92037" y="2059160"/>
                    <a:pt x="119698" y="2084410"/>
                    <a:pt x="152331" y="2082925"/>
                  </a:cubicBezTo>
                  <a:cubicBezTo>
                    <a:pt x="152407" y="2082925"/>
                    <a:pt x="152483" y="2082915"/>
                    <a:pt x="152559" y="2082915"/>
                  </a:cubicBezTo>
                  <a:lnTo>
                    <a:pt x="1060006" y="2040243"/>
                  </a:lnTo>
                  <a:cubicBezTo>
                    <a:pt x="1092686" y="2038700"/>
                    <a:pt x="1117937" y="2010954"/>
                    <a:pt x="1116394" y="1978273"/>
                  </a:cubicBezTo>
                  <a:cubicBezTo>
                    <a:pt x="1116394" y="1978264"/>
                    <a:pt x="1116394" y="1978245"/>
                    <a:pt x="1116394" y="1978235"/>
                  </a:cubicBezTo>
                  <a:lnTo>
                    <a:pt x="1026478" y="56471"/>
                  </a:lnTo>
                  <a:cubicBezTo>
                    <a:pt x="1024944" y="23791"/>
                    <a:pt x="997208" y="-1466"/>
                    <a:pt x="964518" y="66"/>
                  </a:cubicBezTo>
                  <a:cubicBezTo>
                    <a:pt x="964413" y="72"/>
                    <a:pt x="964299" y="78"/>
                    <a:pt x="964185" y="8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6" name="图形 195">
              <a:extLst>
                <a:ext uri="{FF2B5EF4-FFF2-40B4-BE49-F238E27FC236}">
                  <a16:creationId xmlns:a16="http://schemas.microsoft.com/office/drawing/2014/main" id="{A5516F6A-7E15-4A10-AED2-B37486AA0D3E}"/>
                </a:ext>
              </a:extLst>
            </p:cNvPr>
            <p:cNvGrpSpPr/>
            <p:nvPr/>
          </p:nvGrpSpPr>
          <p:grpSpPr>
            <a:xfrm>
              <a:off x="-2786319" y="3294278"/>
              <a:ext cx="1199541" cy="2269967"/>
              <a:chOff x="-2786319" y="3294278"/>
              <a:chExt cx="1199541" cy="2269967"/>
            </a:xfrm>
          </p:grpSpPr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670BC202-D960-43D6-8A25-47464638A88A}"/>
                  </a:ext>
                </a:extLst>
              </p:cNvPr>
              <p:cNvSpPr/>
              <p:nvPr/>
            </p:nvSpPr>
            <p:spPr>
              <a:xfrm>
                <a:off x="-2486608" y="3294278"/>
                <a:ext cx="272403" cy="321282"/>
              </a:xfrm>
              <a:custGeom>
                <a:avLst/>
                <a:gdLst>
                  <a:gd name="connsiteX0" fmla="*/ 5608 w 272403"/>
                  <a:gd name="connsiteY0" fmla="*/ 45058 h 321282"/>
                  <a:gd name="connsiteX1" fmla="*/ 13704 w 272403"/>
                  <a:gd name="connsiteY1" fmla="*/ 216508 h 321282"/>
                  <a:gd name="connsiteX2" fmla="*/ 130957 w 272403"/>
                  <a:gd name="connsiteY2" fmla="*/ 321283 h 321282"/>
                  <a:gd name="connsiteX3" fmla="*/ 272403 w 272403"/>
                  <a:gd name="connsiteY3" fmla="*/ 228605 h 321282"/>
                  <a:gd name="connsiteX4" fmla="*/ 115717 w 272403"/>
                  <a:gd name="connsiteY4" fmla="*/ 99827 h 321282"/>
                  <a:gd name="connsiteX5" fmla="*/ 32468 w 272403"/>
                  <a:gd name="connsiteY5" fmla="*/ 5720 h 321282"/>
                  <a:gd name="connsiteX6" fmla="*/ 5608 w 272403"/>
                  <a:gd name="connsiteY6" fmla="*/ 45058 h 32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403" h="321282">
                    <a:moveTo>
                      <a:pt x="5608" y="45058"/>
                    </a:moveTo>
                    <a:cubicBezTo>
                      <a:pt x="5608" y="45058"/>
                      <a:pt x="-11347" y="141451"/>
                      <a:pt x="13704" y="216508"/>
                    </a:cubicBezTo>
                    <a:cubicBezTo>
                      <a:pt x="38755" y="291565"/>
                      <a:pt x="130957" y="321283"/>
                      <a:pt x="130957" y="321283"/>
                    </a:cubicBezTo>
                    <a:lnTo>
                      <a:pt x="272403" y="228605"/>
                    </a:lnTo>
                    <a:cubicBezTo>
                      <a:pt x="272403" y="228605"/>
                      <a:pt x="179249" y="180408"/>
                      <a:pt x="115717" y="99827"/>
                    </a:cubicBezTo>
                    <a:cubicBezTo>
                      <a:pt x="52185" y="19245"/>
                      <a:pt x="57805" y="-14473"/>
                      <a:pt x="32468" y="5720"/>
                    </a:cubicBezTo>
                    <a:cubicBezTo>
                      <a:pt x="7132" y="25913"/>
                      <a:pt x="5608" y="45058"/>
                      <a:pt x="5608" y="450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6B4BCB93-5BD2-4331-A90C-3CDE4C25EB16}"/>
                  </a:ext>
                </a:extLst>
              </p:cNvPr>
              <p:cNvSpPr/>
              <p:nvPr/>
            </p:nvSpPr>
            <p:spPr>
              <a:xfrm>
                <a:off x="-2689570" y="3754955"/>
                <a:ext cx="523275" cy="351238"/>
              </a:xfrm>
              <a:custGeom>
                <a:avLst/>
                <a:gdLst>
                  <a:gd name="connsiteX0" fmla="*/ 334205 w 523275"/>
                  <a:gd name="connsiteY0" fmla="*/ 18149 h 351238"/>
                  <a:gd name="connsiteX1" fmla="*/ 174851 w 523275"/>
                  <a:gd name="connsiteY1" fmla="*/ 135592 h 351238"/>
                  <a:gd name="connsiteX2" fmla="*/ 4068 w 523275"/>
                  <a:gd name="connsiteY2" fmla="*/ 265513 h 351238"/>
                  <a:gd name="connsiteX3" fmla="*/ 5687 w 523275"/>
                  <a:gd name="connsiteY3" fmla="*/ 351238 h 351238"/>
                  <a:gd name="connsiteX4" fmla="*/ 403928 w 523275"/>
                  <a:gd name="connsiteY4" fmla="*/ 332188 h 351238"/>
                  <a:gd name="connsiteX5" fmla="*/ 523276 w 523275"/>
                  <a:gd name="connsiteY5" fmla="*/ 76251 h 351238"/>
                  <a:gd name="connsiteX6" fmla="*/ 334205 w 523275"/>
                  <a:gd name="connsiteY6" fmla="*/ 18149 h 351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275" h="351238">
                    <a:moveTo>
                      <a:pt x="334205" y="18149"/>
                    </a:moveTo>
                    <a:cubicBezTo>
                      <a:pt x="334205" y="18149"/>
                      <a:pt x="287342" y="89682"/>
                      <a:pt x="174851" y="135592"/>
                    </a:cubicBezTo>
                    <a:cubicBezTo>
                      <a:pt x="62361" y="181503"/>
                      <a:pt x="13688" y="214840"/>
                      <a:pt x="4068" y="265513"/>
                    </a:cubicBezTo>
                    <a:cubicBezTo>
                      <a:pt x="-1856" y="293850"/>
                      <a:pt x="-1304" y="323149"/>
                      <a:pt x="5687" y="351238"/>
                    </a:cubicBezTo>
                    <a:lnTo>
                      <a:pt x="403928" y="332188"/>
                    </a:lnTo>
                    <a:lnTo>
                      <a:pt x="523276" y="76251"/>
                    </a:lnTo>
                    <a:cubicBezTo>
                      <a:pt x="523276" y="76251"/>
                      <a:pt x="402880" y="-44811"/>
                      <a:pt x="334205" y="1814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E4EF0DD7-98BE-4FFD-A33A-89918901CCA8}"/>
                  </a:ext>
                </a:extLst>
              </p:cNvPr>
              <p:cNvSpPr/>
              <p:nvPr/>
            </p:nvSpPr>
            <p:spPr>
              <a:xfrm>
                <a:off x="-2519951" y="3414366"/>
                <a:ext cx="452962" cy="511381"/>
              </a:xfrm>
              <a:custGeom>
                <a:avLst/>
                <a:gdLst>
                  <a:gd name="connsiteX0" fmla="*/ 169539 w 452962"/>
                  <a:gd name="connsiteY0" fmla="*/ 7266 h 511381"/>
                  <a:gd name="connsiteX1" fmla="*/ 96101 w 452962"/>
                  <a:gd name="connsiteY1" fmla="*/ 122994 h 511381"/>
                  <a:gd name="connsiteX2" fmla="*/ 3328 w 452962"/>
                  <a:gd name="connsiteY2" fmla="*/ 182335 h 511381"/>
                  <a:gd name="connsiteX3" fmla="*/ 86386 w 452962"/>
                  <a:gd name="connsiteY3" fmla="*/ 221483 h 511381"/>
                  <a:gd name="connsiteX4" fmla="*/ 74861 w 452962"/>
                  <a:gd name="connsiteY4" fmla="*/ 281681 h 511381"/>
                  <a:gd name="connsiteX5" fmla="*/ 98292 w 452962"/>
                  <a:gd name="connsiteY5" fmla="*/ 321210 h 511381"/>
                  <a:gd name="connsiteX6" fmla="*/ 78385 w 452962"/>
                  <a:gd name="connsiteY6" fmla="*/ 355690 h 511381"/>
                  <a:gd name="connsiteX7" fmla="*/ 108674 w 452962"/>
                  <a:gd name="connsiteY7" fmla="*/ 390075 h 511381"/>
                  <a:gd name="connsiteX8" fmla="*/ 101054 w 452962"/>
                  <a:gd name="connsiteY8" fmla="*/ 481230 h 511381"/>
                  <a:gd name="connsiteX9" fmla="*/ 289649 w 452962"/>
                  <a:gd name="connsiteY9" fmla="*/ 477134 h 511381"/>
                  <a:gd name="connsiteX10" fmla="*/ 442811 w 452962"/>
                  <a:gd name="connsiteY10" fmla="*/ 278728 h 511381"/>
                  <a:gd name="connsiteX11" fmla="*/ 383375 w 452962"/>
                  <a:gd name="connsiteY11" fmla="*/ 83180 h 511381"/>
                  <a:gd name="connsiteX12" fmla="*/ 169539 w 452962"/>
                  <a:gd name="connsiteY12" fmla="*/ 7266 h 51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62" h="511381">
                    <a:moveTo>
                      <a:pt x="169539" y="7266"/>
                    </a:moveTo>
                    <a:cubicBezTo>
                      <a:pt x="169539" y="7266"/>
                      <a:pt x="149060" y="79846"/>
                      <a:pt x="96101" y="122994"/>
                    </a:cubicBezTo>
                    <a:cubicBezTo>
                      <a:pt x="43142" y="166143"/>
                      <a:pt x="-14579" y="156903"/>
                      <a:pt x="3328" y="182335"/>
                    </a:cubicBezTo>
                    <a:cubicBezTo>
                      <a:pt x="21235" y="207767"/>
                      <a:pt x="86386" y="221483"/>
                      <a:pt x="86386" y="221483"/>
                    </a:cubicBezTo>
                    <a:cubicBezTo>
                      <a:pt x="86386" y="221483"/>
                      <a:pt x="76861" y="269679"/>
                      <a:pt x="74861" y="281681"/>
                    </a:cubicBezTo>
                    <a:cubicBezTo>
                      <a:pt x="72860" y="293683"/>
                      <a:pt x="98292" y="321210"/>
                      <a:pt x="98292" y="321210"/>
                    </a:cubicBezTo>
                    <a:cubicBezTo>
                      <a:pt x="98292" y="321210"/>
                      <a:pt x="68098" y="339402"/>
                      <a:pt x="78385" y="355690"/>
                    </a:cubicBezTo>
                    <a:cubicBezTo>
                      <a:pt x="88672" y="371978"/>
                      <a:pt x="103150" y="373597"/>
                      <a:pt x="108674" y="390075"/>
                    </a:cubicBezTo>
                    <a:cubicBezTo>
                      <a:pt x="114199" y="406554"/>
                      <a:pt x="91529" y="431509"/>
                      <a:pt x="101054" y="481230"/>
                    </a:cubicBezTo>
                    <a:cubicBezTo>
                      <a:pt x="110579" y="530950"/>
                      <a:pt x="214783" y="511710"/>
                      <a:pt x="289649" y="477134"/>
                    </a:cubicBezTo>
                    <a:cubicBezTo>
                      <a:pt x="369002" y="438691"/>
                      <a:pt x="425714" y="365234"/>
                      <a:pt x="442811" y="278728"/>
                    </a:cubicBezTo>
                    <a:cubicBezTo>
                      <a:pt x="461861" y="187002"/>
                      <a:pt x="460242" y="141663"/>
                      <a:pt x="383375" y="83180"/>
                    </a:cubicBezTo>
                    <a:cubicBezTo>
                      <a:pt x="306508" y="24696"/>
                      <a:pt x="189827" y="-17595"/>
                      <a:pt x="169539" y="7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775F9D0B-C674-4ED6-ABAE-47CE10563890}"/>
                  </a:ext>
                </a:extLst>
              </p:cNvPr>
              <p:cNvSpPr/>
              <p:nvPr/>
            </p:nvSpPr>
            <p:spPr>
              <a:xfrm>
                <a:off x="-2370052" y="3545457"/>
                <a:ext cx="671340" cy="555593"/>
              </a:xfrm>
              <a:custGeom>
                <a:avLst/>
                <a:gdLst>
                  <a:gd name="connsiteX0" fmla="*/ 3828 w 671340"/>
                  <a:gd name="connsiteY0" fmla="*/ 555593 h 555593"/>
                  <a:gd name="connsiteX1" fmla="*/ 45738 w 671340"/>
                  <a:gd name="connsiteY1" fmla="*/ 431768 h 555593"/>
                  <a:gd name="connsiteX2" fmla="*/ 231000 w 671340"/>
                  <a:gd name="connsiteY2" fmla="*/ 152971 h 555593"/>
                  <a:gd name="connsiteX3" fmla="*/ 215188 w 671340"/>
                  <a:gd name="connsiteY3" fmla="*/ 19621 h 555593"/>
                  <a:gd name="connsiteX4" fmla="*/ 646766 w 671340"/>
                  <a:gd name="connsiteY4" fmla="*/ 0 h 555593"/>
                  <a:gd name="connsiteX5" fmla="*/ 671340 w 671340"/>
                  <a:gd name="connsiteY5" fmla="*/ 522256 h 55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1340" h="555593">
                    <a:moveTo>
                      <a:pt x="3828" y="555593"/>
                    </a:moveTo>
                    <a:cubicBezTo>
                      <a:pt x="3828" y="555593"/>
                      <a:pt x="-18746" y="532733"/>
                      <a:pt x="45738" y="431768"/>
                    </a:cubicBezTo>
                    <a:cubicBezTo>
                      <a:pt x="110223" y="330803"/>
                      <a:pt x="229285" y="217551"/>
                      <a:pt x="231000" y="152971"/>
                    </a:cubicBezTo>
                    <a:cubicBezTo>
                      <a:pt x="231076" y="108052"/>
                      <a:pt x="225770" y="63284"/>
                      <a:pt x="215188" y="19621"/>
                    </a:cubicBezTo>
                    <a:lnTo>
                      <a:pt x="646766" y="0"/>
                    </a:lnTo>
                    <a:lnTo>
                      <a:pt x="671340" y="522256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D2AB0CE4-7F03-4E67-938B-98F43EF5F5FB}"/>
                  </a:ext>
                </a:extLst>
              </p:cNvPr>
              <p:cNvSpPr/>
              <p:nvPr/>
            </p:nvSpPr>
            <p:spPr>
              <a:xfrm>
                <a:off x="-2458807" y="3313523"/>
                <a:ext cx="744569" cy="356925"/>
              </a:xfrm>
              <a:custGeom>
                <a:avLst/>
                <a:gdLst>
                  <a:gd name="connsiteX0" fmla="*/ 18097 w 744569"/>
                  <a:gd name="connsiteY0" fmla="*/ 69342 h 356925"/>
                  <a:gd name="connsiteX1" fmla="*/ 292989 w 744569"/>
                  <a:gd name="connsiteY1" fmla="*/ 324040 h 356925"/>
                  <a:gd name="connsiteX2" fmla="*/ 744569 w 744569"/>
                  <a:gd name="connsiteY2" fmla="*/ 321850 h 356925"/>
                  <a:gd name="connsiteX3" fmla="*/ 729710 w 744569"/>
                  <a:gd name="connsiteY3" fmla="*/ 0 h 356925"/>
                  <a:gd name="connsiteX4" fmla="*/ 0 w 744569"/>
                  <a:gd name="connsiteY4" fmla="*/ 34290 h 35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569" h="356925">
                    <a:moveTo>
                      <a:pt x="18097" y="69342"/>
                    </a:moveTo>
                    <a:cubicBezTo>
                      <a:pt x="18097" y="69342"/>
                      <a:pt x="62389" y="248793"/>
                      <a:pt x="292989" y="324040"/>
                    </a:cubicBezTo>
                    <a:cubicBezTo>
                      <a:pt x="523589" y="399288"/>
                      <a:pt x="744569" y="321850"/>
                      <a:pt x="744569" y="321850"/>
                    </a:cubicBezTo>
                    <a:lnTo>
                      <a:pt x="729710" y="0"/>
                    </a:lnTo>
                    <a:lnTo>
                      <a:pt x="0" y="342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1C92E167-67B5-4A59-B5E9-132B2F2B7832}"/>
                  </a:ext>
                </a:extLst>
              </p:cNvPr>
              <p:cNvSpPr/>
              <p:nvPr/>
            </p:nvSpPr>
            <p:spPr>
              <a:xfrm>
                <a:off x="-2445091" y="3695776"/>
                <a:ext cx="105346" cy="55155"/>
              </a:xfrm>
              <a:custGeom>
                <a:avLst/>
                <a:gdLst>
                  <a:gd name="connsiteX0" fmla="*/ 0 w 105346"/>
                  <a:gd name="connsiteY0" fmla="*/ 271 h 55155"/>
                  <a:gd name="connsiteX1" fmla="*/ 43815 w 105346"/>
                  <a:gd name="connsiteY1" fmla="*/ 17416 h 55155"/>
                  <a:gd name="connsiteX2" fmla="*/ 81439 w 105346"/>
                  <a:gd name="connsiteY2" fmla="*/ 53801 h 55155"/>
                  <a:gd name="connsiteX3" fmla="*/ 105346 w 105346"/>
                  <a:gd name="connsiteY3" fmla="*/ 55135 h 55155"/>
                  <a:gd name="connsiteX4" fmla="*/ 42958 w 105346"/>
                  <a:gd name="connsiteY4" fmla="*/ 48467 h 55155"/>
                  <a:gd name="connsiteX5" fmla="*/ 23431 w 105346"/>
                  <a:gd name="connsiteY5" fmla="*/ 39800 h 55155"/>
                  <a:gd name="connsiteX6" fmla="*/ 0 w 105346"/>
                  <a:gd name="connsiteY6" fmla="*/ 271 h 55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346" h="55155">
                    <a:moveTo>
                      <a:pt x="0" y="271"/>
                    </a:moveTo>
                    <a:cubicBezTo>
                      <a:pt x="0" y="271"/>
                      <a:pt x="30956" y="-3539"/>
                      <a:pt x="43815" y="17416"/>
                    </a:cubicBezTo>
                    <a:cubicBezTo>
                      <a:pt x="56674" y="38371"/>
                      <a:pt x="66961" y="52087"/>
                      <a:pt x="81439" y="53801"/>
                    </a:cubicBezTo>
                    <a:cubicBezTo>
                      <a:pt x="89364" y="54821"/>
                      <a:pt x="97355" y="55259"/>
                      <a:pt x="105346" y="55135"/>
                    </a:cubicBezTo>
                    <a:cubicBezTo>
                      <a:pt x="105346" y="55135"/>
                      <a:pt x="55150" y="55135"/>
                      <a:pt x="42958" y="48467"/>
                    </a:cubicBezTo>
                    <a:cubicBezTo>
                      <a:pt x="36738" y="44972"/>
                      <a:pt x="30194" y="42067"/>
                      <a:pt x="23431" y="39800"/>
                    </a:cubicBezTo>
                    <a:cubicBezTo>
                      <a:pt x="23431" y="39800"/>
                      <a:pt x="3334" y="19321"/>
                      <a:pt x="0" y="271"/>
                    </a:cubicBezTo>
                    <a:close/>
                  </a:path>
                </a:pathLst>
              </a:custGeom>
              <a:solidFill>
                <a:srgbClr val="90CAF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AB7638AD-4F9E-4FF5-B00B-B7D305D85078}"/>
                  </a:ext>
                </a:extLst>
              </p:cNvPr>
              <p:cNvSpPr/>
              <p:nvPr/>
            </p:nvSpPr>
            <p:spPr>
              <a:xfrm>
                <a:off x="-2443764" y="3735957"/>
                <a:ext cx="80112" cy="57158"/>
              </a:xfrm>
              <a:custGeom>
                <a:avLst/>
                <a:gdLst>
                  <a:gd name="connsiteX0" fmla="*/ 22105 w 80112"/>
                  <a:gd name="connsiteY0" fmla="*/ 0 h 57158"/>
                  <a:gd name="connsiteX1" fmla="*/ 2198 w 80112"/>
                  <a:gd name="connsiteY1" fmla="*/ 34480 h 57158"/>
                  <a:gd name="connsiteX2" fmla="*/ 36583 w 80112"/>
                  <a:gd name="connsiteY2" fmla="*/ 54292 h 57158"/>
                  <a:gd name="connsiteX3" fmla="*/ 80112 w 80112"/>
                  <a:gd name="connsiteY3" fmla="*/ 14002 h 5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112" h="57158">
                    <a:moveTo>
                      <a:pt x="22105" y="0"/>
                    </a:moveTo>
                    <a:cubicBezTo>
                      <a:pt x="22105" y="0"/>
                      <a:pt x="-8280" y="15812"/>
                      <a:pt x="2198" y="34480"/>
                    </a:cubicBezTo>
                    <a:cubicBezTo>
                      <a:pt x="12675" y="53150"/>
                      <a:pt x="22581" y="62198"/>
                      <a:pt x="36583" y="54292"/>
                    </a:cubicBezTo>
                    <a:cubicBezTo>
                      <a:pt x="50585" y="46387"/>
                      <a:pt x="80112" y="14002"/>
                      <a:pt x="80112" y="14002"/>
                    </a:cubicBezTo>
                    <a:close/>
                  </a:path>
                </a:pathLst>
              </a:custGeom>
              <a:solidFill>
                <a:srgbClr val="90CAF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312FD89A-09DF-43E1-BD32-F95DBFB18B86}"/>
                  </a:ext>
                </a:extLst>
              </p:cNvPr>
              <p:cNvSpPr/>
              <p:nvPr/>
            </p:nvSpPr>
            <p:spPr>
              <a:xfrm>
                <a:off x="-2681715" y="5093644"/>
                <a:ext cx="1094937" cy="470601"/>
              </a:xfrm>
              <a:custGeom>
                <a:avLst/>
                <a:gdLst>
                  <a:gd name="connsiteX0" fmla="*/ 23550 w 1094937"/>
                  <a:gd name="connsiteY0" fmla="*/ 421583 h 470601"/>
                  <a:gd name="connsiteX1" fmla="*/ 231672 w 1094937"/>
                  <a:gd name="connsiteY1" fmla="*/ 120212 h 470601"/>
                  <a:gd name="connsiteX2" fmla="*/ 584573 w 1094937"/>
                  <a:gd name="connsiteY2" fmla="*/ 3245 h 470601"/>
                  <a:gd name="connsiteX3" fmla="*/ 1013198 w 1094937"/>
                  <a:gd name="connsiteY3" fmla="*/ 217272 h 470601"/>
                  <a:gd name="connsiteX4" fmla="*/ 1071967 w 1094937"/>
                  <a:gd name="connsiteY4" fmla="*/ 400914 h 470601"/>
                  <a:gd name="connsiteX5" fmla="*/ 656772 w 1094937"/>
                  <a:gd name="connsiteY5" fmla="*/ 463493 h 470601"/>
                  <a:gd name="connsiteX6" fmla="*/ 9072 w 1094937"/>
                  <a:gd name="connsiteY6" fmla="*/ 465303 h 470601"/>
                  <a:gd name="connsiteX7" fmla="*/ 23550 w 1094937"/>
                  <a:gd name="connsiteY7" fmla="*/ 421583 h 47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4937" h="470601">
                    <a:moveTo>
                      <a:pt x="23550" y="421583"/>
                    </a:moveTo>
                    <a:cubicBezTo>
                      <a:pt x="23550" y="421583"/>
                      <a:pt x="113562" y="252419"/>
                      <a:pt x="231672" y="120212"/>
                    </a:cubicBezTo>
                    <a:cubicBezTo>
                      <a:pt x="349782" y="-11995"/>
                      <a:pt x="517422" y="-3613"/>
                      <a:pt x="584573" y="3245"/>
                    </a:cubicBezTo>
                    <a:cubicBezTo>
                      <a:pt x="651724" y="10103"/>
                      <a:pt x="929092" y="163836"/>
                      <a:pt x="1013198" y="217272"/>
                    </a:cubicBezTo>
                    <a:cubicBezTo>
                      <a:pt x="1097304" y="270707"/>
                      <a:pt x="1115782" y="365385"/>
                      <a:pt x="1071967" y="400914"/>
                    </a:cubicBezTo>
                    <a:cubicBezTo>
                      <a:pt x="1028152" y="436442"/>
                      <a:pt x="1105781" y="459016"/>
                      <a:pt x="656772" y="463493"/>
                    </a:cubicBezTo>
                    <a:cubicBezTo>
                      <a:pt x="207764" y="467970"/>
                      <a:pt x="35933" y="475971"/>
                      <a:pt x="9072" y="465303"/>
                    </a:cubicBezTo>
                    <a:cubicBezTo>
                      <a:pt x="-17788" y="454634"/>
                      <a:pt x="23550" y="421583"/>
                      <a:pt x="23550" y="421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813D0295-3B78-4397-A76D-4E3FFDC14E49}"/>
                  </a:ext>
                </a:extLst>
              </p:cNvPr>
              <p:cNvSpPr/>
              <p:nvPr/>
            </p:nvSpPr>
            <p:spPr>
              <a:xfrm>
                <a:off x="-2488144" y="4964560"/>
                <a:ext cx="598741" cy="585432"/>
              </a:xfrm>
              <a:custGeom>
                <a:avLst/>
                <a:gdLst>
                  <a:gd name="connsiteX0" fmla="*/ 128683 w 598741"/>
                  <a:gd name="connsiteY0" fmla="*/ 41936 h 585432"/>
                  <a:gd name="connsiteX1" fmla="*/ 46768 w 598741"/>
                  <a:gd name="connsiteY1" fmla="*/ 129375 h 585432"/>
                  <a:gd name="connsiteX2" fmla="*/ 0 w 598741"/>
                  <a:gd name="connsiteY2" fmla="*/ 353880 h 585432"/>
                  <a:gd name="connsiteX3" fmla="*/ 126302 w 598741"/>
                  <a:gd name="connsiteY3" fmla="*/ 295396 h 585432"/>
                  <a:gd name="connsiteX4" fmla="*/ 57626 w 598741"/>
                  <a:gd name="connsiteY4" fmla="*/ 410934 h 585432"/>
                  <a:gd name="connsiteX5" fmla="*/ 311944 w 598741"/>
                  <a:gd name="connsiteY5" fmla="*/ 585432 h 585432"/>
                  <a:gd name="connsiteX6" fmla="*/ 504444 w 598741"/>
                  <a:gd name="connsiteY6" fmla="*/ 562096 h 585432"/>
                  <a:gd name="connsiteX7" fmla="*/ 598742 w 598741"/>
                  <a:gd name="connsiteY7" fmla="*/ 280442 h 585432"/>
                  <a:gd name="connsiteX8" fmla="*/ 466058 w 598741"/>
                  <a:gd name="connsiteY8" fmla="*/ 203003 h 585432"/>
                  <a:gd name="connsiteX9" fmla="*/ 534734 w 598741"/>
                  <a:gd name="connsiteY9" fmla="*/ 190240 h 585432"/>
                  <a:gd name="connsiteX10" fmla="*/ 378905 w 598741"/>
                  <a:gd name="connsiteY10" fmla="*/ 28315 h 585432"/>
                  <a:gd name="connsiteX11" fmla="*/ 128683 w 598741"/>
                  <a:gd name="connsiteY11" fmla="*/ 41936 h 585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741" h="585432">
                    <a:moveTo>
                      <a:pt x="128683" y="41936"/>
                    </a:moveTo>
                    <a:cubicBezTo>
                      <a:pt x="128683" y="41936"/>
                      <a:pt x="68199" y="78226"/>
                      <a:pt x="46768" y="129375"/>
                    </a:cubicBezTo>
                    <a:cubicBezTo>
                      <a:pt x="25337" y="180525"/>
                      <a:pt x="0" y="353880"/>
                      <a:pt x="0" y="353880"/>
                    </a:cubicBezTo>
                    <a:lnTo>
                      <a:pt x="126302" y="295396"/>
                    </a:lnTo>
                    <a:lnTo>
                      <a:pt x="57626" y="410934"/>
                    </a:lnTo>
                    <a:lnTo>
                      <a:pt x="311944" y="585432"/>
                    </a:lnTo>
                    <a:lnTo>
                      <a:pt x="504444" y="562096"/>
                    </a:lnTo>
                    <a:lnTo>
                      <a:pt x="598742" y="280442"/>
                    </a:lnTo>
                    <a:lnTo>
                      <a:pt x="466058" y="203003"/>
                    </a:lnTo>
                    <a:lnTo>
                      <a:pt x="534734" y="190240"/>
                    </a:lnTo>
                    <a:cubicBezTo>
                      <a:pt x="534734" y="190240"/>
                      <a:pt x="489871" y="99181"/>
                      <a:pt x="378905" y="28315"/>
                    </a:cubicBezTo>
                    <a:cubicBezTo>
                      <a:pt x="267938" y="-42551"/>
                      <a:pt x="128683" y="41936"/>
                      <a:pt x="128683" y="419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07BDCF41-3F18-43B4-8D02-EF0EE4CB9F09}"/>
                  </a:ext>
                </a:extLst>
              </p:cNvPr>
              <p:cNvSpPr/>
              <p:nvPr/>
            </p:nvSpPr>
            <p:spPr>
              <a:xfrm>
                <a:off x="-2404324" y="4967356"/>
                <a:ext cx="332822" cy="496174"/>
              </a:xfrm>
              <a:custGeom>
                <a:avLst/>
                <a:gdLst>
                  <a:gd name="connsiteX0" fmla="*/ 0 w 332822"/>
                  <a:gd name="connsiteY0" fmla="*/ 564 h 496174"/>
                  <a:gd name="connsiteX1" fmla="*/ 70009 w 332822"/>
                  <a:gd name="connsiteY1" fmla="*/ 166966 h 496174"/>
                  <a:gd name="connsiteX2" fmla="*/ 230219 w 332822"/>
                  <a:gd name="connsiteY2" fmla="*/ 474909 h 496174"/>
                  <a:gd name="connsiteX3" fmla="*/ 330708 w 332822"/>
                  <a:gd name="connsiteY3" fmla="*/ 374516 h 496174"/>
                  <a:gd name="connsiteX4" fmla="*/ 236125 w 332822"/>
                  <a:gd name="connsiteY4" fmla="*/ 92194 h 496174"/>
                  <a:gd name="connsiteX5" fmla="*/ 0 w 332822"/>
                  <a:gd name="connsiteY5" fmla="*/ 564 h 49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822" h="496174">
                    <a:moveTo>
                      <a:pt x="0" y="564"/>
                    </a:moveTo>
                    <a:cubicBezTo>
                      <a:pt x="33490" y="51189"/>
                      <a:pt x="57236" y="107625"/>
                      <a:pt x="70009" y="166966"/>
                    </a:cubicBezTo>
                    <a:cubicBezTo>
                      <a:pt x="94012" y="270979"/>
                      <a:pt x="178879" y="448620"/>
                      <a:pt x="230219" y="474909"/>
                    </a:cubicBezTo>
                    <a:cubicBezTo>
                      <a:pt x="281559" y="501198"/>
                      <a:pt x="345281" y="531583"/>
                      <a:pt x="330708" y="374516"/>
                    </a:cubicBezTo>
                    <a:cubicBezTo>
                      <a:pt x="316135" y="217448"/>
                      <a:pt x="243364" y="94290"/>
                      <a:pt x="236125" y="92194"/>
                    </a:cubicBezTo>
                    <a:cubicBezTo>
                      <a:pt x="228886" y="90099"/>
                      <a:pt x="35433" y="-8294"/>
                      <a:pt x="0" y="5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20426202-754A-4C0B-97BA-67F4766577EF}"/>
                  </a:ext>
                </a:extLst>
              </p:cNvPr>
              <p:cNvSpPr/>
              <p:nvPr/>
            </p:nvSpPr>
            <p:spPr>
              <a:xfrm>
                <a:off x="-2307645" y="5218428"/>
                <a:ext cx="236145" cy="244976"/>
              </a:xfrm>
              <a:custGeom>
                <a:avLst/>
                <a:gdLst>
                  <a:gd name="connsiteX0" fmla="*/ 234029 w 236145"/>
                  <a:gd name="connsiteY0" fmla="*/ 123444 h 244976"/>
                  <a:gd name="connsiteX1" fmla="*/ 216599 w 236145"/>
                  <a:gd name="connsiteY1" fmla="*/ 23908 h 244976"/>
                  <a:gd name="connsiteX2" fmla="*/ 171450 w 236145"/>
                  <a:gd name="connsiteY2" fmla="*/ 66675 h 244976"/>
                  <a:gd name="connsiteX3" fmla="*/ 0 w 236145"/>
                  <a:gd name="connsiteY3" fmla="*/ 0 h 244976"/>
                  <a:gd name="connsiteX4" fmla="*/ 133350 w 236145"/>
                  <a:gd name="connsiteY4" fmla="*/ 223456 h 244976"/>
                  <a:gd name="connsiteX5" fmla="*/ 234029 w 236145"/>
                  <a:gd name="connsiteY5" fmla="*/ 123444 h 244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145" h="244976">
                    <a:moveTo>
                      <a:pt x="234029" y="123444"/>
                    </a:moveTo>
                    <a:cubicBezTo>
                      <a:pt x="230724" y="89878"/>
                      <a:pt x="224895" y="56597"/>
                      <a:pt x="216599" y="23908"/>
                    </a:cubicBezTo>
                    <a:cubicBezTo>
                      <a:pt x="203787" y="40357"/>
                      <a:pt x="188567" y="54769"/>
                      <a:pt x="171450" y="66675"/>
                    </a:cubicBezTo>
                    <a:cubicBezTo>
                      <a:pt x="131254" y="94392"/>
                      <a:pt x="54578" y="44672"/>
                      <a:pt x="0" y="0"/>
                    </a:cubicBezTo>
                    <a:cubicBezTo>
                      <a:pt x="36290" y="96107"/>
                      <a:pt x="94583" y="203454"/>
                      <a:pt x="133350" y="223456"/>
                    </a:cubicBezTo>
                    <a:cubicBezTo>
                      <a:pt x="184975" y="250031"/>
                      <a:pt x="248603" y="280511"/>
                      <a:pt x="234029" y="12344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33DB9F81-76EA-4AC2-B133-2B92C9776BFE}"/>
                  </a:ext>
                </a:extLst>
              </p:cNvPr>
              <p:cNvSpPr/>
              <p:nvPr/>
            </p:nvSpPr>
            <p:spPr>
              <a:xfrm>
                <a:off x="-2531532" y="4639230"/>
                <a:ext cx="486219" cy="477122"/>
              </a:xfrm>
              <a:custGeom>
                <a:avLst/>
                <a:gdLst>
                  <a:gd name="connsiteX0" fmla="*/ 399147 w 486219"/>
                  <a:gd name="connsiteY0" fmla="*/ 12365 h 477122"/>
                  <a:gd name="connsiteX1" fmla="*/ 484872 w 486219"/>
                  <a:gd name="connsiteY1" fmla="*/ 369172 h 477122"/>
                  <a:gd name="connsiteX2" fmla="*/ 327423 w 486219"/>
                  <a:gd name="connsiteY2" fmla="*/ 476995 h 477122"/>
                  <a:gd name="connsiteX3" fmla="*/ 140638 w 486219"/>
                  <a:gd name="connsiteY3" fmla="*/ 368696 h 477122"/>
                  <a:gd name="connsiteX4" fmla="*/ 71868 w 486219"/>
                  <a:gd name="connsiteY4" fmla="*/ 379078 h 477122"/>
                  <a:gd name="connsiteX5" fmla="*/ 2811 w 486219"/>
                  <a:gd name="connsiteY5" fmla="*/ 274779 h 477122"/>
                  <a:gd name="connsiteX6" fmla="*/ 66153 w 486219"/>
                  <a:gd name="connsiteY6" fmla="*/ 250300 h 477122"/>
                  <a:gd name="connsiteX7" fmla="*/ 37578 w 486219"/>
                  <a:gd name="connsiteY7" fmla="*/ 151335 h 477122"/>
                  <a:gd name="connsiteX8" fmla="*/ 112825 w 486219"/>
                  <a:gd name="connsiteY8" fmla="*/ 23509 h 477122"/>
                  <a:gd name="connsiteX9" fmla="*/ 399147 w 486219"/>
                  <a:gd name="connsiteY9" fmla="*/ 12365 h 47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6219" h="477122">
                    <a:moveTo>
                      <a:pt x="399147" y="12365"/>
                    </a:moveTo>
                    <a:cubicBezTo>
                      <a:pt x="399147" y="12365"/>
                      <a:pt x="498873" y="304021"/>
                      <a:pt x="484872" y="369172"/>
                    </a:cubicBezTo>
                    <a:cubicBezTo>
                      <a:pt x="470870" y="434323"/>
                      <a:pt x="418197" y="479852"/>
                      <a:pt x="327423" y="476995"/>
                    </a:cubicBezTo>
                    <a:cubicBezTo>
                      <a:pt x="236650" y="474137"/>
                      <a:pt x="140638" y="368696"/>
                      <a:pt x="140638" y="368696"/>
                    </a:cubicBezTo>
                    <a:lnTo>
                      <a:pt x="71868" y="379078"/>
                    </a:lnTo>
                    <a:cubicBezTo>
                      <a:pt x="71868" y="379078"/>
                      <a:pt x="-16715" y="306402"/>
                      <a:pt x="2811" y="274779"/>
                    </a:cubicBezTo>
                    <a:cubicBezTo>
                      <a:pt x="22338" y="243156"/>
                      <a:pt x="66153" y="250300"/>
                      <a:pt x="66153" y="250300"/>
                    </a:cubicBezTo>
                    <a:cubicBezTo>
                      <a:pt x="51789" y="218905"/>
                      <a:pt x="42159" y="185558"/>
                      <a:pt x="37578" y="151335"/>
                    </a:cubicBezTo>
                    <a:cubicBezTo>
                      <a:pt x="27481" y="87232"/>
                      <a:pt x="12241" y="68848"/>
                      <a:pt x="112825" y="23509"/>
                    </a:cubicBezTo>
                    <a:cubicBezTo>
                      <a:pt x="213409" y="-21830"/>
                      <a:pt x="399147" y="12365"/>
                      <a:pt x="399147" y="12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30279BDB-0883-4380-8E81-8DBCD2FA8D65}"/>
                  </a:ext>
                </a:extLst>
              </p:cNvPr>
              <p:cNvSpPr/>
              <p:nvPr/>
            </p:nvSpPr>
            <p:spPr>
              <a:xfrm>
                <a:off x="-2397962" y="4713938"/>
                <a:ext cx="329701" cy="222369"/>
              </a:xfrm>
              <a:custGeom>
                <a:avLst/>
                <a:gdLst>
                  <a:gd name="connsiteX0" fmla="*/ 167755 w 329701"/>
                  <a:gd name="connsiteY0" fmla="*/ 42718 h 222369"/>
                  <a:gd name="connsiteX1" fmla="*/ 6401 w 329701"/>
                  <a:gd name="connsiteY1" fmla="*/ 119584 h 222369"/>
                  <a:gd name="connsiteX2" fmla="*/ 56598 w 329701"/>
                  <a:gd name="connsiteY2" fmla="*/ 219978 h 222369"/>
                  <a:gd name="connsiteX3" fmla="*/ 168612 w 329701"/>
                  <a:gd name="connsiteY3" fmla="*/ 162161 h 222369"/>
                  <a:gd name="connsiteX4" fmla="*/ 198235 w 329701"/>
                  <a:gd name="connsiteY4" fmla="*/ 81865 h 222369"/>
                  <a:gd name="connsiteX5" fmla="*/ 281579 w 329701"/>
                  <a:gd name="connsiteY5" fmla="*/ 125776 h 222369"/>
                  <a:gd name="connsiteX6" fmla="*/ 306820 w 329701"/>
                  <a:gd name="connsiteY6" fmla="*/ 2713 h 222369"/>
                  <a:gd name="connsiteX7" fmla="*/ 167755 w 329701"/>
                  <a:gd name="connsiteY7" fmla="*/ 42718 h 22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701" h="222369">
                    <a:moveTo>
                      <a:pt x="167755" y="42718"/>
                    </a:moveTo>
                    <a:cubicBezTo>
                      <a:pt x="167755" y="42718"/>
                      <a:pt x="21546" y="85390"/>
                      <a:pt x="6401" y="119584"/>
                    </a:cubicBezTo>
                    <a:cubicBezTo>
                      <a:pt x="-8743" y="153779"/>
                      <a:pt x="1067" y="208262"/>
                      <a:pt x="56598" y="219978"/>
                    </a:cubicBezTo>
                    <a:cubicBezTo>
                      <a:pt x="112129" y="231694"/>
                      <a:pt x="158325" y="198451"/>
                      <a:pt x="168612" y="162161"/>
                    </a:cubicBezTo>
                    <a:cubicBezTo>
                      <a:pt x="178899" y="125871"/>
                      <a:pt x="188519" y="77579"/>
                      <a:pt x="198235" y="81865"/>
                    </a:cubicBezTo>
                    <a:cubicBezTo>
                      <a:pt x="207950" y="86152"/>
                      <a:pt x="214237" y="116917"/>
                      <a:pt x="281579" y="125776"/>
                    </a:cubicBezTo>
                    <a:cubicBezTo>
                      <a:pt x="348920" y="134634"/>
                      <a:pt x="333871" y="18143"/>
                      <a:pt x="306820" y="2713"/>
                    </a:cubicBezTo>
                    <a:cubicBezTo>
                      <a:pt x="279769" y="-12718"/>
                      <a:pt x="167755" y="42718"/>
                      <a:pt x="167755" y="4271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6E6E6556-7C43-4A31-B473-4FFE51C72EE5}"/>
                  </a:ext>
                </a:extLst>
              </p:cNvPr>
              <p:cNvSpPr/>
              <p:nvPr/>
            </p:nvSpPr>
            <p:spPr>
              <a:xfrm>
                <a:off x="-2486334" y="4864955"/>
                <a:ext cx="92773" cy="35147"/>
              </a:xfrm>
              <a:custGeom>
                <a:avLst/>
                <a:gdLst>
                  <a:gd name="connsiteX0" fmla="*/ 86773 w 92773"/>
                  <a:gd name="connsiteY0" fmla="*/ 0 h 35147"/>
                  <a:gd name="connsiteX1" fmla="*/ 0 w 92773"/>
                  <a:gd name="connsiteY1" fmla="*/ 35147 h 35147"/>
                  <a:gd name="connsiteX2" fmla="*/ 92774 w 92773"/>
                  <a:gd name="connsiteY2" fmla="*/ 26003 h 35147"/>
                  <a:gd name="connsiteX3" fmla="*/ 86773 w 92773"/>
                  <a:gd name="connsiteY3" fmla="*/ 0 h 3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73" h="35147">
                    <a:moveTo>
                      <a:pt x="86773" y="0"/>
                    </a:moveTo>
                    <a:lnTo>
                      <a:pt x="0" y="35147"/>
                    </a:lnTo>
                    <a:lnTo>
                      <a:pt x="92774" y="26003"/>
                    </a:lnTo>
                    <a:lnTo>
                      <a:pt x="86773" y="0"/>
                    </a:lnTo>
                    <a:close/>
                  </a:path>
                </a:pathLst>
              </a:custGeom>
              <a:solidFill>
                <a:srgbClr val="90CAF9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ECCD2C35-B6C5-40F8-A40A-5F9F345725E8}"/>
                  </a:ext>
                </a:extLst>
              </p:cNvPr>
              <p:cNvSpPr/>
              <p:nvPr/>
            </p:nvSpPr>
            <p:spPr>
              <a:xfrm>
                <a:off x="-2194774" y="4821807"/>
                <a:ext cx="68085" cy="89828"/>
              </a:xfrm>
              <a:custGeom>
                <a:avLst/>
                <a:gdLst>
                  <a:gd name="connsiteX0" fmla="*/ 5810 w 68085"/>
                  <a:gd name="connsiteY0" fmla="*/ 0 h 89828"/>
                  <a:gd name="connsiteX1" fmla="*/ 61055 w 68085"/>
                  <a:gd name="connsiteY1" fmla="*/ 57150 h 89828"/>
                  <a:gd name="connsiteX2" fmla="*/ 38671 w 68085"/>
                  <a:gd name="connsiteY2" fmla="*/ 89249 h 89828"/>
                  <a:gd name="connsiteX3" fmla="*/ 0 w 68085"/>
                  <a:gd name="connsiteY3" fmla="*/ 79057 h 8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085" h="89828">
                    <a:moveTo>
                      <a:pt x="5810" y="0"/>
                    </a:moveTo>
                    <a:cubicBezTo>
                      <a:pt x="5810" y="0"/>
                      <a:pt x="46482" y="50673"/>
                      <a:pt x="61055" y="57150"/>
                    </a:cubicBezTo>
                    <a:cubicBezTo>
                      <a:pt x="75629" y="63627"/>
                      <a:pt x="67246" y="85725"/>
                      <a:pt x="38671" y="89249"/>
                    </a:cubicBezTo>
                    <a:cubicBezTo>
                      <a:pt x="10096" y="92773"/>
                      <a:pt x="0" y="79057"/>
                      <a:pt x="0" y="7905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D6909A4F-524D-4546-80D0-8FB9A4E34434}"/>
                  </a:ext>
                </a:extLst>
              </p:cNvPr>
              <p:cNvSpPr/>
              <p:nvPr/>
            </p:nvSpPr>
            <p:spPr>
              <a:xfrm>
                <a:off x="-2169913" y="4925248"/>
                <a:ext cx="62293" cy="47182"/>
              </a:xfrm>
              <a:custGeom>
                <a:avLst/>
                <a:gdLst>
                  <a:gd name="connsiteX0" fmla="*/ 62293 w 62293"/>
                  <a:gd name="connsiteY0" fmla="*/ 0 h 47182"/>
                  <a:gd name="connsiteX1" fmla="*/ 0 w 62293"/>
                  <a:gd name="connsiteY1" fmla="*/ 46006 h 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293" h="47182">
                    <a:moveTo>
                      <a:pt x="62293" y="0"/>
                    </a:moveTo>
                    <a:cubicBezTo>
                      <a:pt x="62293" y="0"/>
                      <a:pt x="43243" y="55912"/>
                      <a:pt x="0" y="46006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DA1B7E12-2CEA-451E-9523-68696A679377}"/>
                  </a:ext>
                </a:extLst>
              </p:cNvPr>
              <p:cNvSpPr/>
              <p:nvPr/>
            </p:nvSpPr>
            <p:spPr>
              <a:xfrm>
                <a:off x="-2623406" y="4483768"/>
                <a:ext cx="536097" cy="476333"/>
              </a:xfrm>
              <a:custGeom>
                <a:avLst/>
                <a:gdLst>
                  <a:gd name="connsiteX0" fmla="*/ 141835 w 536097"/>
                  <a:gd name="connsiteY0" fmla="*/ 420906 h 476333"/>
                  <a:gd name="connsiteX1" fmla="*/ 178316 w 536097"/>
                  <a:gd name="connsiteY1" fmla="*/ 433479 h 476333"/>
                  <a:gd name="connsiteX2" fmla="*/ 197366 w 536097"/>
                  <a:gd name="connsiteY2" fmla="*/ 475675 h 476333"/>
                  <a:gd name="connsiteX3" fmla="*/ 217082 w 536097"/>
                  <a:gd name="connsiteY3" fmla="*/ 436527 h 476333"/>
                  <a:gd name="connsiteX4" fmla="*/ 182126 w 536097"/>
                  <a:gd name="connsiteY4" fmla="*/ 354516 h 476333"/>
                  <a:gd name="connsiteX5" fmla="*/ 174792 w 536097"/>
                  <a:gd name="connsiteY5" fmla="*/ 299843 h 476333"/>
                  <a:gd name="connsiteX6" fmla="*/ 220416 w 536097"/>
                  <a:gd name="connsiteY6" fmla="*/ 254694 h 476333"/>
                  <a:gd name="connsiteX7" fmla="*/ 287091 w 536097"/>
                  <a:gd name="connsiteY7" fmla="*/ 249170 h 476333"/>
                  <a:gd name="connsiteX8" fmla="*/ 476353 w 536097"/>
                  <a:gd name="connsiteY8" fmla="*/ 209165 h 476333"/>
                  <a:gd name="connsiteX9" fmla="*/ 463399 w 536097"/>
                  <a:gd name="connsiteY9" fmla="*/ 35334 h 476333"/>
                  <a:gd name="connsiteX10" fmla="*/ 157075 w 536097"/>
                  <a:gd name="connsiteY10" fmla="*/ 80863 h 476333"/>
                  <a:gd name="connsiteX11" fmla="*/ 293 w 536097"/>
                  <a:gd name="connsiteY11" fmla="*/ 253075 h 476333"/>
                  <a:gd name="connsiteX12" fmla="*/ 141835 w 536097"/>
                  <a:gd name="connsiteY12" fmla="*/ 420906 h 47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6097" h="476333">
                    <a:moveTo>
                      <a:pt x="141835" y="420906"/>
                    </a:moveTo>
                    <a:lnTo>
                      <a:pt x="178316" y="433479"/>
                    </a:lnTo>
                    <a:cubicBezTo>
                      <a:pt x="178316" y="433479"/>
                      <a:pt x="184888" y="471579"/>
                      <a:pt x="197366" y="475675"/>
                    </a:cubicBezTo>
                    <a:cubicBezTo>
                      <a:pt x="209843" y="479770"/>
                      <a:pt x="230322" y="464530"/>
                      <a:pt x="217082" y="436527"/>
                    </a:cubicBezTo>
                    <a:cubicBezTo>
                      <a:pt x="203843" y="408523"/>
                      <a:pt x="166695" y="381472"/>
                      <a:pt x="182126" y="354516"/>
                    </a:cubicBezTo>
                    <a:cubicBezTo>
                      <a:pt x="197556" y="327561"/>
                      <a:pt x="189555" y="308701"/>
                      <a:pt x="174792" y="299843"/>
                    </a:cubicBezTo>
                    <a:cubicBezTo>
                      <a:pt x="160028" y="290985"/>
                      <a:pt x="138311" y="287270"/>
                      <a:pt x="220416" y="254694"/>
                    </a:cubicBezTo>
                    <a:cubicBezTo>
                      <a:pt x="302522" y="222119"/>
                      <a:pt x="319286" y="221357"/>
                      <a:pt x="287091" y="249170"/>
                    </a:cubicBezTo>
                    <a:cubicBezTo>
                      <a:pt x="254897" y="276983"/>
                      <a:pt x="425204" y="237930"/>
                      <a:pt x="476353" y="209165"/>
                    </a:cubicBezTo>
                    <a:cubicBezTo>
                      <a:pt x="527502" y="180399"/>
                      <a:pt x="585986" y="101247"/>
                      <a:pt x="463399" y="35334"/>
                    </a:cubicBezTo>
                    <a:cubicBezTo>
                      <a:pt x="340812" y="-30579"/>
                      <a:pt x="256135" y="2091"/>
                      <a:pt x="157075" y="80863"/>
                    </a:cubicBezTo>
                    <a:cubicBezTo>
                      <a:pt x="58015" y="159635"/>
                      <a:pt x="-4850" y="184019"/>
                      <a:pt x="293" y="253075"/>
                    </a:cubicBezTo>
                    <a:cubicBezTo>
                      <a:pt x="5437" y="322131"/>
                      <a:pt x="141835" y="420906"/>
                      <a:pt x="141835" y="42090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36F7B5D8-CBAB-46ED-9F0B-1D51BB421437}"/>
                  </a:ext>
                </a:extLst>
              </p:cNvPr>
              <p:cNvSpPr/>
              <p:nvPr/>
            </p:nvSpPr>
            <p:spPr>
              <a:xfrm rot="-161400">
                <a:off x="-2786319" y="4045309"/>
                <a:ext cx="1090898" cy="420147"/>
              </a:xfrm>
              <a:custGeom>
                <a:avLst/>
                <a:gdLst>
                  <a:gd name="connsiteX0" fmla="*/ 0 w 1090898"/>
                  <a:gd name="connsiteY0" fmla="*/ 0 h 420147"/>
                  <a:gd name="connsiteX1" fmla="*/ 1090898 w 1090898"/>
                  <a:gd name="connsiteY1" fmla="*/ 0 h 420147"/>
                  <a:gd name="connsiteX2" fmla="*/ 1090898 w 1090898"/>
                  <a:gd name="connsiteY2" fmla="*/ 420148 h 420147"/>
                  <a:gd name="connsiteX3" fmla="*/ 0 w 1090898"/>
                  <a:gd name="connsiteY3" fmla="*/ 420148 h 42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898" h="420147">
                    <a:moveTo>
                      <a:pt x="0" y="0"/>
                    </a:moveTo>
                    <a:lnTo>
                      <a:pt x="1090898" y="0"/>
                    </a:lnTo>
                    <a:lnTo>
                      <a:pt x="1090898" y="420148"/>
                    </a:lnTo>
                    <a:lnTo>
                      <a:pt x="0" y="420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B19C58C9-BC0B-407D-8C6A-5AECA643459B}"/>
                  </a:ext>
                </a:extLst>
              </p:cNvPr>
              <p:cNvSpPr/>
              <p:nvPr/>
            </p:nvSpPr>
            <p:spPr>
              <a:xfrm>
                <a:off x="-2738366" y="4156866"/>
                <a:ext cx="325755" cy="16287"/>
              </a:xfrm>
              <a:custGeom>
                <a:avLst/>
                <a:gdLst>
                  <a:gd name="connsiteX0" fmla="*/ 0 w 325755"/>
                  <a:gd name="connsiteY0" fmla="*/ 16288 h 16287"/>
                  <a:gd name="connsiteX1" fmla="*/ 325755 w 325755"/>
                  <a:gd name="connsiteY1" fmla="*/ 0 h 1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755" h="16287">
                    <a:moveTo>
                      <a:pt x="0" y="16288"/>
                    </a:moveTo>
                    <a:lnTo>
                      <a:pt x="325755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2A7CDE7B-8FE5-4E68-B6F3-2F9BA3147183}"/>
                  </a:ext>
                </a:extLst>
              </p:cNvPr>
              <p:cNvSpPr/>
              <p:nvPr/>
            </p:nvSpPr>
            <p:spPr>
              <a:xfrm>
                <a:off x="-2732936" y="4211159"/>
                <a:ext cx="325754" cy="16287"/>
              </a:xfrm>
              <a:custGeom>
                <a:avLst/>
                <a:gdLst>
                  <a:gd name="connsiteX0" fmla="*/ 0 w 325754"/>
                  <a:gd name="connsiteY0" fmla="*/ 16288 h 16287"/>
                  <a:gd name="connsiteX1" fmla="*/ 325755 w 325754"/>
                  <a:gd name="connsiteY1" fmla="*/ 0 h 1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754" h="16287">
                    <a:moveTo>
                      <a:pt x="0" y="16288"/>
                    </a:moveTo>
                    <a:lnTo>
                      <a:pt x="325755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37767B3E-04FD-460F-8BC6-3D343F71BF9C}"/>
                  </a:ext>
                </a:extLst>
              </p:cNvPr>
              <p:cNvSpPr/>
              <p:nvPr/>
            </p:nvSpPr>
            <p:spPr>
              <a:xfrm>
                <a:off x="-2727507" y="4281644"/>
                <a:ext cx="868584" cy="38004"/>
              </a:xfrm>
              <a:custGeom>
                <a:avLst/>
                <a:gdLst>
                  <a:gd name="connsiteX0" fmla="*/ 0 w 868584"/>
                  <a:gd name="connsiteY0" fmla="*/ 38005 h 38004"/>
                  <a:gd name="connsiteX1" fmla="*/ 868585 w 868584"/>
                  <a:gd name="connsiteY1" fmla="*/ 0 h 3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8584" h="38004">
                    <a:moveTo>
                      <a:pt x="0" y="38005"/>
                    </a:moveTo>
                    <a:lnTo>
                      <a:pt x="868585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818B3BF6-6D48-47F1-90E5-689641AAE164}"/>
                  </a:ext>
                </a:extLst>
              </p:cNvPr>
              <p:cNvSpPr/>
              <p:nvPr/>
            </p:nvSpPr>
            <p:spPr>
              <a:xfrm>
                <a:off x="-2727507" y="4325078"/>
                <a:ext cx="868584" cy="38004"/>
              </a:xfrm>
              <a:custGeom>
                <a:avLst/>
                <a:gdLst>
                  <a:gd name="connsiteX0" fmla="*/ 0 w 868584"/>
                  <a:gd name="connsiteY0" fmla="*/ 38005 h 38004"/>
                  <a:gd name="connsiteX1" fmla="*/ 868585 w 868584"/>
                  <a:gd name="connsiteY1" fmla="*/ 0 h 3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8584" h="38004">
                    <a:moveTo>
                      <a:pt x="0" y="38005"/>
                    </a:moveTo>
                    <a:lnTo>
                      <a:pt x="868585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C5C2D293-821A-4C55-BADF-D968679A06DF}"/>
                  </a:ext>
                </a:extLst>
              </p:cNvPr>
              <p:cNvSpPr/>
              <p:nvPr/>
            </p:nvSpPr>
            <p:spPr>
              <a:xfrm>
                <a:off x="-2727507" y="4373941"/>
                <a:ext cx="868584" cy="38004"/>
              </a:xfrm>
              <a:custGeom>
                <a:avLst/>
                <a:gdLst>
                  <a:gd name="connsiteX0" fmla="*/ 0 w 868584"/>
                  <a:gd name="connsiteY0" fmla="*/ 38005 h 38004"/>
                  <a:gd name="connsiteX1" fmla="*/ 868585 w 868584"/>
                  <a:gd name="connsiteY1" fmla="*/ 0 h 3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8584" h="38004">
                    <a:moveTo>
                      <a:pt x="0" y="38005"/>
                    </a:moveTo>
                    <a:lnTo>
                      <a:pt x="868585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2C1D324E-FB13-4D0A-9922-E5C32923DD90}"/>
                  </a:ext>
                </a:extLst>
              </p:cNvPr>
              <p:cNvSpPr/>
              <p:nvPr/>
            </p:nvSpPr>
            <p:spPr>
              <a:xfrm>
                <a:off x="-1947219" y="4096668"/>
                <a:ext cx="72770" cy="74961"/>
              </a:xfrm>
              <a:custGeom>
                <a:avLst/>
                <a:gdLst>
                  <a:gd name="connsiteX0" fmla="*/ 72771 w 72770"/>
                  <a:gd name="connsiteY0" fmla="*/ 71533 h 74961"/>
                  <a:gd name="connsiteX1" fmla="*/ 35719 w 72770"/>
                  <a:gd name="connsiteY1" fmla="*/ 46482 h 74961"/>
                  <a:gd name="connsiteX2" fmla="*/ 3429 w 72770"/>
                  <a:gd name="connsiteY2" fmla="*/ 74962 h 74961"/>
                  <a:gd name="connsiteX3" fmla="*/ 0 w 72770"/>
                  <a:gd name="connsiteY3" fmla="*/ 3334 h 74961"/>
                  <a:gd name="connsiteX4" fmla="*/ 69247 w 72770"/>
                  <a:gd name="connsiteY4" fmla="*/ 0 h 74961"/>
                  <a:gd name="connsiteX5" fmla="*/ 72771 w 72770"/>
                  <a:gd name="connsiteY5" fmla="*/ 71533 h 7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70" h="74961">
                    <a:moveTo>
                      <a:pt x="72771" y="71533"/>
                    </a:moveTo>
                    <a:lnTo>
                      <a:pt x="35719" y="46482"/>
                    </a:lnTo>
                    <a:lnTo>
                      <a:pt x="3429" y="74962"/>
                    </a:lnTo>
                    <a:lnTo>
                      <a:pt x="0" y="3334"/>
                    </a:lnTo>
                    <a:lnTo>
                      <a:pt x="69247" y="0"/>
                    </a:lnTo>
                    <a:lnTo>
                      <a:pt x="72771" y="7153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EBF1672C-27D1-4F08-BE32-C3BD247B6776}"/>
                  </a:ext>
                </a:extLst>
              </p:cNvPr>
              <p:cNvSpPr/>
              <p:nvPr/>
            </p:nvSpPr>
            <p:spPr>
              <a:xfrm>
                <a:off x="-2291245" y="4102932"/>
                <a:ext cx="26673" cy="26676"/>
              </a:xfrm>
              <a:custGeom>
                <a:avLst/>
                <a:gdLst>
                  <a:gd name="connsiteX0" fmla="*/ 26653 w 26673"/>
                  <a:gd name="connsiteY0" fmla="*/ 12596 h 26676"/>
                  <a:gd name="connsiteX1" fmla="*/ 14080 w 26673"/>
                  <a:gd name="connsiteY1" fmla="*/ 26655 h 26676"/>
                  <a:gd name="connsiteX2" fmla="*/ 21 w 26673"/>
                  <a:gd name="connsiteY2" fmla="*/ 14082 h 26676"/>
                  <a:gd name="connsiteX3" fmla="*/ 12594 w 26673"/>
                  <a:gd name="connsiteY3" fmla="*/ 23 h 26676"/>
                  <a:gd name="connsiteX4" fmla="*/ 12651 w 26673"/>
                  <a:gd name="connsiteY4" fmla="*/ 23 h 26676"/>
                  <a:gd name="connsiteX5" fmla="*/ 26644 w 26673"/>
                  <a:gd name="connsiteY5" fmla="*/ 12463 h 26676"/>
                  <a:gd name="connsiteX6" fmla="*/ 26653 w 26673"/>
                  <a:gd name="connsiteY6" fmla="*/ 12596 h 2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3" h="26676">
                    <a:moveTo>
                      <a:pt x="26653" y="12596"/>
                    </a:moveTo>
                    <a:cubicBezTo>
                      <a:pt x="27063" y="19949"/>
                      <a:pt x="21433" y="26246"/>
                      <a:pt x="14080" y="26655"/>
                    </a:cubicBezTo>
                    <a:cubicBezTo>
                      <a:pt x="6727" y="27065"/>
                      <a:pt x="440" y="21435"/>
                      <a:pt x="21" y="14082"/>
                    </a:cubicBezTo>
                    <a:cubicBezTo>
                      <a:pt x="-389" y="6729"/>
                      <a:pt x="5241" y="433"/>
                      <a:pt x="12594" y="23"/>
                    </a:cubicBezTo>
                    <a:cubicBezTo>
                      <a:pt x="12613" y="23"/>
                      <a:pt x="12632" y="23"/>
                      <a:pt x="12651" y="23"/>
                    </a:cubicBezTo>
                    <a:cubicBezTo>
                      <a:pt x="19947" y="-405"/>
                      <a:pt x="26215" y="5167"/>
                      <a:pt x="26644" y="12463"/>
                    </a:cubicBezTo>
                    <a:cubicBezTo>
                      <a:pt x="26653" y="12510"/>
                      <a:pt x="26653" y="12549"/>
                      <a:pt x="26653" y="125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4885A211-E114-4466-9499-CB81E2FB6ACD}"/>
                  </a:ext>
                </a:extLst>
              </p:cNvPr>
              <p:cNvSpPr/>
              <p:nvPr/>
            </p:nvSpPr>
            <p:spPr>
              <a:xfrm>
                <a:off x="-2238034" y="4100080"/>
                <a:ext cx="26704" cy="26704"/>
              </a:xfrm>
              <a:custGeom>
                <a:avLst/>
                <a:gdLst>
                  <a:gd name="connsiteX0" fmla="*/ 26687 w 26704"/>
                  <a:gd name="connsiteY0" fmla="*/ 12686 h 26704"/>
                  <a:gd name="connsiteX1" fmla="*/ 14019 w 26704"/>
                  <a:gd name="connsiteY1" fmla="*/ 26687 h 26704"/>
                  <a:gd name="connsiteX2" fmla="*/ 17 w 26704"/>
                  <a:gd name="connsiteY2" fmla="*/ 14019 h 26704"/>
                  <a:gd name="connsiteX3" fmla="*/ 12685 w 26704"/>
                  <a:gd name="connsiteY3" fmla="*/ 17 h 26704"/>
                  <a:gd name="connsiteX4" fmla="*/ 26687 w 26704"/>
                  <a:gd name="connsiteY4" fmla="*/ 12686 h 26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04" h="26704">
                    <a:moveTo>
                      <a:pt x="26687" y="12686"/>
                    </a:moveTo>
                    <a:cubicBezTo>
                      <a:pt x="27059" y="20048"/>
                      <a:pt x="21382" y="26316"/>
                      <a:pt x="14019" y="26687"/>
                    </a:cubicBezTo>
                    <a:cubicBezTo>
                      <a:pt x="6656" y="27059"/>
                      <a:pt x="389" y="21382"/>
                      <a:pt x="17" y="14019"/>
                    </a:cubicBezTo>
                    <a:cubicBezTo>
                      <a:pt x="-354" y="6656"/>
                      <a:pt x="5323" y="389"/>
                      <a:pt x="12685" y="17"/>
                    </a:cubicBezTo>
                    <a:cubicBezTo>
                      <a:pt x="20048" y="-354"/>
                      <a:pt x="26316" y="5323"/>
                      <a:pt x="26687" y="126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EDEB452F-9AD1-49B0-975E-6ADE6F004DA9}"/>
                  </a:ext>
                </a:extLst>
              </p:cNvPr>
              <p:cNvSpPr/>
              <p:nvPr/>
            </p:nvSpPr>
            <p:spPr>
              <a:xfrm>
                <a:off x="-2184379" y="4097222"/>
                <a:ext cx="26673" cy="26675"/>
              </a:xfrm>
              <a:custGeom>
                <a:avLst/>
                <a:gdLst>
                  <a:gd name="connsiteX0" fmla="*/ 26657 w 26673"/>
                  <a:gd name="connsiteY0" fmla="*/ 12686 h 26675"/>
                  <a:gd name="connsiteX1" fmla="*/ 13989 w 26673"/>
                  <a:gd name="connsiteY1" fmla="*/ 26660 h 26675"/>
                  <a:gd name="connsiteX2" fmla="*/ 16 w 26673"/>
                  <a:gd name="connsiteY2" fmla="*/ 13982 h 26675"/>
                  <a:gd name="connsiteX3" fmla="*/ 12655 w 26673"/>
                  <a:gd name="connsiteY3" fmla="*/ 18 h 26675"/>
                  <a:gd name="connsiteX4" fmla="*/ 26657 w 26673"/>
                  <a:gd name="connsiteY4" fmla="*/ 12658 h 26675"/>
                  <a:gd name="connsiteX5" fmla="*/ 26657 w 26673"/>
                  <a:gd name="connsiteY5" fmla="*/ 12686 h 2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3" h="26675">
                    <a:moveTo>
                      <a:pt x="26657" y="12686"/>
                    </a:moveTo>
                    <a:cubicBezTo>
                      <a:pt x="27019" y="20040"/>
                      <a:pt x="21342" y="26298"/>
                      <a:pt x="13989" y="26660"/>
                    </a:cubicBezTo>
                    <a:cubicBezTo>
                      <a:pt x="6635" y="27012"/>
                      <a:pt x="378" y="21345"/>
                      <a:pt x="16" y="13982"/>
                    </a:cubicBezTo>
                    <a:cubicBezTo>
                      <a:pt x="-337" y="6638"/>
                      <a:pt x="5312" y="399"/>
                      <a:pt x="12655" y="18"/>
                    </a:cubicBezTo>
                    <a:cubicBezTo>
                      <a:pt x="20009" y="-363"/>
                      <a:pt x="26276" y="5295"/>
                      <a:pt x="26657" y="12658"/>
                    </a:cubicBezTo>
                    <a:cubicBezTo>
                      <a:pt x="26657" y="12667"/>
                      <a:pt x="26657" y="12677"/>
                      <a:pt x="26657" y="126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04F4CA59-80BF-4B11-A8B4-A94D524AE66F}"/>
                </a:ext>
              </a:extLst>
            </p:cNvPr>
            <p:cNvSpPr/>
            <p:nvPr/>
          </p:nvSpPr>
          <p:spPr>
            <a:xfrm>
              <a:off x="-1794393" y="3792344"/>
              <a:ext cx="642511" cy="1852041"/>
            </a:xfrm>
            <a:custGeom>
              <a:avLst/>
              <a:gdLst>
                <a:gd name="connsiteX0" fmla="*/ 642512 w 642511"/>
                <a:gd name="connsiteY0" fmla="*/ 1446753 h 1852041"/>
                <a:gd name="connsiteX1" fmla="*/ 389147 w 642511"/>
                <a:gd name="connsiteY1" fmla="*/ 618554 h 1852041"/>
                <a:gd name="connsiteX2" fmla="*/ 363048 w 642511"/>
                <a:gd name="connsiteY2" fmla="*/ 370904 h 1852041"/>
                <a:gd name="connsiteX3" fmla="*/ 364477 w 642511"/>
                <a:gd name="connsiteY3" fmla="*/ 64294 h 1852041"/>
                <a:gd name="connsiteX4" fmla="*/ 239985 w 642511"/>
                <a:gd name="connsiteY4" fmla="*/ 1 h 1852041"/>
                <a:gd name="connsiteX5" fmla="*/ 101397 w 642511"/>
                <a:gd name="connsiteY5" fmla="*/ 141161 h 1852041"/>
                <a:gd name="connsiteX6" fmla="*/ 12147 w 642511"/>
                <a:gd name="connsiteY6" fmla="*/ 640366 h 1852041"/>
                <a:gd name="connsiteX7" fmla="*/ 86919 w 642511"/>
                <a:gd name="connsiteY7" fmla="*/ 844392 h 1852041"/>
                <a:gd name="connsiteX8" fmla="*/ 17100 w 642511"/>
                <a:gd name="connsiteY8" fmla="*/ 1483424 h 1852041"/>
                <a:gd name="connsiteX9" fmla="*/ 344284 w 642511"/>
                <a:gd name="connsiteY9" fmla="*/ 1852041 h 185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2511" h="1852041">
                  <a:moveTo>
                    <a:pt x="642512" y="1446753"/>
                  </a:moveTo>
                  <a:cubicBezTo>
                    <a:pt x="642512" y="1446753"/>
                    <a:pt x="398672" y="729616"/>
                    <a:pt x="389147" y="618554"/>
                  </a:cubicBezTo>
                  <a:cubicBezTo>
                    <a:pt x="379622" y="507493"/>
                    <a:pt x="365810" y="436150"/>
                    <a:pt x="363048" y="370904"/>
                  </a:cubicBezTo>
                  <a:cubicBezTo>
                    <a:pt x="360286" y="305658"/>
                    <a:pt x="369335" y="116587"/>
                    <a:pt x="364477" y="64294"/>
                  </a:cubicBezTo>
                  <a:cubicBezTo>
                    <a:pt x="359619" y="12002"/>
                    <a:pt x="312471" y="-95"/>
                    <a:pt x="239985" y="1"/>
                  </a:cubicBezTo>
                  <a:cubicBezTo>
                    <a:pt x="167500" y="96"/>
                    <a:pt x="140640" y="68295"/>
                    <a:pt x="101397" y="141161"/>
                  </a:cubicBezTo>
                  <a:cubicBezTo>
                    <a:pt x="29578" y="274511"/>
                    <a:pt x="-25381" y="518637"/>
                    <a:pt x="12147" y="640366"/>
                  </a:cubicBezTo>
                  <a:cubicBezTo>
                    <a:pt x="49676" y="762096"/>
                    <a:pt x="81775" y="788861"/>
                    <a:pt x="86919" y="844392"/>
                  </a:cubicBezTo>
                  <a:cubicBezTo>
                    <a:pt x="92062" y="899923"/>
                    <a:pt x="-33573" y="1290353"/>
                    <a:pt x="17100" y="1483424"/>
                  </a:cubicBezTo>
                  <a:cubicBezTo>
                    <a:pt x="67773" y="1676496"/>
                    <a:pt x="208172" y="1805274"/>
                    <a:pt x="344284" y="185204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8" name="图形 195">
              <a:extLst>
                <a:ext uri="{FF2B5EF4-FFF2-40B4-BE49-F238E27FC236}">
                  <a16:creationId xmlns:a16="http://schemas.microsoft.com/office/drawing/2014/main" id="{3A404A71-0AFC-4DBB-B8BB-6DD3BC786C4D}"/>
                </a:ext>
              </a:extLst>
            </p:cNvPr>
            <p:cNvGrpSpPr/>
            <p:nvPr/>
          </p:nvGrpSpPr>
          <p:grpSpPr>
            <a:xfrm>
              <a:off x="-1644352" y="3793011"/>
              <a:ext cx="516847" cy="1710705"/>
              <a:chOff x="-1644352" y="3793011"/>
              <a:chExt cx="516847" cy="1710705"/>
            </a:xfrm>
          </p:grpSpPr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2DFE98F5-EE11-42EA-9CE7-6EDACB716AC6}"/>
                  </a:ext>
                </a:extLst>
              </p:cNvPr>
              <p:cNvSpPr/>
              <p:nvPr/>
            </p:nvSpPr>
            <p:spPr>
              <a:xfrm>
                <a:off x="-1644352" y="3793011"/>
                <a:ext cx="516847" cy="1710705"/>
              </a:xfrm>
              <a:custGeom>
                <a:avLst/>
                <a:gdLst>
                  <a:gd name="connsiteX0" fmla="*/ 397221 w 516847"/>
                  <a:gd name="connsiteY0" fmla="*/ 1703260 h 1710705"/>
                  <a:gd name="connsiteX1" fmla="*/ 371694 w 516847"/>
                  <a:gd name="connsiteY1" fmla="*/ 1080516 h 1710705"/>
                  <a:gd name="connsiteX2" fmla="*/ 238820 w 516847"/>
                  <a:gd name="connsiteY2" fmla="*/ 617887 h 1710705"/>
                  <a:gd name="connsiteX3" fmla="*/ 212722 w 516847"/>
                  <a:gd name="connsiteY3" fmla="*/ 370237 h 1710705"/>
                  <a:gd name="connsiteX4" fmla="*/ 212150 w 516847"/>
                  <a:gd name="connsiteY4" fmla="*/ 338423 h 1710705"/>
                  <a:gd name="connsiteX5" fmla="*/ 211483 w 516847"/>
                  <a:gd name="connsiteY5" fmla="*/ 332042 h 1710705"/>
                  <a:gd name="connsiteX6" fmla="*/ 215007 w 516847"/>
                  <a:gd name="connsiteY6" fmla="*/ 170117 h 1710705"/>
                  <a:gd name="connsiteX7" fmla="*/ 214150 w 516847"/>
                  <a:gd name="connsiteY7" fmla="*/ 63627 h 1710705"/>
                  <a:gd name="connsiteX8" fmla="*/ 117472 w 516847"/>
                  <a:gd name="connsiteY8" fmla="*/ 0 h 1710705"/>
                  <a:gd name="connsiteX9" fmla="*/ 1933 w 516847"/>
                  <a:gd name="connsiteY9" fmla="*/ 336804 h 1710705"/>
                  <a:gd name="connsiteX10" fmla="*/ 87658 w 516847"/>
                  <a:gd name="connsiteY10" fmla="*/ 460629 h 1710705"/>
                  <a:gd name="connsiteX11" fmla="*/ 35271 w 516847"/>
                  <a:gd name="connsiteY11" fmla="*/ 517779 h 1710705"/>
                  <a:gd name="connsiteX12" fmla="*/ 116233 w 516847"/>
                  <a:gd name="connsiteY12" fmla="*/ 555879 h 1710705"/>
                  <a:gd name="connsiteX13" fmla="*/ 35271 w 516847"/>
                  <a:gd name="connsiteY13" fmla="*/ 622554 h 1710705"/>
                  <a:gd name="connsiteX14" fmla="*/ 116233 w 516847"/>
                  <a:gd name="connsiteY14" fmla="*/ 789242 h 1710705"/>
                  <a:gd name="connsiteX15" fmla="*/ 78133 w 516847"/>
                  <a:gd name="connsiteY15" fmla="*/ 1127379 h 1710705"/>
                  <a:gd name="connsiteX16" fmla="*/ 397221 w 516847"/>
                  <a:gd name="connsiteY16" fmla="*/ 1703260 h 1710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6847" h="1710705">
                    <a:moveTo>
                      <a:pt x="397221" y="1703260"/>
                    </a:moveTo>
                    <a:cubicBezTo>
                      <a:pt x="517522" y="1646968"/>
                      <a:pt x="602008" y="1560385"/>
                      <a:pt x="371694" y="1080516"/>
                    </a:cubicBezTo>
                    <a:cubicBezTo>
                      <a:pt x="308829" y="885349"/>
                      <a:pt x="243964" y="674084"/>
                      <a:pt x="238820" y="617887"/>
                    </a:cubicBezTo>
                    <a:cubicBezTo>
                      <a:pt x="228533" y="506730"/>
                      <a:pt x="215484" y="435483"/>
                      <a:pt x="212722" y="370237"/>
                    </a:cubicBezTo>
                    <a:cubicBezTo>
                      <a:pt x="212722" y="361569"/>
                      <a:pt x="212150" y="351187"/>
                      <a:pt x="212150" y="338423"/>
                    </a:cubicBezTo>
                    <a:cubicBezTo>
                      <a:pt x="212150" y="336328"/>
                      <a:pt x="212150" y="334137"/>
                      <a:pt x="211483" y="332042"/>
                    </a:cubicBezTo>
                    <a:cubicBezTo>
                      <a:pt x="203863" y="254317"/>
                      <a:pt x="207959" y="204978"/>
                      <a:pt x="215007" y="170117"/>
                    </a:cubicBezTo>
                    <a:cubicBezTo>
                      <a:pt x="215865" y="124301"/>
                      <a:pt x="216055" y="83820"/>
                      <a:pt x="214150" y="63627"/>
                    </a:cubicBezTo>
                    <a:cubicBezTo>
                      <a:pt x="210055" y="18383"/>
                      <a:pt x="174050" y="3238"/>
                      <a:pt x="117472" y="0"/>
                    </a:cubicBezTo>
                    <a:cubicBezTo>
                      <a:pt x="92325" y="62008"/>
                      <a:pt x="17745" y="250031"/>
                      <a:pt x="1933" y="336804"/>
                    </a:cubicBezTo>
                    <a:cubicBezTo>
                      <a:pt x="-17117" y="441579"/>
                      <a:pt x="111471" y="460629"/>
                      <a:pt x="87658" y="460629"/>
                    </a:cubicBezTo>
                    <a:cubicBezTo>
                      <a:pt x="63846" y="460629"/>
                      <a:pt x="1933" y="503492"/>
                      <a:pt x="35271" y="517779"/>
                    </a:cubicBezTo>
                    <a:cubicBezTo>
                      <a:pt x="68608" y="532067"/>
                      <a:pt x="116233" y="555879"/>
                      <a:pt x="116233" y="555879"/>
                    </a:cubicBezTo>
                    <a:cubicBezTo>
                      <a:pt x="116233" y="555879"/>
                      <a:pt x="25746" y="574929"/>
                      <a:pt x="35271" y="622554"/>
                    </a:cubicBezTo>
                    <a:cubicBezTo>
                      <a:pt x="44796" y="670179"/>
                      <a:pt x="101946" y="732092"/>
                      <a:pt x="116233" y="789242"/>
                    </a:cubicBezTo>
                    <a:cubicBezTo>
                      <a:pt x="130521" y="846392"/>
                      <a:pt x="87658" y="941642"/>
                      <a:pt x="78133" y="1127379"/>
                    </a:cubicBezTo>
                    <a:cubicBezTo>
                      <a:pt x="68608" y="1313117"/>
                      <a:pt x="244821" y="1774698"/>
                      <a:pt x="397221" y="1703260"/>
                    </a:cubicBezTo>
                    <a:close/>
                  </a:path>
                </a:pathLst>
              </a:custGeom>
              <a:solidFill>
                <a:srgbClr val="90CAF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14B61CAA-123D-411D-8D3B-5F4DD1EF90EE}"/>
                  </a:ext>
                </a:extLst>
              </p:cNvPr>
              <p:cNvSpPr/>
              <p:nvPr/>
            </p:nvSpPr>
            <p:spPr>
              <a:xfrm>
                <a:off x="-1644352" y="3793011"/>
                <a:ext cx="516847" cy="1710705"/>
              </a:xfrm>
              <a:custGeom>
                <a:avLst/>
                <a:gdLst>
                  <a:gd name="connsiteX0" fmla="*/ 397221 w 516847"/>
                  <a:gd name="connsiteY0" fmla="*/ 1703260 h 1710705"/>
                  <a:gd name="connsiteX1" fmla="*/ 371694 w 516847"/>
                  <a:gd name="connsiteY1" fmla="*/ 1080516 h 1710705"/>
                  <a:gd name="connsiteX2" fmla="*/ 238820 w 516847"/>
                  <a:gd name="connsiteY2" fmla="*/ 617887 h 1710705"/>
                  <a:gd name="connsiteX3" fmla="*/ 212722 w 516847"/>
                  <a:gd name="connsiteY3" fmla="*/ 370237 h 1710705"/>
                  <a:gd name="connsiteX4" fmla="*/ 212150 w 516847"/>
                  <a:gd name="connsiteY4" fmla="*/ 338423 h 1710705"/>
                  <a:gd name="connsiteX5" fmla="*/ 211483 w 516847"/>
                  <a:gd name="connsiteY5" fmla="*/ 332042 h 1710705"/>
                  <a:gd name="connsiteX6" fmla="*/ 215007 w 516847"/>
                  <a:gd name="connsiteY6" fmla="*/ 170117 h 1710705"/>
                  <a:gd name="connsiteX7" fmla="*/ 214150 w 516847"/>
                  <a:gd name="connsiteY7" fmla="*/ 63627 h 1710705"/>
                  <a:gd name="connsiteX8" fmla="*/ 117472 w 516847"/>
                  <a:gd name="connsiteY8" fmla="*/ 0 h 1710705"/>
                  <a:gd name="connsiteX9" fmla="*/ 1933 w 516847"/>
                  <a:gd name="connsiteY9" fmla="*/ 336804 h 1710705"/>
                  <a:gd name="connsiteX10" fmla="*/ 87658 w 516847"/>
                  <a:gd name="connsiteY10" fmla="*/ 460629 h 1710705"/>
                  <a:gd name="connsiteX11" fmla="*/ 35271 w 516847"/>
                  <a:gd name="connsiteY11" fmla="*/ 517779 h 1710705"/>
                  <a:gd name="connsiteX12" fmla="*/ 116233 w 516847"/>
                  <a:gd name="connsiteY12" fmla="*/ 555879 h 1710705"/>
                  <a:gd name="connsiteX13" fmla="*/ 35271 w 516847"/>
                  <a:gd name="connsiteY13" fmla="*/ 622554 h 1710705"/>
                  <a:gd name="connsiteX14" fmla="*/ 116233 w 516847"/>
                  <a:gd name="connsiteY14" fmla="*/ 789242 h 1710705"/>
                  <a:gd name="connsiteX15" fmla="*/ 78133 w 516847"/>
                  <a:gd name="connsiteY15" fmla="*/ 1127379 h 1710705"/>
                  <a:gd name="connsiteX16" fmla="*/ 397221 w 516847"/>
                  <a:gd name="connsiteY16" fmla="*/ 1703260 h 1710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6847" h="1710705">
                    <a:moveTo>
                      <a:pt x="397221" y="1703260"/>
                    </a:moveTo>
                    <a:cubicBezTo>
                      <a:pt x="517522" y="1646968"/>
                      <a:pt x="602008" y="1560385"/>
                      <a:pt x="371694" y="1080516"/>
                    </a:cubicBezTo>
                    <a:cubicBezTo>
                      <a:pt x="308829" y="885349"/>
                      <a:pt x="243964" y="674084"/>
                      <a:pt x="238820" y="617887"/>
                    </a:cubicBezTo>
                    <a:cubicBezTo>
                      <a:pt x="228533" y="506730"/>
                      <a:pt x="215484" y="435483"/>
                      <a:pt x="212722" y="370237"/>
                    </a:cubicBezTo>
                    <a:cubicBezTo>
                      <a:pt x="212722" y="361569"/>
                      <a:pt x="212150" y="351187"/>
                      <a:pt x="212150" y="338423"/>
                    </a:cubicBezTo>
                    <a:cubicBezTo>
                      <a:pt x="212150" y="336328"/>
                      <a:pt x="212150" y="334137"/>
                      <a:pt x="211483" y="332042"/>
                    </a:cubicBezTo>
                    <a:cubicBezTo>
                      <a:pt x="203863" y="254317"/>
                      <a:pt x="207959" y="204978"/>
                      <a:pt x="215007" y="170117"/>
                    </a:cubicBezTo>
                    <a:cubicBezTo>
                      <a:pt x="215865" y="124301"/>
                      <a:pt x="216055" y="83820"/>
                      <a:pt x="214150" y="63627"/>
                    </a:cubicBezTo>
                    <a:cubicBezTo>
                      <a:pt x="210055" y="18383"/>
                      <a:pt x="174050" y="3238"/>
                      <a:pt x="117472" y="0"/>
                    </a:cubicBezTo>
                    <a:cubicBezTo>
                      <a:pt x="92325" y="62008"/>
                      <a:pt x="17745" y="250031"/>
                      <a:pt x="1933" y="336804"/>
                    </a:cubicBezTo>
                    <a:cubicBezTo>
                      <a:pt x="-17117" y="441579"/>
                      <a:pt x="111471" y="460629"/>
                      <a:pt x="87658" y="460629"/>
                    </a:cubicBezTo>
                    <a:cubicBezTo>
                      <a:pt x="63846" y="460629"/>
                      <a:pt x="1933" y="503492"/>
                      <a:pt x="35271" y="517779"/>
                    </a:cubicBezTo>
                    <a:cubicBezTo>
                      <a:pt x="68608" y="532067"/>
                      <a:pt x="116233" y="555879"/>
                      <a:pt x="116233" y="555879"/>
                    </a:cubicBezTo>
                    <a:cubicBezTo>
                      <a:pt x="116233" y="555879"/>
                      <a:pt x="25746" y="574929"/>
                      <a:pt x="35271" y="622554"/>
                    </a:cubicBezTo>
                    <a:cubicBezTo>
                      <a:pt x="44796" y="670179"/>
                      <a:pt x="101946" y="732092"/>
                      <a:pt x="116233" y="789242"/>
                    </a:cubicBezTo>
                    <a:cubicBezTo>
                      <a:pt x="130521" y="846392"/>
                      <a:pt x="87658" y="941642"/>
                      <a:pt x="78133" y="1127379"/>
                    </a:cubicBezTo>
                    <a:cubicBezTo>
                      <a:pt x="68608" y="1313117"/>
                      <a:pt x="244821" y="1774698"/>
                      <a:pt x="397221" y="1703260"/>
                    </a:cubicBez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4893AA57-8B46-4D8F-822E-F77A93AC7575}"/>
                </a:ext>
              </a:extLst>
            </p:cNvPr>
            <p:cNvSpPr/>
            <p:nvPr/>
          </p:nvSpPr>
          <p:spPr>
            <a:xfrm>
              <a:off x="-1794393" y="3792344"/>
              <a:ext cx="642511" cy="1852041"/>
            </a:xfrm>
            <a:custGeom>
              <a:avLst/>
              <a:gdLst>
                <a:gd name="connsiteX0" fmla="*/ 642512 w 642511"/>
                <a:gd name="connsiteY0" fmla="*/ 1446753 h 1852041"/>
                <a:gd name="connsiteX1" fmla="*/ 389147 w 642511"/>
                <a:gd name="connsiteY1" fmla="*/ 618554 h 1852041"/>
                <a:gd name="connsiteX2" fmla="*/ 363048 w 642511"/>
                <a:gd name="connsiteY2" fmla="*/ 370904 h 1852041"/>
                <a:gd name="connsiteX3" fmla="*/ 364477 w 642511"/>
                <a:gd name="connsiteY3" fmla="*/ 64294 h 1852041"/>
                <a:gd name="connsiteX4" fmla="*/ 239985 w 642511"/>
                <a:gd name="connsiteY4" fmla="*/ 1 h 1852041"/>
                <a:gd name="connsiteX5" fmla="*/ 101397 w 642511"/>
                <a:gd name="connsiteY5" fmla="*/ 141161 h 1852041"/>
                <a:gd name="connsiteX6" fmla="*/ 12147 w 642511"/>
                <a:gd name="connsiteY6" fmla="*/ 640366 h 1852041"/>
                <a:gd name="connsiteX7" fmla="*/ 86919 w 642511"/>
                <a:gd name="connsiteY7" fmla="*/ 844392 h 1852041"/>
                <a:gd name="connsiteX8" fmla="*/ 17100 w 642511"/>
                <a:gd name="connsiteY8" fmla="*/ 1483424 h 1852041"/>
                <a:gd name="connsiteX9" fmla="*/ 344284 w 642511"/>
                <a:gd name="connsiteY9" fmla="*/ 1852041 h 185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2511" h="1852041">
                  <a:moveTo>
                    <a:pt x="642512" y="1446753"/>
                  </a:moveTo>
                  <a:cubicBezTo>
                    <a:pt x="642512" y="1446753"/>
                    <a:pt x="398672" y="729616"/>
                    <a:pt x="389147" y="618554"/>
                  </a:cubicBezTo>
                  <a:cubicBezTo>
                    <a:pt x="379622" y="507493"/>
                    <a:pt x="365810" y="436150"/>
                    <a:pt x="363048" y="370904"/>
                  </a:cubicBezTo>
                  <a:cubicBezTo>
                    <a:pt x="360286" y="305658"/>
                    <a:pt x="369335" y="116587"/>
                    <a:pt x="364477" y="64294"/>
                  </a:cubicBezTo>
                  <a:cubicBezTo>
                    <a:pt x="359619" y="12002"/>
                    <a:pt x="312471" y="-95"/>
                    <a:pt x="239985" y="1"/>
                  </a:cubicBezTo>
                  <a:cubicBezTo>
                    <a:pt x="167500" y="96"/>
                    <a:pt x="140640" y="68295"/>
                    <a:pt x="101397" y="141161"/>
                  </a:cubicBezTo>
                  <a:cubicBezTo>
                    <a:pt x="29578" y="274511"/>
                    <a:pt x="-25381" y="518637"/>
                    <a:pt x="12147" y="640366"/>
                  </a:cubicBezTo>
                  <a:cubicBezTo>
                    <a:pt x="49676" y="762096"/>
                    <a:pt x="81775" y="788861"/>
                    <a:pt x="86919" y="844392"/>
                  </a:cubicBezTo>
                  <a:cubicBezTo>
                    <a:pt x="92062" y="899923"/>
                    <a:pt x="-33573" y="1290353"/>
                    <a:pt x="17100" y="1483424"/>
                  </a:cubicBezTo>
                  <a:cubicBezTo>
                    <a:pt x="67773" y="1676496"/>
                    <a:pt x="208172" y="1805274"/>
                    <a:pt x="344284" y="1852041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FB7481DA-8614-4F64-AE1F-40F4A5B71A09}"/>
                </a:ext>
              </a:extLst>
            </p:cNvPr>
            <p:cNvSpPr/>
            <p:nvPr/>
          </p:nvSpPr>
          <p:spPr>
            <a:xfrm>
              <a:off x="-1640528" y="3799679"/>
              <a:ext cx="166605" cy="319010"/>
            </a:xfrm>
            <a:custGeom>
              <a:avLst/>
              <a:gdLst>
                <a:gd name="connsiteX0" fmla="*/ 73356 w 166605"/>
                <a:gd name="connsiteY0" fmla="*/ 0 h 319010"/>
                <a:gd name="connsiteX1" fmla="*/ 4681 w 166605"/>
                <a:gd name="connsiteY1" fmla="*/ 256699 h 319010"/>
                <a:gd name="connsiteX2" fmla="*/ 166606 w 166605"/>
                <a:gd name="connsiteY2" fmla="*/ 301085 h 31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605" h="319010">
                  <a:moveTo>
                    <a:pt x="73356" y="0"/>
                  </a:moveTo>
                  <a:cubicBezTo>
                    <a:pt x="73356" y="0"/>
                    <a:pt x="-21894" y="150400"/>
                    <a:pt x="4681" y="256699"/>
                  </a:cubicBezTo>
                  <a:cubicBezTo>
                    <a:pt x="31256" y="362998"/>
                    <a:pt x="166606" y="301085"/>
                    <a:pt x="166606" y="301085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C5ED1CEE-6C03-441A-A794-77BF93646486}"/>
                </a:ext>
              </a:extLst>
            </p:cNvPr>
            <p:cNvSpPr/>
            <p:nvPr/>
          </p:nvSpPr>
          <p:spPr>
            <a:xfrm>
              <a:off x="-1580983" y="4205920"/>
              <a:ext cx="110490" cy="16764"/>
            </a:xfrm>
            <a:custGeom>
              <a:avLst/>
              <a:gdLst>
                <a:gd name="connsiteX0" fmla="*/ 0 w 110490"/>
                <a:gd name="connsiteY0" fmla="*/ 16764 h 16764"/>
                <a:gd name="connsiteX1" fmla="*/ 110490 w 110490"/>
                <a:gd name="connsiteY1" fmla="*/ 0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490" h="16764">
                  <a:moveTo>
                    <a:pt x="0" y="16764"/>
                  </a:moveTo>
                  <a:cubicBezTo>
                    <a:pt x="0" y="16764"/>
                    <a:pt x="72485" y="16764"/>
                    <a:pt x="11049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9183CA41-D1C2-468C-990F-022EFC1B1868}"/>
                </a:ext>
              </a:extLst>
            </p:cNvPr>
            <p:cNvSpPr/>
            <p:nvPr/>
          </p:nvSpPr>
          <p:spPr>
            <a:xfrm>
              <a:off x="-1587269" y="4252307"/>
              <a:ext cx="114300" cy="15027"/>
            </a:xfrm>
            <a:custGeom>
              <a:avLst/>
              <a:gdLst>
                <a:gd name="connsiteX0" fmla="*/ 0 w 114300"/>
                <a:gd name="connsiteY0" fmla="*/ 14954 h 15027"/>
                <a:gd name="connsiteX1" fmla="*/ 114300 w 114300"/>
                <a:gd name="connsiteY1" fmla="*/ 0 h 1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15027">
                  <a:moveTo>
                    <a:pt x="0" y="14954"/>
                  </a:moveTo>
                  <a:cubicBezTo>
                    <a:pt x="0" y="14954"/>
                    <a:pt x="73152" y="16954"/>
                    <a:pt x="114300" y="0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53F4D4C9-D371-47F9-B709-344A9C321F4E}"/>
                </a:ext>
              </a:extLst>
            </p:cNvPr>
            <p:cNvSpPr/>
            <p:nvPr/>
          </p:nvSpPr>
          <p:spPr>
            <a:xfrm>
              <a:off x="-1613654" y="4330983"/>
              <a:ext cx="180975" cy="51010"/>
            </a:xfrm>
            <a:custGeom>
              <a:avLst/>
              <a:gdLst>
                <a:gd name="connsiteX0" fmla="*/ 180975 w 180975"/>
                <a:gd name="connsiteY0" fmla="*/ 0 h 51010"/>
                <a:gd name="connsiteX1" fmla="*/ 0 w 180975"/>
                <a:gd name="connsiteY1" fmla="*/ 42958 h 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975" h="51010">
                  <a:moveTo>
                    <a:pt x="180975" y="0"/>
                  </a:moveTo>
                  <a:cubicBezTo>
                    <a:pt x="180975" y="0"/>
                    <a:pt x="115348" y="75247"/>
                    <a:pt x="0" y="42958"/>
                  </a:cubicBezTo>
                </a:path>
              </a:pathLst>
            </a:custGeom>
            <a:noFill/>
            <a:ln w="952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4CF10F62-27E6-4BF1-AA11-A576970EBEAB}"/>
                </a:ext>
              </a:extLst>
            </p:cNvPr>
            <p:cNvSpPr/>
            <p:nvPr/>
          </p:nvSpPr>
          <p:spPr>
            <a:xfrm>
              <a:off x="-1766625" y="3777200"/>
              <a:ext cx="88868" cy="209550"/>
            </a:xfrm>
            <a:custGeom>
              <a:avLst/>
              <a:gdLst>
                <a:gd name="connsiteX0" fmla="*/ 88868 w 88868"/>
                <a:gd name="connsiteY0" fmla="*/ 0 h 209550"/>
                <a:gd name="connsiteX1" fmla="*/ 0 w 88868"/>
                <a:gd name="connsiteY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68" h="209550">
                  <a:moveTo>
                    <a:pt x="88868" y="0"/>
                  </a:moveTo>
                  <a:cubicBezTo>
                    <a:pt x="88868" y="0"/>
                    <a:pt x="25337" y="101537"/>
                    <a:pt x="0" y="20955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BD74CD3B-89C9-4BAE-B570-AAAE0241A406}"/>
                </a:ext>
              </a:extLst>
            </p:cNvPr>
            <p:cNvSpPr/>
            <p:nvPr/>
          </p:nvSpPr>
          <p:spPr>
            <a:xfrm>
              <a:off x="-1811107" y="3770818"/>
              <a:ext cx="88868" cy="209550"/>
            </a:xfrm>
            <a:custGeom>
              <a:avLst/>
              <a:gdLst>
                <a:gd name="connsiteX0" fmla="*/ 88868 w 88868"/>
                <a:gd name="connsiteY0" fmla="*/ 0 h 209550"/>
                <a:gd name="connsiteX1" fmla="*/ 0 w 88868"/>
                <a:gd name="connsiteY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68" h="209550">
                  <a:moveTo>
                    <a:pt x="88868" y="0"/>
                  </a:moveTo>
                  <a:cubicBezTo>
                    <a:pt x="88868" y="0"/>
                    <a:pt x="25432" y="101632"/>
                    <a:pt x="0" y="20955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105211D1-39F7-4CF7-9ACE-D49841C22F91}"/>
              </a:ext>
            </a:extLst>
          </p:cNvPr>
          <p:cNvGrpSpPr/>
          <p:nvPr/>
        </p:nvGrpSpPr>
        <p:grpSpPr>
          <a:xfrm>
            <a:off x="2373099" y="2580920"/>
            <a:ext cx="2745833" cy="772848"/>
            <a:chOff x="2373099" y="2580920"/>
            <a:chExt cx="2745833" cy="772848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06F5741E-4000-4C25-B119-037D43176527}"/>
                </a:ext>
              </a:extLst>
            </p:cNvPr>
            <p:cNvGrpSpPr/>
            <p:nvPr/>
          </p:nvGrpSpPr>
          <p:grpSpPr>
            <a:xfrm>
              <a:off x="2373099" y="2775198"/>
              <a:ext cx="2333077" cy="578570"/>
              <a:chOff x="2373099" y="2775198"/>
              <a:chExt cx="2333077" cy="578570"/>
            </a:xfrm>
          </p:grpSpPr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9BEE034B-2BAD-4366-BC27-ABD87AA8D4F5}"/>
                  </a:ext>
                </a:extLst>
              </p:cNvPr>
              <p:cNvSpPr/>
              <p:nvPr/>
            </p:nvSpPr>
            <p:spPr>
              <a:xfrm>
                <a:off x="2373099" y="2817611"/>
                <a:ext cx="2333077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4CE5B49A-B454-473F-A8EB-21FE75114F95}"/>
                  </a:ext>
                </a:extLst>
              </p:cNvPr>
              <p:cNvSpPr txBox="1"/>
              <p:nvPr/>
            </p:nvSpPr>
            <p:spPr>
              <a:xfrm>
                <a:off x="2925776" y="2775198"/>
                <a:ext cx="1227722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提炼核心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6FD8DFDB-1BA6-4DF1-9F7F-E56582D2D4CB}"/>
                </a:ext>
              </a:extLst>
            </p:cNvPr>
            <p:cNvGrpSpPr/>
            <p:nvPr/>
          </p:nvGrpSpPr>
          <p:grpSpPr>
            <a:xfrm>
              <a:off x="4525858" y="2580920"/>
              <a:ext cx="593074" cy="593074"/>
              <a:chOff x="4385000" y="2657120"/>
              <a:chExt cx="593074" cy="593074"/>
            </a:xfrm>
          </p:grpSpPr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EA767EEA-56E5-4D06-BF60-06D93ADB5A62}"/>
                  </a:ext>
                </a:extLst>
              </p:cNvPr>
              <p:cNvSpPr/>
              <p:nvPr/>
            </p:nvSpPr>
            <p:spPr>
              <a:xfrm>
                <a:off x="4385000" y="2657120"/>
                <a:ext cx="593074" cy="593074"/>
              </a:xfrm>
              <a:custGeom>
                <a:avLst/>
                <a:gdLst>
                  <a:gd name="connsiteX0" fmla="*/ 0 w 593074"/>
                  <a:gd name="connsiteY0" fmla="*/ 0 h 593074"/>
                  <a:gd name="connsiteX1" fmla="*/ 593074 w 593074"/>
                  <a:gd name="connsiteY1" fmla="*/ 0 h 593074"/>
                  <a:gd name="connsiteX2" fmla="*/ 593074 w 593074"/>
                  <a:gd name="connsiteY2" fmla="*/ 593074 h 593074"/>
                  <a:gd name="connsiteX3" fmla="*/ 0 w 593074"/>
                  <a:gd name="connsiteY3" fmla="*/ 593074 h 593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074" h="593074">
                    <a:moveTo>
                      <a:pt x="0" y="0"/>
                    </a:moveTo>
                    <a:lnTo>
                      <a:pt x="593074" y="0"/>
                    </a:lnTo>
                    <a:lnTo>
                      <a:pt x="593074" y="593074"/>
                    </a:lnTo>
                    <a:lnTo>
                      <a:pt x="0" y="5930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123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3821C79F-8A1E-4F8C-90B9-917BD68B2176}"/>
                  </a:ext>
                </a:extLst>
              </p:cNvPr>
              <p:cNvSpPr/>
              <p:nvPr/>
            </p:nvSpPr>
            <p:spPr>
              <a:xfrm>
                <a:off x="4434422" y="2706542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B173D726-2C86-4C92-82FA-F8699B7C4FA1}"/>
                  </a:ext>
                </a:extLst>
              </p:cNvPr>
              <p:cNvGrpSpPr/>
              <p:nvPr/>
            </p:nvGrpSpPr>
            <p:grpSpPr>
              <a:xfrm>
                <a:off x="4563366" y="2835486"/>
                <a:ext cx="236340" cy="236340"/>
                <a:chOff x="4960345" y="2945026"/>
                <a:chExt cx="304993" cy="304993"/>
              </a:xfrm>
            </p:grpSpPr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291FC1C7-A55F-476E-A7C8-CF21B96474A1}"/>
                    </a:ext>
                  </a:extLst>
                </p:cNvPr>
                <p:cNvSpPr/>
                <p:nvPr/>
              </p:nvSpPr>
              <p:spPr>
                <a:xfrm>
                  <a:off x="5067093" y="2990775"/>
                  <a:ext cx="91498" cy="91498"/>
                </a:xfrm>
                <a:custGeom>
                  <a:avLst/>
                  <a:gdLst>
                    <a:gd name="connsiteX0" fmla="*/ 91498 w 91498"/>
                    <a:gd name="connsiteY0" fmla="*/ 45749 h 91498"/>
                    <a:gd name="connsiteX1" fmla="*/ 45749 w 91498"/>
                    <a:gd name="connsiteY1" fmla="*/ 91498 h 91498"/>
                    <a:gd name="connsiteX2" fmla="*/ 0 w 91498"/>
                    <a:gd name="connsiteY2" fmla="*/ 45749 h 91498"/>
                    <a:gd name="connsiteX3" fmla="*/ 45749 w 91498"/>
                    <a:gd name="connsiteY3" fmla="*/ 0 h 91498"/>
                    <a:gd name="connsiteX4" fmla="*/ 91498 w 91498"/>
                    <a:gd name="connsiteY4" fmla="*/ 45749 h 91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98" h="91498">
                      <a:moveTo>
                        <a:pt x="91498" y="45749"/>
                      </a:moveTo>
                      <a:cubicBezTo>
                        <a:pt x="91498" y="71016"/>
                        <a:pt x="71016" y="91498"/>
                        <a:pt x="45749" y="91498"/>
                      </a:cubicBezTo>
                      <a:cubicBezTo>
                        <a:pt x="20483" y="91498"/>
                        <a:pt x="0" y="71016"/>
                        <a:pt x="0" y="45749"/>
                      </a:cubicBezTo>
                      <a:cubicBezTo>
                        <a:pt x="0" y="20483"/>
                        <a:pt x="20483" y="0"/>
                        <a:pt x="45749" y="0"/>
                      </a:cubicBezTo>
                      <a:cubicBezTo>
                        <a:pt x="71016" y="0"/>
                        <a:pt x="91498" y="20483"/>
                        <a:pt x="91498" y="457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16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49D08B30-A682-4AF2-8F49-6590747E4194}"/>
                    </a:ext>
                  </a:extLst>
                </p:cNvPr>
                <p:cNvSpPr/>
                <p:nvPr/>
              </p:nvSpPr>
              <p:spPr>
                <a:xfrm>
                  <a:off x="5021344" y="3097523"/>
                  <a:ext cx="182996" cy="91498"/>
                </a:xfrm>
                <a:custGeom>
                  <a:avLst/>
                  <a:gdLst>
                    <a:gd name="connsiteX0" fmla="*/ 182997 w 182996"/>
                    <a:gd name="connsiteY0" fmla="*/ 91498 h 91498"/>
                    <a:gd name="connsiteX1" fmla="*/ 91498 w 182996"/>
                    <a:gd name="connsiteY1" fmla="*/ 0 h 91498"/>
                    <a:gd name="connsiteX2" fmla="*/ 0 w 182996"/>
                    <a:gd name="connsiteY2" fmla="*/ 91498 h 91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2996" h="91498">
                      <a:moveTo>
                        <a:pt x="182997" y="91498"/>
                      </a:moveTo>
                      <a:cubicBezTo>
                        <a:pt x="182997" y="40965"/>
                        <a:pt x="142031" y="0"/>
                        <a:pt x="91498" y="0"/>
                      </a:cubicBezTo>
                      <a:cubicBezTo>
                        <a:pt x="40965" y="0"/>
                        <a:pt x="0" y="40965"/>
                        <a:pt x="0" y="91498"/>
                      </a:cubicBezTo>
                    </a:path>
                  </a:pathLst>
                </a:custGeom>
                <a:noFill/>
                <a:ln w="3016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E2EE4A7D-B98D-4F80-B1C8-4C8253CB81AF}"/>
                    </a:ext>
                  </a:extLst>
                </p:cNvPr>
                <p:cNvSpPr/>
                <p:nvPr/>
              </p:nvSpPr>
              <p:spPr>
                <a:xfrm>
                  <a:off x="5204340" y="2945026"/>
                  <a:ext cx="60998" cy="60998"/>
                </a:xfrm>
                <a:custGeom>
                  <a:avLst/>
                  <a:gdLst>
                    <a:gd name="connsiteX0" fmla="*/ 0 w 60998"/>
                    <a:gd name="connsiteY0" fmla="*/ 0 h 60998"/>
                    <a:gd name="connsiteX1" fmla="*/ 60999 w 60998"/>
                    <a:gd name="connsiteY1" fmla="*/ 0 h 60998"/>
                    <a:gd name="connsiteX2" fmla="*/ 60999 w 60998"/>
                    <a:gd name="connsiteY2" fmla="*/ 60999 h 6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998" h="60998">
                      <a:moveTo>
                        <a:pt x="0" y="0"/>
                      </a:moveTo>
                      <a:lnTo>
                        <a:pt x="60999" y="0"/>
                      </a:lnTo>
                      <a:lnTo>
                        <a:pt x="60999" y="60999"/>
                      </a:lnTo>
                    </a:path>
                  </a:pathLst>
                </a:custGeom>
                <a:noFill/>
                <a:ln w="3016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AE6AE39B-2A19-40CA-B149-D367DC496279}"/>
                    </a:ext>
                  </a:extLst>
                </p:cNvPr>
                <p:cNvSpPr/>
                <p:nvPr/>
              </p:nvSpPr>
              <p:spPr>
                <a:xfrm>
                  <a:off x="4960345" y="2945026"/>
                  <a:ext cx="60998" cy="60998"/>
                </a:xfrm>
                <a:custGeom>
                  <a:avLst/>
                  <a:gdLst>
                    <a:gd name="connsiteX0" fmla="*/ 60999 w 60998"/>
                    <a:gd name="connsiteY0" fmla="*/ 0 h 60998"/>
                    <a:gd name="connsiteX1" fmla="*/ 0 w 60998"/>
                    <a:gd name="connsiteY1" fmla="*/ 0 h 60998"/>
                    <a:gd name="connsiteX2" fmla="*/ 0 w 60998"/>
                    <a:gd name="connsiteY2" fmla="*/ 60999 h 6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998" h="60998">
                      <a:moveTo>
                        <a:pt x="60999" y="0"/>
                      </a:moveTo>
                      <a:lnTo>
                        <a:pt x="0" y="0"/>
                      </a:lnTo>
                      <a:lnTo>
                        <a:pt x="0" y="60999"/>
                      </a:lnTo>
                    </a:path>
                  </a:pathLst>
                </a:custGeom>
                <a:noFill/>
                <a:ln w="3016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AFCF6F68-033B-4E7C-8809-546B4E1EE5BA}"/>
                    </a:ext>
                  </a:extLst>
                </p:cNvPr>
                <p:cNvSpPr/>
                <p:nvPr/>
              </p:nvSpPr>
              <p:spPr>
                <a:xfrm>
                  <a:off x="5204340" y="3189021"/>
                  <a:ext cx="60998" cy="60998"/>
                </a:xfrm>
                <a:custGeom>
                  <a:avLst/>
                  <a:gdLst>
                    <a:gd name="connsiteX0" fmla="*/ 0 w 60998"/>
                    <a:gd name="connsiteY0" fmla="*/ 60999 h 60998"/>
                    <a:gd name="connsiteX1" fmla="*/ 60999 w 60998"/>
                    <a:gd name="connsiteY1" fmla="*/ 60999 h 60998"/>
                    <a:gd name="connsiteX2" fmla="*/ 60999 w 60998"/>
                    <a:gd name="connsiteY2" fmla="*/ 0 h 6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998" h="60998">
                      <a:moveTo>
                        <a:pt x="0" y="60999"/>
                      </a:moveTo>
                      <a:lnTo>
                        <a:pt x="60999" y="60999"/>
                      </a:lnTo>
                      <a:lnTo>
                        <a:pt x="60999" y="0"/>
                      </a:lnTo>
                    </a:path>
                  </a:pathLst>
                </a:custGeom>
                <a:noFill/>
                <a:ln w="3016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958AAAD7-9BE0-449B-B9CC-7D6A111A7B07}"/>
                    </a:ext>
                  </a:extLst>
                </p:cNvPr>
                <p:cNvSpPr/>
                <p:nvPr/>
              </p:nvSpPr>
              <p:spPr>
                <a:xfrm>
                  <a:off x="4960345" y="3189021"/>
                  <a:ext cx="60998" cy="60998"/>
                </a:xfrm>
                <a:custGeom>
                  <a:avLst/>
                  <a:gdLst>
                    <a:gd name="connsiteX0" fmla="*/ 60999 w 60998"/>
                    <a:gd name="connsiteY0" fmla="*/ 60999 h 60998"/>
                    <a:gd name="connsiteX1" fmla="*/ 0 w 60998"/>
                    <a:gd name="connsiteY1" fmla="*/ 60999 h 60998"/>
                    <a:gd name="connsiteX2" fmla="*/ 0 w 60998"/>
                    <a:gd name="connsiteY2" fmla="*/ 0 h 6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998" h="60998">
                      <a:moveTo>
                        <a:pt x="60999" y="60999"/>
                      </a:moveTo>
                      <a:lnTo>
                        <a:pt x="0" y="6099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016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</p:grp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59E63DF0-5B7E-4D59-8B18-C8EE4FD88C90}"/>
              </a:ext>
            </a:extLst>
          </p:cNvPr>
          <p:cNvGrpSpPr/>
          <p:nvPr/>
        </p:nvGrpSpPr>
        <p:grpSpPr>
          <a:xfrm>
            <a:off x="7138516" y="2580920"/>
            <a:ext cx="2614939" cy="772848"/>
            <a:chOff x="7268146" y="2580920"/>
            <a:chExt cx="2614939" cy="77284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9985DC0-3928-4BED-AB01-BB91D9675F77}"/>
                </a:ext>
              </a:extLst>
            </p:cNvPr>
            <p:cNvGrpSpPr/>
            <p:nvPr/>
          </p:nvGrpSpPr>
          <p:grpSpPr>
            <a:xfrm>
              <a:off x="7268146" y="2772183"/>
              <a:ext cx="2333077" cy="581585"/>
              <a:chOff x="2018668" y="2780347"/>
              <a:chExt cx="2333077" cy="581585"/>
            </a:xfrm>
          </p:grpSpPr>
          <p:sp>
            <p:nvSpPr>
              <p:cNvPr id="79" name="矩形: 圆角 78">
                <a:extLst>
                  <a:ext uri="{FF2B5EF4-FFF2-40B4-BE49-F238E27FC236}">
                    <a16:creationId xmlns:a16="http://schemas.microsoft.com/office/drawing/2014/main" id="{20AD5E14-0163-48BB-9250-0284D029BA08}"/>
                  </a:ext>
                </a:extLst>
              </p:cNvPr>
              <p:cNvSpPr/>
              <p:nvPr/>
            </p:nvSpPr>
            <p:spPr>
              <a:xfrm>
                <a:off x="2018668" y="2825775"/>
                <a:ext cx="2333077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54D80AA5-87BF-4185-A749-678394E5F5A5}"/>
                  </a:ext>
                </a:extLst>
              </p:cNvPr>
              <p:cNvSpPr txBox="1"/>
              <p:nvPr/>
            </p:nvSpPr>
            <p:spPr>
              <a:xfrm>
                <a:off x="2588518" y="2780347"/>
                <a:ext cx="1435477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故事剧情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7CC7BAC0-6FF0-423D-AC75-BDDB3DDB9934}"/>
                </a:ext>
              </a:extLst>
            </p:cNvPr>
            <p:cNvGrpSpPr/>
            <p:nvPr/>
          </p:nvGrpSpPr>
          <p:grpSpPr>
            <a:xfrm>
              <a:off x="9290011" y="2580920"/>
              <a:ext cx="593074" cy="593074"/>
              <a:chOff x="9230742" y="2657120"/>
              <a:chExt cx="593074" cy="593074"/>
            </a:xfrm>
          </p:grpSpPr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FE368F7E-D985-478E-BC23-001A7E6BD161}"/>
                  </a:ext>
                </a:extLst>
              </p:cNvPr>
              <p:cNvSpPr/>
              <p:nvPr/>
            </p:nvSpPr>
            <p:spPr>
              <a:xfrm>
                <a:off x="9230742" y="2657120"/>
                <a:ext cx="593074" cy="593074"/>
              </a:xfrm>
              <a:custGeom>
                <a:avLst/>
                <a:gdLst>
                  <a:gd name="connsiteX0" fmla="*/ 0 w 593074"/>
                  <a:gd name="connsiteY0" fmla="*/ 0 h 593074"/>
                  <a:gd name="connsiteX1" fmla="*/ 593074 w 593074"/>
                  <a:gd name="connsiteY1" fmla="*/ 0 h 593074"/>
                  <a:gd name="connsiteX2" fmla="*/ 593074 w 593074"/>
                  <a:gd name="connsiteY2" fmla="*/ 593074 h 593074"/>
                  <a:gd name="connsiteX3" fmla="*/ 0 w 593074"/>
                  <a:gd name="connsiteY3" fmla="*/ 593074 h 593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074" h="593074">
                    <a:moveTo>
                      <a:pt x="0" y="0"/>
                    </a:moveTo>
                    <a:lnTo>
                      <a:pt x="593074" y="0"/>
                    </a:lnTo>
                    <a:lnTo>
                      <a:pt x="593074" y="593074"/>
                    </a:lnTo>
                    <a:lnTo>
                      <a:pt x="0" y="5930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123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F0F9E25E-E96B-438D-85CD-C06AF2EFC976}"/>
                  </a:ext>
                </a:extLst>
              </p:cNvPr>
              <p:cNvSpPr/>
              <p:nvPr/>
            </p:nvSpPr>
            <p:spPr>
              <a:xfrm>
                <a:off x="9280164" y="2706542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13A67A65-F9DD-4CFE-908E-C5A7D1822A8E}"/>
                  </a:ext>
                </a:extLst>
              </p:cNvPr>
              <p:cNvGrpSpPr/>
              <p:nvPr/>
            </p:nvGrpSpPr>
            <p:grpSpPr>
              <a:xfrm>
                <a:off x="9388467" y="2802153"/>
                <a:ext cx="303810" cy="303810"/>
                <a:chOff x="9456103" y="2843226"/>
                <a:chExt cx="228600" cy="228600"/>
              </a:xfrm>
            </p:grpSpPr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5C17AE17-9945-4103-AC2D-2D681B356FBA}"/>
                    </a:ext>
                  </a:extLst>
                </p:cNvPr>
                <p:cNvSpPr/>
                <p:nvPr/>
              </p:nvSpPr>
              <p:spPr>
                <a:xfrm>
                  <a:off x="9456103" y="2843226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1F99CCF1-3AA5-427D-8BBA-189831CA96EE}"/>
                    </a:ext>
                  </a:extLst>
                </p:cNvPr>
                <p:cNvSpPr/>
                <p:nvPr/>
              </p:nvSpPr>
              <p:spPr>
                <a:xfrm>
                  <a:off x="9475153" y="2890851"/>
                  <a:ext cx="152400" cy="133350"/>
                </a:xfrm>
                <a:custGeom>
                  <a:avLst/>
                  <a:gdLst>
                    <a:gd name="connsiteX0" fmla="*/ 0 w 152400"/>
                    <a:gd name="connsiteY0" fmla="*/ 0 h 133350"/>
                    <a:gd name="connsiteX1" fmla="*/ 152400 w 152400"/>
                    <a:gd name="connsiteY1" fmla="*/ 0 h 133350"/>
                    <a:gd name="connsiteX2" fmla="*/ 152400 w 152400"/>
                    <a:gd name="connsiteY2" fmla="*/ 133350 h 133350"/>
                    <a:gd name="connsiteX3" fmla="*/ 0 w 152400"/>
                    <a:gd name="connsiteY3" fmla="*/ 13335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33350">
                      <a:moveTo>
                        <a:pt x="0" y="0"/>
                      </a:moveTo>
                      <a:lnTo>
                        <a:pt x="152400" y="0"/>
                      </a:lnTo>
                      <a:lnTo>
                        <a:pt x="152400" y="133350"/>
                      </a:lnTo>
                      <a:lnTo>
                        <a:pt x="0" y="1333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773B057F-0B6F-45B3-8252-AC6D4B4BC821}"/>
                    </a:ext>
                  </a:extLst>
                </p:cNvPr>
                <p:cNvSpPr/>
                <p:nvPr/>
              </p:nvSpPr>
              <p:spPr>
                <a:xfrm>
                  <a:off x="9627553" y="2909901"/>
                  <a:ext cx="38100" cy="95250"/>
                </a:xfrm>
                <a:custGeom>
                  <a:avLst/>
                  <a:gdLst>
                    <a:gd name="connsiteX0" fmla="*/ 38100 w 38100"/>
                    <a:gd name="connsiteY0" fmla="*/ 0 h 95250"/>
                    <a:gd name="connsiteX1" fmla="*/ 0 w 38100"/>
                    <a:gd name="connsiteY1" fmla="*/ 32147 h 95250"/>
                    <a:gd name="connsiteX2" fmla="*/ 0 w 38100"/>
                    <a:gd name="connsiteY2" fmla="*/ 63103 h 95250"/>
                    <a:gd name="connsiteX3" fmla="*/ 38100 w 38100"/>
                    <a:gd name="connsiteY3" fmla="*/ 95250 h 95250"/>
                    <a:gd name="connsiteX4" fmla="*/ 38100 w 38100"/>
                    <a:gd name="connsiteY4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95250">
                      <a:moveTo>
                        <a:pt x="38100" y="0"/>
                      </a:moveTo>
                      <a:lnTo>
                        <a:pt x="0" y="32147"/>
                      </a:lnTo>
                      <a:lnTo>
                        <a:pt x="0" y="63103"/>
                      </a:lnTo>
                      <a:lnTo>
                        <a:pt x="38100" y="95250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A0FE6E16-3DB6-4052-A240-2D296ABF1A8C}"/>
                    </a:ext>
                  </a:extLst>
                </p:cNvPr>
                <p:cNvSpPr/>
                <p:nvPr/>
              </p:nvSpPr>
              <p:spPr>
                <a:xfrm>
                  <a:off x="9537065" y="2933713"/>
                  <a:ext cx="28575" cy="47625"/>
                </a:xfrm>
                <a:custGeom>
                  <a:avLst/>
                  <a:gdLst>
                    <a:gd name="connsiteX0" fmla="*/ 0 w 28575"/>
                    <a:gd name="connsiteY0" fmla="*/ 0 h 47625"/>
                    <a:gd name="connsiteX1" fmla="*/ 28575 w 28575"/>
                    <a:gd name="connsiteY1" fmla="*/ 23813 h 47625"/>
                    <a:gd name="connsiteX2" fmla="*/ 0 w 28575"/>
                    <a:gd name="connsiteY2" fmla="*/ 4762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47625">
                      <a:moveTo>
                        <a:pt x="0" y="0"/>
                      </a:moveTo>
                      <a:lnTo>
                        <a:pt x="28575" y="23813"/>
                      </a:lnTo>
                      <a:lnTo>
                        <a:pt x="0" y="47625"/>
                      </a:ln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3" name="文本框 82">
            <a:extLst>
              <a:ext uri="{FF2B5EF4-FFF2-40B4-BE49-F238E27FC236}">
                <a16:creationId xmlns:a16="http://schemas.microsoft.com/office/drawing/2014/main" id="{2886098C-BFDA-4D2E-A72F-E19A592B9792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讲好故事是引爆视频关键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F5CE9E8-CED2-40BD-A761-3901C7BE2AA3}"/>
              </a:ext>
            </a:extLst>
          </p:cNvPr>
          <p:cNvGrpSpPr/>
          <p:nvPr/>
        </p:nvGrpSpPr>
        <p:grpSpPr>
          <a:xfrm>
            <a:off x="2641600" y="1560004"/>
            <a:ext cx="6908800" cy="646014"/>
            <a:chOff x="2641600" y="1560004"/>
            <a:chExt cx="6908800" cy="646014"/>
          </a:xfrm>
        </p:grpSpPr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7021510F-6FF9-4708-92FA-FE169C20B158}"/>
                </a:ext>
              </a:extLst>
            </p:cNvPr>
            <p:cNvSpPr/>
            <p:nvPr/>
          </p:nvSpPr>
          <p:spPr>
            <a:xfrm>
              <a:off x="2641600" y="1679635"/>
              <a:ext cx="6908800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6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000C669-8E91-4DF6-A8C7-6F96883AF510}"/>
                </a:ext>
              </a:extLst>
            </p:cNvPr>
            <p:cNvSpPr txBox="1"/>
            <p:nvPr/>
          </p:nvSpPr>
          <p:spPr>
            <a:xfrm>
              <a:off x="4084420" y="1560004"/>
              <a:ext cx="4697630" cy="601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5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短视频的内核在于好的剧情</a:t>
              </a:r>
              <a:endParaRPr lang="zh-CN" altLang="zh-CN" sz="2500" b="1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31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8FF40C1-BE47-4B02-97A8-3F1F54C129FA}"/>
              </a:ext>
            </a:extLst>
          </p:cNvPr>
          <p:cNvGrpSpPr/>
          <p:nvPr/>
        </p:nvGrpSpPr>
        <p:grpSpPr>
          <a:xfrm>
            <a:off x="1389191" y="1727826"/>
            <a:ext cx="9356616" cy="1625563"/>
            <a:chOff x="1389191" y="1784976"/>
            <a:chExt cx="9356616" cy="162556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7209DC72-56F4-4D96-AB2A-48772B33949E}"/>
                </a:ext>
              </a:extLst>
            </p:cNvPr>
            <p:cNvSpPr/>
            <p:nvPr/>
          </p:nvSpPr>
          <p:spPr>
            <a:xfrm>
              <a:off x="1389191" y="2216970"/>
              <a:ext cx="9356616" cy="119356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38100">
              <a:solidFill>
                <a:schemeClr val="accent4">
                  <a:alpha val="68000"/>
                </a:schemeClr>
              </a:solidFill>
            </a:ln>
            <a:effectLst>
              <a:outerShdw blurRad="76200" dist="1143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C9A5546A-12A4-47BC-BDBF-1636B40467FB}"/>
                </a:ext>
              </a:extLst>
            </p:cNvPr>
            <p:cNvGrpSpPr/>
            <p:nvPr/>
          </p:nvGrpSpPr>
          <p:grpSpPr>
            <a:xfrm>
              <a:off x="1697132" y="1784976"/>
              <a:ext cx="4711829" cy="704264"/>
              <a:chOff x="1697133" y="1784976"/>
              <a:chExt cx="4711829" cy="704264"/>
            </a:xfrm>
          </p:grpSpPr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0268FD6C-8601-43DC-975A-72FD397CF9E9}"/>
                  </a:ext>
                </a:extLst>
              </p:cNvPr>
              <p:cNvGrpSpPr/>
              <p:nvPr/>
            </p:nvGrpSpPr>
            <p:grpSpPr>
              <a:xfrm>
                <a:off x="1697133" y="1907943"/>
                <a:ext cx="4331846" cy="581297"/>
                <a:chOff x="1697133" y="1907943"/>
                <a:chExt cx="4331846" cy="581297"/>
              </a:xfrm>
            </p:grpSpPr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3882E362-C2BC-428E-BA84-630D3D0E99A8}"/>
                    </a:ext>
                  </a:extLst>
                </p:cNvPr>
                <p:cNvSpPr/>
                <p:nvPr/>
              </p:nvSpPr>
              <p:spPr>
                <a:xfrm>
                  <a:off x="1697133" y="1953083"/>
                  <a:ext cx="433184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46F1C3D0-8230-4921-8453-BCA945BEB1FF}"/>
                    </a:ext>
                  </a:extLst>
                </p:cNvPr>
                <p:cNvSpPr txBox="1"/>
                <p:nvPr/>
              </p:nvSpPr>
              <p:spPr>
                <a:xfrm>
                  <a:off x="1899621" y="1907943"/>
                  <a:ext cx="3762719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前</a:t>
                  </a:r>
                  <a:r>
                    <a:rPr lang="en-US" altLang="zh-CN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3</a:t>
                  </a: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秒，决定是否抓住用户眼球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07" name="组合 106">
                <a:extLst>
                  <a:ext uri="{FF2B5EF4-FFF2-40B4-BE49-F238E27FC236}">
                    <a16:creationId xmlns:a16="http://schemas.microsoft.com/office/drawing/2014/main" id="{A74F173E-32BF-40D0-A987-32B28CBAD83E}"/>
                  </a:ext>
                </a:extLst>
              </p:cNvPr>
              <p:cNvGrpSpPr/>
              <p:nvPr/>
            </p:nvGrpSpPr>
            <p:grpSpPr>
              <a:xfrm>
                <a:off x="5914734" y="1784976"/>
                <a:ext cx="494228" cy="494228"/>
                <a:chOff x="6677500" y="1882474"/>
                <a:chExt cx="494228" cy="494228"/>
              </a:xfrm>
            </p:grpSpPr>
            <p:sp>
              <p:nvSpPr>
                <p:cNvPr id="11" name="任意多边形: 形状 10">
                  <a:extLst>
                    <a:ext uri="{FF2B5EF4-FFF2-40B4-BE49-F238E27FC236}">
                      <a16:creationId xmlns:a16="http://schemas.microsoft.com/office/drawing/2014/main" id="{200229EB-620E-4DD3-ADD4-0FA9318F3362}"/>
                    </a:ext>
                  </a:extLst>
                </p:cNvPr>
                <p:cNvSpPr/>
                <p:nvPr/>
              </p:nvSpPr>
              <p:spPr>
                <a:xfrm>
                  <a:off x="6677500" y="1882474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3" name="图形 15">
                  <a:extLst>
                    <a:ext uri="{FF2B5EF4-FFF2-40B4-BE49-F238E27FC236}">
                      <a16:creationId xmlns:a16="http://schemas.microsoft.com/office/drawing/2014/main" id="{326AA5D3-1AE9-4B3C-8F23-9E82EE1DB252}"/>
                    </a:ext>
                  </a:extLst>
                </p:cNvPr>
                <p:cNvGrpSpPr/>
                <p:nvPr/>
              </p:nvGrpSpPr>
              <p:grpSpPr>
                <a:xfrm>
                  <a:off x="6777418" y="1969646"/>
                  <a:ext cx="285333" cy="285333"/>
                  <a:chOff x="6853157" y="2022146"/>
                  <a:chExt cx="285333" cy="285333"/>
                </a:xfrm>
              </p:grpSpPr>
              <p:sp>
                <p:nvSpPr>
                  <p:cNvPr id="99" name="任意多边形: 形状 98">
                    <a:extLst>
                      <a:ext uri="{FF2B5EF4-FFF2-40B4-BE49-F238E27FC236}">
                        <a16:creationId xmlns:a16="http://schemas.microsoft.com/office/drawing/2014/main" id="{A11D0DC6-60DE-4BFB-B167-3A559ECF3F00}"/>
                      </a:ext>
                    </a:extLst>
                  </p:cNvPr>
                  <p:cNvSpPr/>
                  <p:nvPr/>
                </p:nvSpPr>
                <p:spPr>
                  <a:xfrm>
                    <a:off x="6853157" y="2022146"/>
                    <a:ext cx="285333" cy="285333"/>
                  </a:xfrm>
                  <a:custGeom>
                    <a:avLst/>
                    <a:gdLst>
                      <a:gd name="connsiteX0" fmla="*/ 0 w 285333"/>
                      <a:gd name="connsiteY0" fmla="*/ 0 h 285333"/>
                      <a:gd name="connsiteX1" fmla="*/ 285333 w 285333"/>
                      <a:gd name="connsiteY1" fmla="*/ 0 h 285333"/>
                      <a:gd name="connsiteX2" fmla="*/ 285333 w 285333"/>
                      <a:gd name="connsiteY2" fmla="*/ 285333 h 285333"/>
                      <a:gd name="connsiteX3" fmla="*/ 0 w 285333"/>
                      <a:gd name="connsiteY3" fmla="*/ 285333 h 285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333" h="285333">
                        <a:moveTo>
                          <a:pt x="0" y="0"/>
                        </a:moveTo>
                        <a:lnTo>
                          <a:pt x="285333" y="0"/>
                        </a:lnTo>
                        <a:lnTo>
                          <a:pt x="285333" y="285333"/>
                        </a:lnTo>
                        <a:lnTo>
                          <a:pt x="0" y="28533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23019" cap="flat">
                    <a:noFill/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0" name="图形 15">
                    <a:extLst>
                      <a:ext uri="{FF2B5EF4-FFF2-40B4-BE49-F238E27FC236}">
                        <a16:creationId xmlns:a16="http://schemas.microsoft.com/office/drawing/2014/main" id="{E26D0AEF-51AA-46ED-8645-672AFB598F2C}"/>
                      </a:ext>
                    </a:extLst>
                  </p:cNvPr>
                  <p:cNvGrpSpPr/>
                  <p:nvPr/>
                </p:nvGrpSpPr>
                <p:grpSpPr>
                  <a:xfrm>
                    <a:off x="6894768" y="2045923"/>
                    <a:ext cx="202110" cy="237777"/>
                    <a:chOff x="6894768" y="2045923"/>
                    <a:chExt cx="202110" cy="237777"/>
                  </a:xfrm>
                </p:grpSpPr>
                <p:sp>
                  <p:nvSpPr>
                    <p:cNvPr id="101" name="任意多边形: 形状 100">
                      <a:extLst>
                        <a:ext uri="{FF2B5EF4-FFF2-40B4-BE49-F238E27FC236}">
                          <a16:creationId xmlns:a16="http://schemas.microsoft.com/office/drawing/2014/main" id="{25C6E558-2BC6-4AF4-88DD-2BE6B5F8FA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94768" y="2081590"/>
                      <a:ext cx="202110" cy="202110"/>
                    </a:xfrm>
                    <a:custGeom>
                      <a:avLst/>
                      <a:gdLst>
                        <a:gd name="connsiteX0" fmla="*/ 202118 w 202110"/>
                        <a:gd name="connsiteY0" fmla="*/ 101058 h 202110"/>
                        <a:gd name="connsiteX1" fmla="*/ 101062 w 202110"/>
                        <a:gd name="connsiteY1" fmla="*/ 202114 h 202110"/>
                        <a:gd name="connsiteX2" fmla="*/ 7 w 202110"/>
                        <a:gd name="connsiteY2" fmla="*/ 101058 h 202110"/>
                        <a:gd name="connsiteX3" fmla="*/ 101062 w 202110"/>
                        <a:gd name="connsiteY3" fmla="*/ 3 h 202110"/>
                        <a:gd name="connsiteX4" fmla="*/ 202118 w 202110"/>
                        <a:gd name="connsiteY4" fmla="*/ 101058 h 202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2110" h="202110">
                          <a:moveTo>
                            <a:pt x="202118" y="101058"/>
                          </a:moveTo>
                          <a:cubicBezTo>
                            <a:pt x="202118" y="156870"/>
                            <a:pt x="156874" y="202114"/>
                            <a:pt x="101062" y="202114"/>
                          </a:cubicBezTo>
                          <a:cubicBezTo>
                            <a:pt x="45251" y="202114"/>
                            <a:pt x="7" y="156870"/>
                            <a:pt x="7" y="101058"/>
                          </a:cubicBezTo>
                          <a:cubicBezTo>
                            <a:pt x="7" y="45247"/>
                            <a:pt x="45251" y="3"/>
                            <a:pt x="101062" y="3"/>
                          </a:cubicBezTo>
                          <a:cubicBezTo>
                            <a:pt x="156874" y="3"/>
                            <a:pt x="202118" y="45247"/>
                            <a:pt x="202118" y="101058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3019" cap="flat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" name="任意多边形: 形状 101">
                      <a:extLst>
                        <a:ext uri="{FF2B5EF4-FFF2-40B4-BE49-F238E27FC236}">
                          <a16:creationId xmlns:a16="http://schemas.microsoft.com/office/drawing/2014/main" id="{81318FBD-0AEF-4B6A-A7F1-5F65AC1FC0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0156" y="2045923"/>
                      <a:ext cx="71333" cy="5944"/>
                    </a:xfrm>
                    <a:custGeom>
                      <a:avLst/>
                      <a:gdLst>
                        <a:gd name="connsiteX0" fmla="*/ 7 w 71333"/>
                        <a:gd name="connsiteY0" fmla="*/ 3 h 5944"/>
                        <a:gd name="connsiteX1" fmla="*/ 71340 w 71333"/>
                        <a:gd name="connsiteY1" fmla="*/ 3 h 59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1333" h="5944">
                          <a:moveTo>
                            <a:pt x="7" y="3"/>
                          </a:moveTo>
                          <a:lnTo>
                            <a:pt x="71340" y="3"/>
                          </a:lnTo>
                        </a:path>
                      </a:pathLst>
                    </a:custGeom>
                    <a:noFill/>
                    <a:ln w="23019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" name="任意多边形: 形状 102">
                      <a:extLst>
                        <a:ext uri="{FF2B5EF4-FFF2-40B4-BE49-F238E27FC236}">
                          <a16:creationId xmlns:a16="http://schemas.microsoft.com/office/drawing/2014/main" id="{4B5F1C26-15B8-478B-9CD1-86E157AF8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5823" y="2135090"/>
                      <a:ext cx="5944" cy="47555"/>
                    </a:xfrm>
                    <a:custGeom>
                      <a:avLst/>
                      <a:gdLst>
                        <a:gd name="connsiteX0" fmla="*/ 7 w 5944"/>
                        <a:gd name="connsiteY0" fmla="*/ 3 h 47555"/>
                        <a:gd name="connsiteX1" fmla="*/ 7 w 5944"/>
                        <a:gd name="connsiteY1" fmla="*/ 47559 h 475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944" h="47555">
                          <a:moveTo>
                            <a:pt x="7" y="3"/>
                          </a:moveTo>
                          <a:lnTo>
                            <a:pt x="7" y="47559"/>
                          </a:lnTo>
                        </a:path>
                      </a:pathLst>
                    </a:custGeom>
                    <a:noFill/>
                    <a:ln w="23019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4" name="任意多边形: 形状 103">
                      <a:extLst>
                        <a:ext uri="{FF2B5EF4-FFF2-40B4-BE49-F238E27FC236}">
                          <a16:creationId xmlns:a16="http://schemas.microsoft.com/office/drawing/2014/main" id="{215BC96E-31CB-4438-95A9-57FFAB43F1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5823" y="2182645"/>
                      <a:ext cx="47555" cy="5944"/>
                    </a:xfrm>
                    <a:custGeom>
                      <a:avLst/>
                      <a:gdLst>
                        <a:gd name="connsiteX0" fmla="*/ 47563 w 47555"/>
                        <a:gd name="connsiteY0" fmla="*/ 3 h 5944"/>
                        <a:gd name="connsiteX1" fmla="*/ 7 w 47555"/>
                        <a:gd name="connsiteY1" fmla="*/ 3 h 59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555" h="5944">
                          <a:moveTo>
                            <a:pt x="47563" y="3"/>
                          </a:moveTo>
                          <a:lnTo>
                            <a:pt x="7" y="3"/>
                          </a:lnTo>
                        </a:path>
                      </a:pathLst>
                    </a:custGeom>
                    <a:noFill/>
                    <a:ln w="23019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5" name="任意多边形: 形状 104">
                      <a:extLst>
                        <a:ext uri="{FF2B5EF4-FFF2-40B4-BE49-F238E27FC236}">
                          <a16:creationId xmlns:a16="http://schemas.microsoft.com/office/drawing/2014/main" id="{4798EB8D-8FF2-4E0A-A4F0-874FD97FD7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5823" y="2045923"/>
                      <a:ext cx="5944" cy="23777"/>
                    </a:xfrm>
                    <a:custGeom>
                      <a:avLst/>
                      <a:gdLst>
                        <a:gd name="connsiteX0" fmla="*/ 7 w 5944"/>
                        <a:gd name="connsiteY0" fmla="*/ 3 h 23777"/>
                        <a:gd name="connsiteX1" fmla="*/ 7 w 5944"/>
                        <a:gd name="connsiteY1" fmla="*/ 23781 h 23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944" h="23777">
                          <a:moveTo>
                            <a:pt x="7" y="3"/>
                          </a:moveTo>
                          <a:lnTo>
                            <a:pt x="7" y="23781"/>
                          </a:lnTo>
                        </a:path>
                      </a:pathLst>
                    </a:custGeom>
                    <a:noFill/>
                    <a:ln w="23019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80A4CAC3-00D8-4E9B-96B5-C80EC4223ED5}"/>
              </a:ext>
            </a:extLst>
          </p:cNvPr>
          <p:cNvGrpSpPr/>
          <p:nvPr/>
        </p:nvGrpSpPr>
        <p:grpSpPr>
          <a:xfrm>
            <a:off x="1389191" y="3410139"/>
            <a:ext cx="9356616" cy="2258294"/>
            <a:chOff x="1389191" y="3381564"/>
            <a:chExt cx="9356616" cy="225829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DDD5AED-8175-426E-A933-9546671F2C6A}"/>
                </a:ext>
              </a:extLst>
            </p:cNvPr>
            <p:cNvSpPr/>
            <p:nvPr/>
          </p:nvSpPr>
          <p:spPr>
            <a:xfrm>
              <a:off x="1389191" y="3758721"/>
              <a:ext cx="9356616" cy="1881137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38100">
              <a:solidFill>
                <a:schemeClr val="accent4">
                  <a:alpha val="68000"/>
                </a:schemeClr>
              </a:solidFill>
            </a:ln>
            <a:effectLst>
              <a:outerShdw blurRad="76200" dist="1905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273596EB-8967-442F-A9A2-09EF2C5EE13A}"/>
                </a:ext>
              </a:extLst>
            </p:cNvPr>
            <p:cNvGrpSpPr/>
            <p:nvPr/>
          </p:nvGrpSpPr>
          <p:grpSpPr>
            <a:xfrm>
              <a:off x="1697132" y="3381564"/>
              <a:ext cx="4695881" cy="731744"/>
              <a:chOff x="1697133" y="3381564"/>
              <a:chExt cx="4695881" cy="731744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411D88BB-331F-4B34-B5E8-C9C534C69759}"/>
                  </a:ext>
                </a:extLst>
              </p:cNvPr>
              <p:cNvSpPr/>
              <p:nvPr/>
            </p:nvSpPr>
            <p:spPr>
              <a:xfrm>
                <a:off x="1697133" y="3577151"/>
                <a:ext cx="433184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06E6941-87B3-48A5-9CDA-7895A6EB940A}"/>
                  </a:ext>
                </a:extLst>
              </p:cNvPr>
              <p:cNvSpPr txBox="1"/>
              <p:nvPr/>
            </p:nvSpPr>
            <p:spPr>
              <a:xfrm>
                <a:off x="1904580" y="3538854"/>
                <a:ext cx="4209603" cy="499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50000"/>
                  </a:lnSpc>
                  <a:defRPr sz="2500">
                    <a:solidFill>
                      <a:schemeClr val="bg1"/>
                    </a:solidFill>
                    <a:effectLst/>
                    <a:latin typeface="阿里巴巴普惠体 2.0 115 Black" panose="00020600040101010101" pitchFamily="18" charset="-122"/>
                    <a:ea typeface="阿里巴巴普惠体 2.0 115 Black" panose="00020600040101010101" pitchFamily="18" charset="-122"/>
                    <a:cs typeface="阿里巴巴普惠体 2.0 115 Black" panose="00020600040101010101" pitchFamily="18" charset="-122"/>
                  </a:defRPr>
                </a:lvl1pPr>
              </a:lstStyle>
              <a:p>
                <a:r>
                  <a:rPr lang="zh-CN" altLang="zh-CN" sz="2000" b="1" dirty="0">
                    <a:latin typeface="+mj-ea"/>
                    <a:ea typeface="+mj-ea"/>
                  </a:rPr>
                  <a:t>技巧</a:t>
                </a:r>
                <a:r>
                  <a:rPr lang="en-US" altLang="zh-CN" sz="2000" b="1" dirty="0">
                    <a:latin typeface="+mj-ea"/>
                    <a:ea typeface="+mj-ea"/>
                  </a:rPr>
                  <a:t>“</a:t>
                </a:r>
                <a:r>
                  <a:rPr lang="zh-CN" altLang="zh-CN" sz="2000" b="1" dirty="0">
                    <a:latin typeface="+mj-ea"/>
                    <a:ea typeface="+mj-ea"/>
                  </a:rPr>
                  <a:t>多重</a:t>
                </a:r>
                <a:r>
                  <a:rPr lang="zh-CN" altLang="en-US" sz="2000" b="1" dirty="0">
                    <a:latin typeface="+mj-ea"/>
                    <a:ea typeface="+mj-ea"/>
                  </a:rPr>
                  <a:t>反转</a:t>
                </a:r>
                <a:r>
                  <a:rPr lang="en-US" altLang="zh-CN" sz="2000" b="1" dirty="0">
                    <a:latin typeface="+mj-ea"/>
                    <a:ea typeface="+mj-ea"/>
                  </a:rPr>
                  <a:t>”</a:t>
                </a:r>
                <a:r>
                  <a:rPr lang="zh-CN" altLang="zh-CN" sz="2000" b="1" dirty="0">
                    <a:latin typeface="+mj-ea"/>
                    <a:ea typeface="+mj-ea"/>
                  </a:rPr>
                  <a:t>和</a:t>
                </a:r>
                <a:r>
                  <a:rPr lang="en-US" altLang="zh-CN" sz="2000" b="1" dirty="0">
                    <a:latin typeface="+mj-ea"/>
                    <a:ea typeface="+mj-ea"/>
                  </a:rPr>
                  <a:t>“BGM</a:t>
                </a:r>
                <a:r>
                  <a:rPr lang="zh-CN" altLang="en-US" sz="2000" b="1" dirty="0">
                    <a:latin typeface="+mj-ea"/>
                    <a:ea typeface="+mj-ea"/>
                  </a:rPr>
                  <a:t>卡点</a:t>
                </a:r>
                <a:r>
                  <a:rPr lang="en-US" altLang="zh-CN" sz="2000" b="1" dirty="0">
                    <a:latin typeface="+mj-ea"/>
                    <a:ea typeface="+mj-ea"/>
                  </a:rPr>
                  <a:t>"</a:t>
                </a:r>
                <a:endParaRPr lang="zh-CN" altLang="zh-CN" sz="2000" b="1" dirty="0">
                  <a:latin typeface="+mj-ea"/>
                  <a:ea typeface="+mj-ea"/>
                </a:endParaRPr>
              </a:p>
            </p:txBody>
          </p:sp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C03F317F-2EB2-4D51-9E80-78E4E2BB22F5}"/>
                  </a:ext>
                </a:extLst>
              </p:cNvPr>
              <p:cNvGrpSpPr/>
              <p:nvPr/>
            </p:nvGrpSpPr>
            <p:grpSpPr>
              <a:xfrm>
                <a:off x="5898786" y="3381564"/>
                <a:ext cx="494228" cy="494228"/>
                <a:chOff x="6690471" y="3442843"/>
                <a:chExt cx="494228" cy="494228"/>
              </a:xfrm>
            </p:grpSpPr>
            <p:sp>
              <p:nvSpPr>
                <p:cNvPr id="12" name="任意多边形: 形状 11">
                  <a:extLst>
                    <a:ext uri="{FF2B5EF4-FFF2-40B4-BE49-F238E27FC236}">
                      <a16:creationId xmlns:a16="http://schemas.microsoft.com/office/drawing/2014/main" id="{15364579-4D42-46E4-8EF4-47E9D0959869}"/>
                    </a:ext>
                  </a:extLst>
                </p:cNvPr>
                <p:cNvSpPr/>
                <p:nvPr/>
              </p:nvSpPr>
              <p:spPr>
                <a:xfrm>
                  <a:off x="6690471" y="3442843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id="{8175E4E6-BE1E-4C55-8798-4EFE0FD1257E}"/>
                    </a:ext>
                  </a:extLst>
                </p:cNvPr>
                <p:cNvSpPr/>
                <p:nvPr/>
              </p:nvSpPr>
              <p:spPr>
                <a:xfrm>
                  <a:off x="6820781" y="3566927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0D393208-B175-4433-B926-6FC64FC19AD1}"/>
                    </a:ext>
                  </a:extLst>
                </p:cNvPr>
                <p:cNvSpPr/>
                <p:nvPr/>
              </p:nvSpPr>
              <p:spPr>
                <a:xfrm>
                  <a:off x="6820781" y="3566927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pic>
              <p:nvPicPr>
                <p:cNvPr id="16" name="图形 15">
                  <a:extLst>
                    <a:ext uri="{FF2B5EF4-FFF2-40B4-BE49-F238E27FC236}">
                      <a16:creationId xmlns:a16="http://schemas.microsoft.com/office/drawing/2014/main" id="{4CCAFD51-DF20-4E39-BAAB-824282EB2D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08110" y="3547015"/>
                  <a:ext cx="272635" cy="27263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62EBABF-3D0A-4938-82FD-B0492344ABCD}"/>
              </a:ext>
            </a:extLst>
          </p:cNvPr>
          <p:cNvSpPr txBox="1"/>
          <p:nvPr/>
        </p:nvSpPr>
        <p:spPr>
          <a:xfrm>
            <a:off x="1669426" y="4453558"/>
            <a:ext cx="6795597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“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多重反转</a:t>
            </a: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”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可用到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故事性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饱满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的内容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里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， </a:t>
            </a: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“BGM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卡点</a:t>
            </a: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”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可以用到音乐性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较强的内容里</a:t>
            </a: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,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这不仅会影响视频质量，也是提高算法权重的重要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准则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751D5F-EA0C-4913-B30D-02AD4BB849F7}"/>
              </a:ext>
            </a:extLst>
          </p:cNvPr>
          <p:cNvSpPr txBox="1"/>
          <p:nvPr/>
        </p:nvSpPr>
        <p:spPr>
          <a:xfrm>
            <a:off x="1710447" y="2643818"/>
            <a:ext cx="6790237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短视频尤其</a:t>
            </a: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15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秒短视频中，前</a:t>
            </a:r>
            <a:r>
              <a:rPr lang="en-US" altLang="zh-CN" sz="1600" dirty="0">
                <a:latin typeface="+mn-ea"/>
                <a:cs typeface="阿里巴巴普惠体 2.0 55 Regular" panose="00020600040101010101" pitchFamily="18" charset="-122"/>
              </a:rPr>
              <a:t>3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秒内容将会直接影响用户的观看。 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F9E3016-783A-4269-B739-A4A2E91E0947}"/>
              </a:ext>
            </a:extLst>
          </p:cNvPr>
          <p:cNvGrpSpPr/>
          <p:nvPr/>
        </p:nvGrpSpPr>
        <p:grpSpPr>
          <a:xfrm>
            <a:off x="8579706" y="1895548"/>
            <a:ext cx="2223102" cy="4038321"/>
            <a:chOff x="17441140" y="7554171"/>
            <a:chExt cx="2398599" cy="4357116"/>
          </a:xfrm>
        </p:grpSpPr>
        <p:grpSp>
          <p:nvGrpSpPr>
            <p:cNvPr id="18" name="图形 56">
              <a:extLst>
                <a:ext uri="{FF2B5EF4-FFF2-40B4-BE49-F238E27FC236}">
                  <a16:creationId xmlns:a16="http://schemas.microsoft.com/office/drawing/2014/main" id="{E08303E2-E638-484F-A11D-25CDC2C595F8}"/>
                </a:ext>
              </a:extLst>
            </p:cNvPr>
            <p:cNvGrpSpPr/>
            <p:nvPr/>
          </p:nvGrpSpPr>
          <p:grpSpPr>
            <a:xfrm>
              <a:off x="17533070" y="7554171"/>
              <a:ext cx="2306669" cy="4357116"/>
              <a:chOff x="17533070" y="7554171"/>
              <a:chExt cx="2306669" cy="4357116"/>
            </a:xfrm>
          </p:grpSpPr>
          <p:sp>
            <p:nvSpPr>
              <p:cNvPr id="94" name="矩形: 圆角 93">
                <a:extLst>
                  <a:ext uri="{FF2B5EF4-FFF2-40B4-BE49-F238E27FC236}">
                    <a16:creationId xmlns:a16="http://schemas.microsoft.com/office/drawing/2014/main" id="{F1DF5108-E96B-4169-8B38-DDD99EFF7E91}"/>
                  </a:ext>
                </a:extLst>
              </p:cNvPr>
              <p:cNvSpPr/>
              <p:nvPr/>
            </p:nvSpPr>
            <p:spPr>
              <a:xfrm>
                <a:off x="17533070" y="7554171"/>
                <a:ext cx="2306669" cy="4357116"/>
              </a:xfrm>
              <a:prstGeom prst="roundRect">
                <a:avLst>
                  <a:gd name="adj" fmla="val 8994"/>
                </a:avLst>
              </a:prstGeom>
              <a:solidFill>
                <a:schemeClr val="bg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D7A2127C-213D-4F5F-A596-89A7BC4BBEDA}"/>
                  </a:ext>
                </a:extLst>
              </p:cNvPr>
              <p:cNvSpPr/>
              <p:nvPr/>
            </p:nvSpPr>
            <p:spPr>
              <a:xfrm>
                <a:off x="17635559" y="8032612"/>
                <a:ext cx="2101596" cy="3400234"/>
              </a:xfrm>
              <a:custGeom>
                <a:avLst/>
                <a:gdLst>
                  <a:gd name="connsiteX0" fmla="*/ 0 w 2101596"/>
                  <a:gd name="connsiteY0" fmla="*/ 0 h 3400234"/>
                  <a:gd name="connsiteX1" fmla="*/ 2101596 w 2101596"/>
                  <a:gd name="connsiteY1" fmla="*/ 0 h 3400234"/>
                  <a:gd name="connsiteX2" fmla="*/ 2101596 w 2101596"/>
                  <a:gd name="connsiteY2" fmla="*/ 3400235 h 3400234"/>
                  <a:gd name="connsiteX3" fmla="*/ 0 w 2101596"/>
                  <a:gd name="connsiteY3" fmla="*/ 3400235 h 340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1596" h="3400234">
                    <a:moveTo>
                      <a:pt x="0" y="0"/>
                    </a:moveTo>
                    <a:lnTo>
                      <a:pt x="2101596" y="0"/>
                    </a:lnTo>
                    <a:lnTo>
                      <a:pt x="2101596" y="3400235"/>
                    </a:lnTo>
                    <a:lnTo>
                      <a:pt x="0" y="340023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EA3D0DA3-4897-41A6-8266-5D9CF9B74578}"/>
                  </a:ext>
                </a:extLst>
              </p:cNvPr>
              <p:cNvSpPr/>
              <p:nvPr/>
            </p:nvSpPr>
            <p:spPr>
              <a:xfrm>
                <a:off x="18426800" y="7732003"/>
                <a:ext cx="519210" cy="62579"/>
              </a:xfrm>
              <a:custGeom>
                <a:avLst/>
                <a:gdLst>
                  <a:gd name="connsiteX0" fmla="*/ 488062 w 519210"/>
                  <a:gd name="connsiteY0" fmla="*/ 62579 h 62579"/>
                  <a:gd name="connsiteX1" fmla="*/ 30862 w 519210"/>
                  <a:gd name="connsiteY1" fmla="*/ 62579 h 62579"/>
                  <a:gd name="connsiteX2" fmla="*/ 1 w 519210"/>
                  <a:gd name="connsiteY2" fmla="*/ 31340 h 62579"/>
                  <a:gd name="connsiteX3" fmla="*/ 1 w 519210"/>
                  <a:gd name="connsiteY3" fmla="*/ 31147 h 62579"/>
                  <a:gd name="connsiteX4" fmla="*/ 1 w 519210"/>
                  <a:gd name="connsiteY4" fmla="*/ 31147 h 62579"/>
                  <a:gd name="connsiteX5" fmla="*/ 31147 w 519210"/>
                  <a:gd name="connsiteY5" fmla="*/ 0 h 62579"/>
                  <a:gd name="connsiteX6" fmla="*/ 488347 w 519210"/>
                  <a:gd name="connsiteY6" fmla="*/ 0 h 62579"/>
                  <a:gd name="connsiteX7" fmla="*/ 519208 w 519210"/>
                  <a:gd name="connsiteY7" fmla="*/ 31147 h 62579"/>
                  <a:gd name="connsiteX8" fmla="*/ 519208 w 519210"/>
                  <a:gd name="connsiteY8" fmla="*/ 31147 h 62579"/>
                  <a:gd name="connsiteX9" fmla="*/ 488538 w 519210"/>
                  <a:gd name="connsiteY9" fmla="*/ 62577 h 62579"/>
                  <a:gd name="connsiteX10" fmla="*/ 488062 w 519210"/>
                  <a:gd name="connsiteY10" fmla="*/ 62579 h 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9210" h="62579">
                    <a:moveTo>
                      <a:pt x="488062" y="62579"/>
                    </a:moveTo>
                    <a:lnTo>
                      <a:pt x="30862" y="62579"/>
                    </a:lnTo>
                    <a:cubicBezTo>
                      <a:pt x="13717" y="62475"/>
                      <a:pt x="-104" y="48489"/>
                      <a:pt x="1" y="31340"/>
                    </a:cubicBezTo>
                    <a:cubicBezTo>
                      <a:pt x="1" y="31275"/>
                      <a:pt x="1" y="31212"/>
                      <a:pt x="1" y="31147"/>
                    </a:cubicBezTo>
                    <a:lnTo>
                      <a:pt x="1" y="31147"/>
                    </a:lnTo>
                    <a:cubicBezTo>
                      <a:pt x="1" y="13945"/>
                      <a:pt x="13945" y="0"/>
                      <a:pt x="31147" y="0"/>
                    </a:cubicBezTo>
                    <a:lnTo>
                      <a:pt x="488347" y="0"/>
                    </a:lnTo>
                    <a:cubicBezTo>
                      <a:pt x="505435" y="157"/>
                      <a:pt x="519208" y="14056"/>
                      <a:pt x="519208" y="31147"/>
                    </a:cubicBezTo>
                    <a:lnTo>
                      <a:pt x="519208" y="31147"/>
                    </a:lnTo>
                    <a:cubicBezTo>
                      <a:pt x="519418" y="48295"/>
                      <a:pt x="505692" y="62367"/>
                      <a:pt x="488538" y="62577"/>
                    </a:cubicBezTo>
                    <a:cubicBezTo>
                      <a:pt x="488385" y="62579"/>
                      <a:pt x="488224" y="62580"/>
                      <a:pt x="488062" y="6257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E6B9D662-6B7D-45C4-82CD-EF7EF292A06A}"/>
                  </a:ext>
                </a:extLst>
              </p:cNvPr>
              <p:cNvSpPr/>
              <p:nvPr/>
            </p:nvSpPr>
            <p:spPr>
              <a:xfrm>
                <a:off x="18561675" y="11500093"/>
                <a:ext cx="249364" cy="249364"/>
              </a:xfrm>
              <a:custGeom>
                <a:avLst/>
                <a:gdLst>
                  <a:gd name="connsiteX0" fmla="*/ 249365 w 249364"/>
                  <a:gd name="connsiteY0" fmla="*/ 124683 h 249364"/>
                  <a:gd name="connsiteX1" fmla="*/ 124682 w 249364"/>
                  <a:gd name="connsiteY1" fmla="*/ 0 h 249364"/>
                  <a:gd name="connsiteX2" fmla="*/ 0 w 249364"/>
                  <a:gd name="connsiteY2" fmla="*/ 124683 h 249364"/>
                  <a:gd name="connsiteX3" fmla="*/ 124682 w 249364"/>
                  <a:gd name="connsiteY3" fmla="*/ 249365 h 249364"/>
                  <a:gd name="connsiteX4" fmla="*/ 249365 w 249364"/>
                  <a:gd name="connsiteY4" fmla="*/ 124683 h 24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64" h="249364">
                    <a:moveTo>
                      <a:pt x="249365" y="124683"/>
                    </a:moveTo>
                    <a:cubicBezTo>
                      <a:pt x="249365" y="55826"/>
                      <a:pt x="193538" y="0"/>
                      <a:pt x="124682" y="0"/>
                    </a:cubicBezTo>
                    <a:cubicBezTo>
                      <a:pt x="55826" y="0"/>
                      <a:pt x="0" y="55826"/>
                      <a:pt x="0" y="124683"/>
                    </a:cubicBezTo>
                    <a:cubicBezTo>
                      <a:pt x="0" y="193538"/>
                      <a:pt x="55826" y="249365"/>
                      <a:pt x="124682" y="249365"/>
                    </a:cubicBezTo>
                    <a:cubicBezTo>
                      <a:pt x="193538" y="249365"/>
                      <a:pt x="249365" y="193538"/>
                      <a:pt x="249365" y="124683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89A2B54A-36B6-4E00-B257-3974072BFE18}"/>
                  </a:ext>
                </a:extLst>
              </p:cNvPr>
              <p:cNvSpPr/>
              <p:nvPr/>
            </p:nvSpPr>
            <p:spPr>
              <a:xfrm>
                <a:off x="18623206" y="11561624"/>
                <a:ext cx="126301" cy="126301"/>
              </a:xfrm>
              <a:custGeom>
                <a:avLst/>
                <a:gdLst>
                  <a:gd name="connsiteX0" fmla="*/ 0 w 126301"/>
                  <a:gd name="connsiteY0" fmla="*/ 0 h 126301"/>
                  <a:gd name="connsiteX1" fmla="*/ 126302 w 126301"/>
                  <a:gd name="connsiteY1" fmla="*/ 0 h 126301"/>
                  <a:gd name="connsiteX2" fmla="*/ 126302 w 126301"/>
                  <a:gd name="connsiteY2" fmla="*/ 126302 h 126301"/>
                  <a:gd name="connsiteX3" fmla="*/ 0 w 126301"/>
                  <a:gd name="connsiteY3" fmla="*/ 126302 h 12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301" h="126301">
                    <a:moveTo>
                      <a:pt x="0" y="0"/>
                    </a:moveTo>
                    <a:lnTo>
                      <a:pt x="126302" y="0"/>
                    </a:lnTo>
                    <a:lnTo>
                      <a:pt x="126302" y="126302"/>
                    </a:lnTo>
                    <a:lnTo>
                      <a:pt x="0" y="12630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9" name="图形 56">
              <a:extLst>
                <a:ext uri="{FF2B5EF4-FFF2-40B4-BE49-F238E27FC236}">
                  <a16:creationId xmlns:a16="http://schemas.microsoft.com/office/drawing/2014/main" id="{0178056F-6E45-4F0B-A478-946493E39DDD}"/>
                </a:ext>
              </a:extLst>
            </p:cNvPr>
            <p:cNvGrpSpPr/>
            <p:nvPr/>
          </p:nvGrpSpPr>
          <p:grpSpPr>
            <a:xfrm>
              <a:off x="17441140" y="8075379"/>
              <a:ext cx="2322275" cy="3357943"/>
              <a:chOff x="17441140" y="8075379"/>
              <a:chExt cx="2322275" cy="3357943"/>
            </a:xfrm>
          </p:grpSpPr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F6CC2CF0-ACD1-4FA1-BDD3-D1D5380CF8A9}"/>
                  </a:ext>
                </a:extLst>
              </p:cNvPr>
              <p:cNvSpPr/>
              <p:nvPr/>
            </p:nvSpPr>
            <p:spPr>
              <a:xfrm>
                <a:off x="17778053" y="10290323"/>
                <a:ext cx="1959197" cy="1142523"/>
              </a:xfrm>
              <a:custGeom>
                <a:avLst/>
                <a:gdLst>
                  <a:gd name="connsiteX0" fmla="*/ 1959197 w 1959197"/>
                  <a:gd name="connsiteY0" fmla="*/ 0 h 1142523"/>
                  <a:gd name="connsiteX1" fmla="*/ 0 w 1959197"/>
                  <a:gd name="connsiteY1" fmla="*/ 1142524 h 1142523"/>
                  <a:gd name="connsiteX2" fmla="*/ 1959197 w 1959197"/>
                  <a:gd name="connsiteY2" fmla="*/ 1142524 h 1142523"/>
                  <a:gd name="connsiteX3" fmla="*/ 1959197 w 1959197"/>
                  <a:gd name="connsiteY3" fmla="*/ 0 h 1142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9197" h="1142523">
                    <a:moveTo>
                      <a:pt x="1959197" y="0"/>
                    </a:moveTo>
                    <a:lnTo>
                      <a:pt x="0" y="1142524"/>
                    </a:lnTo>
                    <a:lnTo>
                      <a:pt x="1959197" y="1142524"/>
                    </a:lnTo>
                    <a:lnTo>
                      <a:pt x="1959197" y="0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2353F9B2-B1C8-40C0-AB30-E07FFD4BFFA8}"/>
                  </a:ext>
                </a:extLst>
              </p:cNvPr>
              <p:cNvSpPr/>
              <p:nvPr/>
            </p:nvSpPr>
            <p:spPr>
              <a:xfrm>
                <a:off x="18011415" y="8316076"/>
                <a:ext cx="144589" cy="276415"/>
              </a:xfrm>
              <a:custGeom>
                <a:avLst/>
                <a:gdLst>
                  <a:gd name="connsiteX0" fmla="*/ 119444 w 144589"/>
                  <a:gd name="connsiteY0" fmla="*/ 90011 h 276415"/>
                  <a:gd name="connsiteX1" fmla="*/ 111157 w 144589"/>
                  <a:gd name="connsiteY1" fmla="*/ 170974 h 276415"/>
                  <a:gd name="connsiteX2" fmla="*/ 133350 w 144589"/>
                  <a:gd name="connsiteY2" fmla="*/ 170974 h 276415"/>
                  <a:gd name="connsiteX3" fmla="*/ 130969 w 144589"/>
                  <a:gd name="connsiteY3" fmla="*/ 193072 h 276415"/>
                  <a:gd name="connsiteX4" fmla="*/ 108680 w 144589"/>
                  <a:gd name="connsiteY4" fmla="*/ 193072 h 276415"/>
                  <a:gd name="connsiteX5" fmla="*/ 99917 w 144589"/>
                  <a:gd name="connsiteY5" fmla="*/ 276416 h 276415"/>
                  <a:gd name="connsiteX6" fmla="*/ 74676 w 144589"/>
                  <a:gd name="connsiteY6" fmla="*/ 276416 h 276415"/>
                  <a:gd name="connsiteX7" fmla="*/ 83344 w 144589"/>
                  <a:gd name="connsiteY7" fmla="*/ 193072 h 276415"/>
                  <a:gd name="connsiteX8" fmla="*/ 47435 w 144589"/>
                  <a:gd name="connsiteY8" fmla="*/ 193072 h 276415"/>
                  <a:gd name="connsiteX9" fmla="*/ 37910 w 144589"/>
                  <a:gd name="connsiteY9" fmla="*/ 276416 h 276415"/>
                  <a:gd name="connsiteX10" fmla="*/ 13430 w 144589"/>
                  <a:gd name="connsiteY10" fmla="*/ 276416 h 276415"/>
                  <a:gd name="connsiteX11" fmla="*/ 22955 w 144589"/>
                  <a:gd name="connsiteY11" fmla="*/ 193072 h 276415"/>
                  <a:gd name="connsiteX12" fmla="*/ 0 w 144589"/>
                  <a:gd name="connsiteY12" fmla="*/ 193072 h 276415"/>
                  <a:gd name="connsiteX13" fmla="*/ 2381 w 144589"/>
                  <a:gd name="connsiteY13" fmla="*/ 170974 h 276415"/>
                  <a:gd name="connsiteX14" fmla="*/ 24860 w 144589"/>
                  <a:gd name="connsiteY14" fmla="*/ 170974 h 276415"/>
                  <a:gd name="connsiteX15" fmla="*/ 33623 w 144589"/>
                  <a:gd name="connsiteY15" fmla="*/ 90011 h 276415"/>
                  <a:gd name="connsiteX16" fmla="*/ 10287 w 144589"/>
                  <a:gd name="connsiteY16" fmla="*/ 90011 h 276415"/>
                  <a:gd name="connsiteX17" fmla="*/ 12668 w 144589"/>
                  <a:gd name="connsiteY17" fmla="*/ 67913 h 276415"/>
                  <a:gd name="connsiteX18" fmla="*/ 35528 w 144589"/>
                  <a:gd name="connsiteY18" fmla="*/ 67913 h 276415"/>
                  <a:gd name="connsiteX19" fmla="*/ 42672 w 144589"/>
                  <a:gd name="connsiteY19" fmla="*/ 0 h 276415"/>
                  <a:gd name="connsiteX20" fmla="*/ 67913 w 144589"/>
                  <a:gd name="connsiteY20" fmla="*/ 0 h 276415"/>
                  <a:gd name="connsiteX21" fmla="*/ 60865 w 144589"/>
                  <a:gd name="connsiteY21" fmla="*/ 67913 h 276415"/>
                  <a:gd name="connsiteX22" fmla="*/ 97155 w 144589"/>
                  <a:gd name="connsiteY22" fmla="*/ 67913 h 276415"/>
                  <a:gd name="connsiteX23" fmla="*/ 104299 w 144589"/>
                  <a:gd name="connsiteY23" fmla="*/ 0 h 276415"/>
                  <a:gd name="connsiteX24" fmla="*/ 129540 w 144589"/>
                  <a:gd name="connsiteY24" fmla="*/ 0 h 276415"/>
                  <a:gd name="connsiteX25" fmla="*/ 122396 w 144589"/>
                  <a:gd name="connsiteY25" fmla="*/ 67913 h 276415"/>
                  <a:gd name="connsiteX26" fmla="*/ 144590 w 144589"/>
                  <a:gd name="connsiteY26" fmla="*/ 67913 h 276415"/>
                  <a:gd name="connsiteX27" fmla="*/ 142208 w 144589"/>
                  <a:gd name="connsiteY27" fmla="*/ 90011 h 276415"/>
                  <a:gd name="connsiteX28" fmla="*/ 94202 w 144589"/>
                  <a:gd name="connsiteY28" fmla="*/ 90011 h 276415"/>
                  <a:gd name="connsiteX29" fmla="*/ 58293 w 144589"/>
                  <a:gd name="connsiteY29" fmla="*/ 90011 h 276415"/>
                  <a:gd name="connsiteX30" fmla="*/ 49625 w 144589"/>
                  <a:gd name="connsiteY30" fmla="*/ 170974 h 276415"/>
                  <a:gd name="connsiteX31" fmla="*/ 85916 w 144589"/>
                  <a:gd name="connsiteY31" fmla="*/ 170974 h 27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4589" h="276415">
                    <a:moveTo>
                      <a:pt x="119444" y="90011"/>
                    </a:moveTo>
                    <a:lnTo>
                      <a:pt x="111157" y="170974"/>
                    </a:lnTo>
                    <a:lnTo>
                      <a:pt x="133350" y="170974"/>
                    </a:lnTo>
                    <a:lnTo>
                      <a:pt x="130969" y="193072"/>
                    </a:lnTo>
                    <a:lnTo>
                      <a:pt x="108680" y="193072"/>
                    </a:lnTo>
                    <a:lnTo>
                      <a:pt x="99917" y="276416"/>
                    </a:lnTo>
                    <a:lnTo>
                      <a:pt x="74676" y="276416"/>
                    </a:lnTo>
                    <a:lnTo>
                      <a:pt x="83344" y="193072"/>
                    </a:lnTo>
                    <a:lnTo>
                      <a:pt x="47435" y="193072"/>
                    </a:lnTo>
                    <a:lnTo>
                      <a:pt x="37910" y="276416"/>
                    </a:lnTo>
                    <a:lnTo>
                      <a:pt x="13430" y="276416"/>
                    </a:lnTo>
                    <a:lnTo>
                      <a:pt x="22955" y="193072"/>
                    </a:lnTo>
                    <a:lnTo>
                      <a:pt x="0" y="193072"/>
                    </a:lnTo>
                    <a:lnTo>
                      <a:pt x="2381" y="170974"/>
                    </a:lnTo>
                    <a:lnTo>
                      <a:pt x="24860" y="170974"/>
                    </a:lnTo>
                    <a:lnTo>
                      <a:pt x="33623" y="90011"/>
                    </a:lnTo>
                    <a:lnTo>
                      <a:pt x="10287" y="90011"/>
                    </a:lnTo>
                    <a:lnTo>
                      <a:pt x="12668" y="67913"/>
                    </a:lnTo>
                    <a:lnTo>
                      <a:pt x="35528" y="67913"/>
                    </a:lnTo>
                    <a:lnTo>
                      <a:pt x="42672" y="0"/>
                    </a:lnTo>
                    <a:lnTo>
                      <a:pt x="67913" y="0"/>
                    </a:lnTo>
                    <a:lnTo>
                      <a:pt x="60865" y="67913"/>
                    </a:lnTo>
                    <a:lnTo>
                      <a:pt x="97155" y="67913"/>
                    </a:lnTo>
                    <a:lnTo>
                      <a:pt x="104299" y="0"/>
                    </a:lnTo>
                    <a:lnTo>
                      <a:pt x="129540" y="0"/>
                    </a:lnTo>
                    <a:lnTo>
                      <a:pt x="122396" y="67913"/>
                    </a:lnTo>
                    <a:lnTo>
                      <a:pt x="144590" y="67913"/>
                    </a:lnTo>
                    <a:lnTo>
                      <a:pt x="142208" y="90011"/>
                    </a:lnTo>
                    <a:close/>
                    <a:moveTo>
                      <a:pt x="94202" y="90011"/>
                    </a:moveTo>
                    <a:lnTo>
                      <a:pt x="58293" y="90011"/>
                    </a:lnTo>
                    <a:lnTo>
                      <a:pt x="49625" y="170974"/>
                    </a:lnTo>
                    <a:lnTo>
                      <a:pt x="85916" y="170974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794734B3-B147-4BED-825A-E942EAD9C596}"/>
                  </a:ext>
                </a:extLst>
              </p:cNvPr>
              <p:cNvSpPr/>
              <p:nvPr/>
            </p:nvSpPr>
            <p:spPr>
              <a:xfrm>
                <a:off x="18177912" y="8313314"/>
                <a:ext cx="124396" cy="281939"/>
              </a:xfrm>
              <a:custGeom>
                <a:avLst/>
                <a:gdLst>
                  <a:gd name="connsiteX0" fmla="*/ 124396 w 124396"/>
                  <a:gd name="connsiteY0" fmla="*/ 69532 h 281939"/>
                  <a:gd name="connsiteX1" fmla="*/ 124396 w 124396"/>
                  <a:gd name="connsiteY1" fmla="*/ 94393 h 281939"/>
                  <a:gd name="connsiteX2" fmla="*/ 95155 w 124396"/>
                  <a:gd name="connsiteY2" fmla="*/ 94393 h 281939"/>
                  <a:gd name="connsiteX3" fmla="*/ 95155 w 124396"/>
                  <a:gd name="connsiteY3" fmla="*/ 67913 h 281939"/>
                  <a:gd name="connsiteX4" fmla="*/ 62770 w 124396"/>
                  <a:gd name="connsiteY4" fmla="*/ 28003 h 281939"/>
                  <a:gd name="connsiteX5" fmla="*/ 30385 w 124396"/>
                  <a:gd name="connsiteY5" fmla="*/ 67913 h 281939"/>
                  <a:gd name="connsiteX6" fmla="*/ 30385 w 124396"/>
                  <a:gd name="connsiteY6" fmla="*/ 214027 h 281939"/>
                  <a:gd name="connsiteX7" fmla="*/ 62770 w 124396"/>
                  <a:gd name="connsiteY7" fmla="*/ 253936 h 281939"/>
                  <a:gd name="connsiteX8" fmla="*/ 95155 w 124396"/>
                  <a:gd name="connsiteY8" fmla="*/ 214027 h 281939"/>
                  <a:gd name="connsiteX9" fmla="*/ 95155 w 124396"/>
                  <a:gd name="connsiteY9" fmla="*/ 178117 h 281939"/>
                  <a:gd name="connsiteX10" fmla="*/ 124396 w 124396"/>
                  <a:gd name="connsiteY10" fmla="*/ 178117 h 281939"/>
                  <a:gd name="connsiteX11" fmla="*/ 124396 w 124396"/>
                  <a:gd name="connsiteY11" fmla="*/ 212407 h 281939"/>
                  <a:gd name="connsiteX12" fmla="*/ 62008 w 124396"/>
                  <a:gd name="connsiteY12" fmla="*/ 281940 h 281939"/>
                  <a:gd name="connsiteX13" fmla="*/ 0 w 124396"/>
                  <a:gd name="connsiteY13" fmla="*/ 212407 h 281939"/>
                  <a:gd name="connsiteX14" fmla="*/ 0 w 124396"/>
                  <a:gd name="connsiteY14" fmla="*/ 69532 h 281939"/>
                  <a:gd name="connsiteX15" fmla="*/ 62008 w 124396"/>
                  <a:gd name="connsiteY15" fmla="*/ 0 h 281939"/>
                  <a:gd name="connsiteX16" fmla="*/ 124396 w 124396"/>
                  <a:gd name="connsiteY16" fmla="*/ 69532 h 281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4396" h="281939">
                    <a:moveTo>
                      <a:pt x="124396" y="69532"/>
                    </a:moveTo>
                    <a:lnTo>
                      <a:pt x="124396" y="94393"/>
                    </a:lnTo>
                    <a:lnTo>
                      <a:pt x="95155" y="94393"/>
                    </a:lnTo>
                    <a:lnTo>
                      <a:pt x="95155" y="67913"/>
                    </a:lnTo>
                    <a:cubicBezTo>
                      <a:pt x="95155" y="43053"/>
                      <a:pt x="85630" y="28003"/>
                      <a:pt x="62770" y="28003"/>
                    </a:cubicBezTo>
                    <a:cubicBezTo>
                      <a:pt x="39910" y="28003"/>
                      <a:pt x="30385" y="43053"/>
                      <a:pt x="30385" y="67913"/>
                    </a:cubicBezTo>
                    <a:lnTo>
                      <a:pt x="30385" y="214027"/>
                    </a:lnTo>
                    <a:cubicBezTo>
                      <a:pt x="30385" y="238887"/>
                      <a:pt x="40672" y="253936"/>
                      <a:pt x="62770" y="253936"/>
                    </a:cubicBezTo>
                    <a:cubicBezTo>
                      <a:pt x="84868" y="253936"/>
                      <a:pt x="95155" y="238887"/>
                      <a:pt x="95155" y="214027"/>
                    </a:cubicBezTo>
                    <a:lnTo>
                      <a:pt x="95155" y="178117"/>
                    </a:lnTo>
                    <a:lnTo>
                      <a:pt x="124396" y="178117"/>
                    </a:lnTo>
                    <a:lnTo>
                      <a:pt x="124396" y="212407"/>
                    </a:lnTo>
                    <a:cubicBezTo>
                      <a:pt x="124396" y="254317"/>
                      <a:pt x="104680" y="281940"/>
                      <a:pt x="62008" y="281940"/>
                    </a:cubicBezTo>
                    <a:cubicBezTo>
                      <a:pt x="19336" y="281940"/>
                      <a:pt x="0" y="254317"/>
                      <a:pt x="0" y="212407"/>
                    </a:cubicBezTo>
                    <a:lnTo>
                      <a:pt x="0" y="69532"/>
                    </a:lnTo>
                    <a:cubicBezTo>
                      <a:pt x="0" y="27623"/>
                      <a:pt x="19717" y="0"/>
                      <a:pt x="62008" y="0"/>
                    </a:cubicBezTo>
                    <a:cubicBezTo>
                      <a:pt x="104299" y="0"/>
                      <a:pt x="124396" y="27623"/>
                      <a:pt x="124396" y="69532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6DF59EC9-D6C9-48E6-9BCD-176D24DCE73A}"/>
                  </a:ext>
                </a:extLst>
              </p:cNvPr>
              <p:cNvSpPr/>
              <p:nvPr/>
            </p:nvSpPr>
            <p:spPr>
              <a:xfrm>
                <a:off x="18330408" y="8316076"/>
                <a:ext cx="129444" cy="276320"/>
              </a:xfrm>
              <a:custGeom>
                <a:avLst/>
                <a:gdLst>
                  <a:gd name="connsiteX0" fmla="*/ 30766 w 129444"/>
                  <a:gd name="connsiteY0" fmla="*/ 151924 h 276320"/>
                  <a:gd name="connsiteX1" fmla="*/ 30766 w 129444"/>
                  <a:gd name="connsiteY1" fmla="*/ 276320 h 276320"/>
                  <a:gd name="connsiteX2" fmla="*/ 0 w 129444"/>
                  <a:gd name="connsiteY2" fmla="*/ 276320 h 276320"/>
                  <a:gd name="connsiteX3" fmla="*/ 0 w 129444"/>
                  <a:gd name="connsiteY3" fmla="*/ 95 h 276320"/>
                  <a:gd name="connsiteX4" fmla="*/ 30766 w 129444"/>
                  <a:gd name="connsiteY4" fmla="*/ 95 h 276320"/>
                  <a:gd name="connsiteX5" fmla="*/ 30766 w 129444"/>
                  <a:gd name="connsiteY5" fmla="*/ 124492 h 276320"/>
                  <a:gd name="connsiteX6" fmla="*/ 98679 w 129444"/>
                  <a:gd name="connsiteY6" fmla="*/ 124492 h 276320"/>
                  <a:gd name="connsiteX7" fmla="*/ 98679 w 129444"/>
                  <a:gd name="connsiteY7" fmla="*/ 0 h 276320"/>
                  <a:gd name="connsiteX8" fmla="*/ 129445 w 129444"/>
                  <a:gd name="connsiteY8" fmla="*/ 0 h 276320"/>
                  <a:gd name="connsiteX9" fmla="*/ 129445 w 129444"/>
                  <a:gd name="connsiteY9" fmla="*/ 276225 h 276320"/>
                  <a:gd name="connsiteX10" fmla="*/ 98679 w 129444"/>
                  <a:gd name="connsiteY10" fmla="*/ 276225 h 276320"/>
                  <a:gd name="connsiteX11" fmla="*/ 98679 w 129444"/>
                  <a:gd name="connsiteY11" fmla="*/ 151924 h 27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444" h="276320">
                    <a:moveTo>
                      <a:pt x="30766" y="151924"/>
                    </a:moveTo>
                    <a:lnTo>
                      <a:pt x="30766" y="276320"/>
                    </a:lnTo>
                    <a:lnTo>
                      <a:pt x="0" y="276320"/>
                    </a:lnTo>
                    <a:lnTo>
                      <a:pt x="0" y="95"/>
                    </a:lnTo>
                    <a:lnTo>
                      <a:pt x="30766" y="95"/>
                    </a:lnTo>
                    <a:lnTo>
                      <a:pt x="30766" y="124492"/>
                    </a:lnTo>
                    <a:lnTo>
                      <a:pt x="98679" y="124492"/>
                    </a:lnTo>
                    <a:lnTo>
                      <a:pt x="98679" y="0"/>
                    </a:lnTo>
                    <a:lnTo>
                      <a:pt x="129445" y="0"/>
                    </a:lnTo>
                    <a:lnTo>
                      <a:pt x="129445" y="276225"/>
                    </a:lnTo>
                    <a:lnTo>
                      <a:pt x="98679" y="276225"/>
                    </a:lnTo>
                    <a:lnTo>
                      <a:pt x="98679" y="151924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F28D6FF9-7E7C-4312-BCC7-C2ADE4EA5A19}"/>
                  </a:ext>
                </a:extLst>
              </p:cNvPr>
              <p:cNvSpPr/>
              <p:nvPr/>
            </p:nvSpPr>
            <p:spPr>
              <a:xfrm>
                <a:off x="18483474" y="8316266"/>
                <a:ext cx="150495" cy="276225"/>
              </a:xfrm>
              <a:custGeom>
                <a:avLst/>
                <a:gdLst>
                  <a:gd name="connsiteX0" fmla="*/ 39243 w 150495"/>
                  <a:gd name="connsiteY0" fmla="*/ 220504 h 276225"/>
                  <a:gd name="connsiteX1" fmla="*/ 28575 w 150495"/>
                  <a:gd name="connsiteY1" fmla="*/ 276225 h 276225"/>
                  <a:gd name="connsiteX2" fmla="*/ 0 w 150495"/>
                  <a:gd name="connsiteY2" fmla="*/ 276225 h 276225"/>
                  <a:gd name="connsiteX3" fmla="*/ 52959 w 150495"/>
                  <a:gd name="connsiteY3" fmla="*/ 0 h 276225"/>
                  <a:gd name="connsiteX4" fmla="*/ 97536 w 150495"/>
                  <a:gd name="connsiteY4" fmla="*/ 0 h 276225"/>
                  <a:gd name="connsiteX5" fmla="*/ 150495 w 150495"/>
                  <a:gd name="connsiteY5" fmla="*/ 276225 h 276225"/>
                  <a:gd name="connsiteX6" fmla="*/ 119729 w 150495"/>
                  <a:gd name="connsiteY6" fmla="*/ 276225 h 276225"/>
                  <a:gd name="connsiteX7" fmla="*/ 109061 w 150495"/>
                  <a:gd name="connsiteY7" fmla="*/ 220504 h 276225"/>
                  <a:gd name="connsiteX8" fmla="*/ 43148 w 150495"/>
                  <a:gd name="connsiteY8" fmla="*/ 194119 h 276225"/>
                  <a:gd name="connsiteX9" fmla="*/ 104775 w 150495"/>
                  <a:gd name="connsiteY9" fmla="*/ 194119 h 276225"/>
                  <a:gd name="connsiteX10" fmla="*/ 73628 w 150495"/>
                  <a:gd name="connsiteY10" fmla="*/ 3457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495" h="276225">
                    <a:moveTo>
                      <a:pt x="39243" y="220504"/>
                    </a:moveTo>
                    <a:lnTo>
                      <a:pt x="28575" y="276225"/>
                    </a:lnTo>
                    <a:lnTo>
                      <a:pt x="0" y="276225"/>
                    </a:lnTo>
                    <a:lnTo>
                      <a:pt x="52959" y="0"/>
                    </a:lnTo>
                    <a:lnTo>
                      <a:pt x="97536" y="0"/>
                    </a:lnTo>
                    <a:lnTo>
                      <a:pt x="150495" y="276225"/>
                    </a:lnTo>
                    <a:lnTo>
                      <a:pt x="119729" y="276225"/>
                    </a:lnTo>
                    <a:lnTo>
                      <a:pt x="109061" y="220504"/>
                    </a:lnTo>
                    <a:close/>
                    <a:moveTo>
                      <a:pt x="43148" y="194119"/>
                    </a:moveTo>
                    <a:lnTo>
                      <a:pt x="104775" y="194119"/>
                    </a:lnTo>
                    <a:lnTo>
                      <a:pt x="73628" y="34576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0CFE3E84-3E81-49FD-896E-7523EA76A0BC}"/>
                  </a:ext>
                </a:extLst>
              </p:cNvPr>
              <p:cNvSpPr/>
              <p:nvPr/>
            </p:nvSpPr>
            <p:spPr>
              <a:xfrm>
                <a:off x="18658163" y="8316266"/>
                <a:ext cx="109632" cy="276415"/>
              </a:xfrm>
              <a:custGeom>
                <a:avLst/>
                <a:gdLst>
                  <a:gd name="connsiteX0" fmla="*/ 0 w 109632"/>
                  <a:gd name="connsiteY0" fmla="*/ 276225 h 276415"/>
                  <a:gd name="connsiteX1" fmla="*/ 0 w 109632"/>
                  <a:gd name="connsiteY1" fmla="*/ 0 h 276415"/>
                  <a:gd name="connsiteX2" fmla="*/ 30861 w 109632"/>
                  <a:gd name="connsiteY2" fmla="*/ 0 h 276415"/>
                  <a:gd name="connsiteX3" fmla="*/ 30861 w 109632"/>
                  <a:gd name="connsiteY3" fmla="*/ 248412 h 276415"/>
                  <a:gd name="connsiteX4" fmla="*/ 109633 w 109632"/>
                  <a:gd name="connsiteY4" fmla="*/ 248412 h 276415"/>
                  <a:gd name="connsiteX5" fmla="*/ 109633 w 109632"/>
                  <a:gd name="connsiteY5" fmla="*/ 276415 h 27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632" h="276415">
                    <a:moveTo>
                      <a:pt x="0" y="276225"/>
                    </a:moveTo>
                    <a:lnTo>
                      <a:pt x="0" y="0"/>
                    </a:lnTo>
                    <a:lnTo>
                      <a:pt x="30861" y="0"/>
                    </a:lnTo>
                    <a:lnTo>
                      <a:pt x="30861" y="248412"/>
                    </a:lnTo>
                    <a:lnTo>
                      <a:pt x="109633" y="248412"/>
                    </a:lnTo>
                    <a:lnTo>
                      <a:pt x="109633" y="276415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0C7EB6A3-4DDE-403D-A4D6-AC7886CCD515}"/>
                  </a:ext>
                </a:extLst>
              </p:cNvPr>
              <p:cNvSpPr/>
              <p:nvPr/>
            </p:nvSpPr>
            <p:spPr>
              <a:xfrm>
                <a:off x="18791227" y="8316266"/>
                <a:ext cx="109918" cy="276415"/>
              </a:xfrm>
              <a:custGeom>
                <a:avLst/>
                <a:gdLst>
                  <a:gd name="connsiteX0" fmla="*/ 0 w 109918"/>
                  <a:gd name="connsiteY0" fmla="*/ 276225 h 276415"/>
                  <a:gd name="connsiteX1" fmla="*/ 0 w 109918"/>
                  <a:gd name="connsiteY1" fmla="*/ 0 h 276415"/>
                  <a:gd name="connsiteX2" fmla="*/ 30861 w 109918"/>
                  <a:gd name="connsiteY2" fmla="*/ 0 h 276415"/>
                  <a:gd name="connsiteX3" fmla="*/ 30861 w 109918"/>
                  <a:gd name="connsiteY3" fmla="*/ 248412 h 276415"/>
                  <a:gd name="connsiteX4" fmla="*/ 109919 w 109918"/>
                  <a:gd name="connsiteY4" fmla="*/ 248412 h 276415"/>
                  <a:gd name="connsiteX5" fmla="*/ 109919 w 109918"/>
                  <a:gd name="connsiteY5" fmla="*/ 276415 h 27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918" h="276415">
                    <a:moveTo>
                      <a:pt x="0" y="276225"/>
                    </a:moveTo>
                    <a:lnTo>
                      <a:pt x="0" y="0"/>
                    </a:lnTo>
                    <a:lnTo>
                      <a:pt x="30861" y="0"/>
                    </a:lnTo>
                    <a:lnTo>
                      <a:pt x="30861" y="248412"/>
                    </a:lnTo>
                    <a:lnTo>
                      <a:pt x="109919" y="248412"/>
                    </a:lnTo>
                    <a:lnTo>
                      <a:pt x="109919" y="276415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F47E58F7-22E3-4914-A165-EFE9293BBD28}"/>
                  </a:ext>
                </a:extLst>
              </p:cNvPr>
              <p:cNvSpPr/>
              <p:nvPr/>
            </p:nvSpPr>
            <p:spPr>
              <a:xfrm>
                <a:off x="18924387" y="8316266"/>
                <a:ext cx="113728" cy="276225"/>
              </a:xfrm>
              <a:custGeom>
                <a:avLst/>
                <a:gdLst>
                  <a:gd name="connsiteX0" fmla="*/ 98298 w 113728"/>
                  <a:gd name="connsiteY0" fmla="*/ 122206 h 276225"/>
                  <a:gd name="connsiteX1" fmla="*/ 98298 w 113728"/>
                  <a:gd name="connsiteY1" fmla="*/ 149828 h 276225"/>
                  <a:gd name="connsiteX2" fmla="*/ 30766 w 113728"/>
                  <a:gd name="connsiteY2" fmla="*/ 149828 h 276225"/>
                  <a:gd name="connsiteX3" fmla="*/ 30766 w 113728"/>
                  <a:gd name="connsiteY3" fmla="*/ 248221 h 276225"/>
                  <a:gd name="connsiteX4" fmla="*/ 113729 w 113728"/>
                  <a:gd name="connsiteY4" fmla="*/ 248221 h 276225"/>
                  <a:gd name="connsiteX5" fmla="*/ 113729 w 113728"/>
                  <a:gd name="connsiteY5" fmla="*/ 276225 h 276225"/>
                  <a:gd name="connsiteX6" fmla="*/ 0 w 113728"/>
                  <a:gd name="connsiteY6" fmla="*/ 276225 h 276225"/>
                  <a:gd name="connsiteX7" fmla="*/ 0 w 113728"/>
                  <a:gd name="connsiteY7" fmla="*/ 0 h 276225"/>
                  <a:gd name="connsiteX8" fmla="*/ 113729 w 113728"/>
                  <a:gd name="connsiteY8" fmla="*/ 0 h 276225"/>
                  <a:gd name="connsiteX9" fmla="*/ 113729 w 113728"/>
                  <a:gd name="connsiteY9" fmla="*/ 27908 h 276225"/>
                  <a:gd name="connsiteX10" fmla="*/ 30766 w 113728"/>
                  <a:gd name="connsiteY10" fmla="*/ 27908 h 276225"/>
                  <a:gd name="connsiteX11" fmla="*/ 30766 w 113728"/>
                  <a:gd name="connsiteY11" fmla="*/ 122301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728" h="276225">
                    <a:moveTo>
                      <a:pt x="98298" y="122206"/>
                    </a:moveTo>
                    <a:lnTo>
                      <a:pt x="98298" y="149828"/>
                    </a:lnTo>
                    <a:lnTo>
                      <a:pt x="30766" y="149828"/>
                    </a:lnTo>
                    <a:lnTo>
                      <a:pt x="30766" y="248221"/>
                    </a:lnTo>
                    <a:lnTo>
                      <a:pt x="113729" y="248221"/>
                    </a:lnTo>
                    <a:lnTo>
                      <a:pt x="113729" y="276225"/>
                    </a:lnTo>
                    <a:lnTo>
                      <a:pt x="0" y="276225"/>
                    </a:lnTo>
                    <a:lnTo>
                      <a:pt x="0" y="0"/>
                    </a:lnTo>
                    <a:lnTo>
                      <a:pt x="113729" y="0"/>
                    </a:lnTo>
                    <a:lnTo>
                      <a:pt x="113729" y="27908"/>
                    </a:lnTo>
                    <a:lnTo>
                      <a:pt x="30766" y="27908"/>
                    </a:lnTo>
                    <a:lnTo>
                      <a:pt x="30766" y="122301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F4002925-1E54-435E-95E9-22627F8F8E64}"/>
                  </a:ext>
                </a:extLst>
              </p:cNvPr>
              <p:cNvSpPr/>
              <p:nvPr/>
            </p:nvSpPr>
            <p:spPr>
              <a:xfrm>
                <a:off x="19066119" y="8316266"/>
                <a:ext cx="130301" cy="276225"/>
              </a:xfrm>
              <a:custGeom>
                <a:avLst/>
                <a:gdLst>
                  <a:gd name="connsiteX0" fmla="*/ 27718 w 130301"/>
                  <a:gd name="connsiteY0" fmla="*/ 276225 h 276225"/>
                  <a:gd name="connsiteX1" fmla="*/ 0 w 130301"/>
                  <a:gd name="connsiteY1" fmla="*/ 276225 h 276225"/>
                  <a:gd name="connsiteX2" fmla="*/ 0 w 130301"/>
                  <a:gd name="connsiteY2" fmla="*/ 0 h 276225"/>
                  <a:gd name="connsiteX3" fmla="*/ 39148 w 130301"/>
                  <a:gd name="connsiteY3" fmla="*/ 0 h 276225"/>
                  <a:gd name="connsiteX4" fmla="*/ 103061 w 130301"/>
                  <a:gd name="connsiteY4" fmla="*/ 200025 h 276225"/>
                  <a:gd name="connsiteX5" fmla="*/ 103061 w 130301"/>
                  <a:gd name="connsiteY5" fmla="*/ 0 h 276225"/>
                  <a:gd name="connsiteX6" fmla="*/ 130302 w 130301"/>
                  <a:gd name="connsiteY6" fmla="*/ 0 h 276225"/>
                  <a:gd name="connsiteX7" fmla="*/ 130302 w 130301"/>
                  <a:gd name="connsiteY7" fmla="*/ 276225 h 276225"/>
                  <a:gd name="connsiteX8" fmla="*/ 98393 w 130301"/>
                  <a:gd name="connsiteY8" fmla="*/ 276225 h 276225"/>
                  <a:gd name="connsiteX9" fmla="*/ 27718 w 130301"/>
                  <a:gd name="connsiteY9" fmla="*/ 52673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301" h="276225">
                    <a:moveTo>
                      <a:pt x="27718" y="276225"/>
                    </a:moveTo>
                    <a:lnTo>
                      <a:pt x="0" y="276225"/>
                    </a:lnTo>
                    <a:lnTo>
                      <a:pt x="0" y="0"/>
                    </a:lnTo>
                    <a:lnTo>
                      <a:pt x="39148" y="0"/>
                    </a:lnTo>
                    <a:lnTo>
                      <a:pt x="103061" y="200025"/>
                    </a:lnTo>
                    <a:lnTo>
                      <a:pt x="103061" y="0"/>
                    </a:lnTo>
                    <a:lnTo>
                      <a:pt x="130302" y="0"/>
                    </a:lnTo>
                    <a:lnTo>
                      <a:pt x="130302" y="276225"/>
                    </a:lnTo>
                    <a:lnTo>
                      <a:pt x="98393" y="276225"/>
                    </a:lnTo>
                    <a:lnTo>
                      <a:pt x="27718" y="52673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BFD57BA7-564B-4652-9215-FC55F8027299}"/>
                  </a:ext>
                </a:extLst>
              </p:cNvPr>
              <p:cNvSpPr/>
              <p:nvPr/>
            </p:nvSpPr>
            <p:spPr>
              <a:xfrm>
                <a:off x="19225662" y="8313314"/>
                <a:ext cx="124396" cy="281939"/>
              </a:xfrm>
              <a:custGeom>
                <a:avLst/>
                <a:gdLst>
                  <a:gd name="connsiteX0" fmla="*/ 124396 w 124396"/>
                  <a:gd name="connsiteY0" fmla="*/ 69532 h 281939"/>
                  <a:gd name="connsiteX1" fmla="*/ 124396 w 124396"/>
                  <a:gd name="connsiteY1" fmla="*/ 93154 h 281939"/>
                  <a:gd name="connsiteX2" fmla="*/ 95250 w 124396"/>
                  <a:gd name="connsiteY2" fmla="*/ 93154 h 281939"/>
                  <a:gd name="connsiteX3" fmla="*/ 95250 w 124396"/>
                  <a:gd name="connsiteY3" fmla="*/ 67913 h 281939"/>
                  <a:gd name="connsiteX4" fmla="*/ 62865 w 124396"/>
                  <a:gd name="connsiteY4" fmla="*/ 28003 h 281939"/>
                  <a:gd name="connsiteX5" fmla="*/ 30480 w 124396"/>
                  <a:gd name="connsiteY5" fmla="*/ 67913 h 281939"/>
                  <a:gd name="connsiteX6" fmla="*/ 30480 w 124396"/>
                  <a:gd name="connsiteY6" fmla="*/ 214027 h 281939"/>
                  <a:gd name="connsiteX7" fmla="*/ 62865 w 124396"/>
                  <a:gd name="connsiteY7" fmla="*/ 253936 h 281939"/>
                  <a:gd name="connsiteX8" fmla="*/ 95250 w 124396"/>
                  <a:gd name="connsiteY8" fmla="*/ 214027 h 281939"/>
                  <a:gd name="connsiteX9" fmla="*/ 95250 w 124396"/>
                  <a:gd name="connsiteY9" fmla="*/ 158782 h 281939"/>
                  <a:gd name="connsiteX10" fmla="*/ 66675 w 124396"/>
                  <a:gd name="connsiteY10" fmla="*/ 158782 h 281939"/>
                  <a:gd name="connsiteX11" fmla="*/ 66675 w 124396"/>
                  <a:gd name="connsiteY11" fmla="*/ 131064 h 281939"/>
                  <a:gd name="connsiteX12" fmla="*/ 124301 w 124396"/>
                  <a:gd name="connsiteY12" fmla="*/ 131064 h 281939"/>
                  <a:gd name="connsiteX13" fmla="*/ 124301 w 124396"/>
                  <a:gd name="connsiteY13" fmla="*/ 212407 h 281939"/>
                  <a:gd name="connsiteX14" fmla="*/ 61913 w 124396"/>
                  <a:gd name="connsiteY14" fmla="*/ 281940 h 281939"/>
                  <a:gd name="connsiteX15" fmla="*/ 0 w 124396"/>
                  <a:gd name="connsiteY15" fmla="*/ 212407 h 281939"/>
                  <a:gd name="connsiteX16" fmla="*/ 0 w 124396"/>
                  <a:gd name="connsiteY16" fmla="*/ 69532 h 281939"/>
                  <a:gd name="connsiteX17" fmla="*/ 61913 w 124396"/>
                  <a:gd name="connsiteY17" fmla="*/ 0 h 281939"/>
                  <a:gd name="connsiteX18" fmla="*/ 124396 w 124396"/>
                  <a:gd name="connsiteY18" fmla="*/ 69532 h 281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4396" h="281939">
                    <a:moveTo>
                      <a:pt x="124396" y="69532"/>
                    </a:moveTo>
                    <a:lnTo>
                      <a:pt x="124396" y="93154"/>
                    </a:lnTo>
                    <a:lnTo>
                      <a:pt x="95250" y="93154"/>
                    </a:lnTo>
                    <a:lnTo>
                      <a:pt x="95250" y="67913"/>
                    </a:lnTo>
                    <a:cubicBezTo>
                      <a:pt x="95250" y="43053"/>
                      <a:pt x="85725" y="28003"/>
                      <a:pt x="62865" y="28003"/>
                    </a:cubicBezTo>
                    <a:cubicBezTo>
                      <a:pt x="40005" y="28003"/>
                      <a:pt x="30480" y="43053"/>
                      <a:pt x="30480" y="67913"/>
                    </a:cubicBezTo>
                    <a:lnTo>
                      <a:pt x="30480" y="214027"/>
                    </a:lnTo>
                    <a:cubicBezTo>
                      <a:pt x="30480" y="238887"/>
                      <a:pt x="40767" y="253936"/>
                      <a:pt x="62865" y="253936"/>
                    </a:cubicBezTo>
                    <a:cubicBezTo>
                      <a:pt x="84963" y="253936"/>
                      <a:pt x="95250" y="238887"/>
                      <a:pt x="95250" y="214027"/>
                    </a:cubicBezTo>
                    <a:lnTo>
                      <a:pt x="95250" y="158782"/>
                    </a:lnTo>
                    <a:lnTo>
                      <a:pt x="66675" y="158782"/>
                    </a:lnTo>
                    <a:lnTo>
                      <a:pt x="66675" y="131064"/>
                    </a:lnTo>
                    <a:lnTo>
                      <a:pt x="124301" y="131064"/>
                    </a:lnTo>
                    <a:lnTo>
                      <a:pt x="124301" y="212407"/>
                    </a:lnTo>
                    <a:cubicBezTo>
                      <a:pt x="124301" y="254317"/>
                      <a:pt x="104584" y="281940"/>
                      <a:pt x="61913" y="281940"/>
                    </a:cubicBezTo>
                    <a:cubicBezTo>
                      <a:pt x="19240" y="281940"/>
                      <a:pt x="0" y="254317"/>
                      <a:pt x="0" y="212407"/>
                    </a:cubicBezTo>
                    <a:lnTo>
                      <a:pt x="0" y="69532"/>
                    </a:lnTo>
                    <a:cubicBezTo>
                      <a:pt x="0" y="27623"/>
                      <a:pt x="19717" y="0"/>
                      <a:pt x="61913" y="0"/>
                    </a:cubicBezTo>
                    <a:cubicBezTo>
                      <a:pt x="104108" y="0"/>
                      <a:pt x="124396" y="27623"/>
                      <a:pt x="124396" y="69532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AF61BDA4-BCDD-45F7-98BD-AC12D1583214}"/>
                  </a:ext>
                </a:extLst>
              </p:cNvPr>
              <p:cNvSpPr/>
              <p:nvPr/>
            </p:nvSpPr>
            <p:spPr>
              <a:xfrm>
                <a:off x="19379396" y="8316266"/>
                <a:ext cx="113728" cy="276225"/>
              </a:xfrm>
              <a:custGeom>
                <a:avLst/>
                <a:gdLst>
                  <a:gd name="connsiteX0" fmla="*/ 98298 w 113728"/>
                  <a:gd name="connsiteY0" fmla="*/ 122206 h 276225"/>
                  <a:gd name="connsiteX1" fmla="*/ 98298 w 113728"/>
                  <a:gd name="connsiteY1" fmla="*/ 149828 h 276225"/>
                  <a:gd name="connsiteX2" fmla="*/ 30766 w 113728"/>
                  <a:gd name="connsiteY2" fmla="*/ 149828 h 276225"/>
                  <a:gd name="connsiteX3" fmla="*/ 30766 w 113728"/>
                  <a:gd name="connsiteY3" fmla="*/ 248221 h 276225"/>
                  <a:gd name="connsiteX4" fmla="*/ 113729 w 113728"/>
                  <a:gd name="connsiteY4" fmla="*/ 248221 h 276225"/>
                  <a:gd name="connsiteX5" fmla="*/ 113729 w 113728"/>
                  <a:gd name="connsiteY5" fmla="*/ 276225 h 276225"/>
                  <a:gd name="connsiteX6" fmla="*/ 0 w 113728"/>
                  <a:gd name="connsiteY6" fmla="*/ 276225 h 276225"/>
                  <a:gd name="connsiteX7" fmla="*/ 0 w 113728"/>
                  <a:gd name="connsiteY7" fmla="*/ 0 h 276225"/>
                  <a:gd name="connsiteX8" fmla="*/ 113729 w 113728"/>
                  <a:gd name="connsiteY8" fmla="*/ 0 h 276225"/>
                  <a:gd name="connsiteX9" fmla="*/ 113729 w 113728"/>
                  <a:gd name="connsiteY9" fmla="*/ 27908 h 276225"/>
                  <a:gd name="connsiteX10" fmla="*/ 30766 w 113728"/>
                  <a:gd name="connsiteY10" fmla="*/ 27908 h 276225"/>
                  <a:gd name="connsiteX11" fmla="*/ 30766 w 113728"/>
                  <a:gd name="connsiteY11" fmla="*/ 122301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728" h="276225">
                    <a:moveTo>
                      <a:pt x="98298" y="122206"/>
                    </a:moveTo>
                    <a:lnTo>
                      <a:pt x="98298" y="149828"/>
                    </a:lnTo>
                    <a:lnTo>
                      <a:pt x="30766" y="149828"/>
                    </a:lnTo>
                    <a:lnTo>
                      <a:pt x="30766" y="248221"/>
                    </a:lnTo>
                    <a:lnTo>
                      <a:pt x="113729" y="248221"/>
                    </a:lnTo>
                    <a:lnTo>
                      <a:pt x="113729" y="276225"/>
                    </a:lnTo>
                    <a:lnTo>
                      <a:pt x="0" y="276225"/>
                    </a:lnTo>
                    <a:lnTo>
                      <a:pt x="0" y="0"/>
                    </a:lnTo>
                    <a:lnTo>
                      <a:pt x="113729" y="0"/>
                    </a:lnTo>
                    <a:lnTo>
                      <a:pt x="113729" y="27908"/>
                    </a:lnTo>
                    <a:lnTo>
                      <a:pt x="30766" y="27908"/>
                    </a:lnTo>
                    <a:lnTo>
                      <a:pt x="30766" y="122301"/>
                    </a:lnTo>
                    <a:close/>
                  </a:path>
                </a:pathLst>
              </a:custGeom>
              <a:solidFill>
                <a:srgbClr val="EC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9F32B604-428B-4CBE-B875-910901567387}"/>
                  </a:ext>
                </a:extLst>
              </p:cNvPr>
              <p:cNvSpPr/>
              <p:nvPr/>
            </p:nvSpPr>
            <p:spPr>
              <a:xfrm>
                <a:off x="17580365" y="9333707"/>
                <a:ext cx="1826636" cy="2099615"/>
              </a:xfrm>
              <a:custGeom>
                <a:avLst/>
                <a:gdLst>
                  <a:gd name="connsiteX0" fmla="*/ 111105 w 1826636"/>
                  <a:gd name="connsiteY0" fmla="*/ 747637 h 2099615"/>
                  <a:gd name="connsiteX1" fmla="*/ 463054 w 1826636"/>
                  <a:gd name="connsiteY1" fmla="*/ 645815 h 2099615"/>
                  <a:gd name="connsiteX2" fmla="*/ 614216 w 1826636"/>
                  <a:gd name="connsiteY2" fmla="*/ 523704 h 2099615"/>
                  <a:gd name="connsiteX3" fmla="*/ 701465 w 1826636"/>
                  <a:gd name="connsiteY3" fmla="*/ 1212933 h 2099615"/>
                  <a:gd name="connsiteX4" fmla="*/ 814908 w 1826636"/>
                  <a:gd name="connsiteY4" fmla="*/ 1843964 h 2099615"/>
                  <a:gd name="connsiteX5" fmla="*/ 789762 w 1826636"/>
                  <a:gd name="connsiteY5" fmla="*/ 2099616 h 2099615"/>
                  <a:gd name="connsiteX6" fmla="*/ 1823605 w 1826636"/>
                  <a:gd name="connsiteY6" fmla="*/ 2099616 h 2099615"/>
                  <a:gd name="connsiteX7" fmla="*/ 1815033 w 1826636"/>
                  <a:gd name="connsiteY7" fmla="*/ 1814913 h 2099615"/>
                  <a:gd name="connsiteX8" fmla="*/ 1640535 w 1826636"/>
                  <a:gd name="connsiteY8" fmla="*/ 1387431 h 2099615"/>
                  <a:gd name="connsiteX9" fmla="*/ 1628914 w 1826636"/>
                  <a:gd name="connsiteY9" fmla="*/ 1087870 h 2099615"/>
                  <a:gd name="connsiteX10" fmla="*/ 1692827 w 1826636"/>
                  <a:gd name="connsiteY10" fmla="*/ 448076 h 2099615"/>
                  <a:gd name="connsiteX11" fmla="*/ 1439843 w 1826636"/>
                  <a:gd name="connsiteY11" fmla="*/ 93269 h 2099615"/>
                  <a:gd name="connsiteX12" fmla="*/ 1198479 w 1826636"/>
                  <a:gd name="connsiteY12" fmla="*/ 210 h 2099615"/>
                  <a:gd name="connsiteX13" fmla="*/ 913491 w 1826636"/>
                  <a:gd name="connsiteY13" fmla="*/ 26404 h 2099615"/>
                  <a:gd name="connsiteX14" fmla="*/ 631361 w 1826636"/>
                  <a:gd name="connsiteY14" fmla="*/ 110700 h 2099615"/>
                  <a:gd name="connsiteX15" fmla="*/ 404571 w 1826636"/>
                  <a:gd name="connsiteY15" fmla="*/ 302629 h 2099615"/>
                  <a:gd name="connsiteX16" fmla="*/ 34905 w 1826636"/>
                  <a:gd name="connsiteY16" fmla="*/ 529514 h 2099615"/>
                  <a:gd name="connsiteX17" fmla="*/ 111105 w 1826636"/>
                  <a:gd name="connsiteY17" fmla="*/ 747637 h 209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26636" h="2099615">
                    <a:moveTo>
                      <a:pt x="111105" y="747637"/>
                    </a:moveTo>
                    <a:cubicBezTo>
                      <a:pt x="198354" y="738874"/>
                      <a:pt x="378663" y="695249"/>
                      <a:pt x="463054" y="645815"/>
                    </a:cubicBezTo>
                    <a:cubicBezTo>
                      <a:pt x="518518" y="611839"/>
                      <a:pt x="569334" y="570786"/>
                      <a:pt x="614216" y="523704"/>
                    </a:cubicBezTo>
                    <a:cubicBezTo>
                      <a:pt x="614216" y="523704"/>
                      <a:pt x="657840" y="945376"/>
                      <a:pt x="701465" y="1212933"/>
                    </a:cubicBezTo>
                    <a:cubicBezTo>
                      <a:pt x="745089" y="1480490"/>
                      <a:pt x="817765" y="1794530"/>
                      <a:pt x="814908" y="1843964"/>
                    </a:cubicBezTo>
                    <a:cubicBezTo>
                      <a:pt x="813193" y="1873492"/>
                      <a:pt x="800049" y="2001317"/>
                      <a:pt x="789762" y="2099616"/>
                    </a:cubicBezTo>
                    <a:lnTo>
                      <a:pt x="1823605" y="2099616"/>
                    </a:lnTo>
                    <a:cubicBezTo>
                      <a:pt x="1827891" y="2013128"/>
                      <a:pt x="1829606" y="1897400"/>
                      <a:pt x="1815033" y="1814913"/>
                    </a:cubicBezTo>
                    <a:cubicBezTo>
                      <a:pt x="1788839" y="1666609"/>
                      <a:pt x="1649202" y="1407719"/>
                      <a:pt x="1640535" y="1387431"/>
                    </a:cubicBezTo>
                    <a:cubicBezTo>
                      <a:pt x="1631867" y="1367143"/>
                      <a:pt x="1617294" y="1177881"/>
                      <a:pt x="1628914" y="1087870"/>
                    </a:cubicBezTo>
                    <a:cubicBezTo>
                      <a:pt x="1640535" y="997859"/>
                      <a:pt x="1730641" y="666198"/>
                      <a:pt x="1692827" y="448076"/>
                    </a:cubicBezTo>
                    <a:cubicBezTo>
                      <a:pt x="1655013" y="229953"/>
                      <a:pt x="1549952" y="151467"/>
                      <a:pt x="1439843" y="93269"/>
                    </a:cubicBezTo>
                    <a:cubicBezTo>
                      <a:pt x="1329734" y="35072"/>
                      <a:pt x="1218863" y="3163"/>
                      <a:pt x="1198479" y="210"/>
                    </a:cubicBezTo>
                    <a:cubicBezTo>
                      <a:pt x="1178096" y="-2743"/>
                      <a:pt x="913491" y="26404"/>
                      <a:pt x="913491" y="26404"/>
                    </a:cubicBezTo>
                    <a:cubicBezTo>
                      <a:pt x="814355" y="33205"/>
                      <a:pt x="717981" y="61999"/>
                      <a:pt x="631361" y="110700"/>
                    </a:cubicBezTo>
                    <a:cubicBezTo>
                      <a:pt x="486009" y="192139"/>
                      <a:pt x="413334" y="296819"/>
                      <a:pt x="404571" y="302629"/>
                    </a:cubicBezTo>
                    <a:cubicBezTo>
                      <a:pt x="395808" y="308439"/>
                      <a:pt x="113772" y="404451"/>
                      <a:pt x="34905" y="529514"/>
                    </a:cubicBezTo>
                    <a:cubicBezTo>
                      <a:pt x="-43962" y="654577"/>
                      <a:pt x="23571" y="756305"/>
                      <a:pt x="111105" y="7476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5D209EC2-52AC-4FFC-BE69-85871E744490}"/>
                  </a:ext>
                </a:extLst>
              </p:cNvPr>
              <p:cNvSpPr/>
              <p:nvPr/>
            </p:nvSpPr>
            <p:spPr>
              <a:xfrm>
                <a:off x="17580703" y="9551754"/>
                <a:ext cx="606734" cy="530105"/>
              </a:xfrm>
              <a:custGeom>
                <a:avLst/>
                <a:gdLst>
                  <a:gd name="connsiteX0" fmla="*/ 606734 w 606734"/>
                  <a:gd name="connsiteY0" fmla="*/ 312801 h 530105"/>
                  <a:gd name="connsiteX1" fmla="*/ 484148 w 606734"/>
                  <a:gd name="connsiteY1" fmla="*/ 0 h 530105"/>
                  <a:gd name="connsiteX2" fmla="*/ 404233 w 606734"/>
                  <a:gd name="connsiteY2" fmla="*/ 84582 h 530105"/>
                  <a:gd name="connsiteX3" fmla="*/ 34853 w 606734"/>
                  <a:gd name="connsiteY3" fmla="*/ 311468 h 530105"/>
                  <a:gd name="connsiteX4" fmla="*/ 110482 w 606734"/>
                  <a:gd name="connsiteY4" fmla="*/ 529590 h 530105"/>
                  <a:gd name="connsiteX5" fmla="*/ 462431 w 606734"/>
                  <a:gd name="connsiteY5" fmla="*/ 427768 h 530105"/>
                  <a:gd name="connsiteX6" fmla="*/ 606734 w 606734"/>
                  <a:gd name="connsiteY6" fmla="*/ 312801 h 53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6734" h="530105">
                    <a:moveTo>
                      <a:pt x="606734" y="312801"/>
                    </a:moveTo>
                    <a:cubicBezTo>
                      <a:pt x="587684" y="208026"/>
                      <a:pt x="531773" y="88392"/>
                      <a:pt x="484148" y="0"/>
                    </a:cubicBezTo>
                    <a:cubicBezTo>
                      <a:pt x="435380" y="45339"/>
                      <a:pt x="409281" y="81248"/>
                      <a:pt x="404233" y="84582"/>
                    </a:cubicBezTo>
                    <a:cubicBezTo>
                      <a:pt x="395470" y="90488"/>
                      <a:pt x="113435" y="186404"/>
                      <a:pt x="34853" y="311468"/>
                    </a:cubicBezTo>
                    <a:cubicBezTo>
                      <a:pt x="-43728" y="436531"/>
                      <a:pt x="23233" y="538258"/>
                      <a:pt x="110482" y="529590"/>
                    </a:cubicBezTo>
                    <a:cubicBezTo>
                      <a:pt x="197731" y="520922"/>
                      <a:pt x="378039" y="477203"/>
                      <a:pt x="462431" y="427768"/>
                    </a:cubicBezTo>
                    <a:cubicBezTo>
                      <a:pt x="515123" y="395592"/>
                      <a:pt x="563605" y="356978"/>
                      <a:pt x="606734" y="31280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935286B7-519D-467A-B59E-44F4E8B615F7}"/>
                  </a:ext>
                </a:extLst>
              </p:cNvPr>
              <p:cNvSpPr/>
              <p:nvPr/>
            </p:nvSpPr>
            <p:spPr>
              <a:xfrm>
                <a:off x="18011701" y="9333707"/>
                <a:ext cx="1319307" cy="1824270"/>
              </a:xfrm>
              <a:custGeom>
                <a:avLst/>
                <a:gdLst>
                  <a:gd name="connsiteX0" fmla="*/ 1209199 w 1319307"/>
                  <a:gd name="connsiteY0" fmla="*/ 1387431 h 1824270"/>
                  <a:gd name="connsiteX1" fmla="*/ 1197578 w 1319307"/>
                  <a:gd name="connsiteY1" fmla="*/ 1087870 h 1824270"/>
                  <a:gd name="connsiteX2" fmla="*/ 1261491 w 1319307"/>
                  <a:gd name="connsiteY2" fmla="*/ 448076 h 1824270"/>
                  <a:gd name="connsiteX3" fmla="*/ 1008507 w 1319307"/>
                  <a:gd name="connsiteY3" fmla="*/ 93269 h 1824270"/>
                  <a:gd name="connsiteX4" fmla="*/ 767144 w 1319307"/>
                  <a:gd name="connsiteY4" fmla="*/ 210 h 1824270"/>
                  <a:gd name="connsiteX5" fmla="*/ 482156 w 1319307"/>
                  <a:gd name="connsiteY5" fmla="*/ 26404 h 1824270"/>
                  <a:gd name="connsiteX6" fmla="*/ 200025 w 1319307"/>
                  <a:gd name="connsiteY6" fmla="*/ 110700 h 1824270"/>
                  <a:gd name="connsiteX7" fmla="*/ 0 w 1319307"/>
                  <a:gd name="connsiteY7" fmla="*/ 272625 h 1824270"/>
                  <a:gd name="connsiteX8" fmla="*/ 156972 w 1319307"/>
                  <a:gd name="connsiteY8" fmla="*/ 549517 h 1824270"/>
                  <a:gd name="connsiteX9" fmla="*/ 182499 w 1319307"/>
                  <a:gd name="connsiteY9" fmla="*/ 523990 h 1824270"/>
                  <a:gd name="connsiteX10" fmla="*/ 269748 w 1319307"/>
                  <a:gd name="connsiteY10" fmla="*/ 1213219 h 1824270"/>
                  <a:gd name="connsiteX11" fmla="*/ 377762 w 1319307"/>
                  <a:gd name="connsiteY11" fmla="*/ 1792339 h 1824270"/>
                  <a:gd name="connsiteX12" fmla="*/ 976408 w 1319307"/>
                  <a:gd name="connsiteY12" fmla="*/ 1783290 h 1824270"/>
                  <a:gd name="connsiteX13" fmla="*/ 1319308 w 1319307"/>
                  <a:gd name="connsiteY13" fmla="*/ 1620889 h 1824270"/>
                  <a:gd name="connsiteX14" fmla="*/ 1209199 w 1319307"/>
                  <a:gd name="connsiteY14" fmla="*/ 1387431 h 1824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9307" h="1824270">
                    <a:moveTo>
                      <a:pt x="1209199" y="1387431"/>
                    </a:moveTo>
                    <a:cubicBezTo>
                      <a:pt x="1200436" y="1367048"/>
                      <a:pt x="1185958" y="1177881"/>
                      <a:pt x="1197578" y="1087870"/>
                    </a:cubicBezTo>
                    <a:cubicBezTo>
                      <a:pt x="1209199" y="997859"/>
                      <a:pt x="1299305" y="666198"/>
                      <a:pt x="1261491" y="448076"/>
                    </a:cubicBezTo>
                    <a:cubicBezTo>
                      <a:pt x="1223677" y="229953"/>
                      <a:pt x="1118616" y="151467"/>
                      <a:pt x="1008507" y="93269"/>
                    </a:cubicBezTo>
                    <a:cubicBezTo>
                      <a:pt x="898398" y="35072"/>
                      <a:pt x="787527" y="3163"/>
                      <a:pt x="767144" y="210"/>
                    </a:cubicBezTo>
                    <a:cubicBezTo>
                      <a:pt x="746760" y="-2743"/>
                      <a:pt x="482156" y="26404"/>
                      <a:pt x="482156" y="26404"/>
                    </a:cubicBezTo>
                    <a:cubicBezTo>
                      <a:pt x="383019" y="33205"/>
                      <a:pt x="286645" y="61999"/>
                      <a:pt x="200025" y="110700"/>
                    </a:cubicBezTo>
                    <a:cubicBezTo>
                      <a:pt x="124787" y="153144"/>
                      <a:pt x="57179" y="207874"/>
                      <a:pt x="0" y="272625"/>
                    </a:cubicBezTo>
                    <a:cubicBezTo>
                      <a:pt x="56198" y="324822"/>
                      <a:pt x="138113" y="420929"/>
                      <a:pt x="156972" y="549517"/>
                    </a:cubicBezTo>
                    <a:cubicBezTo>
                      <a:pt x="173165" y="534182"/>
                      <a:pt x="182499" y="523990"/>
                      <a:pt x="182499" y="523990"/>
                    </a:cubicBezTo>
                    <a:cubicBezTo>
                      <a:pt x="182499" y="523990"/>
                      <a:pt x="226124" y="945662"/>
                      <a:pt x="269748" y="1213219"/>
                    </a:cubicBezTo>
                    <a:cubicBezTo>
                      <a:pt x="305371" y="1431722"/>
                      <a:pt x="360426" y="1681277"/>
                      <a:pt x="377762" y="1792339"/>
                    </a:cubicBezTo>
                    <a:cubicBezTo>
                      <a:pt x="481870" y="1816056"/>
                      <a:pt x="721900" y="1854632"/>
                      <a:pt x="976408" y="1783290"/>
                    </a:cubicBezTo>
                    <a:cubicBezTo>
                      <a:pt x="1154716" y="1733284"/>
                      <a:pt x="1259777" y="1669847"/>
                      <a:pt x="1319308" y="1620889"/>
                    </a:cubicBezTo>
                    <a:cubicBezTo>
                      <a:pt x="1271492" y="1506494"/>
                      <a:pt x="1214628" y="1400195"/>
                      <a:pt x="1209199" y="13874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6F269E31-EB19-41E5-87E0-04248EF3C507}"/>
                  </a:ext>
                </a:extLst>
              </p:cNvPr>
              <p:cNvSpPr/>
              <p:nvPr/>
            </p:nvSpPr>
            <p:spPr>
              <a:xfrm>
                <a:off x="18124572" y="9604427"/>
                <a:ext cx="69722" cy="252983"/>
              </a:xfrm>
              <a:custGeom>
                <a:avLst/>
                <a:gdLst>
                  <a:gd name="connsiteX0" fmla="*/ 49435 w 69722"/>
                  <a:gd name="connsiteY0" fmla="*/ 0 h 252983"/>
                  <a:gd name="connsiteX1" fmla="*/ 69723 w 69722"/>
                  <a:gd name="connsiteY1" fmla="*/ 252984 h 252983"/>
                  <a:gd name="connsiteX2" fmla="*/ 0 w 69722"/>
                  <a:gd name="connsiteY2" fmla="*/ 2858 h 25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22" h="252983">
                    <a:moveTo>
                      <a:pt x="49435" y="0"/>
                    </a:moveTo>
                    <a:cubicBezTo>
                      <a:pt x="58103" y="116300"/>
                      <a:pt x="69723" y="252984"/>
                      <a:pt x="69723" y="252984"/>
                    </a:cubicBezTo>
                    <a:cubicBezTo>
                      <a:pt x="69723" y="252984"/>
                      <a:pt x="43529" y="93059"/>
                      <a:pt x="0" y="2858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1C13A4E6-8BFB-4B50-9645-2499267AE3FF}"/>
                  </a:ext>
                </a:extLst>
              </p:cNvPr>
              <p:cNvSpPr/>
              <p:nvPr/>
            </p:nvSpPr>
            <p:spPr>
              <a:xfrm>
                <a:off x="18444422" y="9424119"/>
                <a:ext cx="75628" cy="389667"/>
              </a:xfrm>
              <a:custGeom>
                <a:avLst/>
                <a:gdLst>
                  <a:gd name="connsiteX0" fmla="*/ 0 w 75628"/>
                  <a:gd name="connsiteY0" fmla="*/ 0 h 389667"/>
                  <a:gd name="connsiteX1" fmla="*/ 75629 w 75628"/>
                  <a:gd name="connsiteY1" fmla="*/ 389668 h 38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628" h="389667">
                    <a:moveTo>
                      <a:pt x="0" y="0"/>
                    </a:moveTo>
                    <a:cubicBezTo>
                      <a:pt x="0" y="0"/>
                      <a:pt x="2858" y="223933"/>
                      <a:pt x="75629" y="389668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3587C009-1453-4E85-807D-FC05AA54F675}"/>
                  </a:ext>
                </a:extLst>
              </p:cNvPr>
              <p:cNvSpPr/>
              <p:nvPr/>
            </p:nvSpPr>
            <p:spPr>
              <a:xfrm>
                <a:off x="18380414" y="9468125"/>
                <a:ext cx="180308" cy="543782"/>
              </a:xfrm>
              <a:custGeom>
                <a:avLst/>
                <a:gdLst>
                  <a:gd name="connsiteX0" fmla="*/ 0 w 180308"/>
                  <a:gd name="connsiteY0" fmla="*/ 0 h 543782"/>
                  <a:gd name="connsiteX1" fmla="*/ 180308 w 180308"/>
                  <a:gd name="connsiteY1" fmla="*/ 543782 h 54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0308" h="543782">
                    <a:moveTo>
                      <a:pt x="0" y="0"/>
                    </a:moveTo>
                    <a:cubicBezTo>
                      <a:pt x="0" y="0"/>
                      <a:pt x="8763" y="340233"/>
                      <a:pt x="180308" y="543782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A108E8BE-CA0C-4D7B-8BE0-A2AD2D5E1159}"/>
                  </a:ext>
                </a:extLst>
              </p:cNvPr>
              <p:cNvSpPr/>
              <p:nvPr/>
            </p:nvSpPr>
            <p:spPr>
              <a:xfrm>
                <a:off x="18482044" y="9394973"/>
                <a:ext cx="433484" cy="329535"/>
              </a:xfrm>
              <a:custGeom>
                <a:avLst/>
                <a:gdLst>
                  <a:gd name="connsiteX0" fmla="*/ 433485 w 433484"/>
                  <a:gd name="connsiteY0" fmla="*/ 0 h 329535"/>
                  <a:gd name="connsiteX1" fmla="*/ 407291 w 433484"/>
                  <a:gd name="connsiteY1" fmla="*/ 40767 h 329535"/>
                  <a:gd name="connsiteX2" fmla="*/ 46674 w 433484"/>
                  <a:gd name="connsiteY2" fmla="*/ 328613 h 329535"/>
                  <a:gd name="connsiteX3" fmla="*/ 193 w 433484"/>
                  <a:gd name="connsiteY3" fmla="*/ 130873 h 32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484" h="329535">
                    <a:moveTo>
                      <a:pt x="433485" y="0"/>
                    </a:moveTo>
                    <a:cubicBezTo>
                      <a:pt x="429580" y="16145"/>
                      <a:pt x="420350" y="30499"/>
                      <a:pt x="407291" y="40767"/>
                    </a:cubicBezTo>
                    <a:cubicBezTo>
                      <a:pt x="384050" y="61150"/>
                      <a:pt x="64391" y="314134"/>
                      <a:pt x="46674" y="328613"/>
                    </a:cubicBezTo>
                    <a:cubicBezTo>
                      <a:pt x="28958" y="343090"/>
                      <a:pt x="-2760" y="183261"/>
                      <a:pt x="193" y="130873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6D08EA0F-D9BC-44F5-8980-AD9453320E83}"/>
                  </a:ext>
                </a:extLst>
              </p:cNvPr>
              <p:cNvSpPr/>
              <p:nvPr/>
            </p:nvSpPr>
            <p:spPr>
              <a:xfrm>
                <a:off x="18456233" y="9185613"/>
                <a:ext cx="425152" cy="483486"/>
              </a:xfrm>
              <a:custGeom>
                <a:avLst/>
                <a:gdLst>
                  <a:gd name="connsiteX0" fmla="*/ 8573 w 425152"/>
                  <a:gd name="connsiteY0" fmla="*/ 116300 h 483486"/>
                  <a:gd name="connsiteX1" fmla="*/ 69628 w 425152"/>
                  <a:gd name="connsiteY1" fmla="*/ 439103 h 483486"/>
                  <a:gd name="connsiteX2" fmla="*/ 110300 w 425152"/>
                  <a:gd name="connsiteY2" fmla="*/ 462439 h 483486"/>
                  <a:gd name="connsiteX3" fmla="*/ 424625 w 425152"/>
                  <a:gd name="connsiteY3" fmla="*/ 200692 h 483486"/>
                  <a:gd name="connsiteX4" fmla="*/ 415862 w 425152"/>
                  <a:gd name="connsiteY4" fmla="*/ 122111 h 483486"/>
                  <a:gd name="connsiteX5" fmla="*/ 415862 w 425152"/>
                  <a:gd name="connsiteY5" fmla="*/ 0 h 483486"/>
                  <a:gd name="connsiteX6" fmla="*/ 270510 w 425152"/>
                  <a:gd name="connsiteY6" fmla="*/ 168688 h 483486"/>
                  <a:gd name="connsiteX7" fmla="*/ 64008 w 425152"/>
                  <a:gd name="connsiteY7" fmla="*/ 148304 h 483486"/>
                  <a:gd name="connsiteX8" fmla="*/ 0 w 425152"/>
                  <a:gd name="connsiteY8" fmla="*/ 87249 h 483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5152" h="483486">
                    <a:moveTo>
                      <a:pt x="8573" y="116300"/>
                    </a:moveTo>
                    <a:cubicBezTo>
                      <a:pt x="8573" y="116300"/>
                      <a:pt x="63818" y="369380"/>
                      <a:pt x="69628" y="439103"/>
                    </a:cubicBezTo>
                    <a:cubicBezTo>
                      <a:pt x="75438" y="508825"/>
                      <a:pt x="92869" y="479870"/>
                      <a:pt x="110300" y="462439"/>
                    </a:cubicBezTo>
                    <a:cubicBezTo>
                      <a:pt x="127730" y="445008"/>
                      <a:pt x="421481" y="212312"/>
                      <a:pt x="424625" y="200692"/>
                    </a:cubicBezTo>
                    <a:cubicBezTo>
                      <a:pt x="427768" y="189071"/>
                      <a:pt x="415862" y="151257"/>
                      <a:pt x="415862" y="122111"/>
                    </a:cubicBezTo>
                    <a:lnTo>
                      <a:pt x="415862" y="0"/>
                    </a:lnTo>
                    <a:cubicBezTo>
                      <a:pt x="415862" y="0"/>
                      <a:pt x="360617" y="116300"/>
                      <a:pt x="270510" y="168688"/>
                    </a:cubicBezTo>
                    <a:cubicBezTo>
                      <a:pt x="180404" y="221075"/>
                      <a:pt x="99060" y="191929"/>
                      <a:pt x="64008" y="148304"/>
                    </a:cubicBezTo>
                    <a:cubicBezTo>
                      <a:pt x="46101" y="124635"/>
                      <a:pt x="24489" y="104023"/>
                      <a:pt x="0" y="872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81CC993C-37AD-4524-8265-BB4C0C8F7DAC}"/>
                  </a:ext>
                </a:extLst>
              </p:cNvPr>
              <p:cNvSpPr/>
              <p:nvPr/>
            </p:nvSpPr>
            <p:spPr>
              <a:xfrm>
                <a:off x="18334380" y="8931103"/>
                <a:ext cx="61868" cy="146990"/>
              </a:xfrm>
              <a:custGeom>
                <a:avLst/>
                <a:gdLst>
                  <a:gd name="connsiteX0" fmla="*/ 61178 w 61868"/>
                  <a:gd name="connsiteY0" fmla="*/ 26101 h 146990"/>
                  <a:gd name="connsiteX1" fmla="*/ 5266 w 61868"/>
                  <a:gd name="connsiteY1" fmla="*/ 14957 h 146990"/>
                  <a:gd name="connsiteX2" fmla="*/ 58416 w 61868"/>
                  <a:gd name="connsiteY2" fmla="*/ 146497 h 146990"/>
                  <a:gd name="connsiteX3" fmla="*/ 61178 w 61868"/>
                  <a:gd name="connsiteY3" fmla="*/ 26101 h 14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868" h="146990">
                    <a:moveTo>
                      <a:pt x="61178" y="26101"/>
                    </a:moveTo>
                    <a:cubicBezTo>
                      <a:pt x="61178" y="26101"/>
                      <a:pt x="30412" y="-24286"/>
                      <a:pt x="5266" y="14957"/>
                    </a:cubicBezTo>
                    <a:cubicBezTo>
                      <a:pt x="-19880" y="54200"/>
                      <a:pt x="52891" y="154879"/>
                      <a:pt x="58416" y="146497"/>
                    </a:cubicBezTo>
                    <a:cubicBezTo>
                      <a:pt x="63940" y="138115"/>
                      <a:pt x="61178" y="26101"/>
                      <a:pt x="61178" y="26101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F7867D8B-D476-4A4A-9705-4E0D08A16E5D}"/>
                  </a:ext>
                </a:extLst>
              </p:cNvPr>
              <p:cNvSpPr/>
              <p:nvPr/>
            </p:nvSpPr>
            <p:spPr>
              <a:xfrm>
                <a:off x="18384366" y="8568202"/>
                <a:ext cx="619208" cy="892903"/>
              </a:xfrm>
              <a:custGeom>
                <a:avLst/>
                <a:gdLst>
                  <a:gd name="connsiteX0" fmla="*/ 123111 w 619208"/>
                  <a:gd name="connsiteY0" fmla="*/ 42005 h 892903"/>
                  <a:gd name="connsiteX1" fmla="*/ 48 w 619208"/>
                  <a:gd name="connsiteY1" fmla="*/ 207073 h 892903"/>
                  <a:gd name="connsiteX2" fmla="*/ 48 w 619208"/>
                  <a:gd name="connsiteY2" fmla="*/ 453390 h 892903"/>
                  <a:gd name="connsiteX3" fmla="*/ 47673 w 619208"/>
                  <a:gd name="connsiteY3" fmla="*/ 688467 h 892903"/>
                  <a:gd name="connsiteX4" fmla="*/ 184833 w 619208"/>
                  <a:gd name="connsiteY4" fmla="*/ 884396 h 892903"/>
                  <a:gd name="connsiteX5" fmla="*/ 313516 w 619208"/>
                  <a:gd name="connsiteY5" fmla="*/ 876014 h 892903"/>
                  <a:gd name="connsiteX6" fmla="*/ 487061 w 619208"/>
                  <a:gd name="connsiteY6" fmla="*/ 682847 h 892903"/>
                  <a:gd name="connsiteX7" fmla="*/ 517827 w 619208"/>
                  <a:gd name="connsiteY7" fmla="*/ 565309 h 892903"/>
                  <a:gd name="connsiteX8" fmla="*/ 618601 w 619208"/>
                  <a:gd name="connsiteY8" fmla="*/ 445008 h 892903"/>
                  <a:gd name="connsiteX9" fmla="*/ 573834 w 619208"/>
                  <a:gd name="connsiteY9" fmla="*/ 360998 h 892903"/>
                  <a:gd name="connsiteX10" fmla="*/ 548593 w 619208"/>
                  <a:gd name="connsiteY10" fmla="*/ 372237 h 892903"/>
                  <a:gd name="connsiteX11" fmla="*/ 529067 w 619208"/>
                  <a:gd name="connsiteY11" fmla="*/ 123158 h 892903"/>
                  <a:gd name="connsiteX12" fmla="*/ 265891 w 619208"/>
                  <a:gd name="connsiteY12" fmla="*/ 0 h 892903"/>
                  <a:gd name="connsiteX13" fmla="*/ 123111 w 619208"/>
                  <a:gd name="connsiteY13" fmla="*/ 42005 h 89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208" h="892903">
                    <a:moveTo>
                      <a:pt x="123111" y="42005"/>
                    </a:moveTo>
                    <a:cubicBezTo>
                      <a:pt x="123111" y="42005"/>
                      <a:pt x="-2810" y="131540"/>
                      <a:pt x="48" y="207073"/>
                    </a:cubicBezTo>
                    <a:cubicBezTo>
                      <a:pt x="2905" y="282607"/>
                      <a:pt x="48" y="372237"/>
                      <a:pt x="48" y="453390"/>
                    </a:cubicBezTo>
                    <a:cubicBezTo>
                      <a:pt x="48" y="534543"/>
                      <a:pt x="8430" y="612934"/>
                      <a:pt x="47673" y="688467"/>
                    </a:cubicBezTo>
                    <a:cubicBezTo>
                      <a:pt x="86916" y="764000"/>
                      <a:pt x="128826" y="873157"/>
                      <a:pt x="184833" y="884396"/>
                    </a:cubicBezTo>
                    <a:cubicBezTo>
                      <a:pt x="240840" y="895636"/>
                      <a:pt x="282750" y="898398"/>
                      <a:pt x="313516" y="876014"/>
                    </a:cubicBezTo>
                    <a:cubicBezTo>
                      <a:pt x="344281" y="853631"/>
                      <a:pt x="464677" y="733139"/>
                      <a:pt x="487061" y="682847"/>
                    </a:cubicBezTo>
                    <a:cubicBezTo>
                      <a:pt x="502139" y="645090"/>
                      <a:pt x="512474" y="605609"/>
                      <a:pt x="517827" y="565309"/>
                    </a:cubicBezTo>
                    <a:cubicBezTo>
                      <a:pt x="517827" y="565309"/>
                      <a:pt x="613077" y="514922"/>
                      <a:pt x="618601" y="445008"/>
                    </a:cubicBezTo>
                    <a:cubicBezTo>
                      <a:pt x="624126" y="375094"/>
                      <a:pt x="590598" y="355473"/>
                      <a:pt x="573834" y="360998"/>
                    </a:cubicBezTo>
                    <a:cubicBezTo>
                      <a:pt x="565004" y="363731"/>
                      <a:pt x="556537" y="367503"/>
                      <a:pt x="548593" y="372237"/>
                    </a:cubicBezTo>
                    <a:cubicBezTo>
                      <a:pt x="548593" y="372237"/>
                      <a:pt x="579454" y="223933"/>
                      <a:pt x="529067" y="123158"/>
                    </a:cubicBezTo>
                    <a:cubicBezTo>
                      <a:pt x="478679" y="22384"/>
                      <a:pt x="335804" y="0"/>
                      <a:pt x="265891" y="0"/>
                    </a:cubicBezTo>
                    <a:cubicBezTo>
                      <a:pt x="195977" y="0"/>
                      <a:pt x="123111" y="42005"/>
                      <a:pt x="123111" y="4200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41" name="图形 56">
                <a:extLst>
                  <a:ext uri="{FF2B5EF4-FFF2-40B4-BE49-F238E27FC236}">
                    <a16:creationId xmlns:a16="http://schemas.microsoft.com/office/drawing/2014/main" id="{6FC03EB7-884D-4D85-B6BE-3397A4179263}"/>
                  </a:ext>
                </a:extLst>
              </p:cNvPr>
              <p:cNvGrpSpPr/>
              <p:nvPr/>
            </p:nvGrpSpPr>
            <p:grpSpPr>
              <a:xfrm>
                <a:off x="18384414" y="8568202"/>
                <a:ext cx="561117" cy="437292"/>
                <a:chOff x="18384414" y="8568202"/>
                <a:chExt cx="561117" cy="437292"/>
              </a:xfrm>
              <a:solidFill>
                <a:srgbClr val="263238">
                  <a:alpha val="20000"/>
                </a:srgbClr>
              </a:solidFill>
            </p:grpSpPr>
            <p:sp>
              <p:nvSpPr>
                <p:cNvPr id="92" name="任意多边形: 形状 91">
                  <a:extLst>
                    <a:ext uri="{FF2B5EF4-FFF2-40B4-BE49-F238E27FC236}">
                      <a16:creationId xmlns:a16="http://schemas.microsoft.com/office/drawing/2014/main" id="{308BECD2-F5B5-44AB-B173-0B966F5EC514}"/>
                    </a:ext>
                  </a:extLst>
                </p:cNvPr>
                <p:cNvSpPr/>
                <p:nvPr/>
              </p:nvSpPr>
              <p:spPr>
                <a:xfrm>
                  <a:off x="18384414" y="8775276"/>
                  <a:ext cx="16857" cy="172212"/>
                </a:xfrm>
                <a:custGeom>
                  <a:avLst/>
                  <a:gdLst>
                    <a:gd name="connsiteX0" fmla="*/ 476 w 16857"/>
                    <a:gd name="connsiteY0" fmla="*/ 172212 h 172212"/>
                    <a:gd name="connsiteX1" fmla="*/ 10763 w 16857"/>
                    <a:gd name="connsiteY1" fmla="*/ 137446 h 172212"/>
                    <a:gd name="connsiteX2" fmla="*/ 0 w 16857"/>
                    <a:gd name="connsiteY2" fmla="*/ 0 h 172212"/>
                    <a:gd name="connsiteX3" fmla="*/ 476 w 16857"/>
                    <a:gd name="connsiteY3" fmla="*/ 172212 h 172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57" h="172212">
                      <a:moveTo>
                        <a:pt x="476" y="172212"/>
                      </a:moveTo>
                      <a:cubicBezTo>
                        <a:pt x="3048" y="163830"/>
                        <a:pt x="6382" y="152591"/>
                        <a:pt x="10763" y="137446"/>
                      </a:cubicBezTo>
                      <a:cubicBezTo>
                        <a:pt x="25241" y="88202"/>
                        <a:pt x="10763" y="33147"/>
                        <a:pt x="0" y="0"/>
                      </a:cubicBezTo>
                      <a:cubicBezTo>
                        <a:pt x="2381" y="53150"/>
                        <a:pt x="1143" y="113062"/>
                        <a:pt x="476" y="172212"/>
                      </a:cubicBez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:a16="http://schemas.microsoft.com/office/drawing/2014/main" id="{5552211A-A226-4AAE-96D4-4C72AF89A75C}"/>
                    </a:ext>
                  </a:extLst>
                </p:cNvPr>
                <p:cNvSpPr/>
                <p:nvPr/>
              </p:nvSpPr>
              <p:spPr>
                <a:xfrm>
                  <a:off x="18590250" y="8568202"/>
                  <a:ext cx="355282" cy="437292"/>
                </a:xfrm>
                <a:custGeom>
                  <a:avLst/>
                  <a:gdLst>
                    <a:gd name="connsiteX0" fmla="*/ 303371 w 355282"/>
                    <a:gd name="connsiteY0" fmla="*/ 89535 h 437292"/>
                    <a:gd name="connsiteX1" fmla="*/ 307467 w 355282"/>
                    <a:gd name="connsiteY1" fmla="*/ 98108 h 437292"/>
                    <a:gd name="connsiteX2" fmla="*/ 59817 w 355282"/>
                    <a:gd name="connsiteY2" fmla="*/ 0 h 437292"/>
                    <a:gd name="connsiteX3" fmla="*/ 0 w 355282"/>
                    <a:gd name="connsiteY3" fmla="*/ 8668 h 437292"/>
                    <a:gd name="connsiteX4" fmla="*/ 108966 w 355282"/>
                    <a:gd name="connsiteY4" fmla="*/ 5525 h 437292"/>
                    <a:gd name="connsiteX5" fmla="*/ 274130 w 355282"/>
                    <a:gd name="connsiteY5" fmla="*/ 69247 h 437292"/>
                    <a:gd name="connsiteX6" fmla="*/ 320802 w 355282"/>
                    <a:gd name="connsiteY6" fmla="*/ 136969 h 437292"/>
                    <a:gd name="connsiteX7" fmla="*/ 323469 w 355282"/>
                    <a:gd name="connsiteY7" fmla="*/ 202597 h 437292"/>
                    <a:gd name="connsiteX8" fmla="*/ 279940 w 355282"/>
                    <a:gd name="connsiteY8" fmla="*/ 338804 h 437292"/>
                    <a:gd name="connsiteX9" fmla="*/ 311849 w 355282"/>
                    <a:gd name="connsiteY9" fmla="*/ 437293 h 437292"/>
                    <a:gd name="connsiteX10" fmla="*/ 355283 w 355282"/>
                    <a:gd name="connsiteY10" fmla="*/ 286607 h 437292"/>
                    <a:gd name="connsiteX11" fmla="*/ 303371 w 355282"/>
                    <a:gd name="connsiteY11" fmla="*/ 89535 h 437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5282" h="437292">
                      <a:moveTo>
                        <a:pt x="303371" y="89535"/>
                      </a:moveTo>
                      <a:cubicBezTo>
                        <a:pt x="303371" y="89535"/>
                        <a:pt x="305086" y="92773"/>
                        <a:pt x="307467" y="98108"/>
                      </a:cubicBezTo>
                      <a:cubicBezTo>
                        <a:pt x="247841" y="18669"/>
                        <a:pt x="123730" y="0"/>
                        <a:pt x="59817" y="0"/>
                      </a:cubicBezTo>
                      <a:cubicBezTo>
                        <a:pt x="39586" y="305"/>
                        <a:pt x="19479" y="3219"/>
                        <a:pt x="0" y="8668"/>
                      </a:cubicBezTo>
                      <a:cubicBezTo>
                        <a:pt x="35909" y="1715"/>
                        <a:pt x="72714" y="648"/>
                        <a:pt x="108966" y="5525"/>
                      </a:cubicBezTo>
                      <a:cubicBezTo>
                        <a:pt x="158210" y="11049"/>
                        <a:pt x="201740" y="17145"/>
                        <a:pt x="274130" y="69247"/>
                      </a:cubicBezTo>
                      <a:cubicBezTo>
                        <a:pt x="297008" y="85782"/>
                        <a:pt x="313496" y="109699"/>
                        <a:pt x="320802" y="136969"/>
                      </a:cubicBezTo>
                      <a:cubicBezTo>
                        <a:pt x="326508" y="158382"/>
                        <a:pt x="327422" y="180794"/>
                        <a:pt x="323469" y="202597"/>
                      </a:cubicBezTo>
                      <a:cubicBezTo>
                        <a:pt x="311849" y="257651"/>
                        <a:pt x="277082" y="283750"/>
                        <a:pt x="279940" y="338804"/>
                      </a:cubicBezTo>
                      <a:cubicBezTo>
                        <a:pt x="282521" y="373713"/>
                        <a:pt x="293465" y="407499"/>
                        <a:pt x="311849" y="437293"/>
                      </a:cubicBezTo>
                      <a:cubicBezTo>
                        <a:pt x="311849" y="437293"/>
                        <a:pt x="355283" y="364808"/>
                        <a:pt x="355283" y="286607"/>
                      </a:cubicBezTo>
                      <a:cubicBezTo>
                        <a:pt x="355283" y="208407"/>
                        <a:pt x="335185" y="118872"/>
                        <a:pt x="303371" y="89535"/>
                      </a:cubicBez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3DCE00BD-AD4A-44DE-BD45-78A7A40EA2F4}"/>
                  </a:ext>
                </a:extLst>
              </p:cNvPr>
              <p:cNvSpPr/>
              <p:nvPr/>
            </p:nvSpPr>
            <p:spPr>
              <a:xfrm>
                <a:off x="18384366" y="8568202"/>
                <a:ext cx="619208" cy="892903"/>
              </a:xfrm>
              <a:custGeom>
                <a:avLst/>
                <a:gdLst>
                  <a:gd name="connsiteX0" fmla="*/ 123111 w 619208"/>
                  <a:gd name="connsiteY0" fmla="*/ 42005 h 892903"/>
                  <a:gd name="connsiteX1" fmla="*/ 48 w 619208"/>
                  <a:gd name="connsiteY1" fmla="*/ 207073 h 892903"/>
                  <a:gd name="connsiteX2" fmla="*/ 48 w 619208"/>
                  <a:gd name="connsiteY2" fmla="*/ 453390 h 892903"/>
                  <a:gd name="connsiteX3" fmla="*/ 47673 w 619208"/>
                  <a:gd name="connsiteY3" fmla="*/ 688467 h 892903"/>
                  <a:gd name="connsiteX4" fmla="*/ 184833 w 619208"/>
                  <a:gd name="connsiteY4" fmla="*/ 884396 h 892903"/>
                  <a:gd name="connsiteX5" fmla="*/ 313516 w 619208"/>
                  <a:gd name="connsiteY5" fmla="*/ 876014 h 892903"/>
                  <a:gd name="connsiteX6" fmla="*/ 487061 w 619208"/>
                  <a:gd name="connsiteY6" fmla="*/ 682847 h 892903"/>
                  <a:gd name="connsiteX7" fmla="*/ 517827 w 619208"/>
                  <a:gd name="connsiteY7" fmla="*/ 565309 h 892903"/>
                  <a:gd name="connsiteX8" fmla="*/ 618601 w 619208"/>
                  <a:gd name="connsiteY8" fmla="*/ 445008 h 892903"/>
                  <a:gd name="connsiteX9" fmla="*/ 573834 w 619208"/>
                  <a:gd name="connsiteY9" fmla="*/ 360998 h 892903"/>
                  <a:gd name="connsiteX10" fmla="*/ 548593 w 619208"/>
                  <a:gd name="connsiteY10" fmla="*/ 372237 h 892903"/>
                  <a:gd name="connsiteX11" fmla="*/ 529067 w 619208"/>
                  <a:gd name="connsiteY11" fmla="*/ 123158 h 892903"/>
                  <a:gd name="connsiteX12" fmla="*/ 265891 w 619208"/>
                  <a:gd name="connsiteY12" fmla="*/ 0 h 892903"/>
                  <a:gd name="connsiteX13" fmla="*/ 123111 w 619208"/>
                  <a:gd name="connsiteY13" fmla="*/ 42005 h 89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208" h="892903">
                    <a:moveTo>
                      <a:pt x="123111" y="42005"/>
                    </a:moveTo>
                    <a:cubicBezTo>
                      <a:pt x="123111" y="42005"/>
                      <a:pt x="-2810" y="131540"/>
                      <a:pt x="48" y="207073"/>
                    </a:cubicBezTo>
                    <a:cubicBezTo>
                      <a:pt x="2905" y="282607"/>
                      <a:pt x="48" y="372237"/>
                      <a:pt x="48" y="453390"/>
                    </a:cubicBezTo>
                    <a:cubicBezTo>
                      <a:pt x="48" y="534543"/>
                      <a:pt x="8430" y="612934"/>
                      <a:pt x="47673" y="688467"/>
                    </a:cubicBezTo>
                    <a:cubicBezTo>
                      <a:pt x="86916" y="764000"/>
                      <a:pt x="128826" y="873157"/>
                      <a:pt x="184833" y="884396"/>
                    </a:cubicBezTo>
                    <a:cubicBezTo>
                      <a:pt x="240840" y="895636"/>
                      <a:pt x="282750" y="898398"/>
                      <a:pt x="313516" y="876014"/>
                    </a:cubicBezTo>
                    <a:cubicBezTo>
                      <a:pt x="344281" y="853631"/>
                      <a:pt x="464677" y="733139"/>
                      <a:pt x="487061" y="682847"/>
                    </a:cubicBezTo>
                    <a:cubicBezTo>
                      <a:pt x="502139" y="645090"/>
                      <a:pt x="512474" y="605609"/>
                      <a:pt x="517827" y="565309"/>
                    </a:cubicBezTo>
                    <a:cubicBezTo>
                      <a:pt x="517827" y="565309"/>
                      <a:pt x="613077" y="514922"/>
                      <a:pt x="618601" y="445008"/>
                    </a:cubicBezTo>
                    <a:cubicBezTo>
                      <a:pt x="624126" y="375094"/>
                      <a:pt x="590598" y="355473"/>
                      <a:pt x="573834" y="360998"/>
                    </a:cubicBezTo>
                    <a:cubicBezTo>
                      <a:pt x="565004" y="363731"/>
                      <a:pt x="556537" y="367503"/>
                      <a:pt x="548593" y="372237"/>
                    </a:cubicBezTo>
                    <a:cubicBezTo>
                      <a:pt x="548593" y="372237"/>
                      <a:pt x="579454" y="223933"/>
                      <a:pt x="529067" y="123158"/>
                    </a:cubicBezTo>
                    <a:cubicBezTo>
                      <a:pt x="478679" y="22384"/>
                      <a:pt x="335804" y="0"/>
                      <a:pt x="265891" y="0"/>
                    </a:cubicBezTo>
                    <a:cubicBezTo>
                      <a:pt x="195977" y="0"/>
                      <a:pt x="123111" y="42005"/>
                      <a:pt x="123111" y="42005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E92DEC77-FE26-42F4-8936-E23D5C1241A7}"/>
                  </a:ext>
                </a:extLst>
              </p:cNvPr>
              <p:cNvSpPr/>
              <p:nvPr/>
            </p:nvSpPr>
            <p:spPr>
              <a:xfrm>
                <a:off x="18627016" y="8950726"/>
                <a:ext cx="183165" cy="23915"/>
              </a:xfrm>
              <a:custGeom>
                <a:avLst/>
                <a:gdLst>
                  <a:gd name="connsiteX0" fmla="*/ 0 w 183165"/>
                  <a:gd name="connsiteY0" fmla="*/ 7430 h 23915"/>
                  <a:gd name="connsiteX1" fmla="*/ 47625 w 183165"/>
                  <a:gd name="connsiteY1" fmla="*/ 23813 h 23915"/>
                  <a:gd name="connsiteX2" fmla="*/ 143351 w 183165"/>
                  <a:gd name="connsiteY2" fmla="*/ 0 h 23915"/>
                  <a:gd name="connsiteX3" fmla="*/ 183166 w 183165"/>
                  <a:gd name="connsiteY3" fmla="*/ 20479 h 2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165" h="23915">
                    <a:moveTo>
                      <a:pt x="0" y="7430"/>
                    </a:moveTo>
                    <a:cubicBezTo>
                      <a:pt x="0" y="7430"/>
                      <a:pt x="13621" y="25432"/>
                      <a:pt x="47625" y="23813"/>
                    </a:cubicBezTo>
                    <a:cubicBezTo>
                      <a:pt x="81629" y="22193"/>
                      <a:pt x="112395" y="1238"/>
                      <a:pt x="143351" y="0"/>
                    </a:cubicBezTo>
                    <a:cubicBezTo>
                      <a:pt x="143351" y="0"/>
                      <a:pt x="171926" y="6477"/>
                      <a:pt x="183166" y="20479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FA22378E-D019-4A7E-8E64-16C9D211E92A}"/>
                  </a:ext>
                </a:extLst>
              </p:cNvPr>
              <p:cNvSpPr/>
              <p:nvPr/>
            </p:nvSpPr>
            <p:spPr>
              <a:xfrm>
                <a:off x="18431087" y="8950441"/>
                <a:ext cx="147542" cy="27426"/>
              </a:xfrm>
              <a:custGeom>
                <a:avLst/>
                <a:gdLst>
                  <a:gd name="connsiteX0" fmla="*/ 147542 w 147542"/>
                  <a:gd name="connsiteY0" fmla="*/ 0 h 27426"/>
                  <a:gd name="connsiteX1" fmla="*/ 111157 w 147542"/>
                  <a:gd name="connsiteY1" fmla="*/ 27337 h 27426"/>
                  <a:gd name="connsiteX2" fmla="*/ 0 w 147542"/>
                  <a:gd name="connsiteY2" fmla="*/ 13621 h 2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542" h="27426">
                    <a:moveTo>
                      <a:pt x="147542" y="0"/>
                    </a:moveTo>
                    <a:cubicBezTo>
                      <a:pt x="147542" y="0"/>
                      <a:pt x="130588" y="29242"/>
                      <a:pt x="111157" y="27337"/>
                    </a:cubicBezTo>
                    <a:cubicBezTo>
                      <a:pt x="91726" y="25432"/>
                      <a:pt x="11430" y="11906"/>
                      <a:pt x="0" y="13621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0BC5F74A-E318-428E-BBE8-4E4D76AC0278}"/>
                  </a:ext>
                </a:extLst>
              </p:cNvPr>
              <p:cNvSpPr/>
              <p:nvPr/>
            </p:nvSpPr>
            <p:spPr>
              <a:xfrm>
                <a:off x="18890954" y="8940440"/>
                <a:ext cx="41909" cy="89534"/>
              </a:xfrm>
              <a:custGeom>
                <a:avLst/>
                <a:gdLst>
                  <a:gd name="connsiteX0" fmla="*/ 41910 w 41909"/>
                  <a:gd name="connsiteY0" fmla="*/ 0 h 89534"/>
                  <a:gd name="connsiteX1" fmla="*/ 0 w 41909"/>
                  <a:gd name="connsiteY1" fmla="*/ 89535 h 8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909" h="89534">
                    <a:moveTo>
                      <a:pt x="41910" y="0"/>
                    </a:moveTo>
                    <a:cubicBezTo>
                      <a:pt x="41910" y="0"/>
                      <a:pt x="8382" y="67151"/>
                      <a:pt x="0" y="89535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E6FE5A98-E03E-451A-B434-0708EB72FAA8}"/>
                  </a:ext>
                </a:extLst>
              </p:cNvPr>
              <p:cNvSpPr/>
              <p:nvPr/>
            </p:nvSpPr>
            <p:spPr>
              <a:xfrm>
                <a:off x="18904955" y="8970375"/>
                <a:ext cx="78295" cy="107347"/>
              </a:xfrm>
              <a:custGeom>
                <a:avLst/>
                <a:gdLst>
                  <a:gd name="connsiteX0" fmla="*/ 78296 w 78295"/>
                  <a:gd name="connsiteY0" fmla="*/ 3688 h 107347"/>
                  <a:gd name="connsiteX1" fmla="*/ 50292 w 78295"/>
                  <a:gd name="connsiteY1" fmla="*/ 9212 h 107347"/>
                  <a:gd name="connsiteX2" fmla="*/ 11144 w 78295"/>
                  <a:gd name="connsiteY2" fmla="*/ 79221 h 107347"/>
                  <a:gd name="connsiteX3" fmla="*/ 27908 w 78295"/>
                  <a:gd name="connsiteY3" fmla="*/ 90365 h 107347"/>
                  <a:gd name="connsiteX4" fmla="*/ 0 w 78295"/>
                  <a:gd name="connsiteY4" fmla="*/ 107225 h 107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95" h="107347">
                    <a:moveTo>
                      <a:pt x="78296" y="3688"/>
                    </a:moveTo>
                    <a:cubicBezTo>
                      <a:pt x="78296" y="3688"/>
                      <a:pt x="69913" y="-7552"/>
                      <a:pt x="50292" y="9212"/>
                    </a:cubicBezTo>
                    <a:cubicBezTo>
                      <a:pt x="30671" y="25976"/>
                      <a:pt x="11144" y="79221"/>
                      <a:pt x="11144" y="79221"/>
                    </a:cubicBezTo>
                    <a:cubicBezTo>
                      <a:pt x="11144" y="79221"/>
                      <a:pt x="44768" y="70839"/>
                      <a:pt x="27908" y="90365"/>
                    </a:cubicBezTo>
                    <a:cubicBezTo>
                      <a:pt x="11049" y="109892"/>
                      <a:pt x="0" y="107225"/>
                      <a:pt x="0" y="107225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0684D2E3-90C2-4972-B54B-1925F0FBB96E}"/>
                  </a:ext>
                </a:extLst>
              </p:cNvPr>
              <p:cNvSpPr/>
              <p:nvPr/>
            </p:nvSpPr>
            <p:spPr>
              <a:xfrm>
                <a:off x="18543863" y="9141417"/>
                <a:ext cx="131540" cy="50821"/>
              </a:xfrm>
              <a:custGeom>
                <a:avLst/>
                <a:gdLst>
                  <a:gd name="connsiteX0" fmla="*/ 0 w 131540"/>
                  <a:gd name="connsiteY0" fmla="*/ 476 h 50821"/>
                  <a:gd name="connsiteX1" fmla="*/ 14002 w 131540"/>
                  <a:gd name="connsiteY1" fmla="*/ 31337 h 50821"/>
                  <a:gd name="connsiteX2" fmla="*/ 70009 w 131540"/>
                  <a:gd name="connsiteY2" fmla="*/ 50387 h 50821"/>
                  <a:gd name="connsiteX3" fmla="*/ 128778 w 131540"/>
                  <a:gd name="connsiteY3" fmla="*/ 25241 h 50821"/>
                  <a:gd name="connsiteX4" fmla="*/ 131540 w 131540"/>
                  <a:gd name="connsiteY4" fmla="*/ 0 h 5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540" h="50821">
                    <a:moveTo>
                      <a:pt x="0" y="476"/>
                    </a:moveTo>
                    <a:cubicBezTo>
                      <a:pt x="0" y="476"/>
                      <a:pt x="0" y="25717"/>
                      <a:pt x="14002" y="31337"/>
                    </a:cubicBezTo>
                    <a:cubicBezTo>
                      <a:pt x="28003" y="36957"/>
                      <a:pt x="44767" y="53721"/>
                      <a:pt x="70009" y="50387"/>
                    </a:cubicBezTo>
                    <a:cubicBezTo>
                      <a:pt x="95250" y="47054"/>
                      <a:pt x="126016" y="39243"/>
                      <a:pt x="128778" y="25241"/>
                    </a:cubicBezTo>
                    <a:cubicBezTo>
                      <a:pt x="130435" y="16926"/>
                      <a:pt x="131359" y="8477"/>
                      <a:pt x="131540" y="0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6D0C2AD4-DA45-4B4F-8129-BB0BCBD025CF}"/>
                  </a:ext>
                </a:extLst>
              </p:cNvPr>
              <p:cNvSpPr/>
              <p:nvPr/>
            </p:nvSpPr>
            <p:spPr>
              <a:xfrm>
                <a:off x="18579862" y="9256670"/>
                <a:ext cx="67537" cy="35468"/>
              </a:xfrm>
              <a:custGeom>
                <a:avLst/>
                <a:gdLst>
                  <a:gd name="connsiteX0" fmla="*/ 67537 w 67537"/>
                  <a:gd name="connsiteY0" fmla="*/ 16764 h 35468"/>
                  <a:gd name="connsiteX1" fmla="*/ 25627 w 67537"/>
                  <a:gd name="connsiteY1" fmla="*/ 0 h 35468"/>
                  <a:gd name="connsiteX2" fmla="*/ 386 w 67537"/>
                  <a:gd name="connsiteY2" fmla="*/ 25241 h 35468"/>
                  <a:gd name="connsiteX3" fmla="*/ 67537 w 67537"/>
                  <a:gd name="connsiteY3" fmla="*/ 16764 h 3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37" h="35468">
                    <a:moveTo>
                      <a:pt x="67537" y="16764"/>
                    </a:moveTo>
                    <a:cubicBezTo>
                      <a:pt x="67537" y="16764"/>
                      <a:pt x="56393" y="0"/>
                      <a:pt x="25627" y="0"/>
                    </a:cubicBezTo>
                    <a:cubicBezTo>
                      <a:pt x="-5139" y="0"/>
                      <a:pt x="386" y="25241"/>
                      <a:pt x="386" y="25241"/>
                    </a:cubicBezTo>
                    <a:cubicBezTo>
                      <a:pt x="386" y="25241"/>
                      <a:pt x="28389" y="53150"/>
                      <a:pt x="67537" y="167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C3B98C63-8D4A-44A0-956A-16AC817119A0}"/>
                  </a:ext>
                </a:extLst>
              </p:cNvPr>
              <p:cNvSpPr/>
              <p:nvPr/>
            </p:nvSpPr>
            <p:spPr>
              <a:xfrm>
                <a:off x="18569104" y="9310105"/>
                <a:ext cx="81153" cy="20246"/>
              </a:xfrm>
              <a:custGeom>
                <a:avLst/>
                <a:gdLst>
                  <a:gd name="connsiteX0" fmla="*/ 0 w 81153"/>
                  <a:gd name="connsiteY0" fmla="*/ 5620 h 20246"/>
                  <a:gd name="connsiteX1" fmla="*/ 81153 w 81153"/>
                  <a:gd name="connsiteY1" fmla="*/ 0 h 2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153" h="20246">
                    <a:moveTo>
                      <a:pt x="0" y="5620"/>
                    </a:moveTo>
                    <a:cubicBezTo>
                      <a:pt x="0" y="5620"/>
                      <a:pt x="33528" y="42005"/>
                      <a:pt x="81153" y="0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FB0A0665-A2CC-4D41-B9EF-3377007C7E90}"/>
                  </a:ext>
                </a:extLst>
              </p:cNvPr>
              <p:cNvSpPr/>
              <p:nvPr/>
            </p:nvSpPr>
            <p:spPr>
              <a:xfrm>
                <a:off x="18678261" y="9004829"/>
                <a:ext cx="89535" cy="2762"/>
              </a:xfrm>
              <a:custGeom>
                <a:avLst/>
                <a:gdLst>
                  <a:gd name="connsiteX0" fmla="*/ 0 w 89535"/>
                  <a:gd name="connsiteY0" fmla="*/ 0 h 2762"/>
                  <a:gd name="connsiteX1" fmla="*/ 89535 w 89535"/>
                  <a:gd name="connsiteY1" fmla="*/ 2762 h 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35" h="2762">
                    <a:moveTo>
                      <a:pt x="0" y="0"/>
                    </a:moveTo>
                    <a:lnTo>
                      <a:pt x="89535" y="2762"/>
                    </a:lnTo>
                  </a:path>
                </a:pathLst>
              </a:custGeom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41B67D46-2196-4E6A-8B61-E0CC1E1FBA7E}"/>
                  </a:ext>
                </a:extLst>
              </p:cNvPr>
              <p:cNvSpPr/>
              <p:nvPr/>
            </p:nvSpPr>
            <p:spPr>
              <a:xfrm>
                <a:off x="18715979" y="9005400"/>
                <a:ext cx="33051" cy="22365"/>
              </a:xfrm>
              <a:custGeom>
                <a:avLst/>
                <a:gdLst>
                  <a:gd name="connsiteX0" fmla="*/ 1715 w 33051"/>
                  <a:gd name="connsiteY0" fmla="*/ 0 h 22365"/>
                  <a:gd name="connsiteX1" fmla="*/ 0 w 33051"/>
                  <a:gd name="connsiteY1" fmla="*/ 7049 h 22365"/>
                  <a:gd name="connsiteX2" fmla="*/ 17783 w 33051"/>
                  <a:gd name="connsiteY2" fmla="*/ 22317 h 22365"/>
                  <a:gd name="connsiteX3" fmla="*/ 33052 w 33051"/>
                  <a:gd name="connsiteY3" fmla="*/ 7049 h 22365"/>
                  <a:gd name="connsiteX4" fmla="*/ 31433 w 33051"/>
                  <a:gd name="connsiteY4" fmla="*/ 0 h 2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51" h="22365">
                    <a:moveTo>
                      <a:pt x="1715" y="0"/>
                    </a:moveTo>
                    <a:cubicBezTo>
                      <a:pt x="600" y="2181"/>
                      <a:pt x="10" y="4601"/>
                      <a:pt x="0" y="7049"/>
                    </a:cubicBezTo>
                    <a:cubicBezTo>
                      <a:pt x="695" y="16173"/>
                      <a:pt x="8658" y="23012"/>
                      <a:pt x="17783" y="22317"/>
                    </a:cubicBezTo>
                    <a:cubicBezTo>
                      <a:pt x="25946" y="21698"/>
                      <a:pt x="32433" y="15211"/>
                      <a:pt x="33052" y="7049"/>
                    </a:cubicBezTo>
                    <a:cubicBezTo>
                      <a:pt x="33023" y="4610"/>
                      <a:pt x="32471" y="2210"/>
                      <a:pt x="314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68D9B97C-1F2D-474C-ABC5-A5ED59031C17}"/>
                  </a:ext>
                </a:extLst>
              </p:cNvPr>
              <p:cNvSpPr/>
              <p:nvPr/>
            </p:nvSpPr>
            <p:spPr>
              <a:xfrm>
                <a:off x="18449565" y="9000066"/>
                <a:ext cx="89535" cy="2857"/>
              </a:xfrm>
              <a:custGeom>
                <a:avLst/>
                <a:gdLst>
                  <a:gd name="connsiteX0" fmla="*/ 0 w 89535"/>
                  <a:gd name="connsiteY0" fmla="*/ 0 h 2857"/>
                  <a:gd name="connsiteX1" fmla="*/ 89535 w 89535"/>
                  <a:gd name="connsiteY1" fmla="*/ 2858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35" h="2857">
                    <a:moveTo>
                      <a:pt x="0" y="0"/>
                    </a:moveTo>
                    <a:lnTo>
                      <a:pt x="89535" y="2858"/>
                    </a:lnTo>
                  </a:path>
                </a:pathLst>
              </a:custGeom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B95F2B99-B8A7-4B5B-A602-235CAA784EA7}"/>
                  </a:ext>
                </a:extLst>
              </p:cNvPr>
              <p:cNvSpPr/>
              <p:nvPr/>
            </p:nvSpPr>
            <p:spPr>
              <a:xfrm>
                <a:off x="18491998" y="9003019"/>
                <a:ext cx="33150" cy="24880"/>
              </a:xfrm>
              <a:custGeom>
                <a:avLst/>
                <a:gdLst>
                  <a:gd name="connsiteX0" fmla="*/ 1763 w 33150"/>
                  <a:gd name="connsiteY0" fmla="*/ 0 h 24880"/>
                  <a:gd name="connsiteX1" fmla="*/ 49 w 33150"/>
                  <a:gd name="connsiteY1" fmla="*/ 7049 h 24880"/>
                  <a:gd name="connsiteX2" fmla="*/ 15317 w 33150"/>
                  <a:gd name="connsiteY2" fmla="*/ 24832 h 24880"/>
                  <a:gd name="connsiteX3" fmla="*/ 33100 w 33150"/>
                  <a:gd name="connsiteY3" fmla="*/ 9563 h 24880"/>
                  <a:gd name="connsiteX4" fmla="*/ 33100 w 33150"/>
                  <a:gd name="connsiteY4" fmla="*/ 7049 h 24880"/>
                  <a:gd name="connsiteX5" fmla="*/ 31481 w 33150"/>
                  <a:gd name="connsiteY5" fmla="*/ 0 h 2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50" h="24880">
                    <a:moveTo>
                      <a:pt x="1763" y="0"/>
                    </a:moveTo>
                    <a:cubicBezTo>
                      <a:pt x="668" y="2191"/>
                      <a:pt x="87" y="4601"/>
                      <a:pt x="49" y="7049"/>
                    </a:cubicBezTo>
                    <a:cubicBezTo>
                      <a:pt x="-647" y="16173"/>
                      <a:pt x="6192" y="24136"/>
                      <a:pt x="15317" y="24832"/>
                    </a:cubicBezTo>
                    <a:cubicBezTo>
                      <a:pt x="24442" y="25527"/>
                      <a:pt x="32405" y="18688"/>
                      <a:pt x="33100" y="9563"/>
                    </a:cubicBezTo>
                    <a:cubicBezTo>
                      <a:pt x="33167" y="8725"/>
                      <a:pt x="33167" y="7887"/>
                      <a:pt x="33100" y="7049"/>
                    </a:cubicBezTo>
                    <a:cubicBezTo>
                      <a:pt x="33053" y="4610"/>
                      <a:pt x="32500" y="2210"/>
                      <a:pt x="3148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9B54531E-4A0F-46D2-A90E-B9241B5ADA2B}"/>
                  </a:ext>
                </a:extLst>
              </p:cNvPr>
              <p:cNvSpPr/>
              <p:nvPr/>
            </p:nvSpPr>
            <p:spPr>
              <a:xfrm>
                <a:off x="18860283" y="9476411"/>
                <a:ext cx="903131" cy="991813"/>
              </a:xfrm>
              <a:custGeom>
                <a:avLst/>
                <a:gdLst>
                  <a:gd name="connsiteX0" fmla="*/ 206502 w 903131"/>
                  <a:gd name="connsiteY0" fmla="*/ 0 h 991813"/>
                  <a:gd name="connsiteX1" fmla="*/ 453676 w 903131"/>
                  <a:gd name="connsiteY1" fmla="*/ 107633 h 991813"/>
                  <a:gd name="connsiteX2" fmla="*/ 540925 w 903131"/>
                  <a:gd name="connsiteY2" fmla="*/ 299561 h 991813"/>
                  <a:gd name="connsiteX3" fmla="*/ 712375 w 903131"/>
                  <a:gd name="connsiteY3" fmla="*/ 471011 h 991813"/>
                  <a:gd name="connsiteX4" fmla="*/ 869537 w 903131"/>
                  <a:gd name="connsiteY4" fmla="*/ 654368 h 991813"/>
                  <a:gd name="connsiteX5" fmla="*/ 886968 w 903131"/>
                  <a:gd name="connsiteY5" fmla="*/ 875347 h 991813"/>
                  <a:gd name="connsiteX6" fmla="*/ 799719 w 903131"/>
                  <a:gd name="connsiteY6" fmla="*/ 991743 h 991813"/>
                  <a:gd name="connsiteX7" fmla="*/ 572929 w 903131"/>
                  <a:gd name="connsiteY7" fmla="*/ 828866 h 991813"/>
                  <a:gd name="connsiteX8" fmla="*/ 351854 w 903131"/>
                  <a:gd name="connsiteY8" fmla="*/ 642747 h 991813"/>
                  <a:gd name="connsiteX9" fmla="*/ 159925 w 903131"/>
                  <a:gd name="connsiteY9" fmla="*/ 433197 h 991813"/>
                  <a:gd name="connsiteX10" fmla="*/ 0 w 903131"/>
                  <a:gd name="connsiteY10" fmla="*/ 430339 h 99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3131" h="991813">
                    <a:moveTo>
                      <a:pt x="206502" y="0"/>
                    </a:moveTo>
                    <a:cubicBezTo>
                      <a:pt x="206502" y="0"/>
                      <a:pt x="398431" y="34957"/>
                      <a:pt x="453676" y="107633"/>
                    </a:cubicBezTo>
                    <a:cubicBezTo>
                      <a:pt x="508921" y="180308"/>
                      <a:pt x="540925" y="299561"/>
                      <a:pt x="540925" y="299561"/>
                    </a:cubicBezTo>
                    <a:cubicBezTo>
                      <a:pt x="540925" y="299561"/>
                      <a:pt x="665988" y="401384"/>
                      <a:pt x="712375" y="471011"/>
                    </a:cubicBezTo>
                    <a:cubicBezTo>
                      <a:pt x="758762" y="540639"/>
                      <a:pt x="831437" y="593312"/>
                      <a:pt x="869537" y="654368"/>
                    </a:cubicBezTo>
                    <a:cubicBezTo>
                      <a:pt x="907637" y="715423"/>
                      <a:pt x="913162" y="823055"/>
                      <a:pt x="886968" y="875347"/>
                    </a:cubicBezTo>
                    <a:cubicBezTo>
                      <a:pt x="860774" y="927640"/>
                      <a:pt x="820293" y="988790"/>
                      <a:pt x="799719" y="991743"/>
                    </a:cubicBezTo>
                    <a:cubicBezTo>
                      <a:pt x="779145" y="994696"/>
                      <a:pt x="642652" y="904494"/>
                      <a:pt x="572929" y="828866"/>
                    </a:cubicBezTo>
                    <a:cubicBezTo>
                      <a:pt x="503206" y="753237"/>
                      <a:pt x="462344" y="756095"/>
                      <a:pt x="351854" y="642747"/>
                    </a:cubicBezTo>
                    <a:cubicBezTo>
                      <a:pt x="241363" y="529400"/>
                      <a:pt x="159925" y="433197"/>
                      <a:pt x="159925" y="433197"/>
                    </a:cubicBezTo>
                    <a:lnTo>
                      <a:pt x="0" y="430339"/>
                    </a:lnTo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39B194C4-8AB5-4A6D-A689-2B0346EB3069}"/>
                  </a:ext>
                </a:extLst>
              </p:cNvPr>
              <p:cNvSpPr/>
              <p:nvPr/>
            </p:nvSpPr>
            <p:spPr>
              <a:xfrm>
                <a:off x="18854473" y="9723585"/>
                <a:ext cx="328612" cy="136683"/>
              </a:xfrm>
              <a:custGeom>
                <a:avLst/>
                <a:gdLst>
                  <a:gd name="connsiteX0" fmla="*/ 0 w 328612"/>
                  <a:gd name="connsiteY0" fmla="*/ 136684 h 136683"/>
                  <a:gd name="connsiteX1" fmla="*/ 328613 w 328612"/>
                  <a:gd name="connsiteY1" fmla="*/ 0 h 136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8612" h="136683">
                    <a:moveTo>
                      <a:pt x="0" y="136684"/>
                    </a:moveTo>
                    <a:cubicBezTo>
                      <a:pt x="0" y="136684"/>
                      <a:pt x="218122" y="75628"/>
                      <a:pt x="328613" y="0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930C92B6-B850-4AF0-AB3A-674D726FDE51}"/>
                  </a:ext>
                </a:extLst>
              </p:cNvPr>
              <p:cNvSpPr/>
              <p:nvPr/>
            </p:nvSpPr>
            <p:spPr>
              <a:xfrm>
                <a:off x="18863046" y="9755589"/>
                <a:ext cx="151257" cy="64008"/>
              </a:xfrm>
              <a:custGeom>
                <a:avLst/>
                <a:gdLst>
                  <a:gd name="connsiteX0" fmla="*/ 0 w 151257"/>
                  <a:gd name="connsiteY0" fmla="*/ 64008 h 64008"/>
                  <a:gd name="connsiteX1" fmla="*/ 151257 w 151257"/>
                  <a:gd name="connsiteY1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257" h="64008">
                    <a:moveTo>
                      <a:pt x="0" y="64008"/>
                    </a:moveTo>
                    <a:cubicBezTo>
                      <a:pt x="0" y="64008"/>
                      <a:pt x="93154" y="35433"/>
                      <a:pt x="151257" y="0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C64B4DB6-BBCE-47F9-BC5C-725813063A75}"/>
                  </a:ext>
                </a:extLst>
              </p:cNvPr>
              <p:cNvSpPr/>
              <p:nvPr/>
            </p:nvSpPr>
            <p:spPr>
              <a:xfrm>
                <a:off x="19142414" y="9780830"/>
                <a:ext cx="621001" cy="687481"/>
              </a:xfrm>
              <a:custGeom>
                <a:avLst/>
                <a:gdLst>
                  <a:gd name="connsiteX0" fmla="*/ 517589 w 621001"/>
                  <a:gd name="connsiteY0" fmla="*/ 687419 h 687481"/>
                  <a:gd name="connsiteX1" fmla="*/ 604838 w 621001"/>
                  <a:gd name="connsiteY1" fmla="*/ 571024 h 687481"/>
                  <a:gd name="connsiteX2" fmla="*/ 587407 w 621001"/>
                  <a:gd name="connsiteY2" fmla="*/ 349949 h 687481"/>
                  <a:gd name="connsiteX3" fmla="*/ 430340 w 621001"/>
                  <a:gd name="connsiteY3" fmla="*/ 166687 h 687481"/>
                  <a:gd name="connsiteX4" fmla="*/ 264700 w 621001"/>
                  <a:gd name="connsiteY4" fmla="*/ 0 h 687481"/>
                  <a:gd name="connsiteX5" fmla="*/ 116300 w 621001"/>
                  <a:gd name="connsiteY5" fmla="*/ 53340 h 687481"/>
                  <a:gd name="connsiteX6" fmla="*/ 0 w 621001"/>
                  <a:gd name="connsiteY6" fmla="*/ 265176 h 687481"/>
                  <a:gd name="connsiteX7" fmla="*/ 69723 w 621001"/>
                  <a:gd name="connsiteY7" fmla="*/ 338328 h 687481"/>
                  <a:gd name="connsiteX8" fmla="*/ 290798 w 621001"/>
                  <a:gd name="connsiteY8" fmla="*/ 524447 h 687481"/>
                  <a:gd name="connsiteX9" fmla="*/ 517589 w 621001"/>
                  <a:gd name="connsiteY9" fmla="*/ 687419 h 687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1001" h="687481">
                    <a:moveTo>
                      <a:pt x="517589" y="687419"/>
                    </a:moveTo>
                    <a:cubicBezTo>
                      <a:pt x="537972" y="684467"/>
                      <a:pt x="578644" y="623411"/>
                      <a:pt x="604838" y="571024"/>
                    </a:cubicBezTo>
                    <a:cubicBezTo>
                      <a:pt x="631031" y="518636"/>
                      <a:pt x="625507" y="411194"/>
                      <a:pt x="587407" y="349949"/>
                    </a:cubicBezTo>
                    <a:cubicBezTo>
                      <a:pt x="549307" y="288703"/>
                      <a:pt x="476917" y="236506"/>
                      <a:pt x="430340" y="166687"/>
                    </a:cubicBezTo>
                    <a:cubicBezTo>
                      <a:pt x="389858" y="106013"/>
                      <a:pt x="289941" y="21050"/>
                      <a:pt x="264700" y="0"/>
                    </a:cubicBezTo>
                    <a:cubicBezTo>
                      <a:pt x="212312" y="8277"/>
                      <a:pt x="161963" y="26375"/>
                      <a:pt x="116300" y="53340"/>
                    </a:cubicBezTo>
                    <a:cubicBezTo>
                      <a:pt x="28956" y="106870"/>
                      <a:pt x="2000" y="255842"/>
                      <a:pt x="0" y="265176"/>
                    </a:cubicBezTo>
                    <a:cubicBezTo>
                      <a:pt x="21431" y="288036"/>
                      <a:pt x="44863" y="312801"/>
                      <a:pt x="69723" y="338328"/>
                    </a:cubicBezTo>
                    <a:cubicBezTo>
                      <a:pt x="180213" y="451675"/>
                      <a:pt x="220980" y="448818"/>
                      <a:pt x="290798" y="524447"/>
                    </a:cubicBezTo>
                    <a:cubicBezTo>
                      <a:pt x="360617" y="600075"/>
                      <a:pt x="497205" y="690182"/>
                      <a:pt x="517589" y="6874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697510C7-C698-4CC5-A05B-595FE6EB939F}"/>
                  </a:ext>
                </a:extLst>
              </p:cNvPr>
              <p:cNvSpPr/>
              <p:nvPr/>
            </p:nvSpPr>
            <p:spPr>
              <a:xfrm>
                <a:off x="19394092" y="10060960"/>
                <a:ext cx="56551" cy="215169"/>
              </a:xfrm>
              <a:custGeom>
                <a:avLst/>
                <a:gdLst>
                  <a:gd name="connsiteX0" fmla="*/ 4164 w 56551"/>
                  <a:gd name="connsiteY0" fmla="*/ 215170 h 215169"/>
                  <a:gd name="connsiteX1" fmla="*/ 56551 w 56551"/>
                  <a:gd name="connsiteY1" fmla="*/ 0 h 21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551" h="215169">
                    <a:moveTo>
                      <a:pt x="4164" y="215170"/>
                    </a:moveTo>
                    <a:cubicBezTo>
                      <a:pt x="4164" y="215170"/>
                      <a:pt x="-21935" y="81820"/>
                      <a:pt x="56551" y="0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704012BB-DAD3-40CD-95F2-17F0BB06AC5B}"/>
                  </a:ext>
                </a:extLst>
              </p:cNvPr>
              <p:cNvSpPr/>
              <p:nvPr/>
            </p:nvSpPr>
            <p:spPr>
              <a:xfrm>
                <a:off x="19552370" y="9985332"/>
                <a:ext cx="90201" cy="43624"/>
              </a:xfrm>
              <a:custGeom>
                <a:avLst/>
                <a:gdLst>
                  <a:gd name="connsiteX0" fmla="*/ 0 w 90201"/>
                  <a:gd name="connsiteY0" fmla="*/ 0 h 43624"/>
                  <a:gd name="connsiteX1" fmla="*/ 90202 w 90201"/>
                  <a:gd name="connsiteY1" fmla="*/ 43625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201" h="43624">
                    <a:moveTo>
                      <a:pt x="0" y="0"/>
                    </a:moveTo>
                    <a:cubicBezTo>
                      <a:pt x="0" y="0"/>
                      <a:pt x="66675" y="23336"/>
                      <a:pt x="90202" y="43625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E7C69562-4102-44F9-827A-54E43465B47B}"/>
                  </a:ext>
                </a:extLst>
              </p:cNvPr>
              <p:cNvSpPr/>
              <p:nvPr/>
            </p:nvSpPr>
            <p:spPr>
              <a:xfrm>
                <a:off x="19242162" y="10169330"/>
                <a:ext cx="248798" cy="144787"/>
              </a:xfrm>
              <a:custGeom>
                <a:avLst/>
                <a:gdLst>
                  <a:gd name="connsiteX0" fmla="*/ 199718 w 248798"/>
                  <a:gd name="connsiteY0" fmla="*/ 7931 h 144787"/>
                  <a:gd name="connsiteX1" fmla="*/ 86370 w 248798"/>
                  <a:gd name="connsiteY1" fmla="*/ 28314 h 144787"/>
                  <a:gd name="connsiteX2" fmla="*/ 13600 w 248798"/>
                  <a:gd name="connsiteY2" fmla="*/ 94989 h 144787"/>
                  <a:gd name="connsiteX3" fmla="*/ 31030 w 248798"/>
                  <a:gd name="connsiteY3" fmla="*/ 144424 h 144787"/>
                  <a:gd name="connsiteX4" fmla="*/ 109611 w 248798"/>
                  <a:gd name="connsiteY4" fmla="*/ 118326 h 144787"/>
                  <a:gd name="connsiteX5" fmla="*/ 153236 w 248798"/>
                  <a:gd name="connsiteY5" fmla="*/ 89179 h 144787"/>
                  <a:gd name="connsiteX6" fmla="*/ 199718 w 248798"/>
                  <a:gd name="connsiteY6" fmla="*/ 106610 h 144787"/>
                  <a:gd name="connsiteX7" fmla="*/ 246295 w 248798"/>
                  <a:gd name="connsiteY7" fmla="*/ 7740 h 144787"/>
                  <a:gd name="connsiteX8" fmla="*/ 199718 w 248798"/>
                  <a:gd name="connsiteY8" fmla="*/ 7931 h 14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8798" h="144787">
                    <a:moveTo>
                      <a:pt x="199718" y="7931"/>
                    </a:moveTo>
                    <a:cubicBezTo>
                      <a:pt x="199718" y="7931"/>
                      <a:pt x="97991" y="19551"/>
                      <a:pt x="86370" y="28314"/>
                    </a:cubicBezTo>
                    <a:cubicBezTo>
                      <a:pt x="74750" y="37077"/>
                      <a:pt x="42746" y="77749"/>
                      <a:pt x="13600" y="94989"/>
                    </a:cubicBezTo>
                    <a:cubicBezTo>
                      <a:pt x="-15547" y="112229"/>
                      <a:pt x="7789" y="141567"/>
                      <a:pt x="31030" y="144424"/>
                    </a:cubicBezTo>
                    <a:cubicBezTo>
                      <a:pt x="54271" y="147281"/>
                      <a:pt x="97705" y="132803"/>
                      <a:pt x="109611" y="118326"/>
                    </a:cubicBezTo>
                    <a:cubicBezTo>
                      <a:pt x="121518" y="103847"/>
                      <a:pt x="153236" y="89179"/>
                      <a:pt x="153236" y="89179"/>
                    </a:cubicBezTo>
                    <a:cubicBezTo>
                      <a:pt x="153236" y="89179"/>
                      <a:pt x="191336" y="103752"/>
                      <a:pt x="199718" y="106610"/>
                    </a:cubicBezTo>
                    <a:cubicBezTo>
                      <a:pt x="208100" y="109467"/>
                      <a:pt x="260773" y="25266"/>
                      <a:pt x="246295" y="7740"/>
                    </a:cubicBezTo>
                    <a:cubicBezTo>
                      <a:pt x="231817" y="-9786"/>
                      <a:pt x="199718" y="7931"/>
                      <a:pt x="199718" y="7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B09D3D44-36C5-4793-AA44-35CFD61854CA}"/>
                  </a:ext>
                </a:extLst>
              </p:cNvPr>
              <p:cNvSpPr/>
              <p:nvPr/>
            </p:nvSpPr>
            <p:spPr>
              <a:xfrm>
                <a:off x="19649345" y="10401979"/>
                <a:ext cx="91810" cy="208821"/>
              </a:xfrm>
              <a:custGeom>
                <a:avLst/>
                <a:gdLst>
                  <a:gd name="connsiteX0" fmla="*/ 42376 w 91810"/>
                  <a:gd name="connsiteY0" fmla="*/ 2167 h 208821"/>
                  <a:gd name="connsiteX1" fmla="*/ 91811 w 91810"/>
                  <a:gd name="connsiteY1" fmla="*/ 77319 h 208821"/>
                  <a:gd name="connsiteX2" fmla="*/ 21992 w 91810"/>
                  <a:gd name="connsiteY2" fmla="*/ 207431 h 208821"/>
                  <a:gd name="connsiteX3" fmla="*/ 4562 w 91810"/>
                  <a:gd name="connsiteY3" fmla="*/ 161139 h 208821"/>
                  <a:gd name="connsiteX4" fmla="*/ 21992 w 91810"/>
                  <a:gd name="connsiteY4" fmla="*/ 74367 h 208821"/>
                  <a:gd name="connsiteX5" fmla="*/ 13325 w 91810"/>
                  <a:gd name="connsiteY5" fmla="*/ 10835 h 208821"/>
                  <a:gd name="connsiteX6" fmla="*/ 42376 w 91810"/>
                  <a:gd name="connsiteY6" fmla="*/ 2167 h 20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810" h="208821">
                    <a:moveTo>
                      <a:pt x="42376" y="2167"/>
                    </a:moveTo>
                    <a:cubicBezTo>
                      <a:pt x="42376" y="2167"/>
                      <a:pt x="91811" y="45506"/>
                      <a:pt x="91811" y="77319"/>
                    </a:cubicBezTo>
                    <a:cubicBezTo>
                      <a:pt x="91811" y="109133"/>
                      <a:pt x="45329" y="201144"/>
                      <a:pt x="21992" y="207431"/>
                    </a:cubicBezTo>
                    <a:cubicBezTo>
                      <a:pt x="-1344" y="213717"/>
                      <a:pt x="-4202" y="198763"/>
                      <a:pt x="4562" y="161139"/>
                    </a:cubicBezTo>
                    <a:cubicBezTo>
                      <a:pt x="13325" y="123516"/>
                      <a:pt x="21992" y="97512"/>
                      <a:pt x="21992" y="74367"/>
                    </a:cubicBezTo>
                    <a:cubicBezTo>
                      <a:pt x="21992" y="51221"/>
                      <a:pt x="10372" y="28170"/>
                      <a:pt x="13325" y="10835"/>
                    </a:cubicBezTo>
                    <a:cubicBezTo>
                      <a:pt x="16277" y="-6501"/>
                      <a:pt x="42376" y="2167"/>
                      <a:pt x="42376" y="2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2DF29CEC-5B47-4D84-B5AA-2B2FE6F132D3}"/>
                  </a:ext>
                </a:extLst>
              </p:cNvPr>
              <p:cNvSpPr/>
              <p:nvPr/>
            </p:nvSpPr>
            <p:spPr>
              <a:xfrm>
                <a:off x="19552085" y="10354711"/>
                <a:ext cx="160304" cy="204164"/>
              </a:xfrm>
              <a:custGeom>
                <a:avLst/>
                <a:gdLst>
                  <a:gd name="connsiteX0" fmla="*/ 105059 w 160304"/>
                  <a:gd name="connsiteY0" fmla="*/ 0 h 204164"/>
                  <a:gd name="connsiteX1" fmla="*/ 160305 w 160304"/>
                  <a:gd name="connsiteY1" fmla="*/ 49435 h 204164"/>
                  <a:gd name="connsiteX2" fmla="*/ 75913 w 160304"/>
                  <a:gd name="connsiteY2" fmla="*/ 177356 h 204164"/>
                  <a:gd name="connsiteX3" fmla="*/ 284 w 160304"/>
                  <a:gd name="connsiteY3" fmla="*/ 194786 h 204164"/>
                  <a:gd name="connsiteX4" fmla="*/ 41051 w 160304"/>
                  <a:gd name="connsiteY4" fmla="*/ 125063 h 204164"/>
                  <a:gd name="connsiteX5" fmla="*/ 105059 w 160304"/>
                  <a:gd name="connsiteY5" fmla="*/ 0 h 204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304" h="204164">
                    <a:moveTo>
                      <a:pt x="105059" y="0"/>
                    </a:moveTo>
                    <a:cubicBezTo>
                      <a:pt x="105059" y="0"/>
                      <a:pt x="160305" y="29051"/>
                      <a:pt x="160305" y="49435"/>
                    </a:cubicBezTo>
                    <a:cubicBezTo>
                      <a:pt x="160305" y="69818"/>
                      <a:pt x="113727" y="145352"/>
                      <a:pt x="75913" y="177356"/>
                    </a:cubicBezTo>
                    <a:cubicBezTo>
                      <a:pt x="38099" y="209360"/>
                      <a:pt x="3237" y="209360"/>
                      <a:pt x="284" y="194786"/>
                    </a:cubicBezTo>
                    <a:cubicBezTo>
                      <a:pt x="-2668" y="180213"/>
                      <a:pt x="17810" y="166211"/>
                      <a:pt x="41051" y="125063"/>
                    </a:cubicBezTo>
                    <a:cubicBezTo>
                      <a:pt x="64292" y="83916"/>
                      <a:pt x="87534" y="2858"/>
                      <a:pt x="1050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C784CD57-9984-476F-B3CA-2215E7480E5B}"/>
                  </a:ext>
                </a:extLst>
              </p:cNvPr>
              <p:cNvSpPr/>
              <p:nvPr/>
            </p:nvSpPr>
            <p:spPr>
              <a:xfrm>
                <a:off x="19489511" y="10286528"/>
                <a:ext cx="168912" cy="254480"/>
              </a:xfrm>
              <a:custGeom>
                <a:avLst/>
                <a:gdLst>
                  <a:gd name="connsiteX0" fmla="*/ 103626 w 168912"/>
                  <a:gd name="connsiteY0" fmla="*/ 1318 h 254480"/>
                  <a:gd name="connsiteX1" fmla="*/ 167634 w 168912"/>
                  <a:gd name="connsiteY1" fmla="*/ 44942 h 254480"/>
                  <a:gd name="connsiteX2" fmla="*/ 103626 w 168912"/>
                  <a:gd name="connsiteY2" fmla="*/ 193246 h 254480"/>
                  <a:gd name="connsiteX3" fmla="*/ 19330 w 168912"/>
                  <a:gd name="connsiteY3" fmla="*/ 254302 h 254480"/>
                  <a:gd name="connsiteX4" fmla="*/ 1804 w 168912"/>
                  <a:gd name="connsiteY4" fmla="*/ 204867 h 254480"/>
                  <a:gd name="connsiteX5" fmla="*/ 74575 w 168912"/>
                  <a:gd name="connsiteY5" fmla="*/ 30369 h 254480"/>
                  <a:gd name="connsiteX6" fmla="*/ 103626 w 168912"/>
                  <a:gd name="connsiteY6" fmla="*/ 1318 h 25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912" h="254480">
                    <a:moveTo>
                      <a:pt x="103626" y="1318"/>
                    </a:moveTo>
                    <a:cubicBezTo>
                      <a:pt x="103626" y="1318"/>
                      <a:pt x="158871" y="15796"/>
                      <a:pt x="167634" y="44942"/>
                    </a:cubicBezTo>
                    <a:cubicBezTo>
                      <a:pt x="176397" y="74089"/>
                      <a:pt x="138488" y="161242"/>
                      <a:pt x="103626" y="193246"/>
                    </a:cubicBezTo>
                    <a:cubicBezTo>
                      <a:pt x="68764" y="225250"/>
                      <a:pt x="33808" y="257159"/>
                      <a:pt x="19330" y="254302"/>
                    </a:cubicBezTo>
                    <a:cubicBezTo>
                      <a:pt x="4852" y="251444"/>
                      <a:pt x="-4006" y="231061"/>
                      <a:pt x="1804" y="204867"/>
                    </a:cubicBezTo>
                    <a:cubicBezTo>
                      <a:pt x="7614" y="178673"/>
                      <a:pt x="74575" y="30369"/>
                      <a:pt x="74575" y="30369"/>
                    </a:cubicBezTo>
                    <a:cubicBezTo>
                      <a:pt x="74575" y="30369"/>
                      <a:pt x="94863" y="-7445"/>
                      <a:pt x="103626" y="13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9C382AF1-AA45-4723-89C7-28FF45D7FB79}"/>
                  </a:ext>
                </a:extLst>
              </p:cNvPr>
              <p:cNvSpPr/>
              <p:nvPr/>
            </p:nvSpPr>
            <p:spPr>
              <a:xfrm>
                <a:off x="19447690" y="10223689"/>
                <a:ext cx="150222" cy="282623"/>
              </a:xfrm>
              <a:custGeom>
                <a:avLst/>
                <a:gdLst>
                  <a:gd name="connsiteX0" fmla="*/ 61150 w 150222"/>
                  <a:gd name="connsiteY0" fmla="*/ 149 h 282623"/>
                  <a:gd name="connsiteX1" fmla="*/ 139637 w 150222"/>
                  <a:gd name="connsiteY1" fmla="*/ 17580 h 282623"/>
                  <a:gd name="connsiteX2" fmla="*/ 136684 w 150222"/>
                  <a:gd name="connsiteY2" fmla="*/ 122355 h 282623"/>
                  <a:gd name="connsiteX3" fmla="*/ 43624 w 150222"/>
                  <a:gd name="connsiteY3" fmla="*/ 279422 h 282623"/>
                  <a:gd name="connsiteX4" fmla="*/ 0 w 150222"/>
                  <a:gd name="connsiteY4" fmla="*/ 247418 h 282623"/>
                  <a:gd name="connsiteX5" fmla="*/ 61150 w 150222"/>
                  <a:gd name="connsiteY5" fmla="*/ 149 h 28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222" h="282623">
                    <a:moveTo>
                      <a:pt x="61150" y="149"/>
                    </a:moveTo>
                    <a:cubicBezTo>
                      <a:pt x="61150" y="149"/>
                      <a:pt x="125063" y="-2804"/>
                      <a:pt x="139637" y="17580"/>
                    </a:cubicBezTo>
                    <a:cubicBezTo>
                      <a:pt x="154210" y="37963"/>
                      <a:pt x="154210" y="78635"/>
                      <a:pt x="136684" y="122355"/>
                    </a:cubicBezTo>
                    <a:cubicBezTo>
                      <a:pt x="119158" y="166075"/>
                      <a:pt x="70009" y="270659"/>
                      <a:pt x="43624" y="279422"/>
                    </a:cubicBezTo>
                    <a:cubicBezTo>
                      <a:pt x="17240" y="288185"/>
                      <a:pt x="0" y="279422"/>
                      <a:pt x="0" y="247418"/>
                    </a:cubicBezTo>
                    <a:cubicBezTo>
                      <a:pt x="0" y="215414"/>
                      <a:pt x="61150" y="149"/>
                      <a:pt x="61150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251B7E91-D05A-4002-AB46-FF2AB6E78D9B}"/>
                  </a:ext>
                </a:extLst>
              </p:cNvPr>
              <p:cNvSpPr/>
              <p:nvPr/>
            </p:nvSpPr>
            <p:spPr>
              <a:xfrm>
                <a:off x="19404065" y="10120336"/>
                <a:ext cx="115825" cy="287794"/>
              </a:xfrm>
              <a:custGeom>
                <a:avLst/>
                <a:gdLst>
                  <a:gd name="connsiteX0" fmla="*/ 32004 w 115825"/>
                  <a:gd name="connsiteY0" fmla="*/ 22064 h 287794"/>
                  <a:gd name="connsiteX1" fmla="*/ 0 w 115825"/>
                  <a:gd name="connsiteY1" fmla="*/ 254759 h 287794"/>
                  <a:gd name="connsiteX2" fmla="*/ 61151 w 115825"/>
                  <a:gd name="connsiteY2" fmla="*/ 283334 h 287794"/>
                  <a:gd name="connsiteX3" fmla="*/ 113443 w 115825"/>
                  <a:gd name="connsiteY3" fmla="*/ 39018 h 287794"/>
                  <a:gd name="connsiteX4" fmla="*/ 32004 w 115825"/>
                  <a:gd name="connsiteY4" fmla="*/ 22064 h 28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25" h="287794">
                    <a:moveTo>
                      <a:pt x="32004" y="22064"/>
                    </a:moveTo>
                    <a:cubicBezTo>
                      <a:pt x="32004" y="22064"/>
                      <a:pt x="0" y="237233"/>
                      <a:pt x="0" y="254759"/>
                    </a:cubicBezTo>
                    <a:cubicBezTo>
                      <a:pt x="0" y="272285"/>
                      <a:pt x="49435" y="298289"/>
                      <a:pt x="61151" y="283334"/>
                    </a:cubicBezTo>
                    <a:cubicBezTo>
                      <a:pt x="72866" y="268380"/>
                      <a:pt x="127826" y="97216"/>
                      <a:pt x="113443" y="39018"/>
                    </a:cubicBezTo>
                    <a:cubicBezTo>
                      <a:pt x="99060" y="-19180"/>
                      <a:pt x="43625" y="-1177"/>
                      <a:pt x="32004" y="2206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36E5F3B5-8A72-4D5C-93E9-25F7B0B43D9D}"/>
                  </a:ext>
                </a:extLst>
              </p:cNvPr>
              <p:cNvSpPr/>
              <p:nvPr/>
            </p:nvSpPr>
            <p:spPr>
              <a:xfrm>
                <a:off x="18132002" y="9260318"/>
                <a:ext cx="216366" cy="254574"/>
              </a:xfrm>
              <a:custGeom>
                <a:avLst/>
                <a:gdLst>
                  <a:gd name="connsiteX0" fmla="*/ 0 w 216366"/>
                  <a:gd name="connsiteY0" fmla="*/ 254574 h 254574"/>
                  <a:gd name="connsiteX1" fmla="*/ 103346 w 216366"/>
                  <a:gd name="connsiteY1" fmla="*/ 202853 h 254574"/>
                  <a:gd name="connsiteX2" fmla="*/ 160496 w 216366"/>
                  <a:gd name="connsiteY2" fmla="*/ 82172 h 254574"/>
                  <a:gd name="connsiteX3" fmla="*/ 213932 w 216366"/>
                  <a:gd name="connsiteY3" fmla="*/ 4638 h 254574"/>
                  <a:gd name="connsiteX4" fmla="*/ 143256 w 216366"/>
                  <a:gd name="connsiteY4" fmla="*/ 45977 h 254574"/>
                  <a:gd name="connsiteX5" fmla="*/ 89821 w 216366"/>
                  <a:gd name="connsiteY5" fmla="*/ 111509 h 254574"/>
                  <a:gd name="connsiteX6" fmla="*/ 63913 w 216366"/>
                  <a:gd name="connsiteY6" fmla="*/ 89125 h 25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366" h="254574">
                    <a:moveTo>
                      <a:pt x="0" y="254574"/>
                    </a:moveTo>
                    <a:cubicBezTo>
                      <a:pt x="0" y="254574"/>
                      <a:pt x="85725" y="230476"/>
                      <a:pt x="103346" y="202853"/>
                    </a:cubicBezTo>
                    <a:cubicBezTo>
                      <a:pt x="120967" y="175231"/>
                      <a:pt x="137827" y="117128"/>
                      <a:pt x="160496" y="82172"/>
                    </a:cubicBezTo>
                    <a:cubicBezTo>
                      <a:pt x="183166" y="47215"/>
                      <a:pt x="227171" y="20164"/>
                      <a:pt x="213932" y="4638"/>
                    </a:cubicBezTo>
                    <a:cubicBezTo>
                      <a:pt x="200692" y="-10888"/>
                      <a:pt x="169069" y="15020"/>
                      <a:pt x="143256" y="45977"/>
                    </a:cubicBezTo>
                    <a:cubicBezTo>
                      <a:pt x="117443" y="76933"/>
                      <a:pt x="100108" y="106365"/>
                      <a:pt x="89821" y="111509"/>
                    </a:cubicBezTo>
                    <a:cubicBezTo>
                      <a:pt x="79534" y="116652"/>
                      <a:pt x="63913" y="89125"/>
                      <a:pt x="63913" y="89125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0A48C520-6751-4965-8284-6C078D669AB4}"/>
                  </a:ext>
                </a:extLst>
              </p:cNvPr>
              <p:cNvSpPr/>
              <p:nvPr/>
            </p:nvSpPr>
            <p:spPr>
              <a:xfrm>
                <a:off x="17441140" y="9210264"/>
                <a:ext cx="949370" cy="918824"/>
              </a:xfrm>
              <a:custGeom>
                <a:avLst/>
                <a:gdLst>
                  <a:gd name="connsiteX0" fmla="*/ 433973 w 949370"/>
                  <a:gd name="connsiteY0" fmla="*/ 375303 h 918824"/>
                  <a:gd name="connsiteX1" fmla="*/ 683909 w 949370"/>
                  <a:gd name="connsiteY1" fmla="*/ 125367 h 918824"/>
                  <a:gd name="connsiteX2" fmla="*/ 771825 w 949370"/>
                  <a:gd name="connsiteY2" fmla="*/ 30117 h 918824"/>
                  <a:gd name="connsiteX3" fmla="*/ 916605 w 949370"/>
                  <a:gd name="connsiteY3" fmla="*/ 780 h 918824"/>
                  <a:gd name="connsiteX4" fmla="*/ 949371 w 949370"/>
                  <a:gd name="connsiteY4" fmla="*/ 12877 h 918824"/>
                  <a:gd name="connsiteX5" fmla="*/ 935559 w 949370"/>
                  <a:gd name="connsiteY5" fmla="*/ 26593 h 918824"/>
                  <a:gd name="connsiteX6" fmla="*/ 845929 w 949370"/>
                  <a:gd name="connsiteY6" fmla="*/ 49072 h 918824"/>
                  <a:gd name="connsiteX7" fmla="*/ 818402 w 949370"/>
                  <a:gd name="connsiteY7" fmla="*/ 64598 h 918824"/>
                  <a:gd name="connsiteX8" fmla="*/ 744297 w 949370"/>
                  <a:gd name="connsiteY8" fmla="*/ 197281 h 918824"/>
                  <a:gd name="connsiteX9" fmla="*/ 637427 w 949370"/>
                  <a:gd name="connsiteY9" fmla="*/ 376542 h 918824"/>
                  <a:gd name="connsiteX10" fmla="*/ 527032 w 949370"/>
                  <a:gd name="connsiteY10" fmla="*/ 416166 h 918824"/>
                  <a:gd name="connsiteX11" fmla="*/ 330531 w 949370"/>
                  <a:gd name="connsiteY11" fmla="*/ 760971 h 918824"/>
                  <a:gd name="connsiteX12" fmla="*/ 196134 w 949370"/>
                  <a:gd name="connsiteY12" fmla="*/ 905751 h 918824"/>
                  <a:gd name="connsiteX13" fmla="*/ 16873 w 949370"/>
                  <a:gd name="connsiteY13" fmla="*/ 862602 h 918824"/>
                  <a:gd name="connsiteX14" fmla="*/ 72023 w 949370"/>
                  <a:gd name="connsiteY14" fmla="*/ 607523 h 918824"/>
                  <a:gd name="connsiteX15" fmla="*/ 433973 w 949370"/>
                  <a:gd name="connsiteY15" fmla="*/ 375303 h 91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9370" h="918824">
                    <a:moveTo>
                      <a:pt x="433973" y="375303"/>
                    </a:moveTo>
                    <a:cubicBezTo>
                      <a:pt x="433973" y="375303"/>
                      <a:pt x="658096" y="154704"/>
                      <a:pt x="683909" y="125367"/>
                    </a:cubicBezTo>
                    <a:cubicBezTo>
                      <a:pt x="709722" y="96030"/>
                      <a:pt x="763252" y="39166"/>
                      <a:pt x="771825" y="30117"/>
                    </a:cubicBezTo>
                    <a:cubicBezTo>
                      <a:pt x="780397" y="21069"/>
                      <a:pt x="894221" y="4209"/>
                      <a:pt x="916605" y="780"/>
                    </a:cubicBezTo>
                    <a:cubicBezTo>
                      <a:pt x="938988" y="-2649"/>
                      <a:pt x="949371" y="5924"/>
                      <a:pt x="949371" y="12877"/>
                    </a:cubicBezTo>
                    <a:cubicBezTo>
                      <a:pt x="949371" y="19830"/>
                      <a:pt x="935559" y="26593"/>
                      <a:pt x="935559" y="26593"/>
                    </a:cubicBezTo>
                    <a:cubicBezTo>
                      <a:pt x="935559" y="26593"/>
                      <a:pt x="859359" y="43833"/>
                      <a:pt x="845929" y="49072"/>
                    </a:cubicBezTo>
                    <a:cubicBezTo>
                      <a:pt x="836157" y="53111"/>
                      <a:pt x="826917" y="58330"/>
                      <a:pt x="818402" y="64598"/>
                    </a:cubicBezTo>
                    <a:cubicBezTo>
                      <a:pt x="818402" y="64598"/>
                      <a:pt x="756299" y="161086"/>
                      <a:pt x="744297" y="197281"/>
                    </a:cubicBezTo>
                    <a:cubicBezTo>
                      <a:pt x="732296" y="233476"/>
                      <a:pt x="692577" y="347205"/>
                      <a:pt x="637427" y="376542"/>
                    </a:cubicBezTo>
                    <a:cubicBezTo>
                      <a:pt x="602584" y="394677"/>
                      <a:pt x="565456" y="408012"/>
                      <a:pt x="527032" y="416166"/>
                    </a:cubicBezTo>
                    <a:cubicBezTo>
                      <a:pt x="527032" y="416166"/>
                      <a:pt x="358154" y="701916"/>
                      <a:pt x="330531" y="760971"/>
                    </a:cubicBezTo>
                    <a:cubicBezTo>
                      <a:pt x="302909" y="820026"/>
                      <a:pt x="270238" y="883272"/>
                      <a:pt x="196134" y="905751"/>
                    </a:cubicBezTo>
                    <a:cubicBezTo>
                      <a:pt x="122029" y="928230"/>
                      <a:pt x="61641" y="926420"/>
                      <a:pt x="16873" y="862602"/>
                    </a:cubicBezTo>
                    <a:cubicBezTo>
                      <a:pt x="-27894" y="798785"/>
                      <a:pt x="25446" y="664387"/>
                      <a:pt x="72023" y="607523"/>
                    </a:cubicBezTo>
                    <a:cubicBezTo>
                      <a:pt x="118600" y="550659"/>
                      <a:pt x="433973" y="375303"/>
                      <a:pt x="433973" y="37530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9905D1DD-CCB6-44CB-B91C-B34C0CE4664B}"/>
                  </a:ext>
                </a:extLst>
              </p:cNvPr>
              <p:cNvSpPr/>
              <p:nvPr/>
            </p:nvSpPr>
            <p:spPr>
              <a:xfrm>
                <a:off x="18163339" y="9268047"/>
                <a:ext cx="224265" cy="93301"/>
              </a:xfrm>
              <a:custGeom>
                <a:avLst/>
                <a:gdLst>
                  <a:gd name="connsiteX0" fmla="*/ 18574 w 224265"/>
                  <a:gd name="connsiteY0" fmla="*/ 45201 h 93301"/>
                  <a:gd name="connsiteX1" fmla="*/ 96203 w 224265"/>
                  <a:gd name="connsiteY1" fmla="*/ 7101 h 93301"/>
                  <a:gd name="connsiteX2" fmla="*/ 218599 w 224265"/>
                  <a:gd name="connsiteY2" fmla="*/ 1862 h 93301"/>
                  <a:gd name="connsiteX3" fmla="*/ 216884 w 224265"/>
                  <a:gd name="connsiteY3" fmla="*/ 20912 h 93301"/>
                  <a:gd name="connsiteX4" fmla="*/ 104775 w 224265"/>
                  <a:gd name="connsiteY4" fmla="*/ 46820 h 93301"/>
                  <a:gd name="connsiteX5" fmla="*/ 0 w 224265"/>
                  <a:gd name="connsiteY5" fmla="*/ 93302 h 93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265" h="93301">
                    <a:moveTo>
                      <a:pt x="18574" y="45201"/>
                    </a:moveTo>
                    <a:cubicBezTo>
                      <a:pt x="18574" y="45201"/>
                      <a:pt x="77248" y="10720"/>
                      <a:pt x="96203" y="7101"/>
                    </a:cubicBezTo>
                    <a:cubicBezTo>
                      <a:pt x="115157" y="3481"/>
                      <a:pt x="213360" y="-3282"/>
                      <a:pt x="218599" y="1862"/>
                    </a:cubicBezTo>
                    <a:cubicBezTo>
                      <a:pt x="223838" y="7005"/>
                      <a:pt x="228886" y="13959"/>
                      <a:pt x="216884" y="20912"/>
                    </a:cubicBezTo>
                    <a:cubicBezTo>
                      <a:pt x="204883" y="27865"/>
                      <a:pt x="104775" y="46820"/>
                      <a:pt x="104775" y="46820"/>
                    </a:cubicBezTo>
                    <a:lnTo>
                      <a:pt x="0" y="93302"/>
                    </a:lnTo>
                  </a:path>
                </a:pathLst>
              </a:custGeom>
              <a:solidFill>
                <a:srgbClr val="E5E5E5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3D304E18-2786-4F48-B69A-FDD66FBCC37C}"/>
                  </a:ext>
                </a:extLst>
              </p:cNvPr>
              <p:cNvSpPr/>
              <p:nvPr/>
            </p:nvSpPr>
            <p:spPr>
              <a:xfrm>
                <a:off x="18121620" y="9319148"/>
                <a:ext cx="282599" cy="118210"/>
              </a:xfrm>
              <a:custGeom>
                <a:avLst/>
                <a:gdLst>
                  <a:gd name="connsiteX0" fmla="*/ 0 w 282599"/>
                  <a:gd name="connsiteY0" fmla="*/ 64776 h 118210"/>
                  <a:gd name="connsiteX1" fmla="*/ 153448 w 282599"/>
                  <a:gd name="connsiteY1" fmla="*/ 958 h 118210"/>
                  <a:gd name="connsiteX2" fmla="*/ 270605 w 282599"/>
                  <a:gd name="connsiteY2" fmla="*/ 13055 h 118210"/>
                  <a:gd name="connsiteX3" fmla="*/ 280988 w 282599"/>
                  <a:gd name="connsiteY3" fmla="*/ 26866 h 118210"/>
                  <a:gd name="connsiteX4" fmla="*/ 229267 w 282599"/>
                  <a:gd name="connsiteY4" fmla="*/ 42297 h 118210"/>
                  <a:gd name="connsiteX5" fmla="*/ 153067 w 282599"/>
                  <a:gd name="connsiteY5" fmla="*/ 49250 h 118210"/>
                  <a:gd name="connsiteX6" fmla="*/ 17526 w 282599"/>
                  <a:gd name="connsiteY6" fmla="*/ 118211 h 11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599" h="118210">
                    <a:moveTo>
                      <a:pt x="0" y="64776"/>
                    </a:moveTo>
                    <a:cubicBezTo>
                      <a:pt x="0" y="64776"/>
                      <a:pt x="139637" y="6102"/>
                      <a:pt x="153448" y="958"/>
                    </a:cubicBezTo>
                    <a:cubicBezTo>
                      <a:pt x="167259" y="-4185"/>
                      <a:pt x="270605" y="13055"/>
                      <a:pt x="270605" y="13055"/>
                    </a:cubicBezTo>
                    <a:cubicBezTo>
                      <a:pt x="270605" y="13055"/>
                      <a:pt x="287846" y="16484"/>
                      <a:pt x="280988" y="26866"/>
                    </a:cubicBezTo>
                    <a:cubicBezTo>
                      <a:pt x="274130" y="37248"/>
                      <a:pt x="249936" y="40582"/>
                      <a:pt x="229267" y="42297"/>
                    </a:cubicBezTo>
                    <a:cubicBezTo>
                      <a:pt x="208597" y="44011"/>
                      <a:pt x="160306" y="45821"/>
                      <a:pt x="153067" y="49250"/>
                    </a:cubicBezTo>
                    <a:lnTo>
                      <a:pt x="17526" y="118211"/>
                    </a:lnTo>
                  </a:path>
                </a:pathLst>
              </a:custGeom>
              <a:solidFill>
                <a:srgbClr val="E5E5E5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346DC2E6-B3D0-428B-943A-E5C2EA574376}"/>
                  </a:ext>
                </a:extLst>
              </p:cNvPr>
              <p:cNvSpPr/>
              <p:nvPr/>
            </p:nvSpPr>
            <p:spPr>
              <a:xfrm>
                <a:off x="18109523" y="9399021"/>
                <a:ext cx="233900" cy="105489"/>
              </a:xfrm>
              <a:custGeom>
                <a:avLst/>
                <a:gdLst>
                  <a:gd name="connsiteX0" fmla="*/ 3524 w 233900"/>
                  <a:gd name="connsiteY0" fmla="*/ 43482 h 105489"/>
                  <a:gd name="connsiteX1" fmla="*/ 148304 w 233900"/>
                  <a:gd name="connsiteY1" fmla="*/ 429 h 105489"/>
                  <a:gd name="connsiteX2" fmla="*/ 232696 w 233900"/>
                  <a:gd name="connsiteY2" fmla="*/ 10716 h 105489"/>
                  <a:gd name="connsiteX3" fmla="*/ 186214 w 233900"/>
                  <a:gd name="connsiteY3" fmla="*/ 22812 h 105489"/>
                  <a:gd name="connsiteX4" fmla="*/ 146590 w 233900"/>
                  <a:gd name="connsiteY4" fmla="*/ 24527 h 105489"/>
                  <a:gd name="connsiteX5" fmla="*/ 0 w 233900"/>
                  <a:gd name="connsiteY5" fmla="*/ 105489 h 10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900" h="105489">
                    <a:moveTo>
                      <a:pt x="3524" y="43482"/>
                    </a:moveTo>
                    <a:cubicBezTo>
                      <a:pt x="3524" y="43482"/>
                      <a:pt x="134493" y="2143"/>
                      <a:pt x="148304" y="429"/>
                    </a:cubicBezTo>
                    <a:cubicBezTo>
                      <a:pt x="162116" y="-1286"/>
                      <a:pt x="244792" y="2143"/>
                      <a:pt x="232696" y="10716"/>
                    </a:cubicBezTo>
                    <a:cubicBezTo>
                      <a:pt x="220599" y="19288"/>
                      <a:pt x="212026" y="22812"/>
                      <a:pt x="186214" y="22812"/>
                    </a:cubicBezTo>
                    <a:cubicBezTo>
                      <a:pt x="172983" y="22650"/>
                      <a:pt x="159753" y="23222"/>
                      <a:pt x="146590" y="24527"/>
                    </a:cubicBezTo>
                    <a:lnTo>
                      <a:pt x="0" y="105489"/>
                    </a:lnTo>
                  </a:path>
                </a:pathLst>
              </a:custGeom>
              <a:solidFill>
                <a:srgbClr val="E5E5E5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28BB7946-2CAB-4D48-946A-C3836F50078D}"/>
                  </a:ext>
                </a:extLst>
              </p:cNvPr>
              <p:cNvSpPr/>
              <p:nvPr/>
            </p:nvSpPr>
            <p:spPr>
              <a:xfrm>
                <a:off x="18288974" y="10585788"/>
                <a:ext cx="718375" cy="847534"/>
              </a:xfrm>
              <a:custGeom>
                <a:avLst/>
                <a:gdLst>
                  <a:gd name="connsiteX0" fmla="*/ 718376 w 718375"/>
                  <a:gd name="connsiteY0" fmla="*/ 847535 h 847534"/>
                  <a:gd name="connsiteX1" fmla="*/ 695325 w 718375"/>
                  <a:gd name="connsiteY1" fmla="*/ 66008 h 847534"/>
                  <a:gd name="connsiteX2" fmla="*/ 628650 w 718375"/>
                  <a:gd name="connsiteY2" fmla="*/ 0 h 847534"/>
                  <a:gd name="connsiteX3" fmla="*/ 95250 w 718375"/>
                  <a:gd name="connsiteY3" fmla="*/ 0 h 847534"/>
                  <a:gd name="connsiteX4" fmla="*/ 24479 w 718375"/>
                  <a:gd name="connsiteY4" fmla="*/ 66008 h 847534"/>
                  <a:gd name="connsiteX5" fmla="*/ 0 w 718375"/>
                  <a:gd name="connsiteY5" fmla="*/ 847535 h 84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375" h="847534">
                    <a:moveTo>
                      <a:pt x="718376" y="847535"/>
                    </a:moveTo>
                    <a:cubicBezTo>
                      <a:pt x="704183" y="636175"/>
                      <a:pt x="703612" y="109728"/>
                      <a:pt x="695325" y="66008"/>
                    </a:cubicBezTo>
                    <a:cubicBezTo>
                      <a:pt x="686467" y="18860"/>
                      <a:pt x="628650" y="0"/>
                      <a:pt x="628650" y="0"/>
                    </a:cubicBezTo>
                    <a:lnTo>
                      <a:pt x="95250" y="0"/>
                    </a:lnTo>
                    <a:cubicBezTo>
                      <a:pt x="95250" y="0"/>
                      <a:pt x="33909" y="19050"/>
                      <a:pt x="24479" y="66008"/>
                    </a:cubicBezTo>
                    <a:cubicBezTo>
                      <a:pt x="15716" y="109728"/>
                      <a:pt x="14954" y="636175"/>
                      <a:pt x="0" y="84753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3747DCC0-9077-42D2-B199-E9A150FD1AFE}"/>
                  </a:ext>
                </a:extLst>
              </p:cNvPr>
              <p:cNvSpPr/>
              <p:nvPr/>
            </p:nvSpPr>
            <p:spPr>
              <a:xfrm>
                <a:off x="18290974" y="10578316"/>
                <a:ext cx="714946" cy="830908"/>
              </a:xfrm>
              <a:custGeom>
                <a:avLst/>
                <a:gdLst>
                  <a:gd name="connsiteX0" fmla="*/ 714947 w 714946"/>
                  <a:gd name="connsiteY0" fmla="*/ 830908 h 830908"/>
                  <a:gd name="connsiteX1" fmla="*/ 676847 w 714946"/>
                  <a:gd name="connsiteY1" fmla="*/ 51858 h 830908"/>
                  <a:gd name="connsiteX2" fmla="*/ 600647 w 714946"/>
                  <a:gd name="connsiteY2" fmla="*/ 4233 h 830908"/>
                  <a:gd name="connsiteX3" fmla="*/ 124396 w 714946"/>
                  <a:gd name="connsiteY3" fmla="*/ 4233 h 830908"/>
                  <a:gd name="connsiteX4" fmla="*/ 29146 w 714946"/>
                  <a:gd name="connsiteY4" fmla="*/ 70908 h 830908"/>
                  <a:gd name="connsiteX5" fmla="*/ 0 w 714946"/>
                  <a:gd name="connsiteY5" fmla="*/ 830908 h 83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4946" h="830908">
                    <a:moveTo>
                      <a:pt x="714947" y="830908"/>
                    </a:moveTo>
                    <a:cubicBezTo>
                      <a:pt x="695897" y="575733"/>
                      <a:pt x="724472" y="318558"/>
                      <a:pt x="676847" y="51858"/>
                    </a:cubicBezTo>
                    <a:cubicBezTo>
                      <a:pt x="676847" y="23283"/>
                      <a:pt x="629222" y="4233"/>
                      <a:pt x="600647" y="4233"/>
                    </a:cubicBezTo>
                    <a:cubicBezTo>
                      <a:pt x="438721" y="-5292"/>
                      <a:pt x="286321" y="4233"/>
                      <a:pt x="124396" y="4233"/>
                    </a:cubicBezTo>
                    <a:cubicBezTo>
                      <a:pt x="76771" y="4233"/>
                      <a:pt x="29146" y="23283"/>
                      <a:pt x="29146" y="70908"/>
                    </a:cubicBezTo>
                    <a:cubicBezTo>
                      <a:pt x="10096" y="328083"/>
                      <a:pt x="10096" y="575733"/>
                      <a:pt x="0" y="830908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BB2A3CB7-5DF1-48B5-A177-95187A233145}"/>
                  </a:ext>
                </a:extLst>
              </p:cNvPr>
              <p:cNvSpPr/>
              <p:nvPr/>
            </p:nvSpPr>
            <p:spPr>
              <a:xfrm>
                <a:off x="18340409" y="10103251"/>
                <a:ext cx="617029" cy="71056"/>
              </a:xfrm>
              <a:custGeom>
                <a:avLst/>
                <a:gdLst>
                  <a:gd name="connsiteX0" fmla="*/ 32956 w 617029"/>
                  <a:gd name="connsiteY0" fmla="*/ 0 h 71056"/>
                  <a:gd name="connsiteX1" fmla="*/ 584073 w 617029"/>
                  <a:gd name="connsiteY1" fmla="*/ 0 h 71056"/>
                  <a:gd name="connsiteX2" fmla="*/ 617030 w 617029"/>
                  <a:gd name="connsiteY2" fmla="*/ 32957 h 71056"/>
                  <a:gd name="connsiteX3" fmla="*/ 617030 w 617029"/>
                  <a:gd name="connsiteY3" fmla="*/ 71057 h 71056"/>
                  <a:gd name="connsiteX4" fmla="*/ 617030 w 617029"/>
                  <a:gd name="connsiteY4" fmla="*/ 71057 h 71056"/>
                  <a:gd name="connsiteX5" fmla="*/ 0 w 617029"/>
                  <a:gd name="connsiteY5" fmla="*/ 71057 h 71056"/>
                  <a:gd name="connsiteX6" fmla="*/ 0 w 617029"/>
                  <a:gd name="connsiteY6" fmla="*/ 71057 h 71056"/>
                  <a:gd name="connsiteX7" fmla="*/ 0 w 617029"/>
                  <a:gd name="connsiteY7" fmla="*/ 32957 h 71056"/>
                  <a:gd name="connsiteX8" fmla="*/ 32956 w 617029"/>
                  <a:gd name="connsiteY8" fmla="*/ 0 h 7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7029" h="71056">
                    <a:moveTo>
                      <a:pt x="32956" y="0"/>
                    </a:moveTo>
                    <a:lnTo>
                      <a:pt x="584073" y="0"/>
                    </a:lnTo>
                    <a:cubicBezTo>
                      <a:pt x="602275" y="0"/>
                      <a:pt x="617030" y="14754"/>
                      <a:pt x="617030" y="32957"/>
                    </a:cubicBezTo>
                    <a:lnTo>
                      <a:pt x="617030" y="71057"/>
                    </a:lnTo>
                    <a:lnTo>
                      <a:pt x="617030" y="71057"/>
                    </a:lnTo>
                    <a:lnTo>
                      <a:pt x="0" y="71057"/>
                    </a:lnTo>
                    <a:lnTo>
                      <a:pt x="0" y="71057"/>
                    </a:lnTo>
                    <a:lnTo>
                      <a:pt x="0" y="32957"/>
                    </a:lnTo>
                    <a:cubicBezTo>
                      <a:pt x="0" y="14754"/>
                      <a:pt x="14754" y="0"/>
                      <a:pt x="32956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EFE56E13-AD67-47F1-992D-8CA7807D05A0}"/>
                  </a:ext>
                </a:extLst>
              </p:cNvPr>
              <p:cNvSpPr/>
              <p:nvPr/>
            </p:nvSpPr>
            <p:spPr>
              <a:xfrm>
                <a:off x="18298975" y="10150877"/>
                <a:ext cx="694753" cy="220218"/>
              </a:xfrm>
              <a:custGeom>
                <a:avLst/>
                <a:gdLst>
                  <a:gd name="connsiteX0" fmla="*/ 664464 w 694753"/>
                  <a:gd name="connsiteY0" fmla="*/ 0 h 220218"/>
                  <a:gd name="connsiteX1" fmla="*/ 694754 w 694753"/>
                  <a:gd name="connsiteY1" fmla="*/ 0 h 220218"/>
                  <a:gd name="connsiteX2" fmla="*/ 694754 w 694753"/>
                  <a:gd name="connsiteY2" fmla="*/ 220218 h 220218"/>
                  <a:gd name="connsiteX3" fmla="*/ 664464 w 694753"/>
                  <a:gd name="connsiteY3" fmla="*/ 220218 h 220218"/>
                  <a:gd name="connsiteX4" fmla="*/ 30290 w 694753"/>
                  <a:gd name="connsiteY4" fmla="*/ 220218 h 220218"/>
                  <a:gd name="connsiteX5" fmla="*/ 0 w 694753"/>
                  <a:gd name="connsiteY5" fmla="*/ 220218 h 220218"/>
                  <a:gd name="connsiteX6" fmla="*/ 0 w 694753"/>
                  <a:gd name="connsiteY6" fmla="*/ 0 h 220218"/>
                  <a:gd name="connsiteX7" fmla="*/ 30290 w 694753"/>
                  <a:gd name="connsiteY7" fmla="*/ 0 h 22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4753" h="220218">
                    <a:moveTo>
                      <a:pt x="664464" y="0"/>
                    </a:moveTo>
                    <a:cubicBezTo>
                      <a:pt x="681192" y="0"/>
                      <a:pt x="694754" y="0"/>
                      <a:pt x="694754" y="0"/>
                    </a:cubicBezTo>
                    <a:lnTo>
                      <a:pt x="694754" y="220218"/>
                    </a:lnTo>
                    <a:cubicBezTo>
                      <a:pt x="694754" y="220218"/>
                      <a:pt x="681192" y="220218"/>
                      <a:pt x="664464" y="220218"/>
                    </a:cubicBezTo>
                    <a:lnTo>
                      <a:pt x="30290" y="220218"/>
                    </a:lnTo>
                    <a:cubicBezTo>
                      <a:pt x="13561" y="220218"/>
                      <a:pt x="0" y="220218"/>
                      <a:pt x="0" y="220218"/>
                    </a:cubicBezTo>
                    <a:lnTo>
                      <a:pt x="0" y="0"/>
                    </a:lnTo>
                    <a:cubicBezTo>
                      <a:pt x="0" y="0"/>
                      <a:pt x="13561" y="0"/>
                      <a:pt x="30290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6FFDFAE9-651C-4697-9A85-1D64E9C99887}"/>
                  </a:ext>
                </a:extLst>
              </p:cNvPr>
              <p:cNvSpPr/>
              <p:nvPr/>
            </p:nvSpPr>
            <p:spPr>
              <a:xfrm>
                <a:off x="18298975" y="10370237"/>
                <a:ext cx="694753" cy="220218"/>
              </a:xfrm>
              <a:custGeom>
                <a:avLst/>
                <a:gdLst>
                  <a:gd name="connsiteX0" fmla="*/ 664464 w 694753"/>
                  <a:gd name="connsiteY0" fmla="*/ 0 h 220218"/>
                  <a:gd name="connsiteX1" fmla="*/ 694754 w 694753"/>
                  <a:gd name="connsiteY1" fmla="*/ 0 h 220218"/>
                  <a:gd name="connsiteX2" fmla="*/ 694754 w 694753"/>
                  <a:gd name="connsiteY2" fmla="*/ 220218 h 220218"/>
                  <a:gd name="connsiteX3" fmla="*/ 664464 w 694753"/>
                  <a:gd name="connsiteY3" fmla="*/ 220218 h 220218"/>
                  <a:gd name="connsiteX4" fmla="*/ 30290 w 694753"/>
                  <a:gd name="connsiteY4" fmla="*/ 220218 h 220218"/>
                  <a:gd name="connsiteX5" fmla="*/ 0 w 694753"/>
                  <a:gd name="connsiteY5" fmla="*/ 220218 h 220218"/>
                  <a:gd name="connsiteX6" fmla="*/ 0 w 694753"/>
                  <a:gd name="connsiteY6" fmla="*/ 0 h 220218"/>
                  <a:gd name="connsiteX7" fmla="*/ 30290 w 694753"/>
                  <a:gd name="connsiteY7" fmla="*/ 0 h 22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4753" h="220218">
                    <a:moveTo>
                      <a:pt x="664464" y="0"/>
                    </a:moveTo>
                    <a:cubicBezTo>
                      <a:pt x="681192" y="0"/>
                      <a:pt x="694754" y="0"/>
                      <a:pt x="694754" y="0"/>
                    </a:cubicBezTo>
                    <a:lnTo>
                      <a:pt x="694754" y="220218"/>
                    </a:lnTo>
                    <a:cubicBezTo>
                      <a:pt x="694754" y="220218"/>
                      <a:pt x="681192" y="220218"/>
                      <a:pt x="664464" y="220218"/>
                    </a:cubicBezTo>
                    <a:lnTo>
                      <a:pt x="30290" y="220218"/>
                    </a:lnTo>
                    <a:cubicBezTo>
                      <a:pt x="13561" y="220218"/>
                      <a:pt x="0" y="220218"/>
                      <a:pt x="0" y="220218"/>
                    </a:cubicBezTo>
                    <a:lnTo>
                      <a:pt x="0" y="0"/>
                    </a:lnTo>
                    <a:cubicBezTo>
                      <a:pt x="0" y="0"/>
                      <a:pt x="13561" y="0"/>
                      <a:pt x="30290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91D25D21-85E0-4BDB-A3FF-66C50228536E}"/>
                  </a:ext>
                </a:extLst>
              </p:cNvPr>
              <p:cNvSpPr/>
              <p:nvPr/>
            </p:nvSpPr>
            <p:spPr>
              <a:xfrm>
                <a:off x="18935531" y="10719138"/>
                <a:ext cx="7048" cy="689514"/>
              </a:xfrm>
              <a:custGeom>
                <a:avLst/>
                <a:gdLst>
                  <a:gd name="connsiteX0" fmla="*/ 0 w 7048"/>
                  <a:gd name="connsiteY0" fmla="*/ 0 h 689514"/>
                  <a:gd name="connsiteX1" fmla="*/ 7049 w 7048"/>
                  <a:gd name="connsiteY1" fmla="*/ 689515 h 68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48" h="689514">
                    <a:moveTo>
                      <a:pt x="0" y="0"/>
                    </a:moveTo>
                    <a:cubicBezTo>
                      <a:pt x="3715" y="225362"/>
                      <a:pt x="3715" y="463487"/>
                      <a:pt x="7049" y="689515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22207A47-A214-4AEA-81A4-41F42EBA8784}"/>
                  </a:ext>
                </a:extLst>
              </p:cNvPr>
              <p:cNvSpPr/>
              <p:nvPr/>
            </p:nvSpPr>
            <p:spPr>
              <a:xfrm>
                <a:off x="18900384" y="10637604"/>
                <a:ext cx="19716" cy="28575"/>
              </a:xfrm>
              <a:custGeom>
                <a:avLst/>
                <a:gdLst>
                  <a:gd name="connsiteX0" fmla="*/ 0 w 19716"/>
                  <a:gd name="connsiteY0" fmla="*/ 0 h 28575"/>
                  <a:gd name="connsiteX1" fmla="*/ 19717 w 19716"/>
                  <a:gd name="connsiteY1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716" h="28575">
                    <a:moveTo>
                      <a:pt x="0" y="0"/>
                    </a:moveTo>
                    <a:cubicBezTo>
                      <a:pt x="8172" y="8315"/>
                      <a:pt x="14840" y="17983"/>
                      <a:pt x="19717" y="28575"/>
                    </a:cubicBezTo>
                  </a:path>
                </a:pathLst>
              </a:custGeom>
              <a:noFill/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BAA0A6E6-8BA6-433F-B6F5-860A9952B3D1}"/>
                  </a:ext>
                </a:extLst>
              </p:cNvPr>
              <p:cNvSpPr/>
              <p:nvPr/>
            </p:nvSpPr>
            <p:spPr>
              <a:xfrm>
                <a:off x="17717283" y="8075379"/>
                <a:ext cx="613791" cy="9525"/>
              </a:xfrm>
              <a:custGeom>
                <a:avLst/>
                <a:gdLst>
                  <a:gd name="connsiteX0" fmla="*/ 0 w 613791"/>
                  <a:gd name="connsiteY0" fmla="*/ 0 h 9525"/>
                  <a:gd name="connsiteX1" fmla="*/ 613791 w 61379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3791" h="9525">
                    <a:moveTo>
                      <a:pt x="0" y="0"/>
                    </a:moveTo>
                    <a:lnTo>
                      <a:pt x="613791" y="0"/>
                    </a:lnTo>
                  </a:path>
                </a:pathLst>
              </a:custGeom>
              <a:ln w="9525" cap="flat">
                <a:solidFill>
                  <a:srgbClr val="E5E5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BF04EDF7-9214-428F-9DD5-7290B7E140F3}"/>
                  </a:ext>
                </a:extLst>
              </p:cNvPr>
              <p:cNvSpPr/>
              <p:nvPr/>
            </p:nvSpPr>
            <p:spPr>
              <a:xfrm>
                <a:off x="18372889" y="8075379"/>
                <a:ext cx="613791" cy="9525"/>
              </a:xfrm>
              <a:custGeom>
                <a:avLst/>
                <a:gdLst>
                  <a:gd name="connsiteX0" fmla="*/ 0 w 613791"/>
                  <a:gd name="connsiteY0" fmla="*/ 0 h 9525"/>
                  <a:gd name="connsiteX1" fmla="*/ 613791 w 61379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3791" h="9525">
                    <a:moveTo>
                      <a:pt x="0" y="0"/>
                    </a:moveTo>
                    <a:lnTo>
                      <a:pt x="613791" y="0"/>
                    </a:lnTo>
                  </a:path>
                </a:pathLst>
              </a:custGeom>
              <a:ln w="9525" cap="flat">
                <a:solidFill>
                  <a:srgbClr val="E5E5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D2DDB40E-E5D1-4E9E-AD92-86C720880A09}"/>
                  </a:ext>
                </a:extLst>
              </p:cNvPr>
              <p:cNvSpPr/>
              <p:nvPr/>
            </p:nvSpPr>
            <p:spPr>
              <a:xfrm>
                <a:off x="19028495" y="8075379"/>
                <a:ext cx="613791" cy="9525"/>
              </a:xfrm>
              <a:custGeom>
                <a:avLst/>
                <a:gdLst>
                  <a:gd name="connsiteX0" fmla="*/ 0 w 613791"/>
                  <a:gd name="connsiteY0" fmla="*/ 0 h 9525"/>
                  <a:gd name="connsiteX1" fmla="*/ 613791 w 61379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3791" h="9525">
                    <a:moveTo>
                      <a:pt x="0" y="0"/>
                    </a:moveTo>
                    <a:lnTo>
                      <a:pt x="613791" y="0"/>
                    </a:lnTo>
                  </a:path>
                </a:pathLst>
              </a:custGeom>
              <a:ln w="9525" cap="flat">
                <a:solidFill>
                  <a:srgbClr val="E5E5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950058B9-57B6-4049-9FA9-C52A45C9C15A}"/>
                  </a:ext>
                </a:extLst>
              </p:cNvPr>
              <p:cNvSpPr/>
              <p:nvPr/>
            </p:nvSpPr>
            <p:spPr>
              <a:xfrm rot="-4599000">
                <a:off x="17745865" y="8143965"/>
                <a:ext cx="215836" cy="215836"/>
              </a:xfrm>
              <a:custGeom>
                <a:avLst/>
                <a:gdLst>
                  <a:gd name="connsiteX0" fmla="*/ 215837 w 215836"/>
                  <a:gd name="connsiteY0" fmla="*/ 107918 h 215836"/>
                  <a:gd name="connsiteX1" fmla="*/ 107918 w 215836"/>
                  <a:gd name="connsiteY1" fmla="*/ 215837 h 215836"/>
                  <a:gd name="connsiteX2" fmla="*/ 0 w 215836"/>
                  <a:gd name="connsiteY2" fmla="*/ 107918 h 215836"/>
                  <a:gd name="connsiteX3" fmla="*/ 107918 w 215836"/>
                  <a:gd name="connsiteY3" fmla="*/ 0 h 215836"/>
                  <a:gd name="connsiteX4" fmla="*/ 215837 w 215836"/>
                  <a:gd name="connsiteY4" fmla="*/ 107918 h 21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36" h="215836">
                    <a:moveTo>
                      <a:pt x="215837" y="107918"/>
                    </a:moveTo>
                    <a:cubicBezTo>
                      <a:pt x="215837" y="167520"/>
                      <a:pt x="167520" y="215837"/>
                      <a:pt x="107918" y="215837"/>
                    </a:cubicBezTo>
                    <a:cubicBezTo>
                      <a:pt x="48317" y="215837"/>
                      <a:pt x="0" y="167520"/>
                      <a:pt x="0" y="107918"/>
                    </a:cubicBezTo>
                    <a:cubicBezTo>
                      <a:pt x="0" y="48317"/>
                      <a:pt x="48317" y="0"/>
                      <a:pt x="107918" y="0"/>
                    </a:cubicBezTo>
                    <a:cubicBezTo>
                      <a:pt x="167520" y="0"/>
                      <a:pt x="215837" y="48317"/>
                      <a:pt x="215837" y="107918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59BCA9E7-05FF-46AE-BFA4-58DEC546DA44}"/>
                  </a:ext>
                </a:extLst>
              </p:cNvPr>
              <p:cNvSpPr/>
              <p:nvPr/>
            </p:nvSpPr>
            <p:spPr>
              <a:xfrm>
                <a:off x="18036466" y="8235209"/>
                <a:ext cx="417004" cy="9525"/>
              </a:xfrm>
              <a:custGeom>
                <a:avLst/>
                <a:gdLst>
                  <a:gd name="connsiteX0" fmla="*/ 0 w 417004"/>
                  <a:gd name="connsiteY0" fmla="*/ 0 h 9525"/>
                  <a:gd name="connsiteX1" fmla="*/ 417005 w 41700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7004" h="9525">
                    <a:moveTo>
                      <a:pt x="0" y="0"/>
                    </a:moveTo>
                    <a:lnTo>
                      <a:pt x="417005" y="0"/>
                    </a:lnTo>
                  </a:path>
                </a:pathLst>
              </a:custGeom>
              <a:ln w="19050" cap="flat">
                <a:solidFill>
                  <a:srgbClr val="E5E5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7DD939E7-9E24-4512-88A5-E314A87BBF8B}"/>
                  </a:ext>
                </a:extLst>
              </p:cNvPr>
              <p:cNvSpPr/>
              <p:nvPr/>
            </p:nvSpPr>
            <p:spPr>
              <a:xfrm>
                <a:off x="17745858" y="11141477"/>
                <a:ext cx="215836" cy="215836"/>
              </a:xfrm>
              <a:custGeom>
                <a:avLst/>
                <a:gdLst>
                  <a:gd name="connsiteX0" fmla="*/ 215836 w 215836"/>
                  <a:gd name="connsiteY0" fmla="*/ 107918 h 215836"/>
                  <a:gd name="connsiteX1" fmla="*/ 107918 w 215836"/>
                  <a:gd name="connsiteY1" fmla="*/ 215836 h 215836"/>
                  <a:gd name="connsiteX2" fmla="*/ 0 w 215836"/>
                  <a:gd name="connsiteY2" fmla="*/ 107918 h 215836"/>
                  <a:gd name="connsiteX3" fmla="*/ 107918 w 215836"/>
                  <a:gd name="connsiteY3" fmla="*/ 0 h 215836"/>
                  <a:gd name="connsiteX4" fmla="*/ 215836 w 215836"/>
                  <a:gd name="connsiteY4" fmla="*/ 107918 h 21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36" h="215836">
                    <a:moveTo>
                      <a:pt x="215836" y="107918"/>
                    </a:moveTo>
                    <a:cubicBezTo>
                      <a:pt x="215836" y="167520"/>
                      <a:pt x="167520" y="215836"/>
                      <a:pt x="107918" y="215836"/>
                    </a:cubicBezTo>
                    <a:cubicBezTo>
                      <a:pt x="48317" y="215836"/>
                      <a:pt x="0" y="167520"/>
                      <a:pt x="0" y="107918"/>
                    </a:cubicBezTo>
                    <a:cubicBezTo>
                      <a:pt x="0" y="48317"/>
                      <a:pt x="48317" y="0"/>
                      <a:pt x="107918" y="0"/>
                    </a:cubicBezTo>
                    <a:cubicBezTo>
                      <a:pt x="167520" y="0"/>
                      <a:pt x="215836" y="48317"/>
                      <a:pt x="215836" y="107918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E5E5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DFB079AE-BC9D-4D12-BD4D-1624A5BC3B34}"/>
                  </a:ext>
                </a:extLst>
              </p:cNvPr>
              <p:cNvSpPr/>
              <p:nvPr/>
            </p:nvSpPr>
            <p:spPr>
              <a:xfrm>
                <a:off x="17823106" y="11225963"/>
                <a:ext cx="58483" cy="58483"/>
              </a:xfrm>
              <a:custGeom>
                <a:avLst/>
                <a:gdLst>
                  <a:gd name="connsiteX0" fmla="*/ 29242 w 58483"/>
                  <a:gd name="connsiteY0" fmla="*/ 0 h 58483"/>
                  <a:gd name="connsiteX1" fmla="*/ 0 w 58483"/>
                  <a:gd name="connsiteY1" fmla="*/ 29242 h 58483"/>
                  <a:gd name="connsiteX2" fmla="*/ 29242 w 58483"/>
                  <a:gd name="connsiteY2" fmla="*/ 58484 h 58483"/>
                  <a:gd name="connsiteX3" fmla="*/ 58483 w 58483"/>
                  <a:gd name="connsiteY3" fmla="*/ 29242 h 58483"/>
                  <a:gd name="connsiteX4" fmla="*/ 58483 w 58483"/>
                  <a:gd name="connsiteY4" fmla="*/ 29146 h 58483"/>
                  <a:gd name="connsiteX5" fmla="*/ 29337 w 58483"/>
                  <a:gd name="connsiteY5" fmla="*/ 0 h 58483"/>
                  <a:gd name="connsiteX6" fmla="*/ 29242 w 58483"/>
                  <a:gd name="connsiteY6" fmla="*/ 0 h 5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483" h="58483">
                    <a:moveTo>
                      <a:pt x="29242" y="0"/>
                    </a:moveTo>
                    <a:cubicBezTo>
                      <a:pt x="13087" y="0"/>
                      <a:pt x="0" y="13088"/>
                      <a:pt x="0" y="29242"/>
                    </a:cubicBezTo>
                    <a:cubicBezTo>
                      <a:pt x="0" y="45396"/>
                      <a:pt x="13097" y="58484"/>
                      <a:pt x="29242" y="58484"/>
                    </a:cubicBezTo>
                    <a:cubicBezTo>
                      <a:pt x="45396" y="58484"/>
                      <a:pt x="58483" y="45387"/>
                      <a:pt x="58483" y="29242"/>
                    </a:cubicBezTo>
                    <a:cubicBezTo>
                      <a:pt x="58483" y="29213"/>
                      <a:pt x="58483" y="29175"/>
                      <a:pt x="58483" y="29146"/>
                    </a:cubicBezTo>
                    <a:cubicBezTo>
                      <a:pt x="58483" y="13049"/>
                      <a:pt x="45434" y="0"/>
                      <a:pt x="29337" y="0"/>
                    </a:cubicBezTo>
                    <a:cubicBezTo>
                      <a:pt x="29308" y="0"/>
                      <a:pt x="29270" y="0"/>
                      <a:pt x="29242" y="0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8BF7D279-D93A-41CE-BD31-1C02E6286644}"/>
                  </a:ext>
                </a:extLst>
              </p:cNvPr>
              <p:cNvSpPr/>
              <p:nvPr/>
            </p:nvSpPr>
            <p:spPr>
              <a:xfrm>
                <a:off x="17791102" y="11187958"/>
                <a:ext cx="122205" cy="115919"/>
              </a:xfrm>
              <a:custGeom>
                <a:avLst/>
                <a:gdLst>
                  <a:gd name="connsiteX0" fmla="*/ 108109 w 122205"/>
                  <a:gd name="connsiteY0" fmla="*/ 21907 h 115919"/>
                  <a:gd name="connsiteX1" fmla="*/ 92488 w 122205"/>
                  <a:gd name="connsiteY1" fmla="*/ 21907 h 115919"/>
                  <a:gd name="connsiteX2" fmla="*/ 92488 w 122205"/>
                  <a:gd name="connsiteY2" fmla="*/ 8572 h 115919"/>
                  <a:gd name="connsiteX3" fmla="*/ 83915 w 122205"/>
                  <a:gd name="connsiteY3" fmla="*/ 0 h 115919"/>
                  <a:gd name="connsiteX4" fmla="*/ 83820 w 122205"/>
                  <a:gd name="connsiteY4" fmla="*/ 0 h 115919"/>
                  <a:gd name="connsiteX5" fmla="*/ 38386 w 122205"/>
                  <a:gd name="connsiteY5" fmla="*/ 0 h 115919"/>
                  <a:gd name="connsiteX6" fmla="*/ 29813 w 122205"/>
                  <a:gd name="connsiteY6" fmla="*/ 8572 h 115919"/>
                  <a:gd name="connsiteX7" fmla="*/ 29813 w 122205"/>
                  <a:gd name="connsiteY7" fmla="*/ 21907 h 115919"/>
                  <a:gd name="connsiteX8" fmla="*/ 14097 w 122205"/>
                  <a:gd name="connsiteY8" fmla="*/ 21907 h 115919"/>
                  <a:gd name="connsiteX9" fmla="*/ 0 w 122205"/>
                  <a:gd name="connsiteY9" fmla="*/ 36004 h 115919"/>
                  <a:gd name="connsiteX10" fmla="*/ 0 w 122205"/>
                  <a:gd name="connsiteY10" fmla="*/ 101822 h 115919"/>
                  <a:gd name="connsiteX11" fmla="*/ 14097 w 122205"/>
                  <a:gd name="connsiteY11" fmla="*/ 115919 h 115919"/>
                  <a:gd name="connsiteX12" fmla="*/ 108109 w 122205"/>
                  <a:gd name="connsiteY12" fmla="*/ 115919 h 115919"/>
                  <a:gd name="connsiteX13" fmla="*/ 122206 w 122205"/>
                  <a:gd name="connsiteY13" fmla="*/ 101822 h 115919"/>
                  <a:gd name="connsiteX14" fmla="*/ 122206 w 122205"/>
                  <a:gd name="connsiteY14" fmla="*/ 36004 h 115919"/>
                  <a:gd name="connsiteX15" fmla="*/ 108109 w 122205"/>
                  <a:gd name="connsiteY15" fmla="*/ 21907 h 115919"/>
                  <a:gd name="connsiteX16" fmla="*/ 61246 w 122205"/>
                  <a:gd name="connsiteY16" fmla="*/ 105251 h 115919"/>
                  <a:gd name="connsiteX17" fmla="*/ 23146 w 122205"/>
                  <a:gd name="connsiteY17" fmla="*/ 67151 h 115919"/>
                  <a:gd name="connsiteX18" fmla="*/ 61246 w 122205"/>
                  <a:gd name="connsiteY18" fmla="*/ 29051 h 115919"/>
                  <a:gd name="connsiteX19" fmla="*/ 99346 w 122205"/>
                  <a:gd name="connsiteY19" fmla="*/ 67151 h 115919"/>
                  <a:gd name="connsiteX20" fmla="*/ 61246 w 122205"/>
                  <a:gd name="connsiteY20" fmla="*/ 105251 h 11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2205" h="115919">
                    <a:moveTo>
                      <a:pt x="108109" y="21907"/>
                    </a:moveTo>
                    <a:lnTo>
                      <a:pt x="92488" y="21907"/>
                    </a:lnTo>
                    <a:lnTo>
                      <a:pt x="92488" y="8572"/>
                    </a:lnTo>
                    <a:cubicBezTo>
                      <a:pt x="92488" y="3839"/>
                      <a:pt x="88649" y="0"/>
                      <a:pt x="83915" y="0"/>
                    </a:cubicBezTo>
                    <a:cubicBezTo>
                      <a:pt x="83887" y="0"/>
                      <a:pt x="83849" y="0"/>
                      <a:pt x="83820" y="0"/>
                    </a:cubicBezTo>
                    <a:lnTo>
                      <a:pt x="38386" y="0"/>
                    </a:lnTo>
                    <a:cubicBezTo>
                      <a:pt x="33652" y="0"/>
                      <a:pt x="29813" y="3839"/>
                      <a:pt x="29813" y="8572"/>
                    </a:cubicBezTo>
                    <a:lnTo>
                      <a:pt x="29813" y="21907"/>
                    </a:lnTo>
                    <a:lnTo>
                      <a:pt x="14097" y="21907"/>
                    </a:lnTo>
                    <a:cubicBezTo>
                      <a:pt x="6315" y="21907"/>
                      <a:pt x="0" y="28223"/>
                      <a:pt x="0" y="36004"/>
                    </a:cubicBezTo>
                    <a:lnTo>
                      <a:pt x="0" y="101822"/>
                    </a:lnTo>
                    <a:cubicBezTo>
                      <a:pt x="0" y="109604"/>
                      <a:pt x="6315" y="115919"/>
                      <a:pt x="14097" y="115919"/>
                    </a:cubicBezTo>
                    <a:lnTo>
                      <a:pt x="108109" y="115919"/>
                    </a:lnTo>
                    <a:cubicBezTo>
                      <a:pt x="115891" y="115919"/>
                      <a:pt x="122206" y="109604"/>
                      <a:pt x="122206" y="101822"/>
                    </a:cubicBezTo>
                    <a:lnTo>
                      <a:pt x="122206" y="36004"/>
                    </a:lnTo>
                    <a:cubicBezTo>
                      <a:pt x="122206" y="28223"/>
                      <a:pt x="115891" y="21907"/>
                      <a:pt x="108109" y="21907"/>
                    </a:cubicBezTo>
                    <a:close/>
                    <a:moveTo>
                      <a:pt x="61246" y="105251"/>
                    </a:moveTo>
                    <a:cubicBezTo>
                      <a:pt x="40205" y="105251"/>
                      <a:pt x="23146" y="88192"/>
                      <a:pt x="23146" y="67151"/>
                    </a:cubicBezTo>
                    <a:cubicBezTo>
                      <a:pt x="23146" y="46111"/>
                      <a:pt x="40205" y="29051"/>
                      <a:pt x="61246" y="29051"/>
                    </a:cubicBezTo>
                    <a:cubicBezTo>
                      <a:pt x="82286" y="29051"/>
                      <a:pt x="99346" y="46111"/>
                      <a:pt x="99346" y="67151"/>
                    </a:cubicBezTo>
                    <a:cubicBezTo>
                      <a:pt x="99346" y="88192"/>
                      <a:pt x="82286" y="105251"/>
                      <a:pt x="61246" y="105251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E788FA75-8C08-4411-88F5-6E9C5F3BC907}"/>
                  </a:ext>
                </a:extLst>
              </p:cNvPr>
              <p:cNvSpPr/>
              <p:nvPr/>
            </p:nvSpPr>
            <p:spPr>
              <a:xfrm>
                <a:off x="18034371" y="11131856"/>
                <a:ext cx="1308068" cy="225361"/>
              </a:xfrm>
              <a:custGeom>
                <a:avLst/>
                <a:gdLst>
                  <a:gd name="connsiteX0" fmla="*/ 1195388 w 1308068"/>
                  <a:gd name="connsiteY0" fmla="*/ 225361 h 225361"/>
                  <a:gd name="connsiteX1" fmla="*/ 112681 w 1308068"/>
                  <a:gd name="connsiteY1" fmla="*/ 225361 h 225361"/>
                  <a:gd name="connsiteX2" fmla="*/ 0 w 1308068"/>
                  <a:gd name="connsiteY2" fmla="*/ 112681 h 225361"/>
                  <a:gd name="connsiteX3" fmla="*/ 0 w 1308068"/>
                  <a:gd name="connsiteY3" fmla="*/ 112681 h 225361"/>
                  <a:gd name="connsiteX4" fmla="*/ 112681 w 1308068"/>
                  <a:gd name="connsiteY4" fmla="*/ 0 h 225361"/>
                  <a:gd name="connsiteX5" fmla="*/ 1195388 w 1308068"/>
                  <a:gd name="connsiteY5" fmla="*/ 0 h 225361"/>
                  <a:gd name="connsiteX6" fmla="*/ 1308068 w 1308068"/>
                  <a:gd name="connsiteY6" fmla="*/ 112490 h 225361"/>
                  <a:gd name="connsiteX7" fmla="*/ 1308068 w 1308068"/>
                  <a:gd name="connsiteY7" fmla="*/ 112681 h 225361"/>
                  <a:gd name="connsiteX8" fmla="*/ 1308068 w 1308068"/>
                  <a:gd name="connsiteY8" fmla="*/ 112681 h 225361"/>
                  <a:gd name="connsiteX9" fmla="*/ 1195578 w 1308068"/>
                  <a:gd name="connsiteY9" fmla="*/ 225361 h 225361"/>
                  <a:gd name="connsiteX10" fmla="*/ 1195388 w 1308068"/>
                  <a:gd name="connsiteY10" fmla="*/ 225361 h 22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8068" h="225361">
                    <a:moveTo>
                      <a:pt x="1195388" y="225361"/>
                    </a:moveTo>
                    <a:lnTo>
                      <a:pt x="112681" y="225361"/>
                    </a:lnTo>
                    <a:cubicBezTo>
                      <a:pt x="50444" y="225361"/>
                      <a:pt x="0" y="174917"/>
                      <a:pt x="0" y="112681"/>
                    </a:cubicBezTo>
                    <a:lnTo>
                      <a:pt x="0" y="112681"/>
                    </a:lnTo>
                    <a:cubicBezTo>
                      <a:pt x="0" y="50444"/>
                      <a:pt x="50444" y="0"/>
                      <a:pt x="112681" y="0"/>
                    </a:cubicBezTo>
                    <a:lnTo>
                      <a:pt x="1195388" y="0"/>
                    </a:lnTo>
                    <a:cubicBezTo>
                      <a:pt x="1257567" y="-57"/>
                      <a:pt x="1308011" y="50311"/>
                      <a:pt x="1308068" y="112490"/>
                    </a:cubicBezTo>
                    <a:cubicBezTo>
                      <a:pt x="1308068" y="112557"/>
                      <a:pt x="1308068" y="112614"/>
                      <a:pt x="1308068" y="112681"/>
                    </a:cubicBezTo>
                    <a:lnTo>
                      <a:pt x="1308068" y="112681"/>
                    </a:lnTo>
                    <a:cubicBezTo>
                      <a:pt x="1308125" y="174860"/>
                      <a:pt x="1257757" y="225304"/>
                      <a:pt x="1195578" y="225361"/>
                    </a:cubicBezTo>
                    <a:cubicBezTo>
                      <a:pt x="1195511" y="225361"/>
                      <a:pt x="1195454" y="225361"/>
                      <a:pt x="1195388" y="225361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E5E5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1779D3EC-DECC-48FE-8866-3C0BB7431A90}"/>
                  </a:ext>
                </a:extLst>
              </p:cNvPr>
              <p:cNvSpPr/>
              <p:nvPr/>
            </p:nvSpPr>
            <p:spPr>
              <a:xfrm>
                <a:off x="19507602" y="11195293"/>
                <a:ext cx="123825" cy="47625"/>
              </a:xfrm>
              <a:custGeom>
                <a:avLst/>
                <a:gdLst>
                  <a:gd name="connsiteX0" fmla="*/ 123825 w 123825"/>
                  <a:gd name="connsiteY0" fmla="*/ 0 h 47625"/>
                  <a:gd name="connsiteX1" fmla="*/ 0 w 123825"/>
                  <a:gd name="connsiteY1" fmla="*/ 0 h 47625"/>
                  <a:gd name="connsiteX2" fmla="*/ 38100 w 123825"/>
                  <a:gd name="connsiteY2" fmla="*/ 47625 h 47625"/>
                  <a:gd name="connsiteX3" fmla="*/ 123825 w 123825"/>
                  <a:gd name="connsiteY3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47625">
                    <a:moveTo>
                      <a:pt x="123825" y="0"/>
                    </a:moveTo>
                    <a:lnTo>
                      <a:pt x="0" y="0"/>
                    </a:lnTo>
                    <a:lnTo>
                      <a:pt x="38100" y="47625"/>
                    </a:lnTo>
                    <a:lnTo>
                      <a:pt x="123825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E5E5E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2C4307F4-26B7-4332-A99B-8383C5A04A7A}"/>
                  </a:ext>
                </a:extLst>
              </p:cNvPr>
              <p:cNvSpPr/>
              <p:nvPr/>
            </p:nvSpPr>
            <p:spPr>
              <a:xfrm>
                <a:off x="19545702" y="11195293"/>
                <a:ext cx="85725" cy="111156"/>
              </a:xfrm>
              <a:custGeom>
                <a:avLst/>
                <a:gdLst>
                  <a:gd name="connsiteX0" fmla="*/ 0 w 85725"/>
                  <a:gd name="connsiteY0" fmla="*/ 47625 h 111156"/>
                  <a:gd name="connsiteX1" fmla="*/ 19050 w 85725"/>
                  <a:gd name="connsiteY1" fmla="*/ 111157 h 111156"/>
                  <a:gd name="connsiteX2" fmla="*/ 85725 w 85725"/>
                  <a:gd name="connsiteY2" fmla="*/ 0 h 111156"/>
                  <a:gd name="connsiteX3" fmla="*/ 0 w 85725"/>
                  <a:gd name="connsiteY3" fmla="*/ 47625 h 111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111156">
                    <a:moveTo>
                      <a:pt x="0" y="47625"/>
                    </a:moveTo>
                    <a:lnTo>
                      <a:pt x="19050" y="111157"/>
                    </a:lnTo>
                    <a:lnTo>
                      <a:pt x="85725" y="0"/>
                    </a:lnTo>
                    <a:lnTo>
                      <a:pt x="0" y="47625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E5E5E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4A0FFADF-5C79-4F93-8957-C57BFB05919D}"/>
                  </a:ext>
                </a:extLst>
              </p:cNvPr>
              <p:cNvSpPr/>
              <p:nvPr/>
            </p:nvSpPr>
            <p:spPr>
              <a:xfrm>
                <a:off x="19252237" y="11177576"/>
                <a:ext cx="28003" cy="28003"/>
              </a:xfrm>
              <a:custGeom>
                <a:avLst/>
                <a:gdLst>
                  <a:gd name="connsiteX0" fmla="*/ 28003 w 28003"/>
                  <a:gd name="connsiteY0" fmla="*/ 14002 h 28003"/>
                  <a:gd name="connsiteX1" fmla="*/ 14002 w 28003"/>
                  <a:gd name="connsiteY1" fmla="*/ 28004 h 28003"/>
                  <a:gd name="connsiteX2" fmla="*/ 0 w 28003"/>
                  <a:gd name="connsiteY2" fmla="*/ 14002 h 28003"/>
                  <a:gd name="connsiteX3" fmla="*/ 14002 w 28003"/>
                  <a:gd name="connsiteY3" fmla="*/ 0 h 28003"/>
                  <a:gd name="connsiteX4" fmla="*/ 28003 w 28003"/>
                  <a:gd name="connsiteY4" fmla="*/ 14002 h 2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03" h="28003">
                    <a:moveTo>
                      <a:pt x="28003" y="14002"/>
                    </a:moveTo>
                    <a:cubicBezTo>
                      <a:pt x="28003" y="21735"/>
                      <a:pt x="21735" y="28004"/>
                      <a:pt x="14002" y="28004"/>
                    </a:cubicBezTo>
                    <a:cubicBezTo>
                      <a:pt x="6269" y="28004"/>
                      <a:pt x="0" y="21735"/>
                      <a:pt x="0" y="14002"/>
                    </a:cubicBezTo>
                    <a:cubicBezTo>
                      <a:pt x="0" y="6269"/>
                      <a:pt x="6269" y="0"/>
                      <a:pt x="14002" y="0"/>
                    </a:cubicBezTo>
                    <a:cubicBezTo>
                      <a:pt x="21735" y="0"/>
                      <a:pt x="28003" y="6269"/>
                      <a:pt x="28003" y="14002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7A080CBC-D7FB-4AA1-B9AF-DA8A28BEF564}"/>
                  </a:ext>
                </a:extLst>
              </p:cNvPr>
              <p:cNvSpPr/>
              <p:nvPr/>
            </p:nvSpPr>
            <p:spPr>
              <a:xfrm>
                <a:off x="19252237" y="11225773"/>
                <a:ext cx="28003" cy="28003"/>
              </a:xfrm>
              <a:custGeom>
                <a:avLst/>
                <a:gdLst>
                  <a:gd name="connsiteX0" fmla="*/ 28003 w 28003"/>
                  <a:gd name="connsiteY0" fmla="*/ 14002 h 28003"/>
                  <a:gd name="connsiteX1" fmla="*/ 14002 w 28003"/>
                  <a:gd name="connsiteY1" fmla="*/ 28004 h 28003"/>
                  <a:gd name="connsiteX2" fmla="*/ 0 w 28003"/>
                  <a:gd name="connsiteY2" fmla="*/ 14002 h 28003"/>
                  <a:gd name="connsiteX3" fmla="*/ 14002 w 28003"/>
                  <a:gd name="connsiteY3" fmla="*/ 0 h 28003"/>
                  <a:gd name="connsiteX4" fmla="*/ 28003 w 28003"/>
                  <a:gd name="connsiteY4" fmla="*/ 14002 h 2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03" h="28003">
                    <a:moveTo>
                      <a:pt x="28003" y="14002"/>
                    </a:moveTo>
                    <a:cubicBezTo>
                      <a:pt x="28003" y="21735"/>
                      <a:pt x="21735" y="28004"/>
                      <a:pt x="14002" y="28004"/>
                    </a:cubicBezTo>
                    <a:cubicBezTo>
                      <a:pt x="6269" y="28004"/>
                      <a:pt x="0" y="21735"/>
                      <a:pt x="0" y="14002"/>
                    </a:cubicBezTo>
                    <a:cubicBezTo>
                      <a:pt x="0" y="6269"/>
                      <a:pt x="6269" y="0"/>
                      <a:pt x="14002" y="0"/>
                    </a:cubicBezTo>
                    <a:cubicBezTo>
                      <a:pt x="21735" y="0"/>
                      <a:pt x="28003" y="6269"/>
                      <a:pt x="28003" y="14002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0D89A279-22EC-4E60-9847-D0175FE98678}"/>
                  </a:ext>
                </a:extLst>
              </p:cNvPr>
              <p:cNvSpPr/>
              <p:nvPr/>
            </p:nvSpPr>
            <p:spPr>
              <a:xfrm>
                <a:off x="19252237" y="11273969"/>
                <a:ext cx="28003" cy="28003"/>
              </a:xfrm>
              <a:custGeom>
                <a:avLst/>
                <a:gdLst>
                  <a:gd name="connsiteX0" fmla="*/ 28003 w 28003"/>
                  <a:gd name="connsiteY0" fmla="*/ 14002 h 28003"/>
                  <a:gd name="connsiteX1" fmla="*/ 14002 w 28003"/>
                  <a:gd name="connsiteY1" fmla="*/ 28003 h 28003"/>
                  <a:gd name="connsiteX2" fmla="*/ 0 w 28003"/>
                  <a:gd name="connsiteY2" fmla="*/ 14002 h 28003"/>
                  <a:gd name="connsiteX3" fmla="*/ 14002 w 28003"/>
                  <a:gd name="connsiteY3" fmla="*/ 0 h 28003"/>
                  <a:gd name="connsiteX4" fmla="*/ 28003 w 28003"/>
                  <a:gd name="connsiteY4" fmla="*/ 14002 h 2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03" h="28003">
                    <a:moveTo>
                      <a:pt x="28003" y="14002"/>
                    </a:moveTo>
                    <a:cubicBezTo>
                      <a:pt x="28003" y="21735"/>
                      <a:pt x="21735" y="28003"/>
                      <a:pt x="14002" y="28003"/>
                    </a:cubicBezTo>
                    <a:cubicBezTo>
                      <a:pt x="6269" y="28003"/>
                      <a:pt x="0" y="21735"/>
                      <a:pt x="0" y="14002"/>
                    </a:cubicBezTo>
                    <a:cubicBezTo>
                      <a:pt x="0" y="6269"/>
                      <a:pt x="6269" y="0"/>
                      <a:pt x="14002" y="0"/>
                    </a:cubicBezTo>
                    <a:cubicBezTo>
                      <a:pt x="21735" y="0"/>
                      <a:pt x="28003" y="6269"/>
                      <a:pt x="28003" y="14002"/>
                    </a:cubicBezTo>
                    <a:close/>
                  </a:path>
                </a:pathLst>
              </a:custGeom>
              <a:solidFill>
                <a:srgbClr val="E5E5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6" name="文本框 105">
            <a:extLst>
              <a:ext uri="{FF2B5EF4-FFF2-40B4-BE49-F238E27FC236}">
                <a16:creationId xmlns:a16="http://schemas.microsoft.com/office/drawing/2014/main" id="{A885C1DF-E2EE-4032-B60D-6FBDB709166E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亮点前置，把握故事节奏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94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组合 469">
            <a:extLst>
              <a:ext uri="{FF2B5EF4-FFF2-40B4-BE49-F238E27FC236}">
                <a16:creationId xmlns:a16="http://schemas.microsoft.com/office/drawing/2014/main" id="{71F7ACBF-39D0-424F-AA53-AAB5964B7871}"/>
              </a:ext>
            </a:extLst>
          </p:cNvPr>
          <p:cNvGrpSpPr/>
          <p:nvPr/>
        </p:nvGrpSpPr>
        <p:grpSpPr>
          <a:xfrm>
            <a:off x="9117276" y="2518197"/>
            <a:ext cx="1874629" cy="3210702"/>
            <a:chOff x="9117276" y="2518197"/>
            <a:chExt cx="1874629" cy="3210702"/>
          </a:xfrm>
        </p:grpSpPr>
        <p:grpSp>
          <p:nvGrpSpPr>
            <p:cNvPr id="469" name="组合 468">
              <a:extLst>
                <a:ext uri="{FF2B5EF4-FFF2-40B4-BE49-F238E27FC236}">
                  <a16:creationId xmlns:a16="http://schemas.microsoft.com/office/drawing/2014/main" id="{24938A8F-3886-41F9-A3CC-BB7FA0394915}"/>
                </a:ext>
              </a:extLst>
            </p:cNvPr>
            <p:cNvGrpSpPr/>
            <p:nvPr/>
          </p:nvGrpSpPr>
          <p:grpSpPr>
            <a:xfrm>
              <a:off x="9117276" y="2811866"/>
              <a:ext cx="1874629" cy="2917033"/>
              <a:chOff x="9117276" y="2811866"/>
              <a:chExt cx="1874629" cy="2917033"/>
            </a:xfrm>
          </p:grpSpPr>
          <p:grpSp>
            <p:nvGrpSpPr>
              <p:cNvPr id="458" name="组合 457">
                <a:extLst>
                  <a:ext uri="{FF2B5EF4-FFF2-40B4-BE49-F238E27FC236}">
                    <a16:creationId xmlns:a16="http://schemas.microsoft.com/office/drawing/2014/main" id="{CA23E387-A206-409F-BD9A-64684A98E7A8}"/>
                  </a:ext>
                </a:extLst>
              </p:cNvPr>
              <p:cNvGrpSpPr/>
              <p:nvPr/>
            </p:nvGrpSpPr>
            <p:grpSpPr>
              <a:xfrm>
                <a:off x="9117276" y="2811866"/>
                <a:ext cx="1874629" cy="2917033"/>
                <a:chOff x="9117276" y="2811866"/>
                <a:chExt cx="1874629" cy="2917033"/>
              </a:xfrm>
            </p:grpSpPr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6F682266-5168-4D53-A82D-B5DBBE9EEFC9}"/>
                    </a:ext>
                  </a:extLst>
                </p:cNvPr>
                <p:cNvSpPr/>
                <p:nvPr/>
              </p:nvSpPr>
              <p:spPr>
                <a:xfrm>
                  <a:off x="9117276" y="2811866"/>
                  <a:ext cx="1874629" cy="2917033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254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127000" dist="292100" dir="5400000" sx="92000" sy="92000" algn="t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4" name="组合 23">
                  <a:extLst>
                    <a:ext uri="{FF2B5EF4-FFF2-40B4-BE49-F238E27FC236}">
                      <a16:creationId xmlns:a16="http://schemas.microsoft.com/office/drawing/2014/main" id="{CBB8B868-DBB7-4EFA-907A-C8494A888694}"/>
                    </a:ext>
                  </a:extLst>
                </p:cNvPr>
                <p:cNvGrpSpPr/>
                <p:nvPr/>
              </p:nvGrpSpPr>
              <p:grpSpPr>
                <a:xfrm>
                  <a:off x="9477920" y="4745990"/>
                  <a:ext cx="1153340" cy="960791"/>
                  <a:chOff x="9610438" y="4753249"/>
                  <a:chExt cx="1153340" cy="960791"/>
                </a:xfrm>
              </p:grpSpPr>
              <p:grpSp>
                <p:nvGrpSpPr>
                  <p:cNvPr id="25" name="组合 24">
                    <a:extLst>
                      <a:ext uri="{FF2B5EF4-FFF2-40B4-BE49-F238E27FC236}">
                        <a16:creationId xmlns:a16="http://schemas.microsoft.com/office/drawing/2014/main" id="{BE0079DC-7967-469E-8962-C5C31535D454}"/>
                      </a:ext>
                    </a:extLst>
                  </p:cNvPr>
                  <p:cNvGrpSpPr/>
                  <p:nvPr/>
                </p:nvGrpSpPr>
                <p:grpSpPr>
                  <a:xfrm>
                    <a:off x="9897223" y="4796849"/>
                    <a:ext cx="866555" cy="917191"/>
                    <a:chOff x="10550693" y="5458776"/>
                    <a:chExt cx="826193" cy="874471"/>
                  </a:xfrm>
                </p:grpSpPr>
                <p:sp>
                  <p:nvSpPr>
                    <p:cNvPr id="81" name="任意多边形: 形状 80">
                      <a:extLst>
                        <a:ext uri="{FF2B5EF4-FFF2-40B4-BE49-F238E27FC236}">
                          <a16:creationId xmlns:a16="http://schemas.microsoft.com/office/drawing/2014/main" id="{77D2DCA8-4439-4032-970E-6E071503C1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96444" y="5954427"/>
                      <a:ext cx="168329" cy="331838"/>
                    </a:xfrm>
                    <a:custGeom>
                      <a:avLst/>
                      <a:gdLst>
                        <a:gd name="connsiteX0" fmla="*/ 105537 w 249357"/>
                        <a:gd name="connsiteY0" fmla="*/ 0 h 491574"/>
                        <a:gd name="connsiteX1" fmla="*/ 191262 w 249357"/>
                        <a:gd name="connsiteY1" fmla="*/ 276987 h 491574"/>
                        <a:gd name="connsiteX2" fmla="*/ 248412 w 249357"/>
                        <a:gd name="connsiteY2" fmla="*/ 418147 h 491574"/>
                        <a:gd name="connsiteX3" fmla="*/ 198311 w 249357"/>
                        <a:gd name="connsiteY3" fmla="*/ 491395 h 491574"/>
                        <a:gd name="connsiteX4" fmla="*/ 173355 w 249357"/>
                        <a:gd name="connsiteY4" fmla="*/ 443198 h 491574"/>
                        <a:gd name="connsiteX5" fmla="*/ 200120 w 249357"/>
                        <a:gd name="connsiteY5" fmla="*/ 375285 h 491574"/>
                        <a:gd name="connsiteX6" fmla="*/ 91154 w 249357"/>
                        <a:gd name="connsiteY6" fmla="*/ 255556 h 491574"/>
                        <a:gd name="connsiteX7" fmla="*/ 0 w 249357"/>
                        <a:gd name="connsiteY7" fmla="*/ 64294 h 491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49357" h="491574">
                          <a:moveTo>
                            <a:pt x="105537" y="0"/>
                          </a:moveTo>
                          <a:cubicBezTo>
                            <a:pt x="105537" y="0"/>
                            <a:pt x="162687" y="214408"/>
                            <a:pt x="191262" y="276987"/>
                          </a:cubicBezTo>
                          <a:cubicBezTo>
                            <a:pt x="219837" y="339566"/>
                            <a:pt x="255651" y="393097"/>
                            <a:pt x="248412" y="418147"/>
                          </a:cubicBezTo>
                          <a:cubicBezTo>
                            <a:pt x="241173" y="443198"/>
                            <a:pt x="212598" y="495014"/>
                            <a:pt x="198311" y="491395"/>
                          </a:cubicBezTo>
                          <a:cubicBezTo>
                            <a:pt x="184023" y="487775"/>
                            <a:pt x="169736" y="469963"/>
                            <a:pt x="173355" y="443198"/>
                          </a:cubicBezTo>
                          <a:cubicBezTo>
                            <a:pt x="176975" y="416433"/>
                            <a:pt x="205454" y="398526"/>
                            <a:pt x="200120" y="375285"/>
                          </a:cubicBezTo>
                          <a:cubicBezTo>
                            <a:pt x="194786" y="352044"/>
                            <a:pt x="150114" y="334137"/>
                            <a:pt x="91154" y="255556"/>
                          </a:cubicBezTo>
                          <a:cubicBezTo>
                            <a:pt x="32195" y="176974"/>
                            <a:pt x="0" y="64294"/>
                            <a:pt x="0" y="64294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2" name="任意多边形: 形状 81">
                      <a:extLst>
                        <a:ext uri="{FF2B5EF4-FFF2-40B4-BE49-F238E27FC236}">
                          <a16:creationId xmlns:a16="http://schemas.microsoft.com/office/drawing/2014/main" id="{82D3E0EC-78C5-4860-99C4-8D816D00E8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19655" y="6051913"/>
                      <a:ext cx="145360" cy="234346"/>
                    </a:xfrm>
                    <a:custGeom>
                      <a:avLst/>
                      <a:gdLst>
                        <a:gd name="connsiteX0" fmla="*/ 147828 w 215332"/>
                        <a:gd name="connsiteY0" fmla="*/ 110477 h 347153"/>
                        <a:gd name="connsiteX1" fmla="*/ 126492 w 215332"/>
                        <a:gd name="connsiteY1" fmla="*/ 109333 h 347153"/>
                        <a:gd name="connsiteX2" fmla="*/ 26479 w 215332"/>
                        <a:gd name="connsiteY2" fmla="*/ 3892 h 347153"/>
                        <a:gd name="connsiteX3" fmla="*/ 0 w 215332"/>
                        <a:gd name="connsiteY3" fmla="*/ 11416 h 347153"/>
                        <a:gd name="connsiteX4" fmla="*/ 57150 w 215332"/>
                        <a:gd name="connsiteY4" fmla="*/ 111143 h 347153"/>
                        <a:gd name="connsiteX5" fmla="*/ 166116 w 215332"/>
                        <a:gd name="connsiteY5" fmla="*/ 230873 h 347153"/>
                        <a:gd name="connsiteX6" fmla="*/ 139351 w 215332"/>
                        <a:gd name="connsiteY6" fmla="*/ 298786 h 347153"/>
                        <a:gd name="connsiteX7" fmla="*/ 164306 w 215332"/>
                        <a:gd name="connsiteY7" fmla="*/ 346982 h 347153"/>
                        <a:gd name="connsiteX8" fmla="*/ 214408 w 215332"/>
                        <a:gd name="connsiteY8" fmla="*/ 273735 h 347153"/>
                        <a:gd name="connsiteX9" fmla="*/ 157258 w 215332"/>
                        <a:gd name="connsiteY9" fmla="*/ 132574 h 347153"/>
                        <a:gd name="connsiteX10" fmla="*/ 147828 w 215332"/>
                        <a:gd name="connsiteY10" fmla="*/ 110477 h 347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15332" h="347153">
                          <a:moveTo>
                            <a:pt x="147828" y="110477"/>
                          </a:moveTo>
                          <a:cubicBezTo>
                            <a:pt x="140732" y="111858"/>
                            <a:pt x="133398" y="111458"/>
                            <a:pt x="126492" y="109333"/>
                          </a:cubicBezTo>
                          <a:cubicBezTo>
                            <a:pt x="87249" y="96856"/>
                            <a:pt x="53245" y="23608"/>
                            <a:pt x="26479" y="3892"/>
                          </a:cubicBezTo>
                          <a:cubicBezTo>
                            <a:pt x="15145" y="-4395"/>
                            <a:pt x="6382" y="1701"/>
                            <a:pt x="0" y="11416"/>
                          </a:cubicBezTo>
                          <a:cubicBezTo>
                            <a:pt x="15373" y="46640"/>
                            <a:pt x="34528" y="80073"/>
                            <a:pt x="57150" y="111143"/>
                          </a:cubicBezTo>
                          <a:cubicBezTo>
                            <a:pt x="116110" y="189724"/>
                            <a:pt x="160782" y="207632"/>
                            <a:pt x="166116" y="230873"/>
                          </a:cubicBezTo>
                          <a:cubicBezTo>
                            <a:pt x="171450" y="254114"/>
                            <a:pt x="142875" y="271925"/>
                            <a:pt x="139351" y="298786"/>
                          </a:cubicBezTo>
                          <a:cubicBezTo>
                            <a:pt x="135827" y="325646"/>
                            <a:pt x="150019" y="343458"/>
                            <a:pt x="164306" y="346982"/>
                          </a:cubicBezTo>
                          <a:cubicBezTo>
                            <a:pt x="178594" y="350507"/>
                            <a:pt x="207264" y="298786"/>
                            <a:pt x="214408" y="273735"/>
                          </a:cubicBezTo>
                          <a:cubicBezTo>
                            <a:pt x="221552" y="248684"/>
                            <a:pt x="185833" y="195154"/>
                            <a:pt x="157258" y="132574"/>
                          </a:cubicBezTo>
                          <a:cubicBezTo>
                            <a:pt x="154114" y="126479"/>
                            <a:pt x="151066" y="119049"/>
                            <a:pt x="147828" y="11047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3" name="任意多边形: 形状 82">
                      <a:extLst>
                        <a:ext uri="{FF2B5EF4-FFF2-40B4-BE49-F238E27FC236}">
                          <a16:creationId xmlns:a16="http://schemas.microsoft.com/office/drawing/2014/main" id="{1A1EE5DA-7C12-4F05-A5E9-9034EE1306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53402" y="5952499"/>
                      <a:ext cx="200551" cy="378754"/>
                    </a:xfrm>
                    <a:custGeom>
                      <a:avLst/>
                      <a:gdLst>
                        <a:gd name="connsiteX0" fmla="*/ 294547 w 297090"/>
                        <a:gd name="connsiteY0" fmla="*/ 56483 h 561073"/>
                        <a:gd name="connsiteX1" fmla="*/ 230253 w 297090"/>
                        <a:gd name="connsiteY1" fmla="*/ 220885 h 561073"/>
                        <a:gd name="connsiteX2" fmla="*/ 58803 w 297090"/>
                        <a:gd name="connsiteY2" fmla="*/ 370999 h 561073"/>
                        <a:gd name="connsiteX3" fmla="*/ 51564 w 297090"/>
                        <a:gd name="connsiteY3" fmla="*/ 508254 h 561073"/>
                        <a:gd name="connsiteX4" fmla="*/ 90903 w 297090"/>
                        <a:gd name="connsiteY4" fmla="*/ 545782 h 561073"/>
                        <a:gd name="connsiteX5" fmla="*/ 47945 w 297090"/>
                        <a:gd name="connsiteY5" fmla="*/ 560165 h 561073"/>
                        <a:gd name="connsiteX6" fmla="*/ 3272 w 297090"/>
                        <a:gd name="connsiteY6" fmla="*/ 508254 h 561073"/>
                        <a:gd name="connsiteX7" fmla="*/ 22989 w 297090"/>
                        <a:gd name="connsiteY7" fmla="*/ 317087 h 561073"/>
                        <a:gd name="connsiteX8" fmla="*/ 101570 w 297090"/>
                        <a:gd name="connsiteY8" fmla="*/ 140208 h 561073"/>
                        <a:gd name="connsiteX9" fmla="*/ 233873 w 297090"/>
                        <a:gd name="connsiteY9" fmla="*/ 762 h 561073"/>
                        <a:gd name="connsiteX10" fmla="*/ 294547 w 297090"/>
                        <a:gd name="connsiteY10" fmla="*/ 56483 h 561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97090" h="561073">
                          <a:moveTo>
                            <a:pt x="294547" y="56483"/>
                          </a:moveTo>
                          <a:cubicBezTo>
                            <a:pt x="294547" y="56483"/>
                            <a:pt x="280260" y="165449"/>
                            <a:pt x="230253" y="220885"/>
                          </a:cubicBezTo>
                          <a:cubicBezTo>
                            <a:pt x="180247" y="276320"/>
                            <a:pt x="78329" y="328136"/>
                            <a:pt x="58803" y="370999"/>
                          </a:cubicBezTo>
                          <a:cubicBezTo>
                            <a:pt x="39277" y="413861"/>
                            <a:pt x="46230" y="499681"/>
                            <a:pt x="51564" y="508254"/>
                          </a:cubicBezTo>
                          <a:cubicBezTo>
                            <a:pt x="56898" y="516826"/>
                            <a:pt x="90903" y="520827"/>
                            <a:pt x="90903" y="545782"/>
                          </a:cubicBezTo>
                          <a:cubicBezTo>
                            <a:pt x="90903" y="556546"/>
                            <a:pt x="87283" y="563689"/>
                            <a:pt x="47945" y="560165"/>
                          </a:cubicBezTo>
                          <a:cubicBezTo>
                            <a:pt x="8606" y="556641"/>
                            <a:pt x="8702" y="554736"/>
                            <a:pt x="3272" y="508254"/>
                          </a:cubicBezTo>
                          <a:cubicBezTo>
                            <a:pt x="-2157" y="461772"/>
                            <a:pt x="-3871" y="351091"/>
                            <a:pt x="22989" y="317087"/>
                          </a:cubicBezTo>
                          <a:cubicBezTo>
                            <a:pt x="49850" y="283083"/>
                            <a:pt x="92617" y="218789"/>
                            <a:pt x="101570" y="140208"/>
                          </a:cubicBezTo>
                          <a:cubicBezTo>
                            <a:pt x="110524" y="61626"/>
                            <a:pt x="151672" y="-8096"/>
                            <a:pt x="233873" y="762"/>
                          </a:cubicBezTo>
                          <a:cubicBezTo>
                            <a:pt x="316073" y="9620"/>
                            <a:pt x="294547" y="56483"/>
                            <a:pt x="294547" y="5648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4" name="任意多边形: 形状 83">
                      <a:extLst>
                        <a:ext uri="{FF2B5EF4-FFF2-40B4-BE49-F238E27FC236}">
                          <a16:creationId xmlns:a16="http://schemas.microsoft.com/office/drawing/2014/main" id="{A52D1262-8E58-47C2-99B4-3D38C59278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12241" y="5458776"/>
                      <a:ext cx="41377" cy="90636"/>
                    </a:xfrm>
                    <a:custGeom>
                      <a:avLst/>
                      <a:gdLst>
                        <a:gd name="connsiteX0" fmla="*/ 101 w 61295"/>
                        <a:gd name="connsiteY0" fmla="*/ 114163 h 134265"/>
                        <a:gd name="connsiteX1" fmla="*/ 16199 w 61295"/>
                        <a:gd name="connsiteY1" fmla="*/ 3388 h 134265"/>
                        <a:gd name="connsiteX2" fmla="*/ 60871 w 61295"/>
                        <a:gd name="connsiteY2" fmla="*/ 107020 h 134265"/>
                        <a:gd name="connsiteX3" fmla="*/ 9055 w 61295"/>
                        <a:gd name="connsiteY3" fmla="*/ 130261 h 134265"/>
                        <a:gd name="connsiteX4" fmla="*/ 101 w 61295"/>
                        <a:gd name="connsiteY4" fmla="*/ 114163 h 134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1295" h="134265">
                          <a:moveTo>
                            <a:pt x="101" y="114163"/>
                          </a:moveTo>
                          <a:cubicBezTo>
                            <a:pt x="101" y="114163"/>
                            <a:pt x="9055" y="24819"/>
                            <a:pt x="16199" y="3388"/>
                          </a:cubicBezTo>
                          <a:cubicBezTo>
                            <a:pt x="23342" y="-18044"/>
                            <a:pt x="55537" y="67681"/>
                            <a:pt x="60871" y="107020"/>
                          </a:cubicBezTo>
                          <a:cubicBezTo>
                            <a:pt x="66205" y="146358"/>
                            <a:pt x="19723" y="132070"/>
                            <a:pt x="9055" y="130261"/>
                          </a:cubicBezTo>
                          <a:cubicBezTo>
                            <a:pt x="-1613" y="128451"/>
                            <a:pt x="101" y="114163"/>
                            <a:pt x="101" y="114163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5" name="任意多边形: 形状 84">
                      <a:extLst>
                        <a:ext uri="{FF2B5EF4-FFF2-40B4-BE49-F238E27FC236}">
                          <a16:creationId xmlns:a16="http://schemas.microsoft.com/office/drawing/2014/main" id="{F97D38E2-4E61-4F61-90A2-2EB7229D57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08080" y="5970888"/>
                      <a:ext cx="102830" cy="362294"/>
                    </a:xfrm>
                    <a:custGeom>
                      <a:avLst/>
                      <a:gdLst>
                        <a:gd name="connsiteX0" fmla="*/ 406 w 152329"/>
                        <a:gd name="connsiteY0" fmla="*/ 0 h 536691"/>
                        <a:gd name="connsiteX1" fmla="*/ 406 w 152329"/>
                        <a:gd name="connsiteY1" fmla="*/ 221552 h 536691"/>
                        <a:gd name="connsiteX2" fmla="*/ 27267 w 152329"/>
                        <a:gd name="connsiteY2" fmla="*/ 427006 h 536691"/>
                        <a:gd name="connsiteX3" fmla="*/ 68319 w 152329"/>
                        <a:gd name="connsiteY3" fmla="*/ 527113 h 536691"/>
                        <a:gd name="connsiteX4" fmla="*/ 129089 w 152329"/>
                        <a:gd name="connsiteY4" fmla="*/ 527113 h 536691"/>
                        <a:gd name="connsiteX5" fmla="*/ 121945 w 152329"/>
                        <a:gd name="connsiteY5" fmla="*/ 491395 h 536691"/>
                        <a:gd name="connsiteX6" fmla="*/ 91560 w 152329"/>
                        <a:gd name="connsiteY6" fmla="*/ 478822 h 536691"/>
                        <a:gd name="connsiteX7" fmla="*/ 75463 w 152329"/>
                        <a:gd name="connsiteY7" fmla="*/ 343090 h 536691"/>
                        <a:gd name="connsiteX8" fmla="*/ 152330 w 152329"/>
                        <a:gd name="connsiteY8" fmla="*/ 16002 h 53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2329" h="536691">
                          <a:moveTo>
                            <a:pt x="406" y="0"/>
                          </a:moveTo>
                          <a:cubicBezTo>
                            <a:pt x="406" y="0"/>
                            <a:pt x="4026" y="89345"/>
                            <a:pt x="406" y="221552"/>
                          </a:cubicBezTo>
                          <a:cubicBezTo>
                            <a:pt x="-3213" y="353759"/>
                            <a:pt x="18313" y="403765"/>
                            <a:pt x="27267" y="427006"/>
                          </a:cubicBezTo>
                          <a:cubicBezTo>
                            <a:pt x="36220" y="450247"/>
                            <a:pt x="59366" y="518160"/>
                            <a:pt x="68319" y="527113"/>
                          </a:cubicBezTo>
                          <a:cubicBezTo>
                            <a:pt x="77273" y="536067"/>
                            <a:pt x="121945" y="543211"/>
                            <a:pt x="129089" y="527113"/>
                          </a:cubicBezTo>
                          <a:cubicBezTo>
                            <a:pt x="136232" y="511016"/>
                            <a:pt x="139852" y="498538"/>
                            <a:pt x="121945" y="491395"/>
                          </a:cubicBezTo>
                          <a:cubicBezTo>
                            <a:pt x="104038" y="484251"/>
                            <a:pt x="95180" y="484251"/>
                            <a:pt x="91560" y="478822"/>
                          </a:cubicBezTo>
                          <a:cubicBezTo>
                            <a:pt x="87941" y="473393"/>
                            <a:pt x="59366" y="394906"/>
                            <a:pt x="75463" y="343090"/>
                          </a:cubicBezTo>
                          <a:cubicBezTo>
                            <a:pt x="91560" y="291274"/>
                            <a:pt x="152330" y="23146"/>
                            <a:pt x="152330" y="16002"/>
                          </a:cubicBezTo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6" name="任意多边形: 形状 85">
                      <a:extLst>
                        <a:ext uri="{FF2B5EF4-FFF2-40B4-BE49-F238E27FC236}">
                          <a16:creationId xmlns:a16="http://schemas.microsoft.com/office/drawing/2014/main" id="{6EBB3A8F-8DF3-4A95-A78D-ACAB5926F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08221" y="6034723"/>
                      <a:ext cx="91056" cy="298524"/>
                    </a:xfrm>
                    <a:custGeom>
                      <a:avLst/>
                      <a:gdLst>
                        <a:gd name="connsiteX0" fmla="*/ 121736 w 134888"/>
                        <a:gd name="connsiteY0" fmla="*/ 396832 h 442224"/>
                        <a:gd name="connsiteX1" fmla="*/ 91352 w 134888"/>
                        <a:gd name="connsiteY1" fmla="*/ 384259 h 442224"/>
                        <a:gd name="connsiteX2" fmla="*/ 75254 w 134888"/>
                        <a:gd name="connsiteY2" fmla="*/ 248528 h 442224"/>
                        <a:gd name="connsiteX3" fmla="*/ 80588 w 134888"/>
                        <a:gd name="connsiteY3" fmla="*/ 229478 h 442224"/>
                        <a:gd name="connsiteX4" fmla="*/ 53823 w 134888"/>
                        <a:gd name="connsiteY4" fmla="*/ 219953 h 442224"/>
                        <a:gd name="connsiteX5" fmla="*/ 30582 w 134888"/>
                        <a:gd name="connsiteY5" fmla="*/ 30596 h 442224"/>
                        <a:gd name="connsiteX6" fmla="*/ 2007 w 134888"/>
                        <a:gd name="connsiteY6" fmla="*/ 211 h 442224"/>
                        <a:gd name="connsiteX7" fmla="*/ 388 w 134888"/>
                        <a:gd name="connsiteY7" fmla="*/ 127084 h 442224"/>
                        <a:gd name="connsiteX8" fmla="*/ 27248 w 134888"/>
                        <a:gd name="connsiteY8" fmla="*/ 332538 h 442224"/>
                        <a:gd name="connsiteX9" fmla="*/ 68301 w 134888"/>
                        <a:gd name="connsiteY9" fmla="*/ 432646 h 442224"/>
                        <a:gd name="connsiteX10" fmla="*/ 129070 w 134888"/>
                        <a:gd name="connsiteY10" fmla="*/ 432646 h 442224"/>
                        <a:gd name="connsiteX11" fmla="*/ 121736 w 134888"/>
                        <a:gd name="connsiteY11" fmla="*/ 396832 h 4422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4888" h="442224">
                          <a:moveTo>
                            <a:pt x="121736" y="396832"/>
                          </a:moveTo>
                          <a:cubicBezTo>
                            <a:pt x="103829" y="389688"/>
                            <a:pt x="94971" y="389688"/>
                            <a:pt x="91352" y="384259"/>
                          </a:cubicBezTo>
                          <a:cubicBezTo>
                            <a:pt x="87732" y="378830"/>
                            <a:pt x="59157" y="300344"/>
                            <a:pt x="75254" y="248528"/>
                          </a:cubicBezTo>
                          <a:cubicBezTo>
                            <a:pt x="76683" y="243861"/>
                            <a:pt x="78493" y="237479"/>
                            <a:pt x="80588" y="229478"/>
                          </a:cubicBezTo>
                          <a:cubicBezTo>
                            <a:pt x="70768" y="229868"/>
                            <a:pt x="61186" y="226458"/>
                            <a:pt x="53823" y="219953"/>
                          </a:cubicBezTo>
                          <a:cubicBezTo>
                            <a:pt x="21628" y="191378"/>
                            <a:pt x="55633" y="94890"/>
                            <a:pt x="30582" y="30596"/>
                          </a:cubicBezTo>
                          <a:cubicBezTo>
                            <a:pt x="21057" y="5069"/>
                            <a:pt x="10484" y="-1313"/>
                            <a:pt x="2007" y="211"/>
                          </a:cubicBezTo>
                          <a:cubicBezTo>
                            <a:pt x="2007" y="35072"/>
                            <a:pt x="2007" y="78126"/>
                            <a:pt x="388" y="127084"/>
                          </a:cubicBezTo>
                          <a:cubicBezTo>
                            <a:pt x="-3137" y="259291"/>
                            <a:pt x="18295" y="309297"/>
                            <a:pt x="27248" y="332538"/>
                          </a:cubicBezTo>
                          <a:cubicBezTo>
                            <a:pt x="36202" y="355779"/>
                            <a:pt x="59347" y="423693"/>
                            <a:pt x="68301" y="432646"/>
                          </a:cubicBezTo>
                          <a:cubicBezTo>
                            <a:pt x="77254" y="441600"/>
                            <a:pt x="121927" y="448743"/>
                            <a:pt x="129070" y="432646"/>
                          </a:cubicBezTo>
                          <a:cubicBezTo>
                            <a:pt x="136214" y="416549"/>
                            <a:pt x="139738" y="403976"/>
                            <a:pt x="121736" y="39683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7" name="任意多边形: 形状 86">
                      <a:extLst>
                        <a:ext uri="{FF2B5EF4-FFF2-40B4-BE49-F238E27FC236}">
                          <a16:creationId xmlns:a16="http://schemas.microsoft.com/office/drawing/2014/main" id="{87DC6153-763A-4866-8B62-AFC327116D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0693" y="5468320"/>
                      <a:ext cx="824421" cy="864642"/>
                    </a:xfrm>
                    <a:custGeom>
                      <a:avLst/>
                      <a:gdLst>
                        <a:gd name="connsiteX0" fmla="*/ 967620 w 1221271"/>
                        <a:gd name="connsiteY0" fmla="*/ 94692 h 1280852"/>
                        <a:gd name="connsiteX1" fmla="*/ 883610 w 1221271"/>
                        <a:gd name="connsiteY1" fmla="*/ 3538 h 1280852"/>
                        <a:gd name="connsiteX2" fmla="*/ 896088 w 1221271"/>
                        <a:gd name="connsiteY2" fmla="*/ 148318 h 1280852"/>
                        <a:gd name="connsiteX3" fmla="*/ 806743 w 1221271"/>
                        <a:gd name="connsiteY3" fmla="*/ 346628 h 1280852"/>
                        <a:gd name="connsiteX4" fmla="*/ 429744 w 1221271"/>
                        <a:gd name="connsiteY4" fmla="*/ 485979 h 1280852"/>
                        <a:gd name="connsiteX5" fmla="*/ 191619 w 1221271"/>
                        <a:gd name="connsiteY5" fmla="*/ 477121 h 1280852"/>
                        <a:gd name="connsiteX6" fmla="*/ 125515 w 1221271"/>
                        <a:gd name="connsiteY6" fmla="*/ 475311 h 1280852"/>
                        <a:gd name="connsiteX7" fmla="*/ 166663 w 1221271"/>
                        <a:gd name="connsiteY7" fmla="*/ 537795 h 1280852"/>
                        <a:gd name="connsiteX8" fmla="*/ 114847 w 1221271"/>
                        <a:gd name="connsiteY8" fmla="*/ 834499 h 1280852"/>
                        <a:gd name="connsiteX9" fmla="*/ 7881 w 1221271"/>
                        <a:gd name="connsiteY9" fmla="*/ 1007854 h 1280852"/>
                        <a:gd name="connsiteX10" fmla="*/ 6072 w 1221271"/>
                        <a:gd name="connsiteY10" fmla="*/ 1265029 h 1280852"/>
                        <a:gd name="connsiteX11" fmla="*/ 70461 w 1221271"/>
                        <a:gd name="connsiteY11" fmla="*/ 1273982 h 1280852"/>
                        <a:gd name="connsiteX12" fmla="*/ 68651 w 1221271"/>
                        <a:gd name="connsiteY12" fmla="*/ 1225690 h 1280852"/>
                        <a:gd name="connsiteX13" fmla="*/ 48934 w 1221271"/>
                        <a:gd name="connsiteY13" fmla="*/ 1195306 h 1280852"/>
                        <a:gd name="connsiteX14" fmla="*/ 75795 w 1221271"/>
                        <a:gd name="connsiteY14" fmla="*/ 1050621 h 1280852"/>
                        <a:gd name="connsiteX15" fmla="*/ 293822 w 1221271"/>
                        <a:gd name="connsiteY15" fmla="*/ 836213 h 1280852"/>
                        <a:gd name="connsiteX16" fmla="*/ 343828 w 1221271"/>
                        <a:gd name="connsiteY16" fmla="*/ 755727 h 1280852"/>
                        <a:gd name="connsiteX17" fmla="*/ 585096 w 1221271"/>
                        <a:gd name="connsiteY17" fmla="*/ 793255 h 1280852"/>
                        <a:gd name="connsiteX18" fmla="*/ 853130 w 1221271"/>
                        <a:gd name="connsiteY18" fmla="*/ 807543 h 1280852"/>
                        <a:gd name="connsiteX19" fmla="*/ 990671 w 1221271"/>
                        <a:gd name="connsiteY19" fmla="*/ 566370 h 1280852"/>
                        <a:gd name="connsiteX20" fmla="*/ 992481 w 1221271"/>
                        <a:gd name="connsiteY20" fmla="*/ 351867 h 1280852"/>
                        <a:gd name="connsiteX21" fmla="*/ 1019341 w 1221271"/>
                        <a:gd name="connsiteY21" fmla="*/ 294717 h 1280852"/>
                        <a:gd name="connsiteX22" fmla="*/ 1140785 w 1221271"/>
                        <a:gd name="connsiteY22" fmla="*/ 292907 h 1280852"/>
                        <a:gd name="connsiteX23" fmla="*/ 1221271 w 1221271"/>
                        <a:gd name="connsiteY23" fmla="*/ 203563 h 1280852"/>
                        <a:gd name="connsiteX24" fmla="*/ 1146214 w 1221271"/>
                        <a:gd name="connsiteY24" fmla="*/ 173178 h 1280852"/>
                        <a:gd name="connsiteX25" fmla="*/ 1047916 w 1221271"/>
                        <a:gd name="connsiteY25" fmla="*/ 105265 h 1280852"/>
                        <a:gd name="connsiteX26" fmla="*/ 967620 w 1221271"/>
                        <a:gd name="connsiteY26" fmla="*/ 94692 h 1280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221271" h="1280852">
                          <a:moveTo>
                            <a:pt x="967620" y="94692"/>
                          </a:moveTo>
                          <a:cubicBezTo>
                            <a:pt x="967620" y="94692"/>
                            <a:pt x="888944" y="-21513"/>
                            <a:pt x="883610" y="3538"/>
                          </a:cubicBezTo>
                          <a:cubicBezTo>
                            <a:pt x="878276" y="28588"/>
                            <a:pt x="896088" y="148318"/>
                            <a:pt x="896088" y="148318"/>
                          </a:cubicBezTo>
                          <a:cubicBezTo>
                            <a:pt x="896088" y="148318"/>
                            <a:pt x="892563" y="271571"/>
                            <a:pt x="806743" y="346628"/>
                          </a:cubicBezTo>
                          <a:cubicBezTo>
                            <a:pt x="720923" y="421685"/>
                            <a:pt x="570904" y="482550"/>
                            <a:pt x="429744" y="485979"/>
                          </a:cubicBezTo>
                          <a:cubicBezTo>
                            <a:pt x="288583" y="489408"/>
                            <a:pt x="229719" y="493123"/>
                            <a:pt x="191619" y="477121"/>
                          </a:cubicBezTo>
                          <a:cubicBezTo>
                            <a:pt x="153519" y="461119"/>
                            <a:pt x="121991" y="450260"/>
                            <a:pt x="125515" y="475311"/>
                          </a:cubicBezTo>
                          <a:cubicBezTo>
                            <a:pt x="129039" y="500362"/>
                            <a:pt x="166663" y="537795"/>
                            <a:pt x="166663" y="537795"/>
                          </a:cubicBezTo>
                          <a:cubicBezTo>
                            <a:pt x="166663" y="537795"/>
                            <a:pt x="171997" y="716579"/>
                            <a:pt x="114847" y="834499"/>
                          </a:cubicBezTo>
                          <a:cubicBezTo>
                            <a:pt x="57697" y="952418"/>
                            <a:pt x="17406" y="954228"/>
                            <a:pt x="7881" y="1007854"/>
                          </a:cubicBezTo>
                          <a:cubicBezTo>
                            <a:pt x="-1644" y="1061479"/>
                            <a:pt x="-2882" y="1249027"/>
                            <a:pt x="6072" y="1265029"/>
                          </a:cubicBezTo>
                          <a:cubicBezTo>
                            <a:pt x="15025" y="1281031"/>
                            <a:pt x="56173" y="1286460"/>
                            <a:pt x="70461" y="1273982"/>
                          </a:cubicBezTo>
                          <a:cubicBezTo>
                            <a:pt x="84748" y="1261504"/>
                            <a:pt x="79319" y="1241788"/>
                            <a:pt x="68651" y="1225690"/>
                          </a:cubicBezTo>
                          <a:cubicBezTo>
                            <a:pt x="57983" y="1209593"/>
                            <a:pt x="48934" y="1207879"/>
                            <a:pt x="48934" y="1195306"/>
                          </a:cubicBezTo>
                          <a:cubicBezTo>
                            <a:pt x="48934" y="1182733"/>
                            <a:pt x="57888" y="1077386"/>
                            <a:pt x="75795" y="1050621"/>
                          </a:cubicBezTo>
                          <a:cubicBezTo>
                            <a:pt x="93702" y="1023856"/>
                            <a:pt x="250864" y="889744"/>
                            <a:pt x="293822" y="836213"/>
                          </a:cubicBezTo>
                          <a:cubicBezTo>
                            <a:pt x="336780" y="782683"/>
                            <a:pt x="343828" y="755727"/>
                            <a:pt x="343828" y="755727"/>
                          </a:cubicBezTo>
                          <a:cubicBezTo>
                            <a:pt x="343828" y="755727"/>
                            <a:pt x="492132" y="766490"/>
                            <a:pt x="585096" y="793255"/>
                          </a:cubicBezTo>
                          <a:cubicBezTo>
                            <a:pt x="678060" y="820021"/>
                            <a:pt x="763785" y="866503"/>
                            <a:pt x="853130" y="807543"/>
                          </a:cubicBezTo>
                          <a:cubicBezTo>
                            <a:pt x="942474" y="748583"/>
                            <a:pt x="990671" y="664668"/>
                            <a:pt x="990671" y="566370"/>
                          </a:cubicBezTo>
                          <a:cubicBezTo>
                            <a:pt x="990671" y="468072"/>
                            <a:pt x="988956" y="389395"/>
                            <a:pt x="992481" y="351867"/>
                          </a:cubicBezTo>
                          <a:cubicBezTo>
                            <a:pt x="996005" y="314338"/>
                            <a:pt x="994290" y="303670"/>
                            <a:pt x="1019341" y="294717"/>
                          </a:cubicBezTo>
                          <a:cubicBezTo>
                            <a:pt x="1044392" y="285763"/>
                            <a:pt x="1085445" y="303670"/>
                            <a:pt x="1140785" y="292907"/>
                          </a:cubicBezTo>
                          <a:cubicBezTo>
                            <a:pt x="1196125" y="282144"/>
                            <a:pt x="1221271" y="221470"/>
                            <a:pt x="1221271" y="203563"/>
                          </a:cubicBezTo>
                          <a:cubicBezTo>
                            <a:pt x="1221271" y="185656"/>
                            <a:pt x="1192696" y="194609"/>
                            <a:pt x="1146214" y="173178"/>
                          </a:cubicBezTo>
                          <a:cubicBezTo>
                            <a:pt x="1099732" y="151747"/>
                            <a:pt x="1085445" y="121362"/>
                            <a:pt x="1047916" y="105265"/>
                          </a:cubicBezTo>
                          <a:cubicBezTo>
                            <a:pt x="1022342" y="95521"/>
                            <a:pt x="994843" y="91901"/>
                            <a:pt x="967620" y="94692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8" name="任意多边形: 形状 87">
                      <a:extLst>
                        <a:ext uri="{FF2B5EF4-FFF2-40B4-BE49-F238E27FC236}">
                          <a16:creationId xmlns:a16="http://schemas.microsoft.com/office/drawing/2014/main" id="{D10D47B5-5DA3-4D78-BCD9-D39CBA38C6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73313" y="5605414"/>
                      <a:ext cx="201866" cy="75744"/>
                    </a:xfrm>
                    <a:custGeom>
                      <a:avLst/>
                      <a:gdLst>
                        <a:gd name="connsiteX0" fmla="*/ 298942 w 299037"/>
                        <a:gd name="connsiteY0" fmla="*/ 0 h 112204"/>
                        <a:gd name="connsiteX1" fmla="*/ 229314 w 299037"/>
                        <a:gd name="connsiteY1" fmla="*/ 11335 h 112204"/>
                        <a:gd name="connsiteX2" fmla="*/ 89964 w 299037"/>
                        <a:gd name="connsiteY2" fmla="*/ 32766 h 112204"/>
                        <a:gd name="connsiteX3" fmla="*/ 2334 w 299037"/>
                        <a:gd name="connsiteY3" fmla="*/ 30956 h 112204"/>
                        <a:gd name="connsiteX4" fmla="*/ 74819 w 299037"/>
                        <a:gd name="connsiteY4" fmla="*/ 112204 h 112204"/>
                        <a:gd name="connsiteX5" fmla="*/ 97107 w 299037"/>
                        <a:gd name="connsiteY5" fmla="*/ 91726 h 112204"/>
                        <a:gd name="connsiteX6" fmla="*/ 218551 w 299037"/>
                        <a:gd name="connsiteY6" fmla="*/ 89916 h 112204"/>
                        <a:gd name="connsiteX7" fmla="*/ 299037 w 299037"/>
                        <a:gd name="connsiteY7" fmla="*/ 571 h 112204"/>
                        <a:gd name="connsiteX8" fmla="*/ 298942 w 299037"/>
                        <a:gd name="connsiteY8" fmla="*/ 0 h 112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9037" h="112204">
                          <a:moveTo>
                            <a:pt x="298942" y="0"/>
                          </a:moveTo>
                          <a:cubicBezTo>
                            <a:pt x="290179" y="6096"/>
                            <a:pt x="273986" y="11335"/>
                            <a:pt x="229314" y="11335"/>
                          </a:cubicBezTo>
                          <a:cubicBezTo>
                            <a:pt x="165020" y="11335"/>
                            <a:pt x="127492" y="36290"/>
                            <a:pt x="89964" y="32766"/>
                          </a:cubicBezTo>
                          <a:cubicBezTo>
                            <a:pt x="52435" y="29242"/>
                            <a:pt x="23765" y="-28004"/>
                            <a:pt x="2334" y="30956"/>
                          </a:cubicBezTo>
                          <a:cubicBezTo>
                            <a:pt x="-11287" y="68580"/>
                            <a:pt x="37576" y="96774"/>
                            <a:pt x="74819" y="112204"/>
                          </a:cubicBezTo>
                          <a:cubicBezTo>
                            <a:pt x="77676" y="102108"/>
                            <a:pt x="83296" y="96583"/>
                            <a:pt x="97107" y="91726"/>
                          </a:cubicBezTo>
                          <a:cubicBezTo>
                            <a:pt x="122063" y="82772"/>
                            <a:pt x="163211" y="100679"/>
                            <a:pt x="218551" y="89916"/>
                          </a:cubicBezTo>
                          <a:cubicBezTo>
                            <a:pt x="273891" y="79153"/>
                            <a:pt x="299037" y="18479"/>
                            <a:pt x="299037" y="571"/>
                          </a:cubicBezTo>
                          <a:cubicBezTo>
                            <a:pt x="299037" y="381"/>
                            <a:pt x="298942" y="190"/>
                            <a:pt x="298942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9" name="任意多边形: 形状 88">
                      <a:extLst>
                        <a:ext uri="{FF2B5EF4-FFF2-40B4-BE49-F238E27FC236}">
                          <a16:creationId xmlns:a16="http://schemas.microsoft.com/office/drawing/2014/main" id="{67D08785-C0CC-4023-AF59-E1614EBC1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15385" y="5782364"/>
                      <a:ext cx="104126" cy="223760"/>
                    </a:xfrm>
                    <a:custGeom>
                      <a:avLst/>
                      <a:gdLst>
                        <a:gd name="connsiteX0" fmla="*/ 154250 w 154249"/>
                        <a:gd name="connsiteY0" fmla="*/ 101251 h 331470"/>
                        <a:gd name="connsiteX1" fmla="*/ 154250 w 154249"/>
                        <a:gd name="connsiteY1" fmla="*/ 0 h 331470"/>
                        <a:gd name="connsiteX2" fmla="*/ 101005 w 154249"/>
                        <a:gd name="connsiteY2" fmla="*/ 99441 h 331470"/>
                        <a:gd name="connsiteX3" fmla="*/ 32711 w 154249"/>
                        <a:gd name="connsiteY3" fmla="*/ 331470 h 331470"/>
                        <a:gd name="connsiteX4" fmla="*/ 154250 w 154249"/>
                        <a:gd name="connsiteY4" fmla="*/ 101251 h 331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4249" h="331470">
                          <a:moveTo>
                            <a:pt x="154250" y="101251"/>
                          </a:moveTo>
                          <a:cubicBezTo>
                            <a:pt x="154250" y="64294"/>
                            <a:pt x="154250" y="30194"/>
                            <a:pt x="154250" y="0"/>
                          </a:cubicBezTo>
                          <a:cubicBezTo>
                            <a:pt x="142305" y="35938"/>
                            <a:pt x="124294" y="69571"/>
                            <a:pt x="101005" y="99441"/>
                          </a:cubicBezTo>
                          <a:cubicBezTo>
                            <a:pt x="20900" y="205169"/>
                            <a:pt x="-40441" y="302228"/>
                            <a:pt x="32711" y="331470"/>
                          </a:cubicBezTo>
                          <a:cubicBezTo>
                            <a:pt x="111673" y="273272"/>
                            <a:pt x="154250" y="193548"/>
                            <a:pt x="154250" y="10125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0" name="任意多边形: 形状 89">
                      <a:extLst>
                        <a:ext uri="{FF2B5EF4-FFF2-40B4-BE49-F238E27FC236}">
                          <a16:creationId xmlns:a16="http://schemas.microsoft.com/office/drawing/2014/main" id="{DE2A382F-F82B-402E-977C-9FDA3527C7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35136" y="5568442"/>
                      <a:ext cx="19419" cy="19418"/>
                    </a:xfrm>
                    <a:custGeom>
                      <a:avLst/>
                      <a:gdLst>
                        <a:gd name="connsiteX0" fmla="*/ 28766 w 28766"/>
                        <a:gd name="connsiteY0" fmla="*/ 14288 h 28765"/>
                        <a:gd name="connsiteX1" fmla="*/ 14478 w 28766"/>
                        <a:gd name="connsiteY1" fmla="*/ 28765 h 28765"/>
                        <a:gd name="connsiteX2" fmla="*/ 0 w 28766"/>
                        <a:gd name="connsiteY2" fmla="*/ 14478 h 28765"/>
                        <a:gd name="connsiteX3" fmla="*/ 14288 w 28766"/>
                        <a:gd name="connsiteY3" fmla="*/ 0 h 28765"/>
                        <a:gd name="connsiteX4" fmla="*/ 14383 w 28766"/>
                        <a:gd name="connsiteY4" fmla="*/ 0 h 28765"/>
                        <a:gd name="connsiteX5" fmla="*/ 28766 w 28766"/>
                        <a:gd name="connsiteY5" fmla="*/ 14288 h 287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8766" h="28765">
                          <a:moveTo>
                            <a:pt x="28766" y="14288"/>
                          </a:moveTo>
                          <a:cubicBezTo>
                            <a:pt x="28823" y="22231"/>
                            <a:pt x="22422" y="28708"/>
                            <a:pt x="14478" y="28765"/>
                          </a:cubicBezTo>
                          <a:cubicBezTo>
                            <a:pt x="6534" y="28813"/>
                            <a:pt x="58" y="22422"/>
                            <a:pt x="0" y="14478"/>
                          </a:cubicBezTo>
                          <a:cubicBezTo>
                            <a:pt x="-47" y="6534"/>
                            <a:pt x="6344" y="57"/>
                            <a:pt x="14288" y="0"/>
                          </a:cubicBezTo>
                          <a:cubicBezTo>
                            <a:pt x="14316" y="0"/>
                            <a:pt x="14355" y="0"/>
                            <a:pt x="14383" y="0"/>
                          </a:cubicBezTo>
                          <a:cubicBezTo>
                            <a:pt x="22289" y="0"/>
                            <a:pt x="28718" y="6382"/>
                            <a:pt x="28766" y="142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1" name="任意多边形: 形状 90">
                      <a:extLst>
                        <a:ext uri="{FF2B5EF4-FFF2-40B4-BE49-F238E27FC236}">
                          <a16:creationId xmlns:a16="http://schemas.microsoft.com/office/drawing/2014/main" id="{60AC0AFA-92AE-40A6-8DAD-7FAE219C0E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46502" y="5470708"/>
                      <a:ext cx="35631" cy="106130"/>
                    </a:xfrm>
                    <a:custGeom>
                      <a:avLst/>
                      <a:gdLst>
                        <a:gd name="connsiteX0" fmla="*/ 13474 w 52783"/>
                        <a:gd name="connsiteY0" fmla="*/ 144780 h 157218"/>
                        <a:gd name="connsiteX1" fmla="*/ 12617 w 52783"/>
                        <a:gd name="connsiteY1" fmla="*/ 156020 h 157218"/>
                        <a:gd name="connsiteX2" fmla="*/ 49193 w 52783"/>
                        <a:gd name="connsiteY2" fmla="*/ 121539 h 157218"/>
                        <a:gd name="connsiteX3" fmla="*/ 997 w 52783"/>
                        <a:gd name="connsiteY3" fmla="*/ 0 h 157218"/>
                        <a:gd name="connsiteX4" fmla="*/ 13474 w 52783"/>
                        <a:gd name="connsiteY4" fmla="*/ 144780 h 157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783" h="157218">
                          <a:moveTo>
                            <a:pt x="13474" y="144780"/>
                          </a:moveTo>
                          <a:cubicBezTo>
                            <a:pt x="13474" y="144780"/>
                            <a:pt x="13474" y="148876"/>
                            <a:pt x="12617" y="156020"/>
                          </a:cubicBezTo>
                          <a:cubicBezTo>
                            <a:pt x="25571" y="161735"/>
                            <a:pt x="37954" y="146495"/>
                            <a:pt x="49193" y="121539"/>
                          </a:cubicBezTo>
                          <a:cubicBezTo>
                            <a:pt x="68910" y="78581"/>
                            <a:pt x="997" y="0"/>
                            <a:pt x="997" y="0"/>
                          </a:cubicBezTo>
                          <a:cubicBezTo>
                            <a:pt x="-4337" y="25051"/>
                            <a:pt x="13474" y="144780"/>
                            <a:pt x="13474" y="14478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2" name="任意多边形: 形状 91">
                      <a:extLst>
                        <a:ext uri="{FF2B5EF4-FFF2-40B4-BE49-F238E27FC236}">
                          <a16:creationId xmlns:a16="http://schemas.microsoft.com/office/drawing/2014/main" id="{5BAEE940-1E70-44A4-8FA5-41ED85A309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52224" y="5595798"/>
                      <a:ext cx="24662" cy="34505"/>
                    </a:xfrm>
                    <a:custGeom>
                      <a:avLst/>
                      <a:gdLst>
                        <a:gd name="connsiteX0" fmla="*/ 17907 w 36534"/>
                        <a:gd name="connsiteY0" fmla="*/ 528 h 51115"/>
                        <a:gd name="connsiteX1" fmla="*/ 0 w 36534"/>
                        <a:gd name="connsiteY1" fmla="*/ 18435 h 51115"/>
                        <a:gd name="connsiteX2" fmla="*/ 26861 w 36534"/>
                        <a:gd name="connsiteY2" fmla="*/ 47010 h 51115"/>
                        <a:gd name="connsiteX3" fmla="*/ 17907 w 36534"/>
                        <a:gd name="connsiteY3" fmla="*/ 528 h 51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534" h="51115">
                          <a:moveTo>
                            <a:pt x="17907" y="528"/>
                          </a:moveTo>
                          <a:cubicBezTo>
                            <a:pt x="17907" y="528"/>
                            <a:pt x="0" y="-4806"/>
                            <a:pt x="0" y="18435"/>
                          </a:cubicBezTo>
                          <a:cubicBezTo>
                            <a:pt x="0" y="41676"/>
                            <a:pt x="14288" y="59488"/>
                            <a:pt x="26861" y="47010"/>
                          </a:cubicBezTo>
                          <a:cubicBezTo>
                            <a:pt x="39434" y="34532"/>
                            <a:pt x="42863" y="4147"/>
                            <a:pt x="17907" y="528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3" name="任意多边形: 形状 92">
                      <a:extLst>
                        <a:ext uri="{FF2B5EF4-FFF2-40B4-BE49-F238E27FC236}">
                          <a16:creationId xmlns:a16="http://schemas.microsoft.com/office/drawing/2014/main" id="{FE571C30-1473-4BA0-8913-BEEB724554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0759" y="6056920"/>
                      <a:ext cx="153141" cy="276042"/>
                    </a:xfrm>
                    <a:custGeom>
                      <a:avLst/>
                      <a:gdLst>
                        <a:gd name="connsiteX0" fmla="*/ 226859 w 226858"/>
                        <a:gd name="connsiteY0" fmla="*/ 33147 h 408920"/>
                        <a:gd name="connsiteX1" fmla="*/ 168470 w 226858"/>
                        <a:gd name="connsiteY1" fmla="*/ 41148 h 408920"/>
                        <a:gd name="connsiteX2" fmla="*/ 95223 w 226858"/>
                        <a:gd name="connsiteY2" fmla="*/ 0 h 408920"/>
                        <a:gd name="connsiteX3" fmla="*/ 7688 w 226858"/>
                        <a:gd name="connsiteY3" fmla="*/ 135922 h 408920"/>
                        <a:gd name="connsiteX4" fmla="*/ 5878 w 226858"/>
                        <a:gd name="connsiteY4" fmla="*/ 393097 h 408920"/>
                        <a:gd name="connsiteX5" fmla="*/ 70267 w 226858"/>
                        <a:gd name="connsiteY5" fmla="*/ 402050 h 408920"/>
                        <a:gd name="connsiteX6" fmla="*/ 68458 w 226858"/>
                        <a:gd name="connsiteY6" fmla="*/ 353758 h 408920"/>
                        <a:gd name="connsiteX7" fmla="*/ 48741 w 226858"/>
                        <a:gd name="connsiteY7" fmla="*/ 323374 h 408920"/>
                        <a:gd name="connsiteX8" fmla="*/ 75601 w 226858"/>
                        <a:gd name="connsiteY8" fmla="*/ 178689 h 408920"/>
                        <a:gd name="connsiteX9" fmla="*/ 226859 w 226858"/>
                        <a:gd name="connsiteY9" fmla="*/ 33147 h 408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26858" h="408920">
                          <a:moveTo>
                            <a:pt x="226859" y="33147"/>
                          </a:moveTo>
                          <a:cubicBezTo>
                            <a:pt x="207732" y="37852"/>
                            <a:pt x="188159" y="40538"/>
                            <a:pt x="168470" y="41148"/>
                          </a:cubicBezTo>
                          <a:cubicBezTo>
                            <a:pt x="133418" y="41148"/>
                            <a:pt x="109130" y="18383"/>
                            <a:pt x="95223" y="0"/>
                          </a:cubicBezTo>
                          <a:cubicBezTo>
                            <a:pt x="48360" y="81629"/>
                            <a:pt x="15594" y="88678"/>
                            <a:pt x="7688" y="135922"/>
                          </a:cubicBezTo>
                          <a:cubicBezTo>
                            <a:pt x="-1265" y="189452"/>
                            <a:pt x="-3075" y="377095"/>
                            <a:pt x="5878" y="393097"/>
                          </a:cubicBezTo>
                          <a:cubicBezTo>
                            <a:pt x="14832" y="409099"/>
                            <a:pt x="55980" y="414528"/>
                            <a:pt x="70267" y="402050"/>
                          </a:cubicBezTo>
                          <a:cubicBezTo>
                            <a:pt x="84555" y="389572"/>
                            <a:pt x="79126" y="369856"/>
                            <a:pt x="68458" y="353758"/>
                          </a:cubicBezTo>
                          <a:cubicBezTo>
                            <a:pt x="57790" y="337661"/>
                            <a:pt x="48741" y="335947"/>
                            <a:pt x="48741" y="323374"/>
                          </a:cubicBezTo>
                          <a:cubicBezTo>
                            <a:pt x="48741" y="310801"/>
                            <a:pt x="57694" y="205454"/>
                            <a:pt x="75601" y="178689"/>
                          </a:cubicBezTo>
                          <a:cubicBezTo>
                            <a:pt x="87984" y="160401"/>
                            <a:pt x="165517" y="91821"/>
                            <a:pt x="226859" y="3314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4" name="任意多边形: 形状 93">
                      <a:extLst>
                        <a:ext uri="{FF2B5EF4-FFF2-40B4-BE49-F238E27FC236}">
                          <a16:creationId xmlns:a16="http://schemas.microsoft.com/office/drawing/2014/main" id="{CDC3026D-D7DE-4F98-8B52-7F09742C0C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88025" y="5675328"/>
                      <a:ext cx="149258" cy="64978"/>
                    </a:xfrm>
                    <a:custGeom>
                      <a:avLst/>
                      <a:gdLst>
                        <a:gd name="connsiteX0" fmla="*/ 201447 w 221106"/>
                        <a:gd name="connsiteY0" fmla="*/ 95503 h 96256"/>
                        <a:gd name="connsiteX1" fmla="*/ 10280 w 221106"/>
                        <a:gd name="connsiteY1" fmla="*/ 29305 h 96256"/>
                        <a:gd name="connsiteX2" fmla="*/ 755 w 221106"/>
                        <a:gd name="connsiteY2" fmla="*/ 10255 h 96256"/>
                        <a:gd name="connsiteX3" fmla="*/ 755 w 221106"/>
                        <a:gd name="connsiteY3" fmla="*/ 10255 h 96256"/>
                        <a:gd name="connsiteX4" fmla="*/ 19805 w 221106"/>
                        <a:gd name="connsiteY4" fmla="*/ 730 h 96256"/>
                        <a:gd name="connsiteX5" fmla="*/ 210877 w 221106"/>
                        <a:gd name="connsiteY5" fmla="*/ 67405 h 96256"/>
                        <a:gd name="connsiteX6" fmla="*/ 220402 w 221106"/>
                        <a:gd name="connsiteY6" fmla="*/ 86455 h 96256"/>
                        <a:gd name="connsiteX7" fmla="*/ 220402 w 221106"/>
                        <a:gd name="connsiteY7" fmla="*/ 86455 h 96256"/>
                        <a:gd name="connsiteX8" fmla="*/ 201447 w 221106"/>
                        <a:gd name="connsiteY8" fmla="*/ 95503 h 962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21106" h="96256">
                          <a:moveTo>
                            <a:pt x="201447" y="95503"/>
                          </a:moveTo>
                          <a:lnTo>
                            <a:pt x="10280" y="29305"/>
                          </a:lnTo>
                          <a:cubicBezTo>
                            <a:pt x="2422" y="26638"/>
                            <a:pt x="-1826" y="18141"/>
                            <a:pt x="755" y="10255"/>
                          </a:cubicBezTo>
                          <a:lnTo>
                            <a:pt x="755" y="10255"/>
                          </a:lnTo>
                          <a:cubicBezTo>
                            <a:pt x="3460" y="2435"/>
                            <a:pt x="11918" y="-1794"/>
                            <a:pt x="19805" y="730"/>
                          </a:cubicBezTo>
                          <a:lnTo>
                            <a:pt x="210877" y="67405"/>
                          </a:lnTo>
                          <a:cubicBezTo>
                            <a:pt x="218658" y="70157"/>
                            <a:pt x="222869" y="78577"/>
                            <a:pt x="220402" y="86455"/>
                          </a:cubicBezTo>
                          <a:lnTo>
                            <a:pt x="220402" y="86455"/>
                          </a:lnTo>
                          <a:cubicBezTo>
                            <a:pt x="217506" y="94037"/>
                            <a:pt x="209171" y="98018"/>
                            <a:pt x="201447" y="9550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" name="图形 1255">
                    <a:extLst>
                      <a:ext uri="{FF2B5EF4-FFF2-40B4-BE49-F238E27FC236}">
                        <a16:creationId xmlns:a16="http://schemas.microsoft.com/office/drawing/2014/main" id="{B6779277-22A5-4AE1-B649-38B7EF3943FC}"/>
                      </a:ext>
                    </a:extLst>
                  </p:cNvPr>
                  <p:cNvGrpSpPr/>
                  <p:nvPr/>
                </p:nvGrpSpPr>
                <p:grpSpPr>
                  <a:xfrm>
                    <a:off x="9610438" y="4753249"/>
                    <a:ext cx="912113" cy="947396"/>
                    <a:chOff x="10399046" y="7228924"/>
                    <a:chExt cx="2368093" cy="2459699"/>
                  </a:xfrm>
                </p:grpSpPr>
                <p:sp>
                  <p:nvSpPr>
                    <p:cNvPr id="27" name="任意多边形: 形状 26">
                      <a:extLst>
                        <a:ext uri="{FF2B5EF4-FFF2-40B4-BE49-F238E27FC236}">
                          <a16:creationId xmlns:a16="http://schemas.microsoft.com/office/drawing/2014/main" id="{905490E9-C863-49F8-B94A-F98C33319C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99046" y="8291828"/>
                      <a:ext cx="2368093" cy="1372981"/>
                    </a:xfrm>
                    <a:custGeom>
                      <a:avLst/>
                      <a:gdLst>
                        <a:gd name="connsiteX0" fmla="*/ 847527 w 2368093"/>
                        <a:gd name="connsiteY0" fmla="*/ 34719 h 1372981"/>
                        <a:gd name="connsiteX1" fmla="*/ 552252 w 2368093"/>
                        <a:gd name="connsiteY1" fmla="*/ 196644 h 1372981"/>
                        <a:gd name="connsiteX2" fmla="*/ 247452 w 2368093"/>
                        <a:gd name="connsiteY2" fmla="*/ 715756 h 1372981"/>
                        <a:gd name="connsiteX3" fmla="*/ 9327 w 2368093"/>
                        <a:gd name="connsiteY3" fmla="*/ 1015794 h 1372981"/>
                        <a:gd name="connsiteX4" fmla="*/ 161727 w 2368093"/>
                        <a:gd name="connsiteY4" fmla="*/ 1325356 h 1372981"/>
                        <a:gd name="connsiteX5" fmla="*/ 618927 w 2368093"/>
                        <a:gd name="connsiteY5" fmla="*/ 1201531 h 1372981"/>
                        <a:gd name="connsiteX6" fmla="*/ 623689 w 2368093"/>
                        <a:gd name="connsiteY6" fmla="*/ 1372981 h 1372981"/>
                        <a:gd name="connsiteX7" fmla="*/ 1814314 w 2368093"/>
                        <a:gd name="connsiteY7" fmla="*/ 1372981 h 1372981"/>
                        <a:gd name="connsiteX8" fmla="*/ 1857177 w 2368093"/>
                        <a:gd name="connsiteY8" fmla="*/ 1168194 h 1372981"/>
                        <a:gd name="connsiteX9" fmla="*/ 2190552 w 2368093"/>
                        <a:gd name="connsiteY9" fmla="*/ 1168194 h 1372981"/>
                        <a:gd name="connsiteX10" fmla="*/ 2366765 w 2368093"/>
                        <a:gd name="connsiteY10" fmla="*/ 1144381 h 1372981"/>
                        <a:gd name="connsiteX11" fmla="*/ 2276277 w 2368093"/>
                        <a:gd name="connsiteY11" fmla="*/ 868156 h 1372981"/>
                        <a:gd name="connsiteX12" fmla="*/ 2161977 w 2368093"/>
                        <a:gd name="connsiteY12" fmla="*/ 658606 h 1372981"/>
                        <a:gd name="connsiteX13" fmla="*/ 2014339 w 2368093"/>
                        <a:gd name="connsiteY13" fmla="*/ 272844 h 1372981"/>
                        <a:gd name="connsiteX14" fmla="*/ 1775167 w 2368093"/>
                        <a:gd name="connsiteY14" fmla="*/ 21955 h 1372981"/>
                        <a:gd name="connsiteX15" fmla="*/ 1390452 w 2368093"/>
                        <a:gd name="connsiteY15" fmla="*/ 1381 h 1372981"/>
                        <a:gd name="connsiteX16" fmla="*/ 847527 w 2368093"/>
                        <a:gd name="connsiteY16" fmla="*/ 34719 h 1372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368093" h="1372981">
                          <a:moveTo>
                            <a:pt x="847527" y="34719"/>
                          </a:moveTo>
                          <a:cubicBezTo>
                            <a:pt x="847527" y="34719"/>
                            <a:pt x="628452" y="87106"/>
                            <a:pt x="552252" y="196644"/>
                          </a:cubicBezTo>
                          <a:cubicBezTo>
                            <a:pt x="476052" y="306181"/>
                            <a:pt x="295077" y="649081"/>
                            <a:pt x="247452" y="715756"/>
                          </a:cubicBezTo>
                          <a:cubicBezTo>
                            <a:pt x="199827" y="782431"/>
                            <a:pt x="37902" y="877681"/>
                            <a:pt x="9327" y="1015794"/>
                          </a:cubicBezTo>
                          <a:cubicBezTo>
                            <a:pt x="-19248" y="1153906"/>
                            <a:pt x="14089" y="1249156"/>
                            <a:pt x="161727" y="1325356"/>
                          </a:cubicBezTo>
                          <a:cubicBezTo>
                            <a:pt x="309364" y="1401556"/>
                            <a:pt x="504627" y="1244394"/>
                            <a:pt x="618927" y="1201531"/>
                          </a:cubicBezTo>
                          <a:lnTo>
                            <a:pt x="623689" y="1372981"/>
                          </a:lnTo>
                          <a:lnTo>
                            <a:pt x="1814314" y="1372981"/>
                          </a:lnTo>
                          <a:lnTo>
                            <a:pt x="1857177" y="1168194"/>
                          </a:lnTo>
                          <a:cubicBezTo>
                            <a:pt x="1857177" y="1168194"/>
                            <a:pt x="2119115" y="1192006"/>
                            <a:pt x="2190552" y="1168194"/>
                          </a:cubicBezTo>
                          <a:cubicBezTo>
                            <a:pt x="2261990" y="1144381"/>
                            <a:pt x="2357240" y="1201531"/>
                            <a:pt x="2366765" y="1144381"/>
                          </a:cubicBezTo>
                          <a:cubicBezTo>
                            <a:pt x="2376290" y="1087231"/>
                            <a:pt x="2333427" y="968169"/>
                            <a:pt x="2276277" y="868156"/>
                          </a:cubicBezTo>
                          <a:cubicBezTo>
                            <a:pt x="2219127" y="768144"/>
                            <a:pt x="2219127" y="796719"/>
                            <a:pt x="2161977" y="658606"/>
                          </a:cubicBezTo>
                          <a:cubicBezTo>
                            <a:pt x="2104827" y="520494"/>
                            <a:pt x="2061964" y="391906"/>
                            <a:pt x="2014339" y="272844"/>
                          </a:cubicBezTo>
                          <a:cubicBezTo>
                            <a:pt x="1966714" y="153781"/>
                            <a:pt x="1867369" y="52530"/>
                            <a:pt x="1775167" y="21955"/>
                          </a:cubicBezTo>
                          <a:cubicBezTo>
                            <a:pt x="1682965" y="-8620"/>
                            <a:pt x="1471414" y="10906"/>
                            <a:pt x="1390452" y="1381"/>
                          </a:cubicBezTo>
                          <a:cubicBezTo>
                            <a:pt x="1309489" y="-8144"/>
                            <a:pt x="847527" y="34719"/>
                            <a:pt x="847527" y="34719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" name="任意多边形: 形状 27">
                      <a:extLst>
                        <a:ext uri="{FF2B5EF4-FFF2-40B4-BE49-F238E27FC236}">
                          <a16:creationId xmlns:a16="http://schemas.microsoft.com/office/drawing/2014/main" id="{049DFD03-6851-4E0C-B87B-4E13A1926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30792" y="9155222"/>
                      <a:ext cx="231743" cy="171450"/>
                    </a:xfrm>
                    <a:custGeom>
                      <a:avLst/>
                      <a:gdLst>
                        <a:gd name="connsiteX0" fmla="*/ 0 w 231743"/>
                        <a:gd name="connsiteY0" fmla="*/ 171450 h 171450"/>
                        <a:gd name="connsiteX1" fmla="*/ 231743 w 231743"/>
                        <a:gd name="connsiteY1" fmla="*/ 0 h 171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1743" h="171450">
                          <a:moveTo>
                            <a:pt x="0" y="171450"/>
                          </a:moveTo>
                          <a:cubicBezTo>
                            <a:pt x="0" y="171450"/>
                            <a:pt x="82487" y="41243"/>
                            <a:pt x="231743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" name="任意多边形: 形状 28">
                      <a:extLst>
                        <a:ext uri="{FF2B5EF4-FFF2-40B4-BE49-F238E27FC236}">
                          <a16:creationId xmlns:a16="http://schemas.microsoft.com/office/drawing/2014/main" id="{B06A43EA-2925-43CB-B6EF-E717DEC3E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58534" y="9022348"/>
                      <a:ext cx="39052" cy="17335"/>
                    </a:xfrm>
                    <a:custGeom>
                      <a:avLst/>
                      <a:gdLst>
                        <a:gd name="connsiteX0" fmla="*/ 0 w 39052"/>
                        <a:gd name="connsiteY0" fmla="*/ 17336 h 17335"/>
                        <a:gd name="connsiteX1" fmla="*/ 39053 w 39052"/>
                        <a:gd name="connsiteY1" fmla="*/ 0 h 17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052" h="17335">
                          <a:moveTo>
                            <a:pt x="0" y="17336"/>
                          </a:moveTo>
                          <a:cubicBezTo>
                            <a:pt x="12687" y="10839"/>
                            <a:pt x="25727" y="5058"/>
                            <a:pt x="39053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" name="任意多边形: 形状 29">
                      <a:extLst>
                        <a:ext uri="{FF2B5EF4-FFF2-40B4-BE49-F238E27FC236}">
                          <a16:creationId xmlns:a16="http://schemas.microsoft.com/office/drawing/2014/main" id="{181970C1-9DC0-4745-B185-A030DFE592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08598" y="9061210"/>
                      <a:ext cx="211550" cy="214693"/>
                    </a:xfrm>
                    <a:custGeom>
                      <a:avLst/>
                      <a:gdLst>
                        <a:gd name="connsiteX0" fmla="*/ 0 w 211550"/>
                        <a:gd name="connsiteY0" fmla="*/ 214693 h 214693"/>
                        <a:gd name="connsiteX1" fmla="*/ 211550 w 211550"/>
                        <a:gd name="connsiteY1" fmla="*/ 0 h 214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1550" h="214693">
                          <a:moveTo>
                            <a:pt x="0" y="214693"/>
                          </a:moveTo>
                          <a:cubicBezTo>
                            <a:pt x="0" y="214693"/>
                            <a:pt x="84867" y="80677"/>
                            <a:pt x="211550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" name="任意多边形: 形状 30">
                      <a:extLst>
                        <a:ext uri="{FF2B5EF4-FFF2-40B4-BE49-F238E27FC236}">
                          <a16:creationId xmlns:a16="http://schemas.microsoft.com/office/drawing/2014/main" id="{FDEC67BA-D200-406B-A718-BF0FCE1EB2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9443" y="8798320"/>
                      <a:ext cx="106305" cy="464819"/>
                    </a:xfrm>
                    <a:custGeom>
                      <a:avLst/>
                      <a:gdLst>
                        <a:gd name="connsiteX0" fmla="*/ 106305 w 106305"/>
                        <a:gd name="connsiteY0" fmla="*/ 0 h 464819"/>
                        <a:gd name="connsiteX1" fmla="*/ 1530 w 106305"/>
                        <a:gd name="connsiteY1" fmla="*/ 464820 h 4648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6305" h="464819">
                          <a:moveTo>
                            <a:pt x="106305" y="0"/>
                          </a:moveTo>
                          <a:cubicBezTo>
                            <a:pt x="58680" y="119729"/>
                            <a:pt x="-11234" y="324421"/>
                            <a:pt x="1530" y="46482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" name="任意多边形: 形状 31">
                      <a:extLst>
                        <a:ext uri="{FF2B5EF4-FFF2-40B4-BE49-F238E27FC236}">
                          <a16:creationId xmlns:a16="http://schemas.microsoft.com/office/drawing/2014/main" id="{84A6AFAD-AB1C-4FCE-BBD3-F03C66A30D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85084" y="8701165"/>
                      <a:ext cx="21907" cy="49625"/>
                    </a:xfrm>
                    <a:custGeom>
                      <a:avLst/>
                      <a:gdLst>
                        <a:gd name="connsiteX0" fmla="*/ 21907 w 21907"/>
                        <a:gd name="connsiteY0" fmla="*/ 0 h 49625"/>
                        <a:gd name="connsiteX1" fmla="*/ 0 w 21907"/>
                        <a:gd name="connsiteY1" fmla="*/ 49625 h 49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907" h="49625">
                          <a:moveTo>
                            <a:pt x="21907" y="0"/>
                          </a:moveTo>
                          <a:cubicBezTo>
                            <a:pt x="21907" y="0"/>
                            <a:pt x="13144" y="19050"/>
                            <a:pt x="0" y="49625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" name="任意多边形: 形状 32">
                      <a:extLst>
                        <a:ext uri="{FF2B5EF4-FFF2-40B4-BE49-F238E27FC236}">
                          <a16:creationId xmlns:a16="http://schemas.microsoft.com/office/drawing/2014/main" id="{8E34FA1B-D827-43CA-996B-95C8FECA3D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53071" y="9183225"/>
                      <a:ext cx="168020" cy="105346"/>
                    </a:xfrm>
                    <a:custGeom>
                      <a:avLst/>
                      <a:gdLst>
                        <a:gd name="connsiteX0" fmla="*/ 0 w 168020"/>
                        <a:gd name="connsiteY0" fmla="*/ 0 h 105346"/>
                        <a:gd name="connsiteX1" fmla="*/ 168021 w 168020"/>
                        <a:gd name="connsiteY1" fmla="*/ 105346 h 105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8020" h="105346">
                          <a:moveTo>
                            <a:pt x="0" y="0"/>
                          </a:moveTo>
                          <a:cubicBezTo>
                            <a:pt x="65037" y="18078"/>
                            <a:pt x="123415" y="54683"/>
                            <a:pt x="168021" y="105346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" name="任意多边形: 形状 33">
                      <a:extLst>
                        <a:ext uri="{FF2B5EF4-FFF2-40B4-BE49-F238E27FC236}">
                          <a16:creationId xmlns:a16="http://schemas.microsoft.com/office/drawing/2014/main" id="{4E2363AC-2399-45BB-94E7-620F7A8A33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44867" y="9172349"/>
                      <a:ext cx="64865" cy="2398"/>
                    </a:xfrm>
                    <a:custGeom>
                      <a:avLst/>
                      <a:gdLst>
                        <a:gd name="connsiteX0" fmla="*/ 0 w 64865"/>
                        <a:gd name="connsiteY0" fmla="*/ 1922 h 2398"/>
                        <a:gd name="connsiteX1" fmla="*/ 64865 w 64865"/>
                        <a:gd name="connsiteY1" fmla="*/ 2399 h 23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4865" h="2398">
                          <a:moveTo>
                            <a:pt x="0" y="1922"/>
                          </a:moveTo>
                          <a:cubicBezTo>
                            <a:pt x="21545" y="-792"/>
                            <a:pt x="43358" y="-630"/>
                            <a:pt x="64865" y="2399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5" name="任意多边形: 形状 34">
                      <a:extLst>
                        <a:ext uri="{FF2B5EF4-FFF2-40B4-BE49-F238E27FC236}">
                          <a16:creationId xmlns:a16="http://schemas.microsoft.com/office/drawing/2014/main" id="{B9B7A67C-0F74-4737-BD87-763278218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2127" y="9095691"/>
                      <a:ext cx="156114" cy="196024"/>
                    </a:xfrm>
                    <a:custGeom>
                      <a:avLst/>
                      <a:gdLst>
                        <a:gd name="connsiteX0" fmla="*/ 0 w 156114"/>
                        <a:gd name="connsiteY0" fmla="*/ 0 h 196024"/>
                        <a:gd name="connsiteX1" fmla="*/ 156115 w 156114"/>
                        <a:gd name="connsiteY1" fmla="*/ 196024 h 1960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6114" h="196024">
                          <a:moveTo>
                            <a:pt x="0" y="0"/>
                          </a:moveTo>
                          <a:cubicBezTo>
                            <a:pt x="55912" y="39814"/>
                            <a:pt x="127540" y="105918"/>
                            <a:pt x="156115" y="196024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" name="任意多边形: 形状 35">
                      <a:extLst>
                        <a:ext uri="{FF2B5EF4-FFF2-40B4-BE49-F238E27FC236}">
                          <a16:creationId xmlns:a16="http://schemas.microsoft.com/office/drawing/2014/main" id="{F42908C6-B42C-493B-B385-B44475C45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6498" y="9050447"/>
                      <a:ext cx="47625" cy="26765"/>
                    </a:xfrm>
                    <a:custGeom>
                      <a:avLst/>
                      <a:gdLst>
                        <a:gd name="connsiteX0" fmla="*/ 0 w 47625"/>
                        <a:gd name="connsiteY0" fmla="*/ 0 h 26765"/>
                        <a:gd name="connsiteX1" fmla="*/ 47625 w 47625"/>
                        <a:gd name="connsiteY1" fmla="*/ 26765 h 267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625" h="26765">
                          <a:moveTo>
                            <a:pt x="0" y="0"/>
                          </a:moveTo>
                          <a:cubicBezTo>
                            <a:pt x="16402" y="7944"/>
                            <a:pt x="32309" y="16888"/>
                            <a:pt x="47625" y="26765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" name="任意多边形: 形状 36">
                      <a:extLst>
                        <a:ext uri="{FF2B5EF4-FFF2-40B4-BE49-F238E27FC236}">
                          <a16:creationId xmlns:a16="http://schemas.microsoft.com/office/drawing/2014/main" id="{0FF805B7-B0D6-478C-A61C-5ECC9064C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4374" y="8290142"/>
                      <a:ext cx="449707" cy="375293"/>
                    </a:xfrm>
                    <a:custGeom>
                      <a:avLst/>
                      <a:gdLst>
                        <a:gd name="connsiteX0" fmla="*/ 16225 w 449707"/>
                        <a:gd name="connsiteY0" fmla="*/ 276244 h 375293"/>
                        <a:gd name="connsiteX1" fmla="*/ 231300 w 449707"/>
                        <a:gd name="connsiteY1" fmla="*/ 375209 h 375293"/>
                        <a:gd name="connsiteX2" fmla="*/ 449708 w 449707"/>
                        <a:gd name="connsiteY2" fmla="*/ 119177 h 375293"/>
                        <a:gd name="connsiteX3" fmla="*/ 251778 w 449707"/>
                        <a:gd name="connsiteY3" fmla="*/ 9925 h 375293"/>
                        <a:gd name="connsiteX4" fmla="*/ 16225 w 449707"/>
                        <a:gd name="connsiteY4" fmla="*/ 276244 h 3752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49707" h="375293">
                          <a:moveTo>
                            <a:pt x="16225" y="276244"/>
                          </a:moveTo>
                          <a:cubicBezTo>
                            <a:pt x="16225" y="276244"/>
                            <a:pt x="77661" y="378638"/>
                            <a:pt x="231300" y="375209"/>
                          </a:cubicBezTo>
                          <a:cubicBezTo>
                            <a:pt x="384938" y="371780"/>
                            <a:pt x="449708" y="204521"/>
                            <a:pt x="449708" y="119177"/>
                          </a:cubicBezTo>
                          <a:cubicBezTo>
                            <a:pt x="449708" y="33833"/>
                            <a:pt x="395129" y="-24174"/>
                            <a:pt x="251778" y="9925"/>
                          </a:cubicBezTo>
                          <a:cubicBezTo>
                            <a:pt x="108427" y="44025"/>
                            <a:pt x="-52069" y="47549"/>
                            <a:pt x="16225" y="27624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8" name="任意多边形: 形状 37">
                      <a:extLst>
                        <a:ext uri="{FF2B5EF4-FFF2-40B4-BE49-F238E27FC236}">
                          <a16:creationId xmlns:a16="http://schemas.microsoft.com/office/drawing/2014/main" id="{06409283-F558-4139-9300-DF103ED86E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46446" y="8213302"/>
                      <a:ext cx="452872" cy="469098"/>
                    </a:xfrm>
                    <a:custGeom>
                      <a:avLst/>
                      <a:gdLst>
                        <a:gd name="connsiteX0" fmla="*/ 28061 w 452872"/>
                        <a:gd name="connsiteY0" fmla="*/ 151631 h 469098"/>
                        <a:gd name="connsiteX1" fmla="*/ 4153 w 452872"/>
                        <a:gd name="connsiteY1" fmla="*/ 353084 h 469098"/>
                        <a:gd name="connsiteX2" fmla="*/ 55398 w 452872"/>
                        <a:gd name="connsiteY2" fmla="*/ 469099 h 469098"/>
                        <a:gd name="connsiteX3" fmla="*/ 188748 w 452872"/>
                        <a:gd name="connsiteY3" fmla="*/ 346226 h 469098"/>
                        <a:gd name="connsiteX4" fmla="*/ 325336 w 452872"/>
                        <a:gd name="connsiteY4" fmla="*/ 465670 h 469098"/>
                        <a:gd name="connsiteX5" fmla="*/ 441350 w 452872"/>
                        <a:gd name="connsiteY5" fmla="*/ 318890 h 469098"/>
                        <a:gd name="connsiteX6" fmla="*/ 424301 w 452872"/>
                        <a:gd name="connsiteY6" fmla="*/ 39045 h 469098"/>
                        <a:gd name="connsiteX7" fmla="*/ 373056 w 452872"/>
                        <a:gd name="connsiteY7" fmla="*/ 1517 h 469098"/>
                        <a:gd name="connsiteX8" fmla="*/ 28061 w 452872"/>
                        <a:gd name="connsiteY8" fmla="*/ 151631 h 469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52872" h="469098">
                          <a:moveTo>
                            <a:pt x="28061" y="151631"/>
                          </a:moveTo>
                          <a:cubicBezTo>
                            <a:pt x="28061" y="151631"/>
                            <a:pt x="-12897" y="291648"/>
                            <a:pt x="4153" y="353084"/>
                          </a:cubicBezTo>
                          <a:cubicBezTo>
                            <a:pt x="16269" y="393766"/>
                            <a:pt x="33481" y="432742"/>
                            <a:pt x="55398" y="469099"/>
                          </a:cubicBezTo>
                          <a:cubicBezTo>
                            <a:pt x="55398" y="469099"/>
                            <a:pt x="171412" y="359847"/>
                            <a:pt x="188748" y="346226"/>
                          </a:cubicBezTo>
                          <a:cubicBezTo>
                            <a:pt x="206083" y="332606"/>
                            <a:pt x="311620" y="452049"/>
                            <a:pt x="325336" y="465670"/>
                          </a:cubicBezTo>
                          <a:cubicBezTo>
                            <a:pt x="339052" y="479291"/>
                            <a:pt x="417443" y="431570"/>
                            <a:pt x="441350" y="318890"/>
                          </a:cubicBezTo>
                          <a:cubicBezTo>
                            <a:pt x="465258" y="206209"/>
                            <a:pt x="448208" y="73145"/>
                            <a:pt x="424301" y="39045"/>
                          </a:cubicBezTo>
                          <a:cubicBezTo>
                            <a:pt x="400393" y="4946"/>
                            <a:pt x="373056" y="1517"/>
                            <a:pt x="373056" y="1517"/>
                          </a:cubicBezTo>
                          <a:cubicBezTo>
                            <a:pt x="373056" y="1517"/>
                            <a:pt x="116834" y="-25820"/>
                            <a:pt x="28061" y="15163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9" name="任意多边形: 形状 38">
                      <a:extLst>
                        <a:ext uri="{FF2B5EF4-FFF2-40B4-BE49-F238E27FC236}">
                          <a16:creationId xmlns:a16="http://schemas.microsoft.com/office/drawing/2014/main" id="{B8646F5A-F930-4A75-B885-9131429C7E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98414" y="8156716"/>
                      <a:ext cx="353193" cy="392597"/>
                    </a:xfrm>
                    <a:custGeom>
                      <a:avLst/>
                      <a:gdLst>
                        <a:gd name="connsiteX0" fmla="*/ 0 w 353193"/>
                        <a:gd name="connsiteY0" fmla="*/ 221933 h 392597"/>
                        <a:gd name="connsiteX1" fmla="*/ 129731 w 353193"/>
                        <a:gd name="connsiteY1" fmla="*/ 392525 h 392597"/>
                        <a:gd name="connsiteX2" fmla="*/ 334518 w 353193"/>
                        <a:gd name="connsiteY2" fmla="*/ 191167 h 392597"/>
                        <a:gd name="connsiteX3" fmla="*/ 341281 w 353193"/>
                        <a:gd name="connsiteY3" fmla="*/ 0 h 392597"/>
                        <a:gd name="connsiteX4" fmla="*/ 146780 w 353193"/>
                        <a:gd name="connsiteY4" fmla="*/ 194596 h 392597"/>
                        <a:gd name="connsiteX5" fmla="*/ 0 w 353193"/>
                        <a:gd name="connsiteY5" fmla="*/ 221933 h 392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3193" h="392597">
                          <a:moveTo>
                            <a:pt x="0" y="221933"/>
                          </a:moveTo>
                          <a:cubicBezTo>
                            <a:pt x="0" y="221933"/>
                            <a:pt x="98965" y="389192"/>
                            <a:pt x="129731" y="392525"/>
                          </a:cubicBezTo>
                          <a:cubicBezTo>
                            <a:pt x="160496" y="395859"/>
                            <a:pt x="296894" y="283369"/>
                            <a:pt x="334518" y="191167"/>
                          </a:cubicBezTo>
                          <a:cubicBezTo>
                            <a:pt x="372142" y="98965"/>
                            <a:pt x="341281" y="0"/>
                            <a:pt x="341281" y="0"/>
                          </a:cubicBezTo>
                          <a:cubicBezTo>
                            <a:pt x="341281" y="0"/>
                            <a:pt x="225266" y="146780"/>
                            <a:pt x="146780" y="194596"/>
                          </a:cubicBezTo>
                          <a:cubicBezTo>
                            <a:pt x="68294" y="242411"/>
                            <a:pt x="0" y="221933"/>
                            <a:pt x="0" y="22193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0" name="任意多边形: 形状 39">
                      <a:extLst>
                        <a:ext uri="{FF2B5EF4-FFF2-40B4-BE49-F238E27FC236}">
                          <a16:creationId xmlns:a16="http://schemas.microsoft.com/office/drawing/2014/main" id="{57407B98-DE2D-4233-975D-027E066FFB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00129" y="8234250"/>
                      <a:ext cx="297179" cy="239521"/>
                    </a:xfrm>
                    <a:custGeom>
                      <a:avLst/>
                      <a:gdLst>
                        <a:gd name="connsiteX0" fmla="*/ 145066 w 297179"/>
                        <a:gd name="connsiteY0" fmla="*/ 117062 h 239521"/>
                        <a:gd name="connsiteX1" fmla="*/ 3334 w 297179"/>
                        <a:gd name="connsiteY1" fmla="*/ 145637 h 239521"/>
                        <a:gd name="connsiteX2" fmla="*/ 0 w 297179"/>
                        <a:gd name="connsiteY2" fmla="*/ 147352 h 239521"/>
                        <a:gd name="connsiteX3" fmla="*/ 57721 w 297179"/>
                        <a:gd name="connsiteY3" fmla="*/ 237458 h 239521"/>
                        <a:gd name="connsiteX4" fmla="*/ 122206 w 297179"/>
                        <a:gd name="connsiteY4" fmla="*/ 226981 h 239521"/>
                        <a:gd name="connsiteX5" fmla="*/ 297180 w 297179"/>
                        <a:gd name="connsiteY5" fmla="*/ 0 h 239521"/>
                        <a:gd name="connsiteX6" fmla="*/ 253460 w 297179"/>
                        <a:gd name="connsiteY6" fmla="*/ 21717 h 239521"/>
                        <a:gd name="connsiteX7" fmla="*/ 145066 w 297179"/>
                        <a:gd name="connsiteY7" fmla="*/ 117062 h 2395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97179" h="239521">
                          <a:moveTo>
                            <a:pt x="145066" y="117062"/>
                          </a:moveTo>
                          <a:cubicBezTo>
                            <a:pt x="103089" y="144056"/>
                            <a:pt x="52492" y="154257"/>
                            <a:pt x="3334" y="145637"/>
                          </a:cubicBezTo>
                          <a:lnTo>
                            <a:pt x="0" y="147352"/>
                          </a:lnTo>
                          <a:cubicBezTo>
                            <a:pt x="6477" y="158115"/>
                            <a:pt x="31051" y="198787"/>
                            <a:pt x="57721" y="237458"/>
                          </a:cubicBezTo>
                          <a:cubicBezTo>
                            <a:pt x="79762" y="242297"/>
                            <a:pt x="102832" y="238553"/>
                            <a:pt x="122206" y="226981"/>
                          </a:cubicBezTo>
                          <a:cubicBezTo>
                            <a:pt x="220694" y="174974"/>
                            <a:pt x="297180" y="0"/>
                            <a:pt x="297180" y="0"/>
                          </a:cubicBezTo>
                          <a:lnTo>
                            <a:pt x="253460" y="21717"/>
                          </a:lnTo>
                          <a:cubicBezTo>
                            <a:pt x="218408" y="58674"/>
                            <a:pt x="178213" y="96774"/>
                            <a:pt x="145066" y="117062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" name="任意多边形: 形状 40">
                      <a:extLst>
                        <a:ext uri="{FF2B5EF4-FFF2-40B4-BE49-F238E27FC236}">
                          <a16:creationId xmlns:a16="http://schemas.microsoft.com/office/drawing/2014/main" id="{21C1DC0C-989D-4219-99DF-6660729CB3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73259" y="7228924"/>
                      <a:ext cx="1201144" cy="1433018"/>
                    </a:xfrm>
                    <a:custGeom>
                      <a:avLst/>
                      <a:gdLst>
                        <a:gd name="connsiteX0" fmla="*/ 183779 w 1201144"/>
                        <a:gd name="connsiteY0" fmla="*/ 241707 h 1433018"/>
                        <a:gd name="connsiteX1" fmla="*/ 5091 w 1201144"/>
                        <a:gd name="connsiteY1" fmla="*/ 793490 h 1433018"/>
                        <a:gd name="connsiteX2" fmla="*/ 177017 w 1201144"/>
                        <a:gd name="connsiteY2" fmla="*/ 1299839 h 1433018"/>
                        <a:gd name="connsiteX3" fmla="*/ 115485 w 1201144"/>
                        <a:gd name="connsiteY3" fmla="*/ 1378420 h 1433018"/>
                        <a:gd name="connsiteX4" fmla="*/ 432953 w 1201144"/>
                        <a:gd name="connsiteY4" fmla="*/ 1415948 h 1433018"/>
                        <a:gd name="connsiteX5" fmla="*/ 505058 w 1201144"/>
                        <a:gd name="connsiteY5" fmla="*/ 1108767 h 1433018"/>
                        <a:gd name="connsiteX6" fmla="*/ 371708 w 1201144"/>
                        <a:gd name="connsiteY6" fmla="*/ 583082 h 1433018"/>
                        <a:gd name="connsiteX7" fmla="*/ 699368 w 1201144"/>
                        <a:gd name="connsiteY7" fmla="*/ 583082 h 1433018"/>
                        <a:gd name="connsiteX8" fmla="*/ 853006 w 1201144"/>
                        <a:gd name="connsiteY8" fmla="*/ 910743 h 1433018"/>
                        <a:gd name="connsiteX9" fmla="*/ 1023694 w 1201144"/>
                        <a:gd name="connsiteY9" fmla="*/ 1217924 h 1433018"/>
                        <a:gd name="connsiteX10" fmla="*/ 1201145 w 1201144"/>
                        <a:gd name="connsiteY10" fmla="*/ 1084574 h 1433018"/>
                        <a:gd name="connsiteX11" fmla="*/ 1109038 w 1201144"/>
                        <a:gd name="connsiteY11" fmla="*/ 1053808 h 1433018"/>
                        <a:gd name="connsiteX12" fmla="*/ 1149995 w 1201144"/>
                        <a:gd name="connsiteY12" fmla="*/ 794442 h 1433018"/>
                        <a:gd name="connsiteX13" fmla="*/ 1027123 w 1201144"/>
                        <a:gd name="connsiteY13" fmla="*/ 473545 h 1433018"/>
                        <a:gd name="connsiteX14" fmla="*/ 842719 w 1201144"/>
                        <a:gd name="connsiteY14" fmla="*/ 91307 h 1433018"/>
                        <a:gd name="connsiteX15" fmla="*/ 183779 w 1201144"/>
                        <a:gd name="connsiteY15" fmla="*/ 241707 h 1433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201144" h="1433018">
                          <a:moveTo>
                            <a:pt x="183779" y="241707"/>
                          </a:moveTo>
                          <a:cubicBezTo>
                            <a:pt x="183779" y="241707"/>
                            <a:pt x="-35867" y="592131"/>
                            <a:pt x="5091" y="793490"/>
                          </a:cubicBezTo>
                          <a:cubicBezTo>
                            <a:pt x="46048" y="994848"/>
                            <a:pt x="235024" y="1235069"/>
                            <a:pt x="177017" y="1299839"/>
                          </a:cubicBezTo>
                          <a:cubicBezTo>
                            <a:pt x="119010" y="1364609"/>
                            <a:pt x="88244" y="1340796"/>
                            <a:pt x="115485" y="1378420"/>
                          </a:cubicBezTo>
                          <a:cubicBezTo>
                            <a:pt x="142727" y="1416044"/>
                            <a:pt x="310081" y="1456906"/>
                            <a:pt x="432953" y="1415948"/>
                          </a:cubicBezTo>
                          <a:cubicBezTo>
                            <a:pt x="555826" y="1374991"/>
                            <a:pt x="569542" y="1201160"/>
                            <a:pt x="505058" y="1108767"/>
                          </a:cubicBezTo>
                          <a:cubicBezTo>
                            <a:pt x="440574" y="1016375"/>
                            <a:pt x="320749" y="664997"/>
                            <a:pt x="371708" y="583082"/>
                          </a:cubicBezTo>
                          <a:cubicBezTo>
                            <a:pt x="422667" y="501168"/>
                            <a:pt x="627740" y="548983"/>
                            <a:pt x="699368" y="583082"/>
                          </a:cubicBezTo>
                          <a:cubicBezTo>
                            <a:pt x="770996" y="617182"/>
                            <a:pt x="863293" y="818636"/>
                            <a:pt x="853006" y="910743"/>
                          </a:cubicBezTo>
                          <a:cubicBezTo>
                            <a:pt x="842719" y="1002849"/>
                            <a:pt x="883772" y="1214590"/>
                            <a:pt x="1023694" y="1217924"/>
                          </a:cubicBezTo>
                          <a:cubicBezTo>
                            <a:pt x="1163616" y="1221257"/>
                            <a:pt x="1201145" y="1084574"/>
                            <a:pt x="1201145" y="1084574"/>
                          </a:cubicBezTo>
                          <a:cubicBezTo>
                            <a:pt x="1201145" y="1084574"/>
                            <a:pt x="1109038" y="1105053"/>
                            <a:pt x="1109038" y="1053808"/>
                          </a:cubicBezTo>
                          <a:cubicBezTo>
                            <a:pt x="1109038" y="1002563"/>
                            <a:pt x="1184095" y="937794"/>
                            <a:pt x="1149995" y="794442"/>
                          </a:cubicBezTo>
                          <a:cubicBezTo>
                            <a:pt x="1115896" y="651091"/>
                            <a:pt x="1037315" y="623754"/>
                            <a:pt x="1027123" y="473545"/>
                          </a:cubicBezTo>
                          <a:cubicBezTo>
                            <a:pt x="1016931" y="323336"/>
                            <a:pt x="958829" y="176555"/>
                            <a:pt x="842719" y="91307"/>
                          </a:cubicBezTo>
                          <a:cubicBezTo>
                            <a:pt x="726609" y="6058"/>
                            <a:pt x="419333" y="-116624"/>
                            <a:pt x="183779" y="241707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2" name="任意多边形: 形状 41">
                      <a:extLst>
                        <a:ext uri="{FF2B5EF4-FFF2-40B4-BE49-F238E27FC236}">
                          <a16:creationId xmlns:a16="http://schemas.microsoft.com/office/drawing/2014/main" id="{9CF265AA-A1B5-459A-B72F-C23D750D5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55800" y="7946880"/>
                      <a:ext cx="184872" cy="681095"/>
                    </a:xfrm>
                    <a:custGeom>
                      <a:avLst/>
                      <a:gdLst>
                        <a:gd name="connsiteX0" fmla="*/ 20859 w 184872"/>
                        <a:gd name="connsiteY0" fmla="*/ 0 h 681095"/>
                        <a:gd name="connsiteX1" fmla="*/ 18574 w 184872"/>
                        <a:gd name="connsiteY1" fmla="*/ 139922 h 681095"/>
                        <a:gd name="connsiteX2" fmla="*/ 180975 w 184872"/>
                        <a:gd name="connsiteY2" fmla="*/ 596456 h 681095"/>
                        <a:gd name="connsiteX3" fmla="*/ 0 w 184872"/>
                        <a:gd name="connsiteY3" fmla="*/ 648557 h 681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4872" h="681095">
                          <a:moveTo>
                            <a:pt x="20859" y="0"/>
                          </a:moveTo>
                          <a:cubicBezTo>
                            <a:pt x="9058" y="45806"/>
                            <a:pt x="8277" y="93755"/>
                            <a:pt x="18574" y="139922"/>
                          </a:cubicBezTo>
                          <a:cubicBezTo>
                            <a:pt x="52292" y="314516"/>
                            <a:pt x="211645" y="489204"/>
                            <a:pt x="180975" y="596456"/>
                          </a:cubicBezTo>
                          <a:cubicBezTo>
                            <a:pt x="150304" y="703707"/>
                            <a:pt x="55340" y="694468"/>
                            <a:pt x="0" y="64855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" name="任意多边形: 形状 42">
                      <a:extLst>
                        <a:ext uri="{FF2B5EF4-FFF2-40B4-BE49-F238E27FC236}">
                          <a16:creationId xmlns:a16="http://schemas.microsoft.com/office/drawing/2014/main" id="{D6041A56-FE27-44AB-957D-962AADF82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95424" y="7853916"/>
                      <a:ext cx="43338" cy="48291"/>
                    </a:xfrm>
                    <a:custGeom>
                      <a:avLst/>
                      <a:gdLst>
                        <a:gd name="connsiteX0" fmla="*/ 43339 w 43338"/>
                        <a:gd name="connsiteY0" fmla="*/ 0 h 48291"/>
                        <a:gd name="connsiteX1" fmla="*/ 0 w 43338"/>
                        <a:gd name="connsiteY1" fmla="*/ 48292 h 482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3338" h="48291">
                          <a:moveTo>
                            <a:pt x="43339" y="0"/>
                          </a:moveTo>
                          <a:cubicBezTo>
                            <a:pt x="25298" y="12468"/>
                            <a:pt x="10449" y="29013"/>
                            <a:pt x="0" y="48292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" name="任意多边形: 形状 43">
                      <a:extLst>
                        <a:ext uri="{FF2B5EF4-FFF2-40B4-BE49-F238E27FC236}">
                          <a16:creationId xmlns:a16="http://schemas.microsoft.com/office/drawing/2014/main" id="{0457B4C1-79B2-43BF-ABFB-683CB6821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81244" y="8408748"/>
                      <a:ext cx="31051" cy="91630"/>
                    </a:xfrm>
                    <a:custGeom>
                      <a:avLst/>
                      <a:gdLst>
                        <a:gd name="connsiteX0" fmla="*/ 0 w 31051"/>
                        <a:gd name="connsiteY0" fmla="*/ 0 h 91630"/>
                        <a:gd name="connsiteX1" fmla="*/ 31052 w 31051"/>
                        <a:gd name="connsiteY1" fmla="*/ 91630 h 91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051" h="91630">
                          <a:moveTo>
                            <a:pt x="0" y="0"/>
                          </a:moveTo>
                          <a:cubicBezTo>
                            <a:pt x="19279" y="26756"/>
                            <a:pt x="30089" y="58674"/>
                            <a:pt x="31052" y="9163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" name="任意多边形: 形状 44">
                      <a:extLst>
                        <a:ext uri="{FF2B5EF4-FFF2-40B4-BE49-F238E27FC236}">
                          <a16:creationId xmlns:a16="http://schemas.microsoft.com/office/drawing/2014/main" id="{8AB69977-42D1-4509-8697-F4E92815F0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9157" y="7520922"/>
                      <a:ext cx="307141" cy="859345"/>
                    </a:xfrm>
                    <a:custGeom>
                      <a:avLst/>
                      <a:gdLst>
                        <a:gd name="connsiteX0" fmla="*/ 307142 w 307141"/>
                        <a:gd name="connsiteY0" fmla="*/ 0 h 859345"/>
                        <a:gd name="connsiteX1" fmla="*/ 93210 w 307141"/>
                        <a:gd name="connsiteY1" fmla="*/ 231839 h 859345"/>
                        <a:gd name="connsiteX2" fmla="*/ 50252 w 307141"/>
                        <a:gd name="connsiteY2" fmla="*/ 627126 h 859345"/>
                        <a:gd name="connsiteX3" fmla="*/ 231227 w 307141"/>
                        <a:gd name="connsiteY3" fmla="*/ 859345 h 8593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7141" h="859345">
                          <a:moveTo>
                            <a:pt x="307142" y="0"/>
                          </a:moveTo>
                          <a:cubicBezTo>
                            <a:pt x="237323" y="57150"/>
                            <a:pt x="153408" y="136969"/>
                            <a:pt x="93210" y="231839"/>
                          </a:cubicBezTo>
                          <a:cubicBezTo>
                            <a:pt x="-29377" y="424910"/>
                            <a:pt x="-17185" y="473964"/>
                            <a:pt x="50252" y="627126"/>
                          </a:cubicBezTo>
                          <a:cubicBezTo>
                            <a:pt x="93401" y="725234"/>
                            <a:pt x="176744" y="791909"/>
                            <a:pt x="231227" y="859345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" name="任意多边形: 形状 45">
                      <a:extLst>
                        <a:ext uri="{FF2B5EF4-FFF2-40B4-BE49-F238E27FC236}">
                          <a16:creationId xmlns:a16="http://schemas.microsoft.com/office/drawing/2014/main" id="{CF4DF5A3-12D9-4105-8BE8-199D650F08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81066" y="7427958"/>
                      <a:ext cx="84391" cy="58007"/>
                    </a:xfrm>
                    <a:custGeom>
                      <a:avLst/>
                      <a:gdLst>
                        <a:gd name="connsiteX0" fmla="*/ 84391 w 84391"/>
                        <a:gd name="connsiteY0" fmla="*/ 0 h 58007"/>
                        <a:gd name="connsiteX1" fmla="*/ 0 w 84391"/>
                        <a:gd name="connsiteY1" fmla="*/ 58007 h 58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391" h="58007">
                          <a:moveTo>
                            <a:pt x="84391" y="0"/>
                          </a:moveTo>
                          <a:cubicBezTo>
                            <a:pt x="84391" y="0"/>
                            <a:pt x="49625" y="20860"/>
                            <a:pt x="0" y="5800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" name="任意多边形: 形状 46">
                      <a:extLst>
                        <a:ext uri="{FF2B5EF4-FFF2-40B4-BE49-F238E27FC236}">
                          <a16:creationId xmlns:a16="http://schemas.microsoft.com/office/drawing/2014/main" id="{B34CBA22-3DBE-4EAB-BCD1-4529318E92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8387" y="7317659"/>
                      <a:ext cx="50028" cy="220598"/>
                    </a:xfrm>
                    <a:custGeom>
                      <a:avLst/>
                      <a:gdLst>
                        <a:gd name="connsiteX0" fmla="*/ 50029 w 50028"/>
                        <a:gd name="connsiteY0" fmla="*/ 0 h 220598"/>
                        <a:gd name="connsiteX1" fmla="*/ 975 w 50028"/>
                        <a:gd name="connsiteY1" fmla="*/ 220599 h 2205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0028" h="220598">
                          <a:moveTo>
                            <a:pt x="50029" y="0"/>
                          </a:moveTo>
                          <a:cubicBezTo>
                            <a:pt x="50029" y="0"/>
                            <a:pt x="-8169" y="183832"/>
                            <a:pt x="975" y="220599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" name="任意多边形: 形状 47">
                      <a:extLst>
                        <a:ext uri="{FF2B5EF4-FFF2-40B4-BE49-F238E27FC236}">
                          <a16:creationId xmlns:a16="http://schemas.microsoft.com/office/drawing/2014/main" id="{E89E11A0-2533-41A6-BB5B-E751D4B693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96953" y="8373981"/>
                      <a:ext cx="47625" cy="25336"/>
                    </a:xfrm>
                    <a:custGeom>
                      <a:avLst/>
                      <a:gdLst>
                        <a:gd name="connsiteX0" fmla="*/ 0 w 47625"/>
                        <a:gd name="connsiteY0" fmla="*/ 0 h 25336"/>
                        <a:gd name="connsiteX1" fmla="*/ 47625 w 47625"/>
                        <a:gd name="connsiteY1" fmla="*/ 25337 h 25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625" h="25336">
                          <a:moveTo>
                            <a:pt x="0" y="0"/>
                          </a:moveTo>
                          <a:cubicBezTo>
                            <a:pt x="14478" y="10839"/>
                            <a:pt x="30547" y="19393"/>
                            <a:pt x="47625" y="2533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" name="任意多边形: 形状 48">
                      <a:extLst>
                        <a:ext uri="{FF2B5EF4-FFF2-40B4-BE49-F238E27FC236}">
                          <a16:creationId xmlns:a16="http://schemas.microsoft.com/office/drawing/2014/main" id="{02CA4DE6-277E-4260-BC3A-C1765B130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77700" y="7748665"/>
                      <a:ext cx="190471" cy="599408"/>
                    </a:xfrm>
                    <a:custGeom>
                      <a:avLst/>
                      <a:gdLst>
                        <a:gd name="connsiteX0" fmla="*/ 0 w 190471"/>
                        <a:gd name="connsiteY0" fmla="*/ 0 h 599408"/>
                        <a:gd name="connsiteX1" fmla="*/ 133350 w 190471"/>
                        <a:gd name="connsiteY1" fmla="*/ 145066 h 599408"/>
                        <a:gd name="connsiteX2" fmla="*/ 105823 w 190471"/>
                        <a:gd name="connsiteY2" fmla="*/ 472916 h 599408"/>
                        <a:gd name="connsiteX3" fmla="*/ 95441 w 190471"/>
                        <a:gd name="connsiteY3" fmla="*/ 599409 h 5994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471" h="599408">
                          <a:moveTo>
                            <a:pt x="0" y="0"/>
                          </a:moveTo>
                          <a:cubicBezTo>
                            <a:pt x="53721" y="38938"/>
                            <a:pt x="99060" y="88268"/>
                            <a:pt x="133350" y="145066"/>
                          </a:cubicBezTo>
                          <a:cubicBezTo>
                            <a:pt x="249841" y="328898"/>
                            <a:pt x="160972" y="371761"/>
                            <a:pt x="105823" y="472916"/>
                          </a:cubicBezTo>
                          <a:cubicBezTo>
                            <a:pt x="75343" y="528828"/>
                            <a:pt x="76676" y="569786"/>
                            <a:pt x="95441" y="599409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0" name="任意多边形: 形状 49">
                      <a:extLst>
                        <a:ext uri="{FF2B5EF4-FFF2-40B4-BE49-F238E27FC236}">
                          <a16:creationId xmlns:a16="http://schemas.microsoft.com/office/drawing/2014/main" id="{AD0EEBD6-E3D2-4329-97C2-004674A5C0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65781" y="7700659"/>
                      <a:ext cx="67437" cy="21716"/>
                    </a:xfrm>
                    <a:custGeom>
                      <a:avLst/>
                      <a:gdLst>
                        <a:gd name="connsiteX0" fmla="*/ 0 w 67437"/>
                        <a:gd name="connsiteY0" fmla="*/ 0 h 21716"/>
                        <a:gd name="connsiteX1" fmla="*/ 67437 w 67437"/>
                        <a:gd name="connsiteY1" fmla="*/ 21717 h 21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7437" h="21716">
                          <a:moveTo>
                            <a:pt x="0" y="0"/>
                          </a:moveTo>
                          <a:cubicBezTo>
                            <a:pt x="23565" y="3286"/>
                            <a:pt x="46387" y="10630"/>
                            <a:pt x="67437" y="2171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" name="任意多边形: 形状 50">
                      <a:extLst>
                        <a:ext uri="{FF2B5EF4-FFF2-40B4-BE49-F238E27FC236}">
                          <a16:creationId xmlns:a16="http://schemas.microsoft.com/office/drawing/2014/main" id="{04A166F6-A69F-468C-BEF8-646399B8C6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37517" y="7668084"/>
                      <a:ext cx="36575" cy="51244"/>
                    </a:xfrm>
                    <a:custGeom>
                      <a:avLst/>
                      <a:gdLst>
                        <a:gd name="connsiteX0" fmla="*/ 0 w 36575"/>
                        <a:gd name="connsiteY0" fmla="*/ 0 h 51244"/>
                        <a:gd name="connsiteX1" fmla="*/ 36576 w 36575"/>
                        <a:gd name="connsiteY1" fmla="*/ 51245 h 512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6575" h="51244">
                          <a:moveTo>
                            <a:pt x="0" y="0"/>
                          </a:moveTo>
                          <a:cubicBezTo>
                            <a:pt x="13649" y="15992"/>
                            <a:pt x="25880" y="33138"/>
                            <a:pt x="36576" y="51245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" name="任意多边形: 形状 51">
                      <a:extLst>
                        <a:ext uri="{FF2B5EF4-FFF2-40B4-BE49-F238E27FC236}">
                          <a16:creationId xmlns:a16="http://schemas.microsoft.com/office/drawing/2014/main" id="{D18F3BF8-823B-4B57-B2F5-8FED51C605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05367" y="7477012"/>
                      <a:ext cx="407955" cy="164877"/>
                    </a:xfrm>
                    <a:custGeom>
                      <a:avLst/>
                      <a:gdLst>
                        <a:gd name="connsiteX0" fmla="*/ 0 w 407955"/>
                        <a:gd name="connsiteY0" fmla="*/ 0 h 164877"/>
                        <a:gd name="connsiteX1" fmla="*/ 183833 w 407955"/>
                        <a:gd name="connsiteY1" fmla="*/ 70485 h 164877"/>
                        <a:gd name="connsiteX2" fmla="*/ 407956 w 407955"/>
                        <a:gd name="connsiteY2" fmla="*/ 164878 h 1648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7955" h="164877">
                          <a:moveTo>
                            <a:pt x="0" y="0"/>
                          </a:moveTo>
                          <a:cubicBezTo>
                            <a:pt x="0" y="0"/>
                            <a:pt x="18383" y="67437"/>
                            <a:pt x="183833" y="70485"/>
                          </a:cubicBezTo>
                          <a:cubicBezTo>
                            <a:pt x="267967" y="71637"/>
                            <a:pt x="348348" y="105489"/>
                            <a:pt x="407956" y="164878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6B6B6B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" name="任意多边形: 形状 52">
                      <a:extLst>
                        <a:ext uri="{FF2B5EF4-FFF2-40B4-BE49-F238E27FC236}">
                          <a16:creationId xmlns:a16="http://schemas.microsoft.com/office/drawing/2014/main" id="{517CD056-E573-407D-8008-97E3D3B1AD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38731" y="7555974"/>
                      <a:ext cx="697330" cy="882919"/>
                    </a:xfrm>
                    <a:custGeom>
                      <a:avLst/>
                      <a:gdLst>
                        <a:gd name="connsiteX0" fmla="*/ 232346 w 697330"/>
                        <a:gd name="connsiteY0" fmla="*/ 0 h 882919"/>
                        <a:gd name="connsiteX1" fmla="*/ 7080 w 697330"/>
                        <a:gd name="connsiteY1" fmla="*/ 273082 h 882919"/>
                        <a:gd name="connsiteX2" fmla="*/ 106045 w 697330"/>
                        <a:gd name="connsiteY2" fmla="*/ 665607 h 882919"/>
                        <a:gd name="connsiteX3" fmla="*/ 187960 w 697330"/>
                        <a:gd name="connsiteY3" fmla="*/ 774097 h 882919"/>
                        <a:gd name="connsiteX4" fmla="*/ 373316 w 697330"/>
                        <a:gd name="connsiteY4" fmla="*/ 881920 h 882919"/>
                        <a:gd name="connsiteX5" fmla="*/ 600964 w 697330"/>
                        <a:gd name="connsiteY5" fmla="*/ 651986 h 882919"/>
                        <a:gd name="connsiteX6" fmla="*/ 649160 w 697330"/>
                        <a:gd name="connsiteY6" fmla="*/ 464534 h 882919"/>
                        <a:gd name="connsiteX7" fmla="*/ 696785 w 697330"/>
                        <a:gd name="connsiteY7" fmla="*/ 403098 h 882919"/>
                        <a:gd name="connsiteX8" fmla="*/ 669449 w 697330"/>
                        <a:gd name="connsiteY8" fmla="*/ 239268 h 882919"/>
                        <a:gd name="connsiteX9" fmla="*/ 608012 w 697330"/>
                        <a:gd name="connsiteY9" fmla="*/ 263176 h 882919"/>
                        <a:gd name="connsiteX10" fmla="*/ 379412 w 697330"/>
                        <a:gd name="connsiteY10" fmla="*/ 133445 h 882919"/>
                        <a:gd name="connsiteX11" fmla="*/ 232346 w 697330"/>
                        <a:gd name="connsiteY11" fmla="*/ 0 h 882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97330" h="882919">
                          <a:moveTo>
                            <a:pt x="232346" y="0"/>
                          </a:moveTo>
                          <a:cubicBezTo>
                            <a:pt x="232346" y="0"/>
                            <a:pt x="44608" y="167259"/>
                            <a:pt x="7080" y="273082"/>
                          </a:cubicBezTo>
                          <a:cubicBezTo>
                            <a:pt x="-30449" y="378905"/>
                            <a:pt x="92805" y="628079"/>
                            <a:pt x="106045" y="665607"/>
                          </a:cubicBezTo>
                          <a:cubicBezTo>
                            <a:pt x="120618" y="705612"/>
                            <a:pt x="160528" y="742855"/>
                            <a:pt x="187960" y="774097"/>
                          </a:cubicBezTo>
                          <a:cubicBezTo>
                            <a:pt x="232537" y="824770"/>
                            <a:pt x="299307" y="891921"/>
                            <a:pt x="373316" y="881920"/>
                          </a:cubicBezTo>
                          <a:cubicBezTo>
                            <a:pt x="465614" y="869442"/>
                            <a:pt x="560292" y="726567"/>
                            <a:pt x="600964" y="651986"/>
                          </a:cubicBezTo>
                          <a:cubicBezTo>
                            <a:pt x="641635" y="577406"/>
                            <a:pt x="649160" y="464534"/>
                            <a:pt x="649160" y="464534"/>
                          </a:cubicBezTo>
                          <a:cubicBezTo>
                            <a:pt x="649160" y="464534"/>
                            <a:pt x="696785" y="467963"/>
                            <a:pt x="696785" y="403098"/>
                          </a:cubicBezTo>
                          <a:cubicBezTo>
                            <a:pt x="696785" y="338233"/>
                            <a:pt x="703548" y="239268"/>
                            <a:pt x="669449" y="239268"/>
                          </a:cubicBezTo>
                          <a:cubicBezTo>
                            <a:pt x="646931" y="240421"/>
                            <a:pt x="625386" y="248803"/>
                            <a:pt x="608012" y="263176"/>
                          </a:cubicBezTo>
                          <a:cubicBezTo>
                            <a:pt x="525859" y="231391"/>
                            <a:pt x="448830" y="187681"/>
                            <a:pt x="379412" y="133445"/>
                          </a:cubicBezTo>
                          <a:cubicBezTo>
                            <a:pt x="266446" y="44387"/>
                            <a:pt x="232346" y="0"/>
                            <a:pt x="232346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" name="任意多边形: 形状 53">
                      <a:extLst>
                        <a:ext uri="{FF2B5EF4-FFF2-40B4-BE49-F238E27FC236}">
                          <a16:creationId xmlns:a16="http://schemas.microsoft.com/office/drawing/2014/main" id="{071FD815-44D3-4098-9164-E8BE89B7A8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81365" y="8160145"/>
                      <a:ext cx="119443" cy="36963"/>
                    </a:xfrm>
                    <a:custGeom>
                      <a:avLst/>
                      <a:gdLst>
                        <a:gd name="connsiteX0" fmla="*/ 0 w 119443"/>
                        <a:gd name="connsiteY0" fmla="*/ 0 h 36963"/>
                        <a:gd name="connsiteX1" fmla="*/ 54855 w 119443"/>
                        <a:gd name="connsiteY1" fmla="*/ 35985 h 36963"/>
                        <a:gd name="connsiteX2" fmla="*/ 61436 w 119443"/>
                        <a:gd name="connsiteY2" fmla="*/ 34099 h 36963"/>
                        <a:gd name="connsiteX3" fmla="*/ 119443 w 119443"/>
                        <a:gd name="connsiteY3" fmla="*/ 3429 h 36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9443" h="36963">
                          <a:moveTo>
                            <a:pt x="0" y="0"/>
                          </a:moveTo>
                          <a:cubicBezTo>
                            <a:pt x="5210" y="25079"/>
                            <a:pt x="29766" y="41195"/>
                            <a:pt x="54855" y="35985"/>
                          </a:cubicBezTo>
                          <a:cubicBezTo>
                            <a:pt x="57093" y="35519"/>
                            <a:pt x="59293" y="34890"/>
                            <a:pt x="61436" y="34099"/>
                          </a:cubicBezTo>
                          <a:cubicBezTo>
                            <a:pt x="112586" y="20479"/>
                            <a:pt x="119443" y="3429"/>
                            <a:pt x="119443" y="3429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" name="任意多边形: 形状 54">
                      <a:extLst>
                        <a:ext uri="{FF2B5EF4-FFF2-40B4-BE49-F238E27FC236}">
                          <a16:creationId xmlns:a16="http://schemas.microsoft.com/office/drawing/2014/main" id="{6C1804B1-D768-45E4-B311-0DE26A113C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78317" y="8204532"/>
                      <a:ext cx="177450" cy="39517"/>
                    </a:xfrm>
                    <a:custGeom>
                      <a:avLst/>
                      <a:gdLst>
                        <a:gd name="connsiteX0" fmla="*/ 0 w 177450"/>
                        <a:gd name="connsiteY0" fmla="*/ 27337 h 39517"/>
                        <a:gd name="connsiteX1" fmla="*/ 177451 w 177450"/>
                        <a:gd name="connsiteY1" fmla="*/ 0 h 395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7450" h="39517">
                          <a:moveTo>
                            <a:pt x="0" y="27337"/>
                          </a:moveTo>
                          <a:cubicBezTo>
                            <a:pt x="0" y="27337"/>
                            <a:pt x="112586" y="68294"/>
                            <a:pt x="177451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" name="任意多边形: 形状 55">
                      <a:extLst>
                        <a:ext uri="{FF2B5EF4-FFF2-40B4-BE49-F238E27FC236}">
                          <a16:creationId xmlns:a16="http://schemas.microsoft.com/office/drawing/2014/main" id="{4ADA89DA-59DB-417E-BF41-1C9B7DF57A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73567" y="7853360"/>
                      <a:ext cx="146780" cy="30274"/>
                    </a:xfrm>
                    <a:custGeom>
                      <a:avLst/>
                      <a:gdLst>
                        <a:gd name="connsiteX0" fmla="*/ 0 w 146780"/>
                        <a:gd name="connsiteY0" fmla="*/ 30274 h 30274"/>
                        <a:gd name="connsiteX1" fmla="*/ 146780 w 146780"/>
                        <a:gd name="connsiteY1" fmla="*/ 9796 h 302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6780" h="30274">
                          <a:moveTo>
                            <a:pt x="0" y="30274"/>
                          </a:moveTo>
                          <a:cubicBezTo>
                            <a:pt x="0" y="30274"/>
                            <a:pt x="44387" y="-20875"/>
                            <a:pt x="146780" y="9796"/>
                          </a:cubicBezTo>
                        </a:path>
                      </a:pathLst>
                    </a:custGeom>
                    <a:noFill/>
                    <a:ln w="19050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7" name="任意多边形: 形状 56">
                      <a:extLst>
                        <a:ext uri="{FF2B5EF4-FFF2-40B4-BE49-F238E27FC236}">
                          <a16:creationId xmlns:a16="http://schemas.microsoft.com/office/drawing/2014/main" id="{04B2A202-13CB-4D9F-9128-EAC132387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96960" y="7897350"/>
                      <a:ext cx="126301" cy="23907"/>
                    </a:xfrm>
                    <a:custGeom>
                      <a:avLst/>
                      <a:gdLst>
                        <a:gd name="connsiteX0" fmla="*/ 126302 w 126301"/>
                        <a:gd name="connsiteY0" fmla="*/ 23908 h 23907"/>
                        <a:gd name="connsiteX1" fmla="*/ 0 w 126301"/>
                        <a:gd name="connsiteY1" fmla="*/ 0 h 239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6301" h="23907">
                          <a:moveTo>
                            <a:pt x="126302" y="23908"/>
                          </a:moveTo>
                          <a:cubicBezTo>
                            <a:pt x="126302" y="23908"/>
                            <a:pt x="58103" y="0"/>
                            <a:pt x="0" y="0"/>
                          </a:cubicBezTo>
                        </a:path>
                      </a:pathLst>
                    </a:custGeom>
                    <a:noFill/>
                    <a:ln w="19050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" name="任意多边形: 形状 57">
                      <a:extLst>
                        <a:ext uri="{FF2B5EF4-FFF2-40B4-BE49-F238E27FC236}">
                          <a16:creationId xmlns:a16="http://schemas.microsoft.com/office/drawing/2014/main" id="{0737976F-41B8-4BD8-BE9B-A15AD4CC7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31721" y="7924083"/>
                      <a:ext cx="261514" cy="200265"/>
                    </a:xfrm>
                    <a:custGeom>
                      <a:avLst/>
                      <a:gdLst>
                        <a:gd name="connsiteX0" fmla="*/ 259835 w 261514"/>
                        <a:gd name="connsiteY0" fmla="*/ 38133 h 200265"/>
                        <a:gd name="connsiteX1" fmla="*/ 99434 w 261514"/>
                        <a:gd name="connsiteY1" fmla="*/ 509 h 200265"/>
                        <a:gd name="connsiteX2" fmla="*/ 470 w 261514"/>
                        <a:gd name="connsiteY2" fmla="*/ 24417 h 200265"/>
                        <a:gd name="connsiteX3" fmla="*/ 85718 w 261514"/>
                        <a:gd name="connsiteY3" fmla="*/ 195105 h 200265"/>
                        <a:gd name="connsiteX4" fmla="*/ 252977 w 261514"/>
                        <a:gd name="connsiteY4" fmla="*/ 157577 h 200265"/>
                        <a:gd name="connsiteX5" fmla="*/ 259835 w 261514"/>
                        <a:gd name="connsiteY5" fmla="*/ 38133 h 200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1514" h="200265">
                          <a:moveTo>
                            <a:pt x="259835" y="38133"/>
                          </a:moveTo>
                          <a:cubicBezTo>
                            <a:pt x="209105" y="15921"/>
                            <a:pt x="154746" y="3176"/>
                            <a:pt x="99434" y="509"/>
                          </a:cubicBezTo>
                          <a:cubicBezTo>
                            <a:pt x="10661" y="-2825"/>
                            <a:pt x="-2960" y="10796"/>
                            <a:pt x="470" y="24417"/>
                          </a:cubicBezTo>
                          <a:cubicBezTo>
                            <a:pt x="3898" y="38038"/>
                            <a:pt x="7232" y="181484"/>
                            <a:pt x="85718" y="195105"/>
                          </a:cubicBezTo>
                          <a:cubicBezTo>
                            <a:pt x="164204" y="208726"/>
                            <a:pt x="239356" y="195105"/>
                            <a:pt x="252977" y="157577"/>
                          </a:cubicBezTo>
                          <a:cubicBezTo>
                            <a:pt x="266598" y="120048"/>
                            <a:pt x="259835" y="38133"/>
                            <a:pt x="259835" y="38133"/>
                          </a:cubicBez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9" name="任意多边形: 形状 58">
                      <a:extLst>
                        <a:ext uri="{FF2B5EF4-FFF2-40B4-BE49-F238E27FC236}">
                          <a16:creationId xmlns:a16="http://schemas.microsoft.com/office/drawing/2014/main" id="{FC0E4679-3587-4948-B2B4-586275CFB4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9276" y="7884988"/>
                      <a:ext cx="255124" cy="216290"/>
                    </a:xfrm>
                    <a:custGeom>
                      <a:avLst/>
                      <a:gdLst>
                        <a:gd name="connsiteX0" fmla="*/ 0 w 255124"/>
                        <a:gd name="connsiteY0" fmla="*/ 70751 h 216290"/>
                        <a:gd name="connsiteX1" fmla="*/ 152400 w 255124"/>
                        <a:gd name="connsiteY1" fmla="*/ 8648 h 216290"/>
                        <a:gd name="connsiteX2" fmla="*/ 253841 w 255124"/>
                        <a:gd name="connsiteY2" fmla="*/ 16840 h 216290"/>
                        <a:gd name="connsiteX3" fmla="*/ 196215 w 255124"/>
                        <a:gd name="connsiteY3" fmla="*/ 198767 h 216290"/>
                        <a:gd name="connsiteX4" fmla="*/ 24765 w 255124"/>
                        <a:gd name="connsiteY4" fmla="*/ 187718 h 216290"/>
                        <a:gd name="connsiteX5" fmla="*/ 0 w 255124"/>
                        <a:gd name="connsiteY5" fmla="*/ 70751 h 216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55124" h="216290">
                          <a:moveTo>
                            <a:pt x="0" y="70751"/>
                          </a:moveTo>
                          <a:cubicBezTo>
                            <a:pt x="46625" y="41004"/>
                            <a:pt x="98260" y="19964"/>
                            <a:pt x="152400" y="8648"/>
                          </a:cubicBezTo>
                          <a:cubicBezTo>
                            <a:pt x="239459" y="-8497"/>
                            <a:pt x="255079" y="2838"/>
                            <a:pt x="253841" y="16840"/>
                          </a:cubicBezTo>
                          <a:cubicBezTo>
                            <a:pt x="252603" y="30841"/>
                            <a:pt x="271653" y="172954"/>
                            <a:pt x="196215" y="198767"/>
                          </a:cubicBezTo>
                          <a:cubicBezTo>
                            <a:pt x="120777" y="224580"/>
                            <a:pt x="44482" y="222675"/>
                            <a:pt x="24765" y="187718"/>
                          </a:cubicBezTo>
                          <a:cubicBezTo>
                            <a:pt x="5048" y="152761"/>
                            <a:pt x="0" y="70751"/>
                            <a:pt x="0" y="70751"/>
                          </a:cubicBez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" name="任意多边形: 形状 59">
                      <a:extLst>
                        <a:ext uri="{FF2B5EF4-FFF2-40B4-BE49-F238E27FC236}">
                          <a16:creationId xmlns:a16="http://schemas.microsoft.com/office/drawing/2014/main" id="{004F2896-0B26-4996-A923-E0BF0FAF47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91556" y="7951322"/>
                      <a:ext cx="47625" cy="10893"/>
                    </a:xfrm>
                    <a:custGeom>
                      <a:avLst/>
                      <a:gdLst>
                        <a:gd name="connsiteX0" fmla="*/ 0 w 47625"/>
                        <a:gd name="connsiteY0" fmla="*/ 10894 h 10893"/>
                        <a:gd name="connsiteX1" fmla="*/ 47625 w 47625"/>
                        <a:gd name="connsiteY1" fmla="*/ 4417 h 10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625" h="10893">
                          <a:moveTo>
                            <a:pt x="0" y="10894"/>
                          </a:moveTo>
                          <a:cubicBezTo>
                            <a:pt x="13078" y="-746"/>
                            <a:pt x="31909" y="-3308"/>
                            <a:pt x="47625" y="4417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" name="任意多边形: 形状 60">
                      <a:extLst>
                        <a:ext uri="{FF2B5EF4-FFF2-40B4-BE49-F238E27FC236}">
                          <a16:creationId xmlns:a16="http://schemas.microsoft.com/office/drawing/2014/main" id="{09429837-0AF7-4C61-9AA2-ED69454A5E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88667" y="7989750"/>
                      <a:ext cx="35179" cy="67707"/>
                    </a:xfrm>
                    <a:custGeom>
                      <a:avLst/>
                      <a:gdLst>
                        <a:gd name="connsiteX0" fmla="*/ 34500 w 35179"/>
                        <a:gd name="connsiteY0" fmla="*/ 31425 h 67707"/>
                        <a:gd name="connsiteX1" fmla="*/ 22404 w 35179"/>
                        <a:gd name="connsiteY1" fmla="*/ 67620 h 67707"/>
                        <a:gd name="connsiteX2" fmla="*/ 687 w 35179"/>
                        <a:gd name="connsiteY2" fmla="*/ 36283 h 67707"/>
                        <a:gd name="connsiteX3" fmla="*/ 12688 w 35179"/>
                        <a:gd name="connsiteY3" fmla="*/ 88 h 67707"/>
                        <a:gd name="connsiteX4" fmla="*/ 34500 w 35179"/>
                        <a:gd name="connsiteY4" fmla="*/ 31425 h 67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179" h="67707">
                          <a:moveTo>
                            <a:pt x="34500" y="31425"/>
                          </a:moveTo>
                          <a:cubicBezTo>
                            <a:pt x="37167" y="50475"/>
                            <a:pt x="31738" y="66287"/>
                            <a:pt x="22404" y="67620"/>
                          </a:cubicBezTo>
                          <a:cubicBezTo>
                            <a:pt x="13069" y="68954"/>
                            <a:pt x="3354" y="54952"/>
                            <a:pt x="687" y="36283"/>
                          </a:cubicBezTo>
                          <a:cubicBezTo>
                            <a:pt x="-1980" y="17614"/>
                            <a:pt x="3354" y="1421"/>
                            <a:pt x="12688" y="88"/>
                          </a:cubicBezTo>
                          <a:cubicBezTo>
                            <a:pt x="22022" y="-1246"/>
                            <a:pt x="31738" y="12756"/>
                            <a:pt x="34500" y="31425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" name="任意多边形: 形状 61">
                      <a:extLst>
                        <a:ext uri="{FF2B5EF4-FFF2-40B4-BE49-F238E27FC236}">
                          <a16:creationId xmlns:a16="http://schemas.microsoft.com/office/drawing/2014/main" id="{31034DD6-52B9-48E7-BB03-F493650DE3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30948" y="7972700"/>
                      <a:ext cx="35220" cy="67707"/>
                    </a:xfrm>
                    <a:custGeom>
                      <a:avLst/>
                      <a:gdLst>
                        <a:gd name="connsiteX0" fmla="*/ 34534 w 35220"/>
                        <a:gd name="connsiteY0" fmla="*/ 31425 h 67707"/>
                        <a:gd name="connsiteX1" fmla="*/ 22533 w 35220"/>
                        <a:gd name="connsiteY1" fmla="*/ 67620 h 67707"/>
                        <a:gd name="connsiteX2" fmla="*/ 721 w 35220"/>
                        <a:gd name="connsiteY2" fmla="*/ 36283 h 67707"/>
                        <a:gd name="connsiteX3" fmla="*/ 12722 w 35220"/>
                        <a:gd name="connsiteY3" fmla="*/ 88 h 67707"/>
                        <a:gd name="connsiteX4" fmla="*/ 34534 w 35220"/>
                        <a:gd name="connsiteY4" fmla="*/ 31425 h 67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20" h="67707">
                          <a:moveTo>
                            <a:pt x="34534" y="31425"/>
                          </a:moveTo>
                          <a:cubicBezTo>
                            <a:pt x="37201" y="50475"/>
                            <a:pt x="31867" y="66287"/>
                            <a:pt x="22533" y="67620"/>
                          </a:cubicBezTo>
                          <a:cubicBezTo>
                            <a:pt x="13198" y="68954"/>
                            <a:pt x="3483" y="54952"/>
                            <a:pt x="721" y="36283"/>
                          </a:cubicBezTo>
                          <a:cubicBezTo>
                            <a:pt x="-2042" y="17614"/>
                            <a:pt x="3388" y="1421"/>
                            <a:pt x="12722" y="88"/>
                          </a:cubicBezTo>
                          <a:cubicBezTo>
                            <a:pt x="22057" y="-1246"/>
                            <a:pt x="31867" y="12756"/>
                            <a:pt x="34534" y="31425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" name="任意多边形: 形状 62">
                      <a:extLst>
                        <a:ext uri="{FF2B5EF4-FFF2-40B4-BE49-F238E27FC236}">
                          <a16:creationId xmlns:a16="http://schemas.microsoft.com/office/drawing/2014/main" id="{0E5E9374-613C-4DA6-A095-5854F6612A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91975" y="7818864"/>
                      <a:ext cx="54578" cy="68199"/>
                    </a:xfrm>
                    <a:custGeom>
                      <a:avLst/>
                      <a:gdLst>
                        <a:gd name="connsiteX0" fmla="*/ 0 w 54578"/>
                        <a:gd name="connsiteY0" fmla="*/ 68199 h 68199"/>
                        <a:gd name="connsiteX1" fmla="*/ 54578 w 54578"/>
                        <a:gd name="connsiteY1" fmla="*/ 0 h 681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4578" h="68199">
                          <a:moveTo>
                            <a:pt x="0" y="68199"/>
                          </a:moveTo>
                          <a:lnTo>
                            <a:pt x="54578" y="0"/>
                          </a:lnTo>
                        </a:path>
                      </a:pathLst>
                    </a:custGeom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4" name="任意多边形: 形状 63">
                      <a:extLst>
                        <a:ext uri="{FF2B5EF4-FFF2-40B4-BE49-F238E27FC236}">
                          <a16:creationId xmlns:a16="http://schemas.microsoft.com/office/drawing/2014/main" id="{A5F77E63-6AEF-4400-93B4-C81902D94F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46623" y="8916811"/>
                      <a:ext cx="1114587" cy="739103"/>
                    </a:xfrm>
                    <a:custGeom>
                      <a:avLst/>
                      <a:gdLst>
                        <a:gd name="connsiteX0" fmla="*/ 219075 w 1114587"/>
                        <a:gd name="connsiteY0" fmla="*/ 286036 h 739103"/>
                        <a:gd name="connsiteX1" fmla="*/ 161925 w 1114587"/>
                        <a:gd name="connsiteY1" fmla="*/ 209836 h 739103"/>
                        <a:gd name="connsiteX2" fmla="*/ 0 w 1114587"/>
                        <a:gd name="connsiteY2" fmla="*/ 176498 h 739103"/>
                        <a:gd name="connsiteX3" fmla="*/ 147638 w 1114587"/>
                        <a:gd name="connsiteY3" fmla="*/ 357473 h 739103"/>
                        <a:gd name="connsiteX4" fmla="*/ 285750 w 1114587"/>
                        <a:gd name="connsiteY4" fmla="*/ 562261 h 739103"/>
                        <a:gd name="connsiteX5" fmla="*/ 866775 w 1114587"/>
                        <a:gd name="connsiteY5" fmla="*/ 738473 h 739103"/>
                        <a:gd name="connsiteX6" fmla="*/ 1114425 w 1114587"/>
                        <a:gd name="connsiteY6" fmla="*/ 543211 h 739103"/>
                        <a:gd name="connsiteX7" fmla="*/ 909638 w 1114587"/>
                        <a:gd name="connsiteY7" fmla="*/ 324136 h 739103"/>
                        <a:gd name="connsiteX8" fmla="*/ 657225 w 1114587"/>
                        <a:gd name="connsiteY8" fmla="*/ 386048 h 739103"/>
                        <a:gd name="connsiteX9" fmla="*/ 528638 w 1114587"/>
                        <a:gd name="connsiteY9" fmla="*/ 424148 h 739103"/>
                        <a:gd name="connsiteX10" fmla="*/ 557213 w 1114587"/>
                        <a:gd name="connsiteY10" fmla="*/ 257461 h 739103"/>
                        <a:gd name="connsiteX11" fmla="*/ 482917 w 1114587"/>
                        <a:gd name="connsiteY11" fmla="*/ 195263 h 739103"/>
                        <a:gd name="connsiteX12" fmla="*/ 433388 w 1114587"/>
                        <a:gd name="connsiteY12" fmla="*/ 147638 h 739103"/>
                        <a:gd name="connsiteX13" fmla="*/ 319088 w 1114587"/>
                        <a:gd name="connsiteY13" fmla="*/ 66675 h 739103"/>
                        <a:gd name="connsiteX14" fmla="*/ 176213 w 1114587"/>
                        <a:gd name="connsiteY14" fmla="*/ 0 h 739103"/>
                        <a:gd name="connsiteX15" fmla="*/ 42863 w 1114587"/>
                        <a:gd name="connsiteY15" fmla="*/ 80963 h 739103"/>
                        <a:gd name="connsiteX16" fmla="*/ 166688 w 1114587"/>
                        <a:gd name="connsiteY16" fmla="*/ 90488 h 739103"/>
                        <a:gd name="connsiteX17" fmla="*/ 233363 w 1114587"/>
                        <a:gd name="connsiteY17" fmla="*/ 161925 h 739103"/>
                        <a:gd name="connsiteX18" fmla="*/ 204788 w 1114587"/>
                        <a:gd name="connsiteY18" fmla="*/ 209550 h 739103"/>
                        <a:gd name="connsiteX19" fmla="*/ 228600 w 1114587"/>
                        <a:gd name="connsiteY19" fmla="*/ 242888 h 7391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114587" h="739103">
                          <a:moveTo>
                            <a:pt x="219075" y="286036"/>
                          </a:moveTo>
                          <a:cubicBezTo>
                            <a:pt x="219075" y="286036"/>
                            <a:pt x="209550" y="247936"/>
                            <a:pt x="161925" y="209836"/>
                          </a:cubicBezTo>
                          <a:cubicBezTo>
                            <a:pt x="114300" y="171736"/>
                            <a:pt x="0" y="143161"/>
                            <a:pt x="0" y="176498"/>
                          </a:cubicBezTo>
                          <a:cubicBezTo>
                            <a:pt x="0" y="209836"/>
                            <a:pt x="114300" y="309848"/>
                            <a:pt x="147638" y="357473"/>
                          </a:cubicBezTo>
                          <a:cubicBezTo>
                            <a:pt x="180975" y="405098"/>
                            <a:pt x="214313" y="509873"/>
                            <a:pt x="285750" y="562261"/>
                          </a:cubicBezTo>
                          <a:cubicBezTo>
                            <a:pt x="357188" y="614648"/>
                            <a:pt x="714375" y="728948"/>
                            <a:pt x="866775" y="738473"/>
                          </a:cubicBezTo>
                          <a:cubicBezTo>
                            <a:pt x="1019175" y="747998"/>
                            <a:pt x="1119188" y="647986"/>
                            <a:pt x="1114425" y="543211"/>
                          </a:cubicBezTo>
                          <a:cubicBezTo>
                            <a:pt x="1109663" y="438436"/>
                            <a:pt x="1033463" y="343186"/>
                            <a:pt x="909638" y="324136"/>
                          </a:cubicBezTo>
                          <a:cubicBezTo>
                            <a:pt x="785813" y="305086"/>
                            <a:pt x="728663" y="366998"/>
                            <a:pt x="657225" y="386048"/>
                          </a:cubicBezTo>
                          <a:cubicBezTo>
                            <a:pt x="585788" y="405098"/>
                            <a:pt x="528638" y="424148"/>
                            <a:pt x="528638" y="424148"/>
                          </a:cubicBezTo>
                          <a:cubicBezTo>
                            <a:pt x="528638" y="424148"/>
                            <a:pt x="566738" y="295561"/>
                            <a:pt x="557213" y="257461"/>
                          </a:cubicBezTo>
                          <a:cubicBezTo>
                            <a:pt x="547688" y="219361"/>
                            <a:pt x="482917" y="195263"/>
                            <a:pt x="482917" y="195263"/>
                          </a:cubicBezTo>
                          <a:lnTo>
                            <a:pt x="433388" y="147638"/>
                          </a:lnTo>
                          <a:cubicBezTo>
                            <a:pt x="433388" y="147638"/>
                            <a:pt x="333375" y="66675"/>
                            <a:pt x="319088" y="66675"/>
                          </a:cubicBezTo>
                          <a:cubicBezTo>
                            <a:pt x="304800" y="66675"/>
                            <a:pt x="247650" y="0"/>
                            <a:pt x="176213" y="0"/>
                          </a:cubicBezTo>
                          <a:cubicBezTo>
                            <a:pt x="104775" y="0"/>
                            <a:pt x="14288" y="52388"/>
                            <a:pt x="42863" y="80963"/>
                          </a:cubicBezTo>
                          <a:cubicBezTo>
                            <a:pt x="71438" y="109538"/>
                            <a:pt x="133350" y="90488"/>
                            <a:pt x="166688" y="90488"/>
                          </a:cubicBezTo>
                          <a:cubicBezTo>
                            <a:pt x="200025" y="90488"/>
                            <a:pt x="233363" y="161925"/>
                            <a:pt x="233363" y="161925"/>
                          </a:cubicBezTo>
                          <a:cubicBezTo>
                            <a:pt x="233363" y="161925"/>
                            <a:pt x="190500" y="190500"/>
                            <a:pt x="204788" y="209550"/>
                          </a:cubicBezTo>
                          <a:cubicBezTo>
                            <a:pt x="219075" y="228600"/>
                            <a:pt x="228600" y="242888"/>
                            <a:pt x="228600" y="2428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5" name="任意多边形: 形状 64">
                      <a:extLst>
                        <a:ext uri="{FF2B5EF4-FFF2-40B4-BE49-F238E27FC236}">
                          <a16:creationId xmlns:a16="http://schemas.microsoft.com/office/drawing/2014/main" id="{763D0D44-083B-4C46-A718-873949D273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72747" y="9070735"/>
                      <a:ext cx="102298" cy="121348"/>
                    </a:xfrm>
                    <a:custGeom>
                      <a:avLst/>
                      <a:gdLst>
                        <a:gd name="connsiteX0" fmla="*/ 0 w 102298"/>
                        <a:gd name="connsiteY0" fmla="*/ 83248 h 121348"/>
                        <a:gd name="connsiteX1" fmla="*/ 36481 w 102298"/>
                        <a:gd name="connsiteY1" fmla="*/ 121348 h 121348"/>
                        <a:gd name="connsiteX2" fmla="*/ 64198 w 102298"/>
                        <a:gd name="connsiteY2" fmla="*/ 64198 h 121348"/>
                        <a:gd name="connsiteX3" fmla="*/ 102298 w 102298"/>
                        <a:gd name="connsiteY3" fmla="*/ 0 h 1213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2298" h="121348">
                          <a:moveTo>
                            <a:pt x="0" y="83248"/>
                          </a:moveTo>
                          <a:cubicBezTo>
                            <a:pt x="0" y="83248"/>
                            <a:pt x="6953" y="121348"/>
                            <a:pt x="36481" y="121348"/>
                          </a:cubicBezTo>
                          <a:cubicBezTo>
                            <a:pt x="66008" y="121348"/>
                            <a:pt x="53816" y="78010"/>
                            <a:pt x="64198" y="64198"/>
                          </a:cubicBezTo>
                          <a:cubicBezTo>
                            <a:pt x="74581" y="50387"/>
                            <a:pt x="102298" y="0"/>
                            <a:pt x="102298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6" name="任意多边形: 形状 65">
                      <a:extLst>
                        <a:ext uri="{FF2B5EF4-FFF2-40B4-BE49-F238E27FC236}">
                          <a16:creationId xmlns:a16="http://schemas.microsoft.com/office/drawing/2014/main" id="{D64E7752-EFBA-4F92-8CC5-C4B10B584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54842" y="9063496"/>
                      <a:ext cx="159078" cy="198524"/>
                    </a:xfrm>
                    <a:custGeom>
                      <a:avLst/>
                      <a:gdLst>
                        <a:gd name="connsiteX0" fmla="*/ 159078 w 159078"/>
                        <a:gd name="connsiteY0" fmla="*/ 55531 h 198524"/>
                        <a:gd name="connsiteX1" fmla="*/ 86212 w 159078"/>
                        <a:gd name="connsiteY1" fmla="*/ 123254 h 198524"/>
                        <a:gd name="connsiteX2" fmla="*/ 53255 w 159078"/>
                        <a:gd name="connsiteY2" fmla="*/ 182213 h 198524"/>
                        <a:gd name="connsiteX3" fmla="*/ 2963 w 159078"/>
                        <a:gd name="connsiteY3" fmla="*/ 182213 h 198524"/>
                        <a:gd name="connsiteX4" fmla="*/ 16775 w 159078"/>
                        <a:gd name="connsiteY4" fmla="*/ 102394 h 198524"/>
                        <a:gd name="connsiteX5" fmla="*/ 60209 w 159078"/>
                        <a:gd name="connsiteY5" fmla="*/ 32956 h 198524"/>
                        <a:gd name="connsiteX6" fmla="*/ 114025 w 159078"/>
                        <a:gd name="connsiteY6" fmla="*/ 0 h 1985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9078" h="198524">
                          <a:moveTo>
                            <a:pt x="159078" y="55531"/>
                          </a:moveTo>
                          <a:cubicBezTo>
                            <a:pt x="159078" y="55531"/>
                            <a:pt x="91451" y="119729"/>
                            <a:pt x="86212" y="123254"/>
                          </a:cubicBezTo>
                          <a:cubicBezTo>
                            <a:pt x="80973" y="126778"/>
                            <a:pt x="65447" y="163163"/>
                            <a:pt x="53255" y="182213"/>
                          </a:cubicBezTo>
                          <a:cubicBezTo>
                            <a:pt x="41063" y="201263"/>
                            <a:pt x="11631" y="206502"/>
                            <a:pt x="2963" y="182213"/>
                          </a:cubicBezTo>
                          <a:cubicBezTo>
                            <a:pt x="-5704" y="157924"/>
                            <a:pt x="6393" y="119729"/>
                            <a:pt x="16775" y="102394"/>
                          </a:cubicBezTo>
                          <a:cubicBezTo>
                            <a:pt x="27157" y="85058"/>
                            <a:pt x="60209" y="32956"/>
                            <a:pt x="60209" y="32956"/>
                          </a:cubicBezTo>
                          <a:cubicBezTo>
                            <a:pt x="60209" y="32956"/>
                            <a:pt x="82783" y="0"/>
                            <a:pt x="114025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7" name="任意多边形: 形状 66">
                      <a:extLst>
                        <a:ext uri="{FF2B5EF4-FFF2-40B4-BE49-F238E27FC236}">
                          <a16:creationId xmlns:a16="http://schemas.microsoft.com/office/drawing/2014/main" id="{A9CC73C9-D4EB-4FD7-B649-3789488F84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36587" y="9157222"/>
                      <a:ext cx="112099" cy="148095"/>
                    </a:xfrm>
                    <a:custGeom>
                      <a:avLst/>
                      <a:gdLst>
                        <a:gd name="connsiteX0" fmla="*/ 40947 w 112099"/>
                        <a:gd name="connsiteY0" fmla="*/ 0 h 148095"/>
                        <a:gd name="connsiteX1" fmla="*/ 4467 w 112099"/>
                        <a:gd name="connsiteY1" fmla="*/ 69437 h 148095"/>
                        <a:gd name="connsiteX2" fmla="*/ 7991 w 112099"/>
                        <a:gd name="connsiteY2" fmla="*/ 144018 h 148095"/>
                        <a:gd name="connsiteX3" fmla="*/ 54854 w 112099"/>
                        <a:gd name="connsiteY3" fmla="*/ 128397 h 148095"/>
                        <a:gd name="connsiteX4" fmla="*/ 77333 w 112099"/>
                        <a:gd name="connsiteY4" fmla="*/ 79820 h 148095"/>
                        <a:gd name="connsiteX5" fmla="*/ 112099 w 112099"/>
                        <a:gd name="connsiteY5" fmla="*/ 60770 h 148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2099" h="148095">
                          <a:moveTo>
                            <a:pt x="40947" y="0"/>
                          </a:moveTo>
                          <a:cubicBezTo>
                            <a:pt x="40947" y="0"/>
                            <a:pt x="4467" y="50292"/>
                            <a:pt x="4467" y="69437"/>
                          </a:cubicBezTo>
                          <a:cubicBezTo>
                            <a:pt x="4467" y="88583"/>
                            <a:pt x="-7630" y="137065"/>
                            <a:pt x="7991" y="144018"/>
                          </a:cubicBezTo>
                          <a:cubicBezTo>
                            <a:pt x="23612" y="150971"/>
                            <a:pt x="44376" y="150971"/>
                            <a:pt x="54854" y="128397"/>
                          </a:cubicBezTo>
                          <a:cubicBezTo>
                            <a:pt x="65331" y="105823"/>
                            <a:pt x="77333" y="79820"/>
                            <a:pt x="77333" y="79820"/>
                          </a:cubicBezTo>
                          <a:cubicBezTo>
                            <a:pt x="77333" y="79820"/>
                            <a:pt x="101717" y="78105"/>
                            <a:pt x="112099" y="6077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8" name="任意多边形: 形状 67">
                      <a:extLst>
                        <a:ext uri="{FF2B5EF4-FFF2-40B4-BE49-F238E27FC236}">
                          <a16:creationId xmlns:a16="http://schemas.microsoft.com/office/drawing/2014/main" id="{C574CEC9-7A37-4A11-97D6-57E072B4CA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13920" y="9237042"/>
                      <a:ext cx="26098" cy="26003"/>
                    </a:xfrm>
                    <a:custGeom>
                      <a:avLst/>
                      <a:gdLst>
                        <a:gd name="connsiteX0" fmla="*/ 0 w 26098"/>
                        <a:gd name="connsiteY0" fmla="*/ 0 h 26003"/>
                        <a:gd name="connsiteX1" fmla="*/ 26098 w 26098"/>
                        <a:gd name="connsiteY1" fmla="*/ 26003 h 260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6098" h="26003">
                          <a:moveTo>
                            <a:pt x="0" y="0"/>
                          </a:moveTo>
                          <a:cubicBezTo>
                            <a:pt x="5162" y="11611"/>
                            <a:pt x="14468" y="20888"/>
                            <a:pt x="26098" y="26003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9" name="任意多边形: 形状 68">
                      <a:extLst>
                        <a:ext uri="{FF2B5EF4-FFF2-40B4-BE49-F238E27FC236}">
                          <a16:creationId xmlns:a16="http://schemas.microsoft.com/office/drawing/2014/main" id="{49489DE3-232C-4988-A915-DA5C023693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80272" y="8981813"/>
                      <a:ext cx="74294" cy="97209"/>
                    </a:xfrm>
                    <a:custGeom>
                      <a:avLst/>
                      <a:gdLst>
                        <a:gd name="connsiteX0" fmla="*/ 74295 w 74294"/>
                        <a:gd name="connsiteY0" fmla="*/ 149 h 97209"/>
                        <a:gd name="connsiteX1" fmla="*/ 46577 w 74294"/>
                        <a:gd name="connsiteY1" fmla="*/ 19199 h 97209"/>
                        <a:gd name="connsiteX2" fmla="*/ 0 w 74294"/>
                        <a:gd name="connsiteY2" fmla="*/ 97209 h 972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4294" h="97209">
                          <a:moveTo>
                            <a:pt x="74295" y="149"/>
                          </a:moveTo>
                          <a:cubicBezTo>
                            <a:pt x="61617" y="-1213"/>
                            <a:pt x="49844" y="6874"/>
                            <a:pt x="46577" y="19199"/>
                          </a:cubicBezTo>
                          <a:cubicBezTo>
                            <a:pt x="37909" y="41773"/>
                            <a:pt x="0" y="97209"/>
                            <a:pt x="0" y="97209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0" name="任意多边形: 形状 69">
                      <a:extLst>
                        <a:ext uri="{FF2B5EF4-FFF2-40B4-BE49-F238E27FC236}">
                          <a16:creationId xmlns:a16="http://schemas.microsoft.com/office/drawing/2014/main" id="{0FDDA5CD-0C98-4EAA-96D7-64BAEFCB8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23039" y="9103406"/>
                      <a:ext cx="6953" cy="38100"/>
                    </a:xfrm>
                    <a:custGeom>
                      <a:avLst/>
                      <a:gdLst>
                        <a:gd name="connsiteX0" fmla="*/ 0 w 6953"/>
                        <a:gd name="connsiteY0" fmla="*/ 0 h 38100"/>
                        <a:gd name="connsiteX1" fmla="*/ 6953 w 6953"/>
                        <a:gd name="connsiteY1" fmla="*/ 38100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953" h="38100">
                          <a:moveTo>
                            <a:pt x="0" y="0"/>
                          </a:moveTo>
                          <a:cubicBezTo>
                            <a:pt x="3096" y="12544"/>
                            <a:pt x="5420" y="25270"/>
                            <a:pt x="6953" y="3810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1" name="任意多边形: 形状 70">
                      <a:extLst>
                        <a:ext uri="{FF2B5EF4-FFF2-40B4-BE49-F238E27FC236}">
                          <a16:creationId xmlns:a16="http://schemas.microsoft.com/office/drawing/2014/main" id="{804CD371-5E1A-4199-8008-63617B305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62949" y="9094738"/>
                      <a:ext cx="24288" cy="32956"/>
                    </a:xfrm>
                    <a:custGeom>
                      <a:avLst/>
                      <a:gdLst>
                        <a:gd name="connsiteX0" fmla="*/ 0 w 24288"/>
                        <a:gd name="connsiteY0" fmla="*/ 0 h 32956"/>
                        <a:gd name="connsiteX1" fmla="*/ 24289 w 24288"/>
                        <a:gd name="connsiteY1" fmla="*/ 32956 h 3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288" h="32956">
                          <a:moveTo>
                            <a:pt x="0" y="0"/>
                          </a:moveTo>
                          <a:cubicBezTo>
                            <a:pt x="3581" y="13688"/>
                            <a:pt x="12268" y="25489"/>
                            <a:pt x="24289" y="32956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2" name="任意多边形: 形状 71">
                      <a:extLst>
                        <a:ext uri="{FF2B5EF4-FFF2-40B4-BE49-F238E27FC236}">
                          <a16:creationId xmlns:a16="http://schemas.microsoft.com/office/drawing/2014/main" id="{5D5BAE3E-E8C1-423E-AEAC-518CFF3E4B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10205" y="9340959"/>
                      <a:ext cx="65055" cy="154019"/>
                    </a:xfrm>
                    <a:custGeom>
                      <a:avLst/>
                      <a:gdLst>
                        <a:gd name="connsiteX0" fmla="*/ 65056 w 65055"/>
                        <a:gd name="connsiteY0" fmla="*/ 0 h 154019"/>
                        <a:gd name="connsiteX1" fmla="*/ 0 w 65055"/>
                        <a:gd name="connsiteY1" fmla="*/ 154019 h 1540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5055" h="154019">
                          <a:moveTo>
                            <a:pt x="65056" y="0"/>
                          </a:moveTo>
                          <a:cubicBezTo>
                            <a:pt x="65056" y="0"/>
                            <a:pt x="28575" y="122206"/>
                            <a:pt x="0" y="154019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3" name="任意多边形: 形状 72">
                      <a:extLst>
                        <a:ext uri="{FF2B5EF4-FFF2-40B4-BE49-F238E27FC236}">
                          <a16:creationId xmlns:a16="http://schemas.microsoft.com/office/drawing/2014/main" id="{0AB16C79-8617-4C53-A573-DD366310B2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62180" y="8850801"/>
                      <a:ext cx="1073718" cy="837821"/>
                    </a:xfrm>
                    <a:custGeom>
                      <a:avLst/>
                      <a:gdLst>
                        <a:gd name="connsiteX0" fmla="*/ 3012 w 1073718"/>
                        <a:gd name="connsiteY0" fmla="*/ 68296 h 837821"/>
                        <a:gd name="connsiteX1" fmla="*/ 273236 w 1073718"/>
                        <a:gd name="connsiteY1" fmla="*/ 806388 h 837821"/>
                        <a:gd name="connsiteX2" fmla="*/ 318099 w 1073718"/>
                        <a:gd name="connsiteY2" fmla="*/ 837820 h 837821"/>
                        <a:gd name="connsiteX3" fmla="*/ 1025711 w 1073718"/>
                        <a:gd name="connsiteY3" fmla="*/ 837820 h 837821"/>
                        <a:gd name="connsiteX4" fmla="*/ 1073717 w 1073718"/>
                        <a:gd name="connsiteY4" fmla="*/ 790577 h 837821"/>
                        <a:gd name="connsiteX5" fmla="*/ 1070669 w 1073718"/>
                        <a:gd name="connsiteY5" fmla="*/ 773431 h 837821"/>
                        <a:gd name="connsiteX6" fmla="*/ 806636 w 1073718"/>
                        <a:gd name="connsiteY6" fmla="*/ 60771 h 837821"/>
                        <a:gd name="connsiteX7" fmla="*/ 718911 w 1073718"/>
                        <a:gd name="connsiteY7" fmla="*/ 1 h 837821"/>
                        <a:gd name="connsiteX8" fmla="*/ 47208 w 1073718"/>
                        <a:gd name="connsiteY8" fmla="*/ 4002 h 837821"/>
                        <a:gd name="connsiteX9" fmla="*/ 2 w 1073718"/>
                        <a:gd name="connsiteY9" fmla="*/ 52036 h 837821"/>
                        <a:gd name="connsiteX10" fmla="*/ 3012 w 1073718"/>
                        <a:gd name="connsiteY10" fmla="*/ 68296 h 837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073718" h="837821">
                          <a:moveTo>
                            <a:pt x="3012" y="68296"/>
                          </a:moveTo>
                          <a:lnTo>
                            <a:pt x="273236" y="806388"/>
                          </a:lnTo>
                          <a:cubicBezTo>
                            <a:pt x="280066" y="825276"/>
                            <a:pt x="298011" y="837849"/>
                            <a:pt x="318099" y="837820"/>
                          </a:cubicBezTo>
                          <a:lnTo>
                            <a:pt x="1025711" y="837820"/>
                          </a:lnTo>
                          <a:cubicBezTo>
                            <a:pt x="1052009" y="838030"/>
                            <a:pt x="1073508" y="816884"/>
                            <a:pt x="1073717" y="790577"/>
                          </a:cubicBezTo>
                          <a:cubicBezTo>
                            <a:pt x="1073765" y="784728"/>
                            <a:pt x="1072727" y="778908"/>
                            <a:pt x="1070669" y="773431"/>
                          </a:cubicBezTo>
                          <a:lnTo>
                            <a:pt x="806636" y="60771"/>
                          </a:lnTo>
                          <a:cubicBezTo>
                            <a:pt x="793092" y="24081"/>
                            <a:pt x="758020" y="-218"/>
                            <a:pt x="718911" y="1"/>
                          </a:cubicBezTo>
                          <a:lnTo>
                            <a:pt x="47208" y="4002"/>
                          </a:lnTo>
                          <a:cubicBezTo>
                            <a:pt x="20909" y="4231"/>
                            <a:pt x="-227" y="25738"/>
                            <a:pt x="2" y="52036"/>
                          </a:cubicBezTo>
                          <a:cubicBezTo>
                            <a:pt x="50" y="57590"/>
                            <a:pt x="1069" y="63095"/>
                            <a:pt x="3012" y="68296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4" name="任意多边形: 形状 73">
                      <a:extLst>
                        <a:ext uri="{FF2B5EF4-FFF2-40B4-BE49-F238E27FC236}">
                          <a16:creationId xmlns:a16="http://schemas.microsoft.com/office/drawing/2014/main" id="{00303F39-D538-48FB-86CA-F8D47F3567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1683" y="9040922"/>
                      <a:ext cx="982679" cy="637280"/>
                    </a:xfrm>
                    <a:custGeom>
                      <a:avLst/>
                      <a:gdLst>
                        <a:gd name="connsiteX0" fmla="*/ 377691 w 982679"/>
                        <a:gd name="connsiteY0" fmla="*/ 300038 h 637280"/>
                        <a:gd name="connsiteX1" fmla="*/ 391978 w 982679"/>
                        <a:gd name="connsiteY1" fmla="*/ 185738 h 637280"/>
                        <a:gd name="connsiteX2" fmla="*/ 415791 w 982679"/>
                        <a:gd name="connsiteY2" fmla="*/ 90488 h 637280"/>
                        <a:gd name="connsiteX3" fmla="*/ 406266 w 982679"/>
                        <a:gd name="connsiteY3" fmla="*/ 0 h 637280"/>
                        <a:gd name="connsiteX4" fmla="*/ 506278 w 982679"/>
                        <a:gd name="connsiteY4" fmla="*/ 61913 h 637280"/>
                        <a:gd name="connsiteX5" fmla="*/ 525328 w 982679"/>
                        <a:gd name="connsiteY5" fmla="*/ 195263 h 637280"/>
                        <a:gd name="connsiteX6" fmla="*/ 887278 w 982679"/>
                        <a:gd name="connsiteY6" fmla="*/ 147638 h 637280"/>
                        <a:gd name="connsiteX7" fmla="*/ 896803 w 982679"/>
                        <a:gd name="connsiteY7" fmla="*/ 190500 h 637280"/>
                        <a:gd name="connsiteX8" fmla="*/ 668203 w 982679"/>
                        <a:gd name="connsiteY8" fmla="*/ 295275 h 637280"/>
                        <a:gd name="connsiteX9" fmla="*/ 925378 w 982679"/>
                        <a:gd name="connsiteY9" fmla="*/ 242888 h 637280"/>
                        <a:gd name="connsiteX10" fmla="*/ 963478 w 982679"/>
                        <a:gd name="connsiteY10" fmla="*/ 266700 h 637280"/>
                        <a:gd name="connsiteX11" fmla="*/ 877753 w 982679"/>
                        <a:gd name="connsiteY11" fmla="*/ 319088 h 637280"/>
                        <a:gd name="connsiteX12" fmla="*/ 982528 w 982679"/>
                        <a:gd name="connsiteY12" fmla="*/ 333375 h 637280"/>
                        <a:gd name="connsiteX13" fmla="*/ 863466 w 982679"/>
                        <a:gd name="connsiteY13" fmla="*/ 400050 h 637280"/>
                        <a:gd name="connsiteX14" fmla="*/ 901566 w 982679"/>
                        <a:gd name="connsiteY14" fmla="*/ 423863 h 637280"/>
                        <a:gd name="connsiteX15" fmla="*/ 634866 w 982679"/>
                        <a:gd name="connsiteY15" fmla="*/ 542925 h 637280"/>
                        <a:gd name="connsiteX16" fmla="*/ 463416 w 982679"/>
                        <a:gd name="connsiteY16" fmla="*/ 561975 h 637280"/>
                        <a:gd name="connsiteX17" fmla="*/ 282441 w 982679"/>
                        <a:gd name="connsiteY17" fmla="*/ 628650 h 637280"/>
                        <a:gd name="connsiteX18" fmla="*/ 20503 w 982679"/>
                        <a:gd name="connsiteY18" fmla="*/ 533400 h 637280"/>
                        <a:gd name="connsiteX19" fmla="*/ 106228 w 982679"/>
                        <a:gd name="connsiteY19" fmla="*/ 223838 h 637280"/>
                        <a:gd name="connsiteX20" fmla="*/ 306253 w 982679"/>
                        <a:gd name="connsiteY20" fmla="*/ 219075 h 637280"/>
                        <a:gd name="connsiteX21" fmla="*/ 377691 w 982679"/>
                        <a:gd name="connsiteY21" fmla="*/ 300038 h 637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982679" h="637280">
                          <a:moveTo>
                            <a:pt x="377691" y="300038"/>
                          </a:moveTo>
                          <a:lnTo>
                            <a:pt x="391978" y="185738"/>
                          </a:lnTo>
                          <a:cubicBezTo>
                            <a:pt x="391978" y="185738"/>
                            <a:pt x="439603" y="171450"/>
                            <a:pt x="415791" y="90488"/>
                          </a:cubicBezTo>
                          <a:cubicBezTo>
                            <a:pt x="391978" y="9525"/>
                            <a:pt x="377691" y="0"/>
                            <a:pt x="406266" y="0"/>
                          </a:cubicBezTo>
                          <a:cubicBezTo>
                            <a:pt x="434841" y="0"/>
                            <a:pt x="491991" y="14288"/>
                            <a:pt x="506278" y="61913"/>
                          </a:cubicBezTo>
                          <a:cubicBezTo>
                            <a:pt x="520566" y="109538"/>
                            <a:pt x="525328" y="195263"/>
                            <a:pt x="525328" y="195263"/>
                          </a:cubicBezTo>
                          <a:cubicBezTo>
                            <a:pt x="525328" y="195263"/>
                            <a:pt x="863466" y="147638"/>
                            <a:pt x="887278" y="147638"/>
                          </a:cubicBezTo>
                          <a:cubicBezTo>
                            <a:pt x="911091" y="147638"/>
                            <a:pt x="934903" y="171450"/>
                            <a:pt x="896803" y="190500"/>
                          </a:cubicBezTo>
                          <a:cubicBezTo>
                            <a:pt x="858703" y="209550"/>
                            <a:pt x="668203" y="295275"/>
                            <a:pt x="668203" y="295275"/>
                          </a:cubicBezTo>
                          <a:cubicBezTo>
                            <a:pt x="668203" y="295275"/>
                            <a:pt x="911091" y="242888"/>
                            <a:pt x="925378" y="242888"/>
                          </a:cubicBezTo>
                          <a:cubicBezTo>
                            <a:pt x="939666" y="242888"/>
                            <a:pt x="987291" y="242888"/>
                            <a:pt x="963478" y="266700"/>
                          </a:cubicBezTo>
                          <a:cubicBezTo>
                            <a:pt x="939666" y="290513"/>
                            <a:pt x="877753" y="319088"/>
                            <a:pt x="877753" y="319088"/>
                          </a:cubicBezTo>
                          <a:cubicBezTo>
                            <a:pt x="877753" y="319088"/>
                            <a:pt x="987291" y="300038"/>
                            <a:pt x="982528" y="333375"/>
                          </a:cubicBezTo>
                          <a:cubicBezTo>
                            <a:pt x="977766" y="366713"/>
                            <a:pt x="863466" y="400050"/>
                            <a:pt x="863466" y="400050"/>
                          </a:cubicBezTo>
                          <a:cubicBezTo>
                            <a:pt x="863466" y="400050"/>
                            <a:pt x="915853" y="400050"/>
                            <a:pt x="901566" y="423863"/>
                          </a:cubicBezTo>
                          <a:cubicBezTo>
                            <a:pt x="887278" y="447675"/>
                            <a:pt x="677728" y="523875"/>
                            <a:pt x="634866" y="542925"/>
                          </a:cubicBezTo>
                          <a:cubicBezTo>
                            <a:pt x="592003" y="561975"/>
                            <a:pt x="463416" y="561975"/>
                            <a:pt x="463416" y="561975"/>
                          </a:cubicBezTo>
                          <a:cubicBezTo>
                            <a:pt x="407333" y="594350"/>
                            <a:pt x="346125" y="616906"/>
                            <a:pt x="282441" y="628650"/>
                          </a:cubicBezTo>
                          <a:cubicBezTo>
                            <a:pt x="177666" y="647700"/>
                            <a:pt x="68128" y="642938"/>
                            <a:pt x="20503" y="533400"/>
                          </a:cubicBezTo>
                          <a:cubicBezTo>
                            <a:pt x="-27122" y="423863"/>
                            <a:pt x="10978" y="271463"/>
                            <a:pt x="106228" y="223838"/>
                          </a:cubicBezTo>
                          <a:cubicBezTo>
                            <a:pt x="201478" y="176213"/>
                            <a:pt x="268153" y="190500"/>
                            <a:pt x="306253" y="219075"/>
                          </a:cubicBezTo>
                          <a:cubicBezTo>
                            <a:pt x="344353" y="247650"/>
                            <a:pt x="377691" y="300038"/>
                            <a:pt x="377691" y="30003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5" name="任意多边形: 形状 74">
                      <a:extLst>
                        <a:ext uri="{FF2B5EF4-FFF2-40B4-BE49-F238E27FC236}">
                          <a16:creationId xmlns:a16="http://schemas.microsoft.com/office/drawing/2014/main" id="{3EEFA4E4-E35A-440A-9A45-7AAB6D0838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84636" y="9336197"/>
                      <a:ext cx="95250" cy="28575"/>
                    </a:xfrm>
                    <a:custGeom>
                      <a:avLst/>
                      <a:gdLst>
                        <a:gd name="connsiteX0" fmla="*/ 95250 w 95250"/>
                        <a:gd name="connsiteY0" fmla="*/ 0 h 28575"/>
                        <a:gd name="connsiteX1" fmla="*/ 0 w 95250"/>
                        <a:gd name="connsiteY1" fmla="*/ 28575 h 2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0" h="28575">
                          <a:moveTo>
                            <a:pt x="95250" y="0"/>
                          </a:moveTo>
                          <a:lnTo>
                            <a:pt x="0" y="28575"/>
                          </a:lnTo>
                        </a:path>
                      </a:pathLst>
                    </a:custGeom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6" name="任意多边形: 形状 75">
                      <a:extLst>
                        <a:ext uri="{FF2B5EF4-FFF2-40B4-BE49-F238E27FC236}">
                          <a16:creationId xmlns:a16="http://schemas.microsoft.com/office/drawing/2014/main" id="{1394F6D0-95D2-414F-A3A7-0B7A46185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3211" y="9360009"/>
                      <a:ext cx="276225" cy="85725"/>
                    </a:xfrm>
                    <a:custGeom>
                      <a:avLst/>
                      <a:gdLst>
                        <a:gd name="connsiteX0" fmla="*/ 276225 w 276225"/>
                        <a:gd name="connsiteY0" fmla="*/ 0 h 85725"/>
                        <a:gd name="connsiteX1" fmla="*/ 0 w 276225"/>
                        <a:gd name="connsiteY1" fmla="*/ 85725 h 85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76225" h="85725">
                          <a:moveTo>
                            <a:pt x="276225" y="0"/>
                          </a:moveTo>
                          <a:lnTo>
                            <a:pt x="0" y="85725"/>
                          </a:lnTo>
                        </a:path>
                      </a:pathLst>
                    </a:custGeom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7" name="任意多边形: 形状 76">
                      <a:extLst>
                        <a:ext uri="{FF2B5EF4-FFF2-40B4-BE49-F238E27FC236}">
                          <a16:creationId xmlns:a16="http://schemas.microsoft.com/office/drawing/2014/main" id="{E963FEE9-5B6F-465F-9468-2EF27A7CD4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41786" y="9440972"/>
                      <a:ext cx="233362" cy="80962"/>
                    </a:xfrm>
                    <a:custGeom>
                      <a:avLst/>
                      <a:gdLst>
                        <a:gd name="connsiteX0" fmla="*/ 233363 w 233362"/>
                        <a:gd name="connsiteY0" fmla="*/ 0 h 80962"/>
                        <a:gd name="connsiteX1" fmla="*/ 0 w 233362"/>
                        <a:gd name="connsiteY1" fmla="*/ 80963 h 80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3362" h="80962">
                          <a:moveTo>
                            <a:pt x="233363" y="0"/>
                          </a:moveTo>
                          <a:lnTo>
                            <a:pt x="0" y="80963"/>
                          </a:lnTo>
                        </a:path>
                      </a:pathLst>
                    </a:custGeom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8" name="任意多边形: 形状 77">
                      <a:extLst>
                        <a:ext uri="{FF2B5EF4-FFF2-40B4-BE49-F238E27FC236}">
                          <a16:creationId xmlns:a16="http://schemas.microsoft.com/office/drawing/2014/main" id="{063D751F-7C47-4A2D-9AAA-23EDB8552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13173" y="9340959"/>
                      <a:ext cx="76200" cy="16933"/>
                    </a:xfrm>
                    <a:custGeom>
                      <a:avLst/>
                      <a:gdLst>
                        <a:gd name="connsiteX0" fmla="*/ 76200 w 76200"/>
                        <a:gd name="connsiteY0" fmla="*/ 0 h 16933"/>
                        <a:gd name="connsiteX1" fmla="*/ 0 w 76200"/>
                        <a:gd name="connsiteY1" fmla="*/ 0 h 169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6200" h="16933">
                          <a:moveTo>
                            <a:pt x="76200" y="0"/>
                          </a:moveTo>
                          <a:cubicBezTo>
                            <a:pt x="76200" y="0"/>
                            <a:pt x="57150" y="38100"/>
                            <a:pt x="0" y="0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9" name="任意多边形: 形状 78">
                      <a:extLst>
                        <a:ext uri="{FF2B5EF4-FFF2-40B4-BE49-F238E27FC236}">
                          <a16:creationId xmlns:a16="http://schemas.microsoft.com/office/drawing/2014/main" id="{076812F0-09CD-469E-946E-62C52ED34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65561" y="9579084"/>
                      <a:ext cx="109537" cy="23812"/>
                    </a:xfrm>
                    <a:custGeom>
                      <a:avLst/>
                      <a:gdLst>
                        <a:gd name="connsiteX0" fmla="*/ 109538 w 109537"/>
                        <a:gd name="connsiteY0" fmla="*/ 23813 h 23812"/>
                        <a:gd name="connsiteX1" fmla="*/ 0 w 109537"/>
                        <a:gd name="connsiteY1" fmla="*/ 0 h 238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9537" h="23812">
                          <a:moveTo>
                            <a:pt x="109538" y="2381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0" name="任意多边形: 形状 79">
                      <a:extLst>
                        <a:ext uri="{FF2B5EF4-FFF2-40B4-BE49-F238E27FC236}">
                          <a16:creationId xmlns:a16="http://schemas.microsoft.com/office/drawing/2014/main" id="{D6CE9AE5-D0DA-42A7-A088-7CCA3EAC6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6998" y="9236184"/>
                      <a:ext cx="100012" cy="19050"/>
                    </a:xfrm>
                    <a:custGeom>
                      <a:avLst/>
                      <a:gdLst>
                        <a:gd name="connsiteX0" fmla="*/ 100013 w 100012"/>
                        <a:gd name="connsiteY0" fmla="*/ 0 h 19050"/>
                        <a:gd name="connsiteX1" fmla="*/ 0 w 100012"/>
                        <a:gd name="connsiteY1" fmla="*/ 19050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12" h="19050">
                          <a:moveTo>
                            <a:pt x="100013" y="0"/>
                          </a:moveTo>
                          <a:lnTo>
                            <a:pt x="0" y="19050"/>
                          </a:lnTo>
                        </a:path>
                      </a:pathLst>
                    </a:custGeom>
                    <a:ln w="9525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339" name="组合 338">
                <a:extLst>
                  <a:ext uri="{FF2B5EF4-FFF2-40B4-BE49-F238E27FC236}">
                    <a16:creationId xmlns:a16="http://schemas.microsoft.com/office/drawing/2014/main" id="{18268BAE-CB95-4138-AE88-FDF636C13168}"/>
                  </a:ext>
                </a:extLst>
              </p:cNvPr>
              <p:cNvGrpSpPr/>
              <p:nvPr/>
            </p:nvGrpSpPr>
            <p:grpSpPr>
              <a:xfrm>
                <a:off x="9367622" y="3373343"/>
                <a:ext cx="1373936" cy="1095842"/>
                <a:chOff x="1439010" y="3373342"/>
                <a:chExt cx="1373936" cy="1391565"/>
              </a:xfrm>
            </p:grpSpPr>
            <p:sp>
              <p:nvSpPr>
                <p:cNvPr id="340" name="矩形: 圆角 339">
                  <a:extLst>
                    <a:ext uri="{FF2B5EF4-FFF2-40B4-BE49-F238E27FC236}">
                      <a16:creationId xmlns:a16="http://schemas.microsoft.com/office/drawing/2014/main" id="{48DF63CC-6FBA-47F3-8373-1CFD6E5E1994}"/>
                    </a:ext>
                  </a:extLst>
                </p:cNvPr>
                <p:cNvSpPr/>
                <p:nvPr/>
              </p:nvSpPr>
              <p:spPr>
                <a:xfrm>
                  <a:off x="1439010" y="3373342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41" name="矩形: 圆角 340">
                  <a:extLst>
                    <a:ext uri="{FF2B5EF4-FFF2-40B4-BE49-F238E27FC236}">
                      <a16:creationId xmlns:a16="http://schemas.microsoft.com/office/drawing/2014/main" id="{6F48376C-A631-4F7D-96CF-E5262FA40D9C}"/>
                    </a:ext>
                  </a:extLst>
                </p:cNvPr>
                <p:cNvSpPr/>
                <p:nvPr/>
              </p:nvSpPr>
              <p:spPr>
                <a:xfrm>
                  <a:off x="1439010" y="3868621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42" name="矩形: 圆角 341">
                  <a:extLst>
                    <a:ext uri="{FF2B5EF4-FFF2-40B4-BE49-F238E27FC236}">
                      <a16:creationId xmlns:a16="http://schemas.microsoft.com/office/drawing/2014/main" id="{323AA844-778E-469D-A831-0D400C9E197C}"/>
                    </a:ext>
                  </a:extLst>
                </p:cNvPr>
                <p:cNvSpPr/>
                <p:nvPr/>
              </p:nvSpPr>
              <p:spPr>
                <a:xfrm>
                  <a:off x="1439010" y="4358385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449" name="组合 448">
              <a:extLst>
                <a:ext uri="{FF2B5EF4-FFF2-40B4-BE49-F238E27FC236}">
                  <a16:creationId xmlns:a16="http://schemas.microsoft.com/office/drawing/2014/main" id="{42254918-E839-435E-865B-29A584DF42D2}"/>
                </a:ext>
              </a:extLst>
            </p:cNvPr>
            <p:cNvGrpSpPr/>
            <p:nvPr/>
          </p:nvGrpSpPr>
          <p:grpSpPr>
            <a:xfrm>
              <a:off x="9364689" y="2518197"/>
              <a:ext cx="1571277" cy="684378"/>
              <a:chOff x="9364689" y="2518197"/>
              <a:chExt cx="1571277" cy="684378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74623667-1BBC-42BF-A5FD-5884F459C740}"/>
                  </a:ext>
                </a:extLst>
              </p:cNvPr>
              <p:cNvGrpSpPr/>
              <p:nvPr/>
            </p:nvGrpSpPr>
            <p:grpSpPr>
              <a:xfrm>
                <a:off x="9364689" y="2631279"/>
                <a:ext cx="1486371" cy="571296"/>
                <a:chOff x="2018668" y="2790636"/>
                <a:chExt cx="2524002" cy="571296"/>
              </a:xfrm>
            </p:grpSpPr>
            <p:sp>
              <p:nvSpPr>
                <p:cNvPr id="259" name="矩形: 圆角 258">
                  <a:extLst>
                    <a:ext uri="{FF2B5EF4-FFF2-40B4-BE49-F238E27FC236}">
                      <a16:creationId xmlns:a16="http://schemas.microsoft.com/office/drawing/2014/main" id="{F96964BD-11B5-4C9B-AC7D-51964E80E66E}"/>
                    </a:ext>
                  </a:extLst>
                </p:cNvPr>
                <p:cNvSpPr/>
                <p:nvPr/>
              </p:nvSpPr>
              <p:spPr>
                <a:xfrm>
                  <a:off x="2018668" y="2825775"/>
                  <a:ext cx="2333077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0" name="文本框 259">
                  <a:extLst>
                    <a:ext uri="{FF2B5EF4-FFF2-40B4-BE49-F238E27FC236}">
                      <a16:creationId xmlns:a16="http://schemas.microsoft.com/office/drawing/2014/main" id="{644882C6-B6B9-4026-9E29-82BC3A704042}"/>
                    </a:ext>
                  </a:extLst>
                </p:cNvPr>
                <p:cNvSpPr txBox="1"/>
                <p:nvPr/>
              </p:nvSpPr>
              <p:spPr>
                <a:xfrm>
                  <a:off x="2156207" y="2790636"/>
                  <a:ext cx="2386463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其他关系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447" name="组合 446">
                <a:extLst>
                  <a:ext uri="{FF2B5EF4-FFF2-40B4-BE49-F238E27FC236}">
                    <a16:creationId xmlns:a16="http://schemas.microsoft.com/office/drawing/2014/main" id="{597627B1-0BAF-4B1D-AFEA-7BDAF2BBB96B}"/>
                  </a:ext>
                </a:extLst>
              </p:cNvPr>
              <p:cNvGrpSpPr/>
              <p:nvPr/>
            </p:nvGrpSpPr>
            <p:grpSpPr>
              <a:xfrm>
                <a:off x="10550605" y="2518197"/>
                <a:ext cx="385361" cy="385361"/>
                <a:chOff x="10520125" y="2518197"/>
                <a:chExt cx="385361" cy="385361"/>
              </a:xfrm>
            </p:grpSpPr>
            <p:sp>
              <p:nvSpPr>
                <p:cNvPr id="375" name="任意多边形: 形状 374">
                  <a:extLst>
                    <a:ext uri="{FF2B5EF4-FFF2-40B4-BE49-F238E27FC236}">
                      <a16:creationId xmlns:a16="http://schemas.microsoft.com/office/drawing/2014/main" id="{DA228A5D-7E37-4426-8427-51BCB1CE17FA}"/>
                    </a:ext>
                  </a:extLst>
                </p:cNvPr>
                <p:cNvSpPr/>
                <p:nvPr/>
              </p:nvSpPr>
              <p:spPr>
                <a:xfrm>
                  <a:off x="10520125" y="2518197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39" name="组合 438">
                  <a:extLst>
                    <a:ext uri="{FF2B5EF4-FFF2-40B4-BE49-F238E27FC236}">
                      <a16:creationId xmlns:a16="http://schemas.microsoft.com/office/drawing/2014/main" id="{EFA1A0A4-DD9A-4A1F-A921-B8B159519E61}"/>
                    </a:ext>
                  </a:extLst>
                </p:cNvPr>
                <p:cNvGrpSpPr/>
                <p:nvPr/>
              </p:nvGrpSpPr>
              <p:grpSpPr>
                <a:xfrm>
                  <a:off x="10641368" y="2615627"/>
                  <a:ext cx="142874" cy="190500"/>
                  <a:chOff x="10730867" y="2608683"/>
                  <a:chExt cx="142874" cy="190500"/>
                </a:xfrm>
              </p:grpSpPr>
              <p:sp>
                <p:nvSpPr>
                  <p:cNvPr id="437" name="任意多边形: 形状 436">
                    <a:extLst>
                      <a:ext uri="{FF2B5EF4-FFF2-40B4-BE49-F238E27FC236}">
                        <a16:creationId xmlns:a16="http://schemas.microsoft.com/office/drawing/2014/main" id="{D30AD26E-BA1B-4D50-B951-6E08D5B39E03}"/>
                      </a:ext>
                    </a:extLst>
                  </p:cNvPr>
                  <p:cNvSpPr/>
                  <p:nvPr/>
                </p:nvSpPr>
                <p:spPr>
                  <a:xfrm>
                    <a:off x="10730867" y="2608683"/>
                    <a:ext cx="142874" cy="190500"/>
                  </a:xfrm>
                  <a:custGeom>
                    <a:avLst/>
                    <a:gdLst>
                      <a:gd name="connsiteX0" fmla="*/ 0 w 142874"/>
                      <a:gd name="connsiteY0" fmla="*/ 139606 h 190500"/>
                      <a:gd name="connsiteX1" fmla="*/ 71604 w 142874"/>
                      <a:gd name="connsiteY1" fmla="*/ 14015 h 190500"/>
                      <a:gd name="connsiteX2" fmla="*/ 95446 w 142874"/>
                      <a:gd name="connsiteY2" fmla="*/ 0 h 190500"/>
                      <a:gd name="connsiteX3" fmla="*/ 123912 w 142874"/>
                      <a:gd name="connsiteY3" fmla="*/ 23747 h 190500"/>
                      <a:gd name="connsiteX4" fmla="*/ 142875 w 142874"/>
                      <a:gd name="connsiteY4" fmla="*/ 26573 h 190500"/>
                      <a:gd name="connsiteX5" fmla="*/ 109744 w 142874"/>
                      <a:gd name="connsiteY5" fmla="*/ 38100 h 190500"/>
                      <a:gd name="connsiteX6" fmla="*/ 123912 w 142874"/>
                      <a:gd name="connsiteY6" fmla="*/ 76219 h 190500"/>
                      <a:gd name="connsiteX7" fmla="*/ 92817 w 142874"/>
                      <a:gd name="connsiteY7" fmla="*/ 131288 h 190500"/>
                      <a:gd name="connsiteX8" fmla="*/ 33620 w 142874"/>
                      <a:gd name="connsiteY8" fmla="*/ 138113 h 190500"/>
                      <a:gd name="connsiteX9" fmla="*/ 4569 w 142874"/>
                      <a:gd name="connsiteY9" fmla="*/ 19050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2874" h="190500">
                        <a:moveTo>
                          <a:pt x="0" y="139606"/>
                        </a:moveTo>
                        <a:lnTo>
                          <a:pt x="71604" y="14015"/>
                        </a:lnTo>
                        <a:cubicBezTo>
                          <a:pt x="76005" y="4672"/>
                          <a:pt x="83952" y="0"/>
                          <a:pt x="95446" y="0"/>
                        </a:cubicBezTo>
                        <a:cubicBezTo>
                          <a:pt x="112687" y="0"/>
                          <a:pt x="123912" y="23747"/>
                          <a:pt x="123912" y="23747"/>
                        </a:cubicBezTo>
                        <a:cubicBezTo>
                          <a:pt x="123912" y="23747"/>
                          <a:pt x="130233" y="24689"/>
                          <a:pt x="142875" y="26573"/>
                        </a:cubicBezTo>
                        <a:cubicBezTo>
                          <a:pt x="123776" y="26885"/>
                          <a:pt x="112733" y="30728"/>
                          <a:pt x="109744" y="38100"/>
                        </a:cubicBezTo>
                        <a:cubicBezTo>
                          <a:pt x="105262" y="49159"/>
                          <a:pt x="121440" y="60630"/>
                          <a:pt x="123912" y="76219"/>
                        </a:cubicBezTo>
                        <a:cubicBezTo>
                          <a:pt x="126383" y="91806"/>
                          <a:pt x="116525" y="118134"/>
                          <a:pt x="92817" y="131288"/>
                        </a:cubicBezTo>
                        <a:cubicBezTo>
                          <a:pt x="77011" y="140057"/>
                          <a:pt x="57279" y="142332"/>
                          <a:pt x="33620" y="138113"/>
                        </a:cubicBezTo>
                        <a:lnTo>
                          <a:pt x="4569" y="190500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8" name="任意多边形: 形状 437">
                    <a:extLst>
                      <a:ext uri="{FF2B5EF4-FFF2-40B4-BE49-F238E27FC236}">
                        <a16:creationId xmlns:a16="http://schemas.microsoft.com/office/drawing/2014/main" id="{3D51FFA8-F1EF-4706-9299-B37BED8628D6}"/>
                      </a:ext>
                    </a:extLst>
                  </p:cNvPr>
                  <p:cNvSpPr/>
                  <p:nvPr/>
                </p:nvSpPr>
                <p:spPr>
                  <a:xfrm>
                    <a:off x="10778223" y="2675185"/>
                    <a:ext cx="47213" cy="47692"/>
                  </a:xfrm>
                  <a:custGeom>
                    <a:avLst/>
                    <a:gdLst>
                      <a:gd name="connsiteX0" fmla="*/ 0 w 47213"/>
                      <a:gd name="connsiteY0" fmla="*/ 47692 h 47692"/>
                      <a:gd name="connsiteX1" fmla="*/ 24226 w 47213"/>
                      <a:gd name="connsiteY1" fmla="*/ 5037 h 47692"/>
                      <a:gd name="connsiteX2" fmla="*/ 45368 w 47213"/>
                      <a:gd name="connsiteY2" fmla="*/ 22005 h 47692"/>
                      <a:gd name="connsiteX3" fmla="*/ 0 w 47213"/>
                      <a:gd name="connsiteY3" fmla="*/ 47692 h 47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13" h="47692">
                        <a:moveTo>
                          <a:pt x="0" y="47692"/>
                        </a:moveTo>
                        <a:cubicBezTo>
                          <a:pt x="12282" y="25549"/>
                          <a:pt x="20357" y="11330"/>
                          <a:pt x="24226" y="5037"/>
                        </a:cubicBezTo>
                        <a:cubicBezTo>
                          <a:pt x="30029" y="-4403"/>
                          <a:pt x="53969" y="-1557"/>
                          <a:pt x="45368" y="22005"/>
                        </a:cubicBezTo>
                        <a:cubicBezTo>
                          <a:pt x="39634" y="37712"/>
                          <a:pt x="24511" y="46275"/>
                          <a:pt x="0" y="4769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467" name="组合 466">
            <a:extLst>
              <a:ext uri="{FF2B5EF4-FFF2-40B4-BE49-F238E27FC236}">
                <a16:creationId xmlns:a16="http://schemas.microsoft.com/office/drawing/2014/main" id="{650EF7BB-5D9C-4E74-9992-F4CDABEC8012}"/>
              </a:ext>
            </a:extLst>
          </p:cNvPr>
          <p:cNvGrpSpPr/>
          <p:nvPr/>
        </p:nvGrpSpPr>
        <p:grpSpPr>
          <a:xfrm>
            <a:off x="7137981" y="2518197"/>
            <a:ext cx="1874629" cy="3210702"/>
            <a:chOff x="7137981" y="2518197"/>
            <a:chExt cx="1874629" cy="3210702"/>
          </a:xfrm>
        </p:grpSpPr>
        <p:grpSp>
          <p:nvGrpSpPr>
            <p:cNvPr id="462" name="组合 461">
              <a:extLst>
                <a:ext uri="{FF2B5EF4-FFF2-40B4-BE49-F238E27FC236}">
                  <a16:creationId xmlns:a16="http://schemas.microsoft.com/office/drawing/2014/main" id="{03266447-5A83-4E4F-BCAF-4642766C7FB9}"/>
                </a:ext>
              </a:extLst>
            </p:cNvPr>
            <p:cNvGrpSpPr/>
            <p:nvPr/>
          </p:nvGrpSpPr>
          <p:grpSpPr>
            <a:xfrm>
              <a:off x="7137981" y="2811866"/>
              <a:ext cx="1874629" cy="2917033"/>
              <a:chOff x="7137981" y="2811866"/>
              <a:chExt cx="1874629" cy="2917033"/>
            </a:xfrm>
          </p:grpSpPr>
          <p:grpSp>
            <p:nvGrpSpPr>
              <p:cNvPr id="457" name="组合 456">
                <a:extLst>
                  <a:ext uri="{FF2B5EF4-FFF2-40B4-BE49-F238E27FC236}">
                    <a16:creationId xmlns:a16="http://schemas.microsoft.com/office/drawing/2014/main" id="{62EDEEE5-C43C-4944-84E5-E0BD6CCFBA0D}"/>
                  </a:ext>
                </a:extLst>
              </p:cNvPr>
              <p:cNvGrpSpPr/>
              <p:nvPr/>
            </p:nvGrpSpPr>
            <p:grpSpPr>
              <a:xfrm>
                <a:off x="7137981" y="2811866"/>
                <a:ext cx="1874629" cy="2917033"/>
                <a:chOff x="7137981" y="2811866"/>
                <a:chExt cx="1874629" cy="2917033"/>
              </a:xfrm>
            </p:grpSpPr>
            <p:sp>
              <p:nvSpPr>
                <p:cNvPr id="8" name="矩形: 圆角 7">
                  <a:extLst>
                    <a:ext uri="{FF2B5EF4-FFF2-40B4-BE49-F238E27FC236}">
                      <a16:creationId xmlns:a16="http://schemas.microsoft.com/office/drawing/2014/main" id="{0D023DE8-5335-4BDC-917D-B0E3A34E5395}"/>
                    </a:ext>
                  </a:extLst>
                </p:cNvPr>
                <p:cNvSpPr/>
                <p:nvPr/>
              </p:nvSpPr>
              <p:spPr>
                <a:xfrm>
                  <a:off x="7137981" y="2811866"/>
                  <a:ext cx="1874629" cy="2917033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254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127000" dist="292100" dir="5400000" sx="92000" sy="92000" algn="t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36658421-4457-4BA5-94CE-8D944DA02DF1}"/>
                    </a:ext>
                  </a:extLst>
                </p:cNvPr>
                <p:cNvGrpSpPr/>
                <p:nvPr/>
              </p:nvGrpSpPr>
              <p:grpSpPr>
                <a:xfrm>
                  <a:off x="7617249" y="4773155"/>
                  <a:ext cx="916092" cy="941583"/>
                  <a:chOff x="12219929" y="8978109"/>
                  <a:chExt cx="1929140" cy="1982819"/>
                </a:xfrm>
              </p:grpSpPr>
              <p:sp>
                <p:nvSpPr>
                  <p:cNvPr id="95" name="任意多边形: 形状 94">
                    <a:extLst>
                      <a:ext uri="{FF2B5EF4-FFF2-40B4-BE49-F238E27FC236}">
                        <a16:creationId xmlns:a16="http://schemas.microsoft.com/office/drawing/2014/main" id="{7132DBF7-BFA0-4107-A093-37A8A0C2B1E2}"/>
                      </a:ext>
                    </a:extLst>
                  </p:cNvPr>
                  <p:cNvSpPr/>
                  <p:nvPr/>
                </p:nvSpPr>
                <p:spPr>
                  <a:xfrm>
                    <a:off x="12292487" y="8981666"/>
                    <a:ext cx="533598" cy="1231581"/>
                  </a:xfrm>
                  <a:custGeom>
                    <a:avLst/>
                    <a:gdLst>
                      <a:gd name="connsiteX0" fmla="*/ 352365 w 533598"/>
                      <a:gd name="connsiteY0" fmla="*/ 7778 h 1231581"/>
                      <a:gd name="connsiteX1" fmla="*/ 137195 w 533598"/>
                      <a:gd name="connsiteY1" fmla="*/ 64928 h 1231581"/>
                      <a:gd name="connsiteX2" fmla="*/ 93095 w 533598"/>
                      <a:gd name="connsiteY2" fmla="*/ 420020 h 1231581"/>
                      <a:gd name="connsiteX3" fmla="*/ 7370 w 533598"/>
                      <a:gd name="connsiteY3" fmla="*/ 915320 h 1231581"/>
                      <a:gd name="connsiteX4" fmla="*/ 79950 w 533598"/>
                      <a:gd name="connsiteY4" fmla="*/ 1169447 h 1231581"/>
                      <a:gd name="connsiteX5" fmla="*/ 494954 w 533598"/>
                      <a:gd name="connsiteY5" fmla="*/ 1069720 h 1231581"/>
                      <a:gd name="connsiteX6" fmla="*/ 489525 w 533598"/>
                      <a:gd name="connsiteY6" fmla="*/ 469645 h 1231581"/>
                      <a:gd name="connsiteX7" fmla="*/ 479143 w 533598"/>
                      <a:gd name="connsiteY7" fmla="*/ 135318 h 1231581"/>
                      <a:gd name="connsiteX8" fmla="*/ 352365 w 533598"/>
                      <a:gd name="connsiteY8" fmla="*/ 7778 h 123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3598" h="1231581">
                        <a:moveTo>
                          <a:pt x="352365" y="7778"/>
                        </a:moveTo>
                        <a:cubicBezTo>
                          <a:pt x="352365" y="7778"/>
                          <a:pt x="230445" y="-31084"/>
                          <a:pt x="137195" y="64928"/>
                        </a:cubicBezTo>
                        <a:cubicBezTo>
                          <a:pt x="43946" y="160940"/>
                          <a:pt x="93095" y="352678"/>
                          <a:pt x="93095" y="420020"/>
                        </a:cubicBezTo>
                        <a:cubicBezTo>
                          <a:pt x="93095" y="487362"/>
                          <a:pt x="7370" y="915320"/>
                          <a:pt x="7370" y="915320"/>
                        </a:cubicBezTo>
                        <a:cubicBezTo>
                          <a:pt x="7370" y="915320"/>
                          <a:pt x="-34159" y="1070863"/>
                          <a:pt x="79950" y="1169447"/>
                        </a:cubicBezTo>
                        <a:cubicBezTo>
                          <a:pt x="194060" y="1268031"/>
                          <a:pt x="404943" y="1259458"/>
                          <a:pt x="494954" y="1069720"/>
                        </a:cubicBezTo>
                        <a:cubicBezTo>
                          <a:pt x="584966" y="879982"/>
                          <a:pt x="489525" y="609472"/>
                          <a:pt x="489525" y="469645"/>
                        </a:cubicBezTo>
                        <a:cubicBezTo>
                          <a:pt x="489525" y="329818"/>
                          <a:pt x="510290" y="236378"/>
                          <a:pt x="479143" y="135318"/>
                        </a:cubicBezTo>
                        <a:cubicBezTo>
                          <a:pt x="459960" y="74824"/>
                          <a:pt x="412744" y="27323"/>
                          <a:pt x="352365" y="777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6" name="任意多边形: 形状 95">
                    <a:extLst>
                      <a:ext uri="{FF2B5EF4-FFF2-40B4-BE49-F238E27FC236}">
                        <a16:creationId xmlns:a16="http://schemas.microsoft.com/office/drawing/2014/main" id="{10968094-7E75-4617-87A1-DDF3483C9D1B}"/>
                      </a:ext>
                    </a:extLst>
                  </p:cNvPr>
                  <p:cNvSpPr/>
                  <p:nvPr/>
                </p:nvSpPr>
                <p:spPr>
                  <a:xfrm>
                    <a:off x="12411776" y="9062120"/>
                    <a:ext cx="196881" cy="187356"/>
                  </a:xfrm>
                  <a:custGeom>
                    <a:avLst/>
                    <a:gdLst>
                      <a:gd name="connsiteX0" fmla="*/ 196882 w 196881"/>
                      <a:gd name="connsiteY0" fmla="*/ 0 h 187356"/>
                      <a:gd name="connsiteX1" fmla="*/ 0 w 196881"/>
                      <a:gd name="connsiteY1" fmla="*/ 187357 h 187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6881" h="187356">
                        <a:moveTo>
                          <a:pt x="196882" y="0"/>
                        </a:moveTo>
                        <a:cubicBezTo>
                          <a:pt x="196882" y="0"/>
                          <a:pt x="79343" y="146113"/>
                          <a:pt x="0" y="187357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7" name="任意多边形: 形状 96">
                    <a:extLst>
                      <a:ext uri="{FF2B5EF4-FFF2-40B4-BE49-F238E27FC236}">
                        <a16:creationId xmlns:a16="http://schemas.microsoft.com/office/drawing/2014/main" id="{FD83648D-9C81-4293-95CB-4E8B26FCD001}"/>
                      </a:ext>
                    </a:extLst>
                  </p:cNvPr>
                  <p:cNvSpPr/>
                  <p:nvPr/>
                </p:nvSpPr>
                <p:spPr>
                  <a:xfrm>
                    <a:off x="12392726" y="9049452"/>
                    <a:ext cx="114300" cy="187356"/>
                  </a:xfrm>
                  <a:custGeom>
                    <a:avLst/>
                    <a:gdLst>
                      <a:gd name="connsiteX0" fmla="*/ 114300 w 114300"/>
                      <a:gd name="connsiteY0" fmla="*/ 0 h 187356"/>
                      <a:gd name="connsiteX1" fmla="*/ 0 w 114300"/>
                      <a:gd name="connsiteY1" fmla="*/ 187357 h 187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4300" h="187356">
                        <a:moveTo>
                          <a:pt x="114300" y="0"/>
                        </a:moveTo>
                        <a:cubicBezTo>
                          <a:pt x="114300" y="0"/>
                          <a:pt x="54007" y="146018"/>
                          <a:pt x="0" y="187357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8" name="任意多边形: 形状 97">
                    <a:extLst>
                      <a:ext uri="{FF2B5EF4-FFF2-40B4-BE49-F238E27FC236}">
                        <a16:creationId xmlns:a16="http://schemas.microsoft.com/office/drawing/2014/main" id="{68F28AE5-E9D2-4C32-8178-3F873667416D}"/>
                      </a:ext>
                    </a:extLst>
                  </p:cNvPr>
                  <p:cNvSpPr/>
                  <p:nvPr/>
                </p:nvSpPr>
                <p:spPr>
                  <a:xfrm>
                    <a:off x="12724159" y="9510557"/>
                    <a:ext cx="162505" cy="1087894"/>
                  </a:xfrm>
                  <a:custGeom>
                    <a:avLst/>
                    <a:gdLst>
                      <a:gd name="connsiteX0" fmla="*/ 121099 w 162505"/>
                      <a:gd name="connsiteY0" fmla="*/ 41148 h 1087894"/>
                      <a:gd name="connsiteX1" fmla="*/ 161866 w 162505"/>
                      <a:gd name="connsiteY1" fmla="*/ 109728 h 1087894"/>
                      <a:gd name="connsiteX2" fmla="*/ 106621 w 162505"/>
                      <a:gd name="connsiteY2" fmla="*/ 326136 h 1087894"/>
                      <a:gd name="connsiteX3" fmla="*/ 87666 w 162505"/>
                      <a:gd name="connsiteY3" fmla="*/ 529495 h 1087894"/>
                      <a:gd name="connsiteX4" fmla="*/ 157103 w 162505"/>
                      <a:gd name="connsiteY4" fmla="*/ 866108 h 1087894"/>
                      <a:gd name="connsiteX5" fmla="*/ 143197 w 162505"/>
                      <a:gd name="connsiteY5" fmla="*/ 1086422 h 1087894"/>
                      <a:gd name="connsiteX6" fmla="*/ 108526 w 162505"/>
                      <a:gd name="connsiteY6" fmla="*/ 1013555 h 1087894"/>
                      <a:gd name="connsiteX7" fmla="*/ 18324 w 162505"/>
                      <a:gd name="connsiteY7" fmla="*/ 650938 h 1087894"/>
                      <a:gd name="connsiteX8" fmla="*/ 893 w 162505"/>
                      <a:gd name="connsiteY8" fmla="*/ 473964 h 1087894"/>
                      <a:gd name="connsiteX9" fmla="*/ 33945 w 162505"/>
                      <a:gd name="connsiteY9" fmla="*/ 154686 h 1087894"/>
                      <a:gd name="connsiteX10" fmla="*/ 36612 w 162505"/>
                      <a:gd name="connsiteY10" fmla="*/ 0 h 1087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2505" h="1087894">
                        <a:moveTo>
                          <a:pt x="121099" y="41148"/>
                        </a:moveTo>
                        <a:cubicBezTo>
                          <a:pt x="143883" y="57121"/>
                          <a:pt x="158722" y="82086"/>
                          <a:pt x="161866" y="109728"/>
                        </a:cubicBezTo>
                        <a:cubicBezTo>
                          <a:pt x="168819" y="158305"/>
                          <a:pt x="117003" y="270605"/>
                          <a:pt x="106621" y="326136"/>
                        </a:cubicBezTo>
                        <a:cubicBezTo>
                          <a:pt x="96810" y="393554"/>
                          <a:pt x="90485" y="461429"/>
                          <a:pt x="87666" y="529495"/>
                        </a:cubicBezTo>
                        <a:cubicBezTo>
                          <a:pt x="87666" y="546830"/>
                          <a:pt x="146721" y="803624"/>
                          <a:pt x="157103" y="866108"/>
                        </a:cubicBezTo>
                        <a:cubicBezTo>
                          <a:pt x="167486" y="928592"/>
                          <a:pt x="151864" y="1075658"/>
                          <a:pt x="143197" y="1086422"/>
                        </a:cubicBezTo>
                        <a:cubicBezTo>
                          <a:pt x="134529" y="1097185"/>
                          <a:pt x="110240" y="1046512"/>
                          <a:pt x="108526" y="1013555"/>
                        </a:cubicBezTo>
                        <a:cubicBezTo>
                          <a:pt x="106811" y="980599"/>
                          <a:pt x="42613" y="727234"/>
                          <a:pt x="18324" y="650938"/>
                        </a:cubicBezTo>
                        <a:cubicBezTo>
                          <a:pt x="-5965" y="574643"/>
                          <a:pt x="893" y="473964"/>
                          <a:pt x="893" y="473964"/>
                        </a:cubicBezTo>
                        <a:cubicBezTo>
                          <a:pt x="893" y="473964"/>
                          <a:pt x="33945" y="243173"/>
                          <a:pt x="33945" y="154686"/>
                        </a:cubicBezTo>
                        <a:cubicBezTo>
                          <a:pt x="33945" y="66199"/>
                          <a:pt x="36612" y="0"/>
                          <a:pt x="36612" y="0"/>
                        </a:cubicBezTo>
                        <a:close/>
                      </a:path>
                    </a:pathLst>
                  </a:custGeom>
                  <a:solidFill>
                    <a:srgbClr val="ECEFF1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9" name="任意多边形: 形状 98">
                    <a:extLst>
                      <a:ext uri="{FF2B5EF4-FFF2-40B4-BE49-F238E27FC236}">
                        <a16:creationId xmlns:a16="http://schemas.microsoft.com/office/drawing/2014/main" id="{F80BDA77-4632-41A2-8381-C3198CD8E2A0}"/>
                      </a:ext>
                    </a:extLst>
                  </p:cNvPr>
                  <p:cNvSpPr/>
                  <p:nvPr/>
                </p:nvSpPr>
                <p:spPr>
                  <a:xfrm>
                    <a:off x="12724064" y="9784496"/>
                    <a:ext cx="160446" cy="813496"/>
                  </a:xfrm>
                  <a:custGeom>
                    <a:avLst/>
                    <a:gdLst>
                      <a:gd name="connsiteX0" fmla="*/ 143101 w 160446"/>
                      <a:gd name="connsiteY0" fmla="*/ 812101 h 813496"/>
                      <a:gd name="connsiteX1" fmla="*/ 157008 w 160446"/>
                      <a:gd name="connsiteY1" fmla="*/ 591788 h 813496"/>
                      <a:gd name="connsiteX2" fmla="*/ 87761 w 160446"/>
                      <a:gd name="connsiteY2" fmla="*/ 255556 h 813496"/>
                      <a:gd name="connsiteX3" fmla="*/ 106811 w 160446"/>
                      <a:gd name="connsiteY3" fmla="*/ 52578 h 813496"/>
                      <a:gd name="connsiteX4" fmla="*/ 121480 w 160446"/>
                      <a:gd name="connsiteY4" fmla="*/ 0 h 813496"/>
                      <a:gd name="connsiteX5" fmla="*/ 56043 w 160446"/>
                      <a:gd name="connsiteY5" fmla="*/ 14859 h 813496"/>
                      <a:gd name="connsiteX6" fmla="*/ 20800 w 160446"/>
                      <a:gd name="connsiteY6" fmla="*/ 44958 h 813496"/>
                      <a:gd name="connsiteX7" fmla="*/ 893 w 160446"/>
                      <a:gd name="connsiteY7" fmla="*/ 200025 h 813496"/>
                      <a:gd name="connsiteX8" fmla="*/ 18324 w 160446"/>
                      <a:gd name="connsiteY8" fmla="*/ 376999 h 813496"/>
                      <a:gd name="connsiteX9" fmla="*/ 108526 w 160446"/>
                      <a:gd name="connsiteY9" fmla="*/ 739616 h 813496"/>
                      <a:gd name="connsiteX10" fmla="*/ 143101 w 160446"/>
                      <a:gd name="connsiteY10" fmla="*/ 812101 h 813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0446" h="813496">
                        <a:moveTo>
                          <a:pt x="143101" y="812101"/>
                        </a:moveTo>
                        <a:cubicBezTo>
                          <a:pt x="151769" y="801719"/>
                          <a:pt x="167390" y="654177"/>
                          <a:pt x="157008" y="591788"/>
                        </a:cubicBezTo>
                        <a:cubicBezTo>
                          <a:pt x="146626" y="529399"/>
                          <a:pt x="87761" y="272510"/>
                          <a:pt x="87761" y="255556"/>
                        </a:cubicBezTo>
                        <a:cubicBezTo>
                          <a:pt x="90628" y="187614"/>
                          <a:pt x="96981" y="119862"/>
                          <a:pt x="106811" y="52578"/>
                        </a:cubicBezTo>
                        <a:cubicBezTo>
                          <a:pt x="110621" y="34766"/>
                          <a:pt x="115527" y="17211"/>
                          <a:pt x="121480" y="0"/>
                        </a:cubicBezTo>
                        <a:cubicBezTo>
                          <a:pt x="101068" y="9830"/>
                          <a:pt x="78693" y="14906"/>
                          <a:pt x="56043" y="14859"/>
                        </a:cubicBezTo>
                        <a:cubicBezTo>
                          <a:pt x="43946" y="14859"/>
                          <a:pt x="32135" y="26003"/>
                          <a:pt x="20800" y="44958"/>
                        </a:cubicBezTo>
                        <a:cubicBezTo>
                          <a:pt x="11275" y="125539"/>
                          <a:pt x="893" y="200025"/>
                          <a:pt x="893" y="200025"/>
                        </a:cubicBezTo>
                        <a:cubicBezTo>
                          <a:pt x="893" y="200025"/>
                          <a:pt x="-5965" y="300609"/>
                          <a:pt x="18324" y="376999"/>
                        </a:cubicBezTo>
                        <a:cubicBezTo>
                          <a:pt x="42613" y="453390"/>
                          <a:pt x="106811" y="706660"/>
                          <a:pt x="108526" y="739616"/>
                        </a:cubicBezTo>
                        <a:cubicBezTo>
                          <a:pt x="110240" y="772573"/>
                          <a:pt x="134434" y="822484"/>
                          <a:pt x="143101" y="8121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0" name="任意多边形: 形状 99">
                    <a:extLst>
                      <a:ext uri="{FF2B5EF4-FFF2-40B4-BE49-F238E27FC236}">
                        <a16:creationId xmlns:a16="http://schemas.microsoft.com/office/drawing/2014/main" id="{B0A8298E-00E1-4C9E-9071-F509838A2E35}"/>
                      </a:ext>
                    </a:extLst>
                  </p:cNvPr>
                  <p:cNvSpPr/>
                  <p:nvPr/>
                </p:nvSpPr>
                <p:spPr>
                  <a:xfrm>
                    <a:off x="12227132" y="9461206"/>
                    <a:ext cx="640205" cy="1499722"/>
                  </a:xfrm>
                  <a:custGeom>
                    <a:avLst/>
                    <a:gdLst>
                      <a:gd name="connsiteX0" fmla="*/ 291704 w 640205"/>
                      <a:gd name="connsiteY0" fmla="*/ 1499723 h 1499722"/>
                      <a:gd name="connsiteX1" fmla="*/ 308659 w 640205"/>
                      <a:gd name="connsiteY1" fmla="*/ 1336655 h 1499722"/>
                      <a:gd name="connsiteX2" fmla="*/ 329423 w 640205"/>
                      <a:gd name="connsiteY2" fmla="*/ 1199590 h 1499722"/>
                      <a:gd name="connsiteX3" fmla="*/ 364570 w 640205"/>
                      <a:gd name="connsiteY3" fmla="*/ 1499723 h 1499722"/>
                      <a:gd name="connsiteX4" fmla="*/ 605362 w 640205"/>
                      <a:gd name="connsiteY4" fmla="*/ 1499723 h 1499722"/>
                      <a:gd name="connsiteX5" fmla="*/ 640033 w 640205"/>
                      <a:gd name="connsiteY5" fmla="*/ 1135392 h 1499722"/>
                      <a:gd name="connsiteX6" fmla="*/ 525733 w 640205"/>
                      <a:gd name="connsiteY6" fmla="*/ 637425 h 1499722"/>
                      <a:gd name="connsiteX7" fmla="*/ 529162 w 640205"/>
                      <a:gd name="connsiteY7" fmla="*/ 521220 h 1499722"/>
                      <a:gd name="connsiteX8" fmla="*/ 594885 w 640205"/>
                      <a:gd name="connsiteY8" fmla="*/ 299573 h 1499722"/>
                      <a:gd name="connsiteX9" fmla="*/ 615745 w 640205"/>
                      <a:gd name="connsiteY9" fmla="*/ 211086 h 1499722"/>
                      <a:gd name="connsiteX10" fmla="*/ 624413 w 640205"/>
                      <a:gd name="connsiteY10" fmla="*/ 96786 h 1499722"/>
                      <a:gd name="connsiteX11" fmla="*/ 463249 w 640205"/>
                      <a:gd name="connsiteY11" fmla="*/ 11061 h 1499722"/>
                      <a:gd name="connsiteX12" fmla="*/ 317517 w 640205"/>
                      <a:gd name="connsiteY12" fmla="*/ 7632 h 1499722"/>
                      <a:gd name="connsiteX13" fmla="*/ 147496 w 640205"/>
                      <a:gd name="connsiteY13" fmla="*/ 82212 h 1499722"/>
                      <a:gd name="connsiteX14" fmla="*/ 41768 w 640205"/>
                      <a:gd name="connsiteY14" fmla="*/ 214038 h 1499722"/>
                      <a:gd name="connsiteX15" fmla="*/ 163212 w 640205"/>
                      <a:gd name="connsiteY15" fmla="*/ 552462 h 1499722"/>
                      <a:gd name="connsiteX16" fmla="*/ 126731 w 640205"/>
                      <a:gd name="connsiteY16" fmla="*/ 673905 h 1499722"/>
                      <a:gd name="connsiteX17" fmla="*/ 17479 w 640205"/>
                      <a:gd name="connsiteY17" fmla="*/ 972324 h 1499722"/>
                      <a:gd name="connsiteX18" fmla="*/ 13765 w 640205"/>
                      <a:gd name="connsiteY18" fmla="*/ 1499723 h 1499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40205" h="1499722">
                        <a:moveTo>
                          <a:pt x="291704" y="1499723"/>
                        </a:moveTo>
                        <a:cubicBezTo>
                          <a:pt x="295514" y="1457051"/>
                          <a:pt x="303515" y="1370183"/>
                          <a:pt x="308659" y="1336655"/>
                        </a:cubicBezTo>
                        <a:cubicBezTo>
                          <a:pt x="315612" y="1291601"/>
                          <a:pt x="329423" y="1199590"/>
                          <a:pt x="329423" y="1199590"/>
                        </a:cubicBezTo>
                        <a:lnTo>
                          <a:pt x="364570" y="1499723"/>
                        </a:lnTo>
                        <a:lnTo>
                          <a:pt x="605362" y="1499723"/>
                        </a:lnTo>
                        <a:cubicBezTo>
                          <a:pt x="614030" y="1434286"/>
                          <a:pt x="635842" y="1258836"/>
                          <a:pt x="640033" y="1135392"/>
                        </a:cubicBezTo>
                        <a:cubicBezTo>
                          <a:pt x="645272" y="980991"/>
                          <a:pt x="528972" y="661713"/>
                          <a:pt x="525733" y="637425"/>
                        </a:cubicBezTo>
                        <a:cubicBezTo>
                          <a:pt x="522495" y="613136"/>
                          <a:pt x="529162" y="542175"/>
                          <a:pt x="529162" y="521220"/>
                        </a:cubicBezTo>
                        <a:cubicBezTo>
                          <a:pt x="529162" y="500265"/>
                          <a:pt x="589741" y="367296"/>
                          <a:pt x="594885" y="299573"/>
                        </a:cubicBezTo>
                        <a:cubicBezTo>
                          <a:pt x="600028" y="231850"/>
                          <a:pt x="615745" y="211086"/>
                          <a:pt x="615745" y="211086"/>
                        </a:cubicBezTo>
                        <a:lnTo>
                          <a:pt x="624413" y="96786"/>
                        </a:lnTo>
                        <a:cubicBezTo>
                          <a:pt x="619174" y="95071"/>
                          <a:pt x="541354" y="33825"/>
                          <a:pt x="463249" y="11061"/>
                        </a:cubicBezTo>
                        <a:cubicBezTo>
                          <a:pt x="415748" y="-2417"/>
                          <a:pt x="365599" y="-3598"/>
                          <a:pt x="317517" y="7632"/>
                        </a:cubicBezTo>
                        <a:cubicBezTo>
                          <a:pt x="317517" y="7632"/>
                          <a:pt x="204741" y="57924"/>
                          <a:pt x="147496" y="82212"/>
                        </a:cubicBezTo>
                        <a:cubicBezTo>
                          <a:pt x="90250" y="106501"/>
                          <a:pt x="43197" y="153364"/>
                          <a:pt x="41768" y="214038"/>
                        </a:cubicBezTo>
                        <a:cubicBezTo>
                          <a:pt x="40339" y="274713"/>
                          <a:pt x="152734" y="533316"/>
                          <a:pt x="163212" y="552462"/>
                        </a:cubicBezTo>
                        <a:cubicBezTo>
                          <a:pt x="173689" y="571607"/>
                          <a:pt x="140638" y="639139"/>
                          <a:pt x="126731" y="673905"/>
                        </a:cubicBezTo>
                        <a:cubicBezTo>
                          <a:pt x="112825" y="708672"/>
                          <a:pt x="55579" y="833544"/>
                          <a:pt x="17479" y="972324"/>
                        </a:cubicBezTo>
                        <a:cubicBezTo>
                          <a:pt x="-15191" y="1090815"/>
                          <a:pt x="6621" y="1409235"/>
                          <a:pt x="13765" y="1499723"/>
                        </a:cubicBezTo>
                        <a:close/>
                      </a:path>
                    </a:pathLst>
                  </a:custGeom>
                  <a:solidFill>
                    <a:srgbClr val="ECEFF1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0">
                    <a:extLst>
                      <a:ext uri="{FF2B5EF4-FFF2-40B4-BE49-F238E27FC236}">
                        <a16:creationId xmlns:a16="http://schemas.microsoft.com/office/drawing/2014/main" id="{1B7FB2FC-826F-4DA8-806A-319E56F7C901}"/>
                      </a:ext>
                    </a:extLst>
                  </p:cNvPr>
                  <p:cNvSpPr/>
                  <p:nvPr/>
                </p:nvSpPr>
                <p:spPr>
                  <a:xfrm>
                    <a:off x="12572938" y="9890985"/>
                    <a:ext cx="178022" cy="75197"/>
                  </a:xfrm>
                  <a:custGeom>
                    <a:avLst/>
                    <a:gdLst>
                      <a:gd name="connsiteX0" fmla="*/ 0 w 178022"/>
                      <a:gd name="connsiteY0" fmla="*/ 74771 h 75197"/>
                      <a:gd name="connsiteX1" fmla="*/ 178022 w 178022"/>
                      <a:gd name="connsiteY1" fmla="*/ 0 h 75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8022" h="75197">
                        <a:moveTo>
                          <a:pt x="0" y="74771"/>
                        </a:moveTo>
                        <a:cubicBezTo>
                          <a:pt x="0" y="74771"/>
                          <a:pt x="88963" y="85439"/>
                          <a:pt x="178022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" name="任意多边形: 形状 101">
                    <a:extLst>
                      <a:ext uri="{FF2B5EF4-FFF2-40B4-BE49-F238E27FC236}">
                        <a16:creationId xmlns:a16="http://schemas.microsoft.com/office/drawing/2014/main" id="{600E2F4F-A895-4C91-819E-819F3785543E}"/>
                      </a:ext>
                    </a:extLst>
                  </p:cNvPr>
                  <p:cNvSpPr/>
                  <p:nvPr/>
                </p:nvSpPr>
                <p:spPr>
                  <a:xfrm>
                    <a:off x="12497223" y="9461206"/>
                    <a:ext cx="203085" cy="256074"/>
                  </a:xfrm>
                  <a:custGeom>
                    <a:avLst/>
                    <a:gdLst>
                      <a:gd name="connsiteX0" fmla="*/ 137437 w 203085"/>
                      <a:gd name="connsiteY0" fmla="*/ 255758 h 256074"/>
                      <a:gd name="connsiteX1" fmla="*/ 199921 w 203085"/>
                      <a:gd name="connsiteY1" fmla="*/ 85737 h 256074"/>
                      <a:gd name="connsiteX2" fmla="*/ 202874 w 203085"/>
                      <a:gd name="connsiteY2" fmla="*/ 14204 h 256074"/>
                      <a:gd name="connsiteX3" fmla="*/ 193349 w 203085"/>
                      <a:gd name="connsiteY3" fmla="*/ 11061 h 256074"/>
                      <a:gd name="connsiteX4" fmla="*/ 47617 w 203085"/>
                      <a:gd name="connsiteY4" fmla="*/ 7632 h 256074"/>
                      <a:gd name="connsiteX5" fmla="*/ 1706 w 203085"/>
                      <a:gd name="connsiteY5" fmla="*/ 28015 h 256074"/>
                      <a:gd name="connsiteX6" fmla="*/ 9421 w 203085"/>
                      <a:gd name="connsiteY6" fmla="*/ 101262 h 256074"/>
                      <a:gd name="connsiteX7" fmla="*/ 137437 w 203085"/>
                      <a:gd name="connsiteY7" fmla="*/ 255758 h 256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3085" h="256074">
                        <a:moveTo>
                          <a:pt x="137437" y="255758"/>
                        </a:moveTo>
                        <a:cubicBezTo>
                          <a:pt x="163441" y="248805"/>
                          <a:pt x="196492" y="141458"/>
                          <a:pt x="199921" y="85737"/>
                        </a:cubicBezTo>
                        <a:cubicBezTo>
                          <a:pt x="201826" y="54590"/>
                          <a:pt x="203731" y="31349"/>
                          <a:pt x="202874" y="14204"/>
                        </a:cubicBezTo>
                        <a:cubicBezTo>
                          <a:pt x="199636" y="13156"/>
                          <a:pt x="196302" y="12013"/>
                          <a:pt x="193349" y="11061"/>
                        </a:cubicBezTo>
                        <a:cubicBezTo>
                          <a:pt x="145848" y="-2417"/>
                          <a:pt x="95699" y="-3598"/>
                          <a:pt x="47617" y="7632"/>
                        </a:cubicBezTo>
                        <a:lnTo>
                          <a:pt x="1706" y="28015"/>
                        </a:lnTo>
                        <a:cubicBezTo>
                          <a:pt x="-2132" y="52685"/>
                          <a:pt x="535" y="77936"/>
                          <a:pt x="9421" y="101262"/>
                        </a:cubicBezTo>
                        <a:cubicBezTo>
                          <a:pt x="28186" y="153364"/>
                          <a:pt x="111434" y="262711"/>
                          <a:pt x="137437" y="25575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" name="任意多边形: 形状 102">
                    <a:extLst>
                      <a:ext uri="{FF2B5EF4-FFF2-40B4-BE49-F238E27FC236}">
                        <a16:creationId xmlns:a16="http://schemas.microsoft.com/office/drawing/2014/main" id="{8271A8FB-97ED-457C-A626-59B9BB94FE41}"/>
                      </a:ext>
                    </a:extLst>
                  </p:cNvPr>
                  <p:cNvSpPr/>
                  <p:nvPr/>
                </p:nvSpPr>
                <p:spPr>
                  <a:xfrm>
                    <a:off x="12518455" y="9399876"/>
                    <a:ext cx="154019" cy="261581"/>
                  </a:xfrm>
                  <a:custGeom>
                    <a:avLst/>
                    <a:gdLst>
                      <a:gd name="connsiteX0" fmla="*/ 0 w 154019"/>
                      <a:gd name="connsiteY0" fmla="*/ 15716 h 261581"/>
                      <a:gd name="connsiteX1" fmla="*/ 14002 w 154019"/>
                      <a:gd name="connsiteY1" fmla="*/ 142970 h 261581"/>
                      <a:gd name="connsiteX2" fmla="*/ 101727 w 154019"/>
                      <a:gd name="connsiteY2" fmla="*/ 261366 h 261581"/>
                      <a:gd name="connsiteX3" fmla="*/ 150495 w 154019"/>
                      <a:gd name="connsiteY3" fmla="*/ 114300 h 261581"/>
                      <a:gd name="connsiteX4" fmla="*/ 154019 w 154019"/>
                      <a:gd name="connsiteY4" fmla="*/ 0 h 261581"/>
                      <a:gd name="connsiteX5" fmla="*/ 0 w 154019"/>
                      <a:gd name="connsiteY5" fmla="*/ 15716 h 261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019" h="261581">
                        <a:moveTo>
                          <a:pt x="0" y="15716"/>
                        </a:moveTo>
                        <a:cubicBezTo>
                          <a:pt x="0" y="15716"/>
                          <a:pt x="8763" y="117920"/>
                          <a:pt x="14002" y="142970"/>
                        </a:cubicBezTo>
                        <a:cubicBezTo>
                          <a:pt x="19241" y="168021"/>
                          <a:pt x="71914" y="266795"/>
                          <a:pt x="101727" y="261366"/>
                        </a:cubicBezTo>
                        <a:cubicBezTo>
                          <a:pt x="131540" y="255937"/>
                          <a:pt x="150495" y="126873"/>
                          <a:pt x="150495" y="114300"/>
                        </a:cubicBezTo>
                        <a:cubicBezTo>
                          <a:pt x="150495" y="101727"/>
                          <a:pt x="154019" y="0"/>
                          <a:pt x="154019" y="0"/>
                        </a:cubicBezTo>
                        <a:cubicBezTo>
                          <a:pt x="154019" y="0"/>
                          <a:pt x="91250" y="51530"/>
                          <a:pt x="0" y="157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任意多边形: 形状 103">
                    <a:extLst>
                      <a:ext uri="{FF2B5EF4-FFF2-40B4-BE49-F238E27FC236}">
                        <a16:creationId xmlns:a16="http://schemas.microsoft.com/office/drawing/2014/main" id="{1406FAA6-4D66-4BAC-A3AB-19E8D3B10F55}"/>
                      </a:ext>
                    </a:extLst>
                  </p:cNvPr>
                  <p:cNvSpPr/>
                  <p:nvPr/>
                </p:nvSpPr>
                <p:spPr>
                  <a:xfrm>
                    <a:off x="12219929" y="9560753"/>
                    <a:ext cx="509329" cy="916978"/>
                  </a:xfrm>
                  <a:custGeom>
                    <a:avLst/>
                    <a:gdLst>
                      <a:gd name="connsiteX0" fmla="*/ 126696 w 509329"/>
                      <a:gd name="connsiteY0" fmla="*/ 0 h 916978"/>
                      <a:gd name="connsiteX1" fmla="*/ 15729 w 509329"/>
                      <a:gd name="connsiteY1" fmla="*/ 83344 h 916978"/>
                      <a:gd name="connsiteX2" fmla="*/ 38208 w 509329"/>
                      <a:gd name="connsiteY2" fmla="*/ 248126 h 916978"/>
                      <a:gd name="connsiteX3" fmla="*/ 111075 w 509329"/>
                      <a:gd name="connsiteY3" fmla="*/ 445961 h 916978"/>
                      <a:gd name="connsiteX4" fmla="*/ 201372 w 509329"/>
                      <a:gd name="connsiteY4" fmla="*/ 591693 h 916978"/>
                      <a:gd name="connsiteX5" fmla="*/ 352248 w 509329"/>
                      <a:gd name="connsiteY5" fmla="*/ 787718 h 916978"/>
                      <a:gd name="connsiteX6" fmla="*/ 380061 w 509329"/>
                      <a:gd name="connsiteY6" fmla="*/ 836295 h 916978"/>
                      <a:gd name="connsiteX7" fmla="*/ 432067 w 509329"/>
                      <a:gd name="connsiteY7" fmla="*/ 891826 h 916978"/>
                      <a:gd name="connsiteX8" fmla="*/ 480645 w 509329"/>
                      <a:gd name="connsiteY8" fmla="*/ 909161 h 916978"/>
                      <a:gd name="connsiteX9" fmla="*/ 480645 w 509329"/>
                      <a:gd name="connsiteY9" fmla="*/ 798195 h 916978"/>
                      <a:gd name="connsiteX10" fmla="*/ 506743 w 509329"/>
                      <a:gd name="connsiteY10" fmla="*/ 827627 h 916978"/>
                      <a:gd name="connsiteX11" fmla="*/ 498075 w 509329"/>
                      <a:gd name="connsiteY11" fmla="*/ 779050 h 916978"/>
                      <a:gd name="connsiteX12" fmla="*/ 413017 w 509329"/>
                      <a:gd name="connsiteY12" fmla="*/ 716566 h 916978"/>
                      <a:gd name="connsiteX13" fmla="*/ 361011 w 509329"/>
                      <a:gd name="connsiteY13" fmla="*/ 655892 h 916978"/>
                      <a:gd name="connsiteX14" fmla="*/ 291573 w 509329"/>
                      <a:gd name="connsiteY14" fmla="*/ 497967 h 916978"/>
                      <a:gd name="connsiteX15" fmla="*/ 215373 w 509329"/>
                      <a:gd name="connsiteY15" fmla="*/ 390430 h 916978"/>
                      <a:gd name="connsiteX16" fmla="*/ 166796 w 509329"/>
                      <a:gd name="connsiteY16" fmla="*/ 209931 h 916978"/>
                      <a:gd name="connsiteX17" fmla="*/ 152985 w 509329"/>
                      <a:gd name="connsiteY17" fmla="*/ 114681 h 916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09329" h="916978">
                        <a:moveTo>
                          <a:pt x="126696" y="0"/>
                        </a:moveTo>
                        <a:cubicBezTo>
                          <a:pt x="126696" y="0"/>
                          <a:pt x="55639" y="3524"/>
                          <a:pt x="15729" y="83344"/>
                        </a:cubicBezTo>
                        <a:cubicBezTo>
                          <a:pt x="-24180" y="163163"/>
                          <a:pt x="22587" y="216694"/>
                          <a:pt x="38208" y="248126"/>
                        </a:cubicBezTo>
                        <a:cubicBezTo>
                          <a:pt x="53829" y="279559"/>
                          <a:pt x="97263" y="407765"/>
                          <a:pt x="111075" y="445961"/>
                        </a:cubicBezTo>
                        <a:cubicBezTo>
                          <a:pt x="124886" y="484156"/>
                          <a:pt x="152794" y="529209"/>
                          <a:pt x="201372" y="591693"/>
                        </a:cubicBezTo>
                        <a:cubicBezTo>
                          <a:pt x="249949" y="654177"/>
                          <a:pt x="352248" y="787718"/>
                          <a:pt x="352248" y="787718"/>
                        </a:cubicBezTo>
                        <a:lnTo>
                          <a:pt x="380061" y="836295"/>
                        </a:lnTo>
                        <a:cubicBezTo>
                          <a:pt x="380061" y="836295"/>
                          <a:pt x="426923" y="890111"/>
                          <a:pt x="432067" y="891826"/>
                        </a:cubicBezTo>
                        <a:cubicBezTo>
                          <a:pt x="437211" y="893540"/>
                          <a:pt x="468548" y="933450"/>
                          <a:pt x="480645" y="909161"/>
                        </a:cubicBezTo>
                        <a:cubicBezTo>
                          <a:pt x="492741" y="884872"/>
                          <a:pt x="480645" y="798195"/>
                          <a:pt x="480645" y="798195"/>
                        </a:cubicBezTo>
                        <a:cubicBezTo>
                          <a:pt x="480645" y="798195"/>
                          <a:pt x="499695" y="836295"/>
                          <a:pt x="506743" y="827627"/>
                        </a:cubicBezTo>
                        <a:cubicBezTo>
                          <a:pt x="513792" y="818960"/>
                          <a:pt x="504933" y="799910"/>
                          <a:pt x="498075" y="779050"/>
                        </a:cubicBezTo>
                        <a:cubicBezTo>
                          <a:pt x="491217" y="758190"/>
                          <a:pt x="427019" y="718376"/>
                          <a:pt x="413017" y="716566"/>
                        </a:cubicBezTo>
                        <a:cubicBezTo>
                          <a:pt x="399015" y="714756"/>
                          <a:pt x="381775" y="697516"/>
                          <a:pt x="361011" y="655892"/>
                        </a:cubicBezTo>
                        <a:cubicBezTo>
                          <a:pt x="340246" y="614267"/>
                          <a:pt x="324530" y="541592"/>
                          <a:pt x="291573" y="497967"/>
                        </a:cubicBezTo>
                        <a:cubicBezTo>
                          <a:pt x="258617" y="454343"/>
                          <a:pt x="215373" y="390430"/>
                          <a:pt x="215373" y="390430"/>
                        </a:cubicBezTo>
                        <a:cubicBezTo>
                          <a:pt x="215373" y="390430"/>
                          <a:pt x="166796" y="216884"/>
                          <a:pt x="166796" y="209931"/>
                        </a:cubicBezTo>
                        <a:cubicBezTo>
                          <a:pt x="170349" y="177527"/>
                          <a:pt x="165596" y="144742"/>
                          <a:pt x="152985" y="114681"/>
                        </a:cubicBezTo>
                      </a:path>
                    </a:pathLst>
                  </a:custGeom>
                  <a:solidFill>
                    <a:srgbClr val="ECEFF1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任意多边形: 形状 104">
                    <a:extLst>
                      <a:ext uri="{FF2B5EF4-FFF2-40B4-BE49-F238E27FC236}">
                        <a16:creationId xmlns:a16="http://schemas.microsoft.com/office/drawing/2014/main" id="{5B11D50B-E00A-4F5A-869E-E273718E31D8}"/>
                      </a:ext>
                    </a:extLst>
                  </p:cNvPr>
                  <p:cNvSpPr/>
                  <p:nvPr/>
                </p:nvSpPr>
                <p:spPr>
                  <a:xfrm>
                    <a:off x="12258137" y="9785271"/>
                    <a:ext cx="471121" cy="692080"/>
                  </a:xfrm>
                  <a:custGeom>
                    <a:avLst/>
                    <a:gdLst>
                      <a:gd name="connsiteX0" fmla="*/ 374809 w 471121"/>
                      <a:gd name="connsiteY0" fmla="*/ 492048 h 692080"/>
                      <a:gd name="connsiteX1" fmla="*/ 322802 w 471121"/>
                      <a:gd name="connsiteY1" fmla="*/ 431374 h 692080"/>
                      <a:gd name="connsiteX2" fmla="*/ 253365 w 471121"/>
                      <a:gd name="connsiteY2" fmla="*/ 273449 h 692080"/>
                      <a:gd name="connsiteX3" fmla="*/ 177165 w 471121"/>
                      <a:gd name="connsiteY3" fmla="*/ 165912 h 692080"/>
                      <a:gd name="connsiteX4" fmla="*/ 132683 w 471121"/>
                      <a:gd name="connsiteY4" fmla="*/ 2939 h 692080"/>
                      <a:gd name="connsiteX5" fmla="*/ 0 w 471121"/>
                      <a:gd name="connsiteY5" fmla="*/ 23228 h 692080"/>
                      <a:gd name="connsiteX6" fmla="*/ 72866 w 471121"/>
                      <a:gd name="connsiteY6" fmla="*/ 221062 h 692080"/>
                      <a:gd name="connsiteX7" fmla="*/ 163163 w 471121"/>
                      <a:gd name="connsiteY7" fmla="*/ 366794 h 692080"/>
                      <a:gd name="connsiteX8" fmla="*/ 314039 w 471121"/>
                      <a:gd name="connsiteY8" fmla="*/ 562819 h 692080"/>
                      <a:gd name="connsiteX9" fmla="*/ 341852 w 471121"/>
                      <a:gd name="connsiteY9" fmla="*/ 611396 h 692080"/>
                      <a:gd name="connsiteX10" fmla="*/ 393859 w 471121"/>
                      <a:gd name="connsiteY10" fmla="*/ 666927 h 692080"/>
                      <a:gd name="connsiteX11" fmla="*/ 442436 w 471121"/>
                      <a:gd name="connsiteY11" fmla="*/ 684263 h 692080"/>
                      <a:gd name="connsiteX12" fmla="*/ 442436 w 471121"/>
                      <a:gd name="connsiteY12" fmla="*/ 573296 h 692080"/>
                      <a:gd name="connsiteX13" fmla="*/ 468535 w 471121"/>
                      <a:gd name="connsiteY13" fmla="*/ 602729 h 692080"/>
                      <a:gd name="connsiteX14" fmla="*/ 459867 w 471121"/>
                      <a:gd name="connsiteY14" fmla="*/ 554151 h 692080"/>
                      <a:gd name="connsiteX15" fmla="*/ 374809 w 471121"/>
                      <a:gd name="connsiteY15" fmla="*/ 492048 h 692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71121" h="692080">
                        <a:moveTo>
                          <a:pt x="374809" y="492048"/>
                        </a:moveTo>
                        <a:cubicBezTo>
                          <a:pt x="360902" y="490334"/>
                          <a:pt x="343567" y="472998"/>
                          <a:pt x="322802" y="431374"/>
                        </a:cubicBezTo>
                        <a:cubicBezTo>
                          <a:pt x="302038" y="389750"/>
                          <a:pt x="286321" y="317074"/>
                          <a:pt x="253365" y="273449"/>
                        </a:cubicBezTo>
                        <a:cubicBezTo>
                          <a:pt x="220409" y="229825"/>
                          <a:pt x="177165" y="165912"/>
                          <a:pt x="177165" y="165912"/>
                        </a:cubicBezTo>
                        <a:cubicBezTo>
                          <a:pt x="177165" y="165912"/>
                          <a:pt x="144304" y="48374"/>
                          <a:pt x="132683" y="2939"/>
                        </a:cubicBezTo>
                        <a:cubicBezTo>
                          <a:pt x="68866" y="-6014"/>
                          <a:pt x="26765" y="6845"/>
                          <a:pt x="0" y="23228"/>
                        </a:cubicBezTo>
                        <a:cubicBezTo>
                          <a:pt x="15621" y="54470"/>
                          <a:pt x="59055" y="182867"/>
                          <a:pt x="72866" y="221062"/>
                        </a:cubicBezTo>
                        <a:cubicBezTo>
                          <a:pt x="86678" y="259257"/>
                          <a:pt x="114586" y="304311"/>
                          <a:pt x="163163" y="366794"/>
                        </a:cubicBezTo>
                        <a:cubicBezTo>
                          <a:pt x="211741" y="429278"/>
                          <a:pt x="314039" y="562819"/>
                          <a:pt x="314039" y="562819"/>
                        </a:cubicBezTo>
                        <a:lnTo>
                          <a:pt x="341852" y="611396"/>
                        </a:lnTo>
                        <a:cubicBezTo>
                          <a:pt x="341852" y="611396"/>
                          <a:pt x="388715" y="665213"/>
                          <a:pt x="393859" y="666927"/>
                        </a:cubicBezTo>
                        <a:cubicBezTo>
                          <a:pt x="399002" y="668642"/>
                          <a:pt x="430340" y="708552"/>
                          <a:pt x="442436" y="684263"/>
                        </a:cubicBezTo>
                        <a:cubicBezTo>
                          <a:pt x="454533" y="659974"/>
                          <a:pt x="442436" y="573296"/>
                          <a:pt x="442436" y="573296"/>
                        </a:cubicBezTo>
                        <a:cubicBezTo>
                          <a:pt x="442436" y="573296"/>
                          <a:pt x="461486" y="611396"/>
                          <a:pt x="468535" y="602729"/>
                        </a:cubicBezTo>
                        <a:cubicBezTo>
                          <a:pt x="475583" y="594061"/>
                          <a:pt x="466725" y="575011"/>
                          <a:pt x="459867" y="554151"/>
                        </a:cubicBezTo>
                        <a:cubicBezTo>
                          <a:pt x="453009" y="533291"/>
                          <a:pt x="388811" y="493858"/>
                          <a:pt x="374809" y="4920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" name="任意多边形: 形状 105">
                    <a:extLst>
                      <a:ext uri="{FF2B5EF4-FFF2-40B4-BE49-F238E27FC236}">
                        <a16:creationId xmlns:a16="http://schemas.microsoft.com/office/drawing/2014/main" id="{87FF583A-EFEC-4EAD-BBDD-728D37305C10}"/>
                      </a:ext>
                    </a:extLst>
                  </p:cNvPr>
                  <p:cNvSpPr/>
                  <p:nvPr/>
                </p:nvSpPr>
                <p:spPr>
                  <a:xfrm>
                    <a:off x="12227132" y="10340089"/>
                    <a:ext cx="640206" cy="620839"/>
                  </a:xfrm>
                  <a:custGeom>
                    <a:avLst/>
                    <a:gdLst>
                      <a:gd name="connsiteX0" fmla="*/ 291704 w 640206"/>
                      <a:gd name="connsiteY0" fmla="*/ 620839 h 620839"/>
                      <a:gd name="connsiteX1" fmla="*/ 308659 w 640206"/>
                      <a:gd name="connsiteY1" fmla="*/ 457771 h 620839"/>
                      <a:gd name="connsiteX2" fmla="*/ 329423 w 640206"/>
                      <a:gd name="connsiteY2" fmla="*/ 320707 h 620839"/>
                      <a:gd name="connsiteX3" fmla="*/ 364570 w 640206"/>
                      <a:gd name="connsiteY3" fmla="*/ 620839 h 620839"/>
                      <a:gd name="connsiteX4" fmla="*/ 605362 w 640206"/>
                      <a:gd name="connsiteY4" fmla="*/ 620839 h 620839"/>
                      <a:gd name="connsiteX5" fmla="*/ 640033 w 640206"/>
                      <a:gd name="connsiteY5" fmla="*/ 256508 h 620839"/>
                      <a:gd name="connsiteX6" fmla="*/ 600219 w 640206"/>
                      <a:gd name="connsiteY6" fmla="*/ 10954 h 620839"/>
                      <a:gd name="connsiteX7" fmla="*/ 46054 w 640206"/>
                      <a:gd name="connsiteY7" fmla="*/ 0 h 620839"/>
                      <a:gd name="connsiteX8" fmla="*/ 17479 w 640206"/>
                      <a:gd name="connsiteY8" fmla="*/ 93440 h 620839"/>
                      <a:gd name="connsiteX9" fmla="*/ 13765 w 640206"/>
                      <a:gd name="connsiteY9" fmla="*/ 620839 h 620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0206" h="620839">
                        <a:moveTo>
                          <a:pt x="291704" y="620839"/>
                        </a:moveTo>
                        <a:cubicBezTo>
                          <a:pt x="295514" y="578168"/>
                          <a:pt x="303515" y="491299"/>
                          <a:pt x="308659" y="457771"/>
                        </a:cubicBezTo>
                        <a:cubicBezTo>
                          <a:pt x="315612" y="412718"/>
                          <a:pt x="329423" y="320707"/>
                          <a:pt x="329423" y="320707"/>
                        </a:cubicBezTo>
                        <a:lnTo>
                          <a:pt x="364570" y="620839"/>
                        </a:lnTo>
                        <a:lnTo>
                          <a:pt x="605362" y="620839"/>
                        </a:lnTo>
                        <a:cubicBezTo>
                          <a:pt x="614030" y="555403"/>
                          <a:pt x="635842" y="379952"/>
                          <a:pt x="640033" y="256508"/>
                        </a:cubicBezTo>
                        <a:cubicBezTo>
                          <a:pt x="642224" y="192214"/>
                          <a:pt x="623269" y="99251"/>
                          <a:pt x="600219" y="10954"/>
                        </a:cubicBezTo>
                        <a:cubicBezTo>
                          <a:pt x="396670" y="55531"/>
                          <a:pt x="165879" y="23241"/>
                          <a:pt x="46054" y="0"/>
                        </a:cubicBezTo>
                        <a:cubicBezTo>
                          <a:pt x="35958" y="29813"/>
                          <a:pt x="26052" y="61151"/>
                          <a:pt x="17479" y="93440"/>
                        </a:cubicBezTo>
                        <a:cubicBezTo>
                          <a:pt x="-15191" y="211931"/>
                          <a:pt x="6621" y="530352"/>
                          <a:pt x="13765" y="62083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" name="任意多边形: 形状 106">
                    <a:extLst>
                      <a:ext uri="{FF2B5EF4-FFF2-40B4-BE49-F238E27FC236}">
                        <a16:creationId xmlns:a16="http://schemas.microsoft.com/office/drawing/2014/main" id="{2DDB4CE4-074F-4802-8475-C786B229A75F}"/>
                      </a:ext>
                    </a:extLst>
                  </p:cNvPr>
                  <p:cNvSpPr/>
                  <p:nvPr/>
                </p:nvSpPr>
                <p:spPr>
                  <a:xfrm>
                    <a:off x="12442637" y="9262721"/>
                    <a:ext cx="34575" cy="76671"/>
                  </a:xfrm>
                  <a:custGeom>
                    <a:avLst/>
                    <a:gdLst>
                      <a:gd name="connsiteX0" fmla="*/ 15526 w 34575"/>
                      <a:gd name="connsiteY0" fmla="*/ 663 h 76671"/>
                      <a:gd name="connsiteX1" fmla="*/ 0 w 34575"/>
                      <a:gd name="connsiteY1" fmla="*/ 24856 h 76671"/>
                      <a:gd name="connsiteX2" fmla="*/ 34576 w 34575"/>
                      <a:gd name="connsiteY2" fmla="*/ 76672 h 76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575" h="76671">
                        <a:moveTo>
                          <a:pt x="15526" y="663"/>
                        </a:moveTo>
                        <a:cubicBezTo>
                          <a:pt x="15526" y="663"/>
                          <a:pt x="0" y="-6291"/>
                          <a:pt x="0" y="24856"/>
                        </a:cubicBezTo>
                        <a:cubicBezTo>
                          <a:pt x="0" y="56003"/>
                          <a:pt x="34576" y="76672"/>
                          <a:pt x="34576" y="7667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8" name="任意多边形: 形状 107">
                    <a:extLst>
                      <a:ext uri="{FF2B5EF4-FFF2-40B4-BE49-F238E27FC236}">
                        <a16:creationId xmlns:a16="http://schemas.microsoft.com/office/drawing/2014/main" id="{E9DB1784-B0BF-43B5-942A-18671D79A221}"/>
                      </a:ext>
                    </a:extLst>
                  </p:cNvPr>
                  <p:cNvSpPr/>
                  <p:nvPr/>
                </p:nvSpPr>
                <p:spPr>
                  <a:xfrm>
                    <a:off x="12454257" y="9092314"/>
                    <a:ext cx="285885" cy="381700"/>
                  </a:xfrm>
                  <a:custGeom>
                    <a:avLst/>
                    <a:gdLst>
                      <a:gd name="connsiteX0" fmla="*/ 182118 w 285885"/>
                      <a:gd name="connsiteY0" fmla="*/ 0 h 381700"/>
                      <a:gd name="connsiteX1" fmla="*/ 78010 w 285885"/>
                      <a:gd name="connsiteY1" fmla="*/ 109347 h 381700"/>
                      <a:gd name="connsiteX2" fmla="*/ 0 w 285885"/>
                      <a:gd name="connsiteY2" fmla="*/ 154400 h 381700"/>
                      <a:gd name="connsiteX3" fmla="*/ 34671 w 285885"/>
                      <a:gd name="connsiteY3" fmla="*/ 287750 h 381700"/>
                      <a:gd name="connsiteX4" fmla="*/ 138684 w 285885"/>
                      <a:gd name="connsiteY4" fmla="*/ 381571 h 381700"/>
                      <a:gd name="connsiteX5" fmla="*/ 241173 w 285885"/>
                      <a:gd name="connsiteY5" fmla="*/ 287750 h 381700"/>
                      <a:gd name="connsiteX6" fmla="*/ 252127 w 285885"/>
                      <a:gd name="connsiteY6" fmla="*/ 236696 h 381700"/>
                      <a:gd name="connsiteX7" fmla="*/ 285083 w 285885"/>
                      <a:gd name="connsiteY7" fmla="*/ 186404 h 381700"/>
                      <a:gd name="connsiteX8" fmla="*/ 279844 w 285885"/>
                      <a:gd name="connsiteY8" fmla="*/ 155162 h 381700"/>
                      <a:gd name="connsiteX9" fmla="*/ 249650 w 285885"/>
                      <a:gd name="connsiteY9" fmla="*/ 149733 h 381700"/>
                      <a:gd name="connsiteX10" fmla="*/ 182118 w 285885"/>
                      <a:gd name="connsiteY10" fmla="*/ 0 h 3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5885" h="381700">
                        <a:moveTo>
                          <a:pt x="182118" y="0"/>
                        </a:moveTo>
                        <a:cubicBezTo>
                          <a:pt x="182118" y="0"/>
                          <a:pt x="126682" y="78105"/>
                          <a:pt x="78010" y="109347"/>
                        </a:cubicBezTo>
                        <a:cubicBezTo>
                          <a:pt x="52902" y="125854"/>
                          <a:pt x="26851" y="140903"/>
                          <a:pt x="0" y="154400"/>
                        </a:cubicBezTo>
                        <a:cubicBezTo>
                          <a:pt x="0" y="154400"/>
                          <a:pt x="24289" y="255079"/>
                          <a:pt x="34671" y="287750"/>
                        </a:cubicBezTo>
                        <a:cubicBezTo>
                          <a:pt x="45053" y="320421"/>
                          <a:pt x="76200" y="378142"/>
                          <a:pt x="138684" y="381571"/>
                        </a:cubicBezTo>
                        <a:cubicBezTo>
                          <a:pt x="201168" y="385000"/>
                          <a:pt x="228981" y="318992"/>
                          <a:pt x="241173" y="287750"/>
                        </a:cubicBezTo>
                        <a:cubicBezTo>
                          <a:pt x="248117" y="271605"/>
                          <a:pt x="251831" y="254270"/>
                          <a:pt x="252127" y="236696"/>
                        </a:cubicBezTo>
                        <a:cubicBezTo>
                          <a:pt x="269862" y="225485"/>
                          <a:pt x="281883" y="207140"/>
                          <a:pt x="285083" y="186404"/>
                        </a:cubicBezTo>
                        <a:cubicBezTo>
                          <a:pt x="288512" y="153448"/>
                          <a:pt x="279844" y="155162"/>
                          <a:pt x="279844" y="155162"/>
                        </a:cubicBezTo>
                        <a:cubicBezTo>
                          <a:pt x="279844" y="155162"/>
                          <a:pt x="270319" y="165925"/>
                          <a:pt x="249650" y="149733"/>
                        </a:cubicBezTo>
                        <a:cubicBezTo>
                          <a:pt x="232886" y="137255"/>
                          <a:pt x="176593" y="46863"/>
                          <a:pt x="18211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9" name="任意多边形: 形状 108">
                    <a:extLst>
                      <a:ext uri="{FF2B5EF4-FFF2-40B4-BE49-F238E27FC236}">
                        <a16:creationId xmlns:a16="http://schemas.microsoft.com/office/drawing/2014/main" id="{74C2A0ED-6B67-4D90-BF0A-ECADD3BF1050}"/>
                      </a:ext>
                    </a:extLst>
                  </p:cNvPr>
                  <p:cNvSpPr/>
                  <p:nvPr/>
                </p:nvSpPr>
                <p:spPr>
                  <a:xfrm>
                    <a:off x="12504073" y="9281618"/>
                    <a:ext cx="60293" cy="7958"/>
                  </a:xfrm>
                  <a:custGeom>
                    <a:avLst/>
                    <a:gdLst>
                      <a:gd name="connsiteX0" fmla="*/ 0 w 60293"/>
                      <a:gd name="connsiteY0" fmla="*/ 7959 h 7958"/>
                      <a:gd name="connsiteX1" fmla="*/ 60293 w 60293"/>
                      <a:gd name="connsiteY1" fmla="*/ 7959 h 7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293" h="7958">
                        <a:moveTo>
                          <a:pt x="0" y="7959"/>
                        </a:moveTo>
                        <a:cubicBezTo>
                          <a:pt x="0" y="7959"/>
                          <a:pt x="24479" y="-9948"/>
                          <a:pt x="60293" y="7959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0" name="任意多边形: 形状 109">
                    <a:extLst>
                      <a:ext uri="{FF2B5EF4-FFF2-40B4-BE49-F238E27FC236}">
                        <a16:creationId xmlns:a16="http://schemas.microsoft.com/office/drawing/2014/main" id="{E093A589-72BB-4AFC-8643-660AC448DC96}"/>
                      </a:ext>
                    </a:extLst>
                  </p:cNvPr>
                  <p:cNvSpPr/>
                  <p:nvPr/>
                </p:nvSpPr>
                <p:spPr>
                  <a:xfrm>
                    <a:off x="12614849" y="9279631"/>
                    <a:ext cx="60293" cy="13184"/>
                  </a:xfrm>
                  <a:custGeom>
                    <a:avLst/>
                    <a:gdLst>
                      <a:gd name="connsiteX0" fmla="*/ 0 w 60293"/>
                      <a:gd name="connsiteY0" fmla="*/ 13185 h 13184"/>
                      <a:gd name="connsiteX1" fmla="*/ 60293 w 60293"/>
                      <a:gd name="connsiteY1" fmla="*/ 8327 h 13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293" h="13184">
                        <a:moveTo>
                          <a:pt x="0" y="13185"/>
                        </a:moveTo>
                        <a:cubicBezTo>
                          <a:pt x="0" y="13185"/>
                          <a:pt x="29337" y="-12914"/>
                          <a:pt x="60293" y="8327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1" name="任意多边形: 形状 110">
                    <a:extLst>
                      <a:ext uri="{FF2B5EF4-FFF2-40B4-BE49-F238E27FC236}">
                        <a16:creationId xmlns:a16="http://schemas.microsoft.com/office/drawing/2014/main" id="{12CF14E5-FBE2-4CAA-9A27-722615B6E9EB}"/>
                      </a:ext>
                    </a:extLst>
                  </p:cNvPr>
                  <p:cNvSpPr/>
                  <p:nvPr/>
                </p:nvSpPr>
                <p:spPr>
                  <a:xfrm>
                    <a:off x="12499215" y="9234426"/>
                    <a:ext cx="57150" cy="16003"/>
                  </a:xfrm>
                  <a:custGeom>
                    <a:avLst/>
                    <a:gdLst>
                      <a:gd name="connsiteX0" fmla="*/ 0 w 57150"/>
                      <a:gd name="connsiteY0" fmla="*/ 16003 h 16003"/>
                      <a:gd name="connsiteX1" fmla="*/ 57150 w 57150"/>
                      <a:gd name="connsiteY1" fmla="*/ 3049 h 16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150" h="16003">
                        <a:moveTo>
                          <a:pt x="0" y="16003"/>
                        </a:moveTo>
                        <a:cubicBezTo>
                          <a:pt x="0" y="16003"/>
                          <a:pt x="13049" y="-8381"/>
                          <a:pt x="57150" y="3049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" name="任意多边形: 形状 111">
                    <a:extLst>
                      <a:ext uri="{FF2B5EF4-FFF2-40B4-BE49-F238E27FC236}">
                        <a16:creationId xmlns:a16="http://schemas.microsoft.com/office/drawing/2014/main" id="{417D09AA-5210-4BDB-8132-1D359E1A3BC1}"/>
                      </a:ext>
                    </a:extLst>
                  </p:cNvPr>
                  <p:cNvSpPr/>
                  <p:nvPr/>
                </p:nvSpPr>
                <p:spPr>
                  <a:xfrm>
                    <a:off x="12614849" y="9229412"/>
                    <a:ext cx="66675" cy="16159"/>
                  </a:xfrm>
                  <a:custGeom>
                    <a:avLst/>
                    <a:gdLst>
                      <a:gd name="connsiteX0" fmla="*/ 0 w 66675"/>
                      <a:gd name="connsiteY0" fmla="*/ 9683 h 16159"/>
                      <a:gd name="connsiteX1" fmla="*/ 66675 w 66675"/>
                      <a:gd name="connsiteY1" fmla="*/ 16160 h 1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675" h="16159">
                        <a:moveTo>
                          <a:pt x="0" y="9683"/>
                        </a:moveTo>
                        <a:cubicBezTo>
                          <a:pt x="20650" y="-5386"/>
                          <a:pt x="49311" y="-2595"/>
                          <a:pt x="66675" y="1616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" name="任意多边形: 形状 112">
                    <a:extLst>
                      <a:ext uri="{FF2B5EF4-FFF2-40B4-BE49-F238E27FC236}">
                        <a16:creationId xmlns:a16="http://schemas.microsoft.com/office/drawing/2014/main" id="{3FCC37F5-53D5-4FF2-A45D-074D55A107E2}"/>
                      </a:ext>
                    </a:extLst>
                  </p:cNvPr>
                  <p:cNvSpPr/>
                  <p:nvPr/>
                </p:nvSpPr>
                <p:spPr>
                  <a:xfrm>
                    <a:off x="12572558" y="9346536"/>
                    <a:ext cx="37433" cy="7958"/>
                  </a:xfrm>
                  <a:custGeom>
                    <a:avLst/>
                    <a:gdLst>
                      <a:gd name="connsiteX0" fmla="*/ 37433 w 37433"/>
                      <a:gd name="connsiteY0" fmla="*/ 0 h 7958"/>
                      <a:gd name="connsiteX1" fmla="*/ 0 w 37433"/>
                      <a:gd name="connsiteY1" fmla="*/ 0 h 7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433" h="7958">
                        <a:moveTo>
                          <a:pt x="37433" y="0"/>
                        </a:moveTo>
                        <a:cubicBezTo>
                          <a:pt x="37433" y="0"/>
                          <a:pt x="11335" y="17907"/>
                          <a:pt x="0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" name="任意多边形: 形状 113">
                    <a:extLst>
                      <a:ext uri="{FF2B5EF4-FFF2-40B4-BE49-F238E27FC236}">
                        <a16:creationId xmlns:a16="http://schemas.microsoft.com/office/drawing/2014/main" id="{BF80C115-F3AD-4C00-939E-51BD75B5419C}"/>
                      </a:ext>
                    </a:extLst>
                  </p:cNvPr>
                  <p:cNvSpPr/>
                  <p:nvPr/>
                </p:nvSpPr>
                <p:spPr>
                  <a:xfrm>
                    <a:off x="12562747" y="9382446"/>
                    <a:ext cx="48863" cy="6925"/>
                  </a:xfrm>
                  <a:custGeom>
                    <a:avLst/>
                    <a:gdLst>
                      <a:gd name="connsiteX0" fmla="*/ 0 w 48863"/>
                      <a:gd name="connsiteY0" fmla="*/ 1619 h 6925"/>
                      <a:gd name="connsiteX1" fmla="*/ 48863 w 48863"/>
                      <a:gd name="connsiteY1" fmla="*/ 0 h 6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8863" h="6925">
                        <a:moveTo>
                          <a:pt x="0" y="1619"/>
                        </a:moveTo>
                        <a:cubicBezTo>
                          <a:pt x="0" y="1619"/>
                          <a:pt x="32575" y="14573"/>
                          <a:pt x="48863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" name="任意多边形: 形状 114">
                    <a:extLst>
                      <a:ext uri="{FF2B5EF4-FFF2-40B4-BE49-F238E27FC236}">
                        <a16:creationId xmlns:a16="http://schemas.microsoft.com/office/drawing/2014/main" id="{0B81FD15-EA61-44B4-9108-73E0EC232ABE}"/>
                      </a:ext>
                    </a:extLst>
                  </p:cNvPr>
                  <p:cNvSpPr/>
                  <p:nvPr/>
                </p:nvSpPr>
                <p:spPr>
                  <a:xfrm>
                    <a:off x="12970490" y="9467312"/>
                    <a:ext cx="713344" cy="1493615"/>
                  </a:xfrm>
                  <a:custGeom>
                    <a:avLst/>
                    <a:gdLst>
                      <a:gd name="connsiteX0" fmla="*/ 134801 w 713344"/>
                      <a:gd name="connsiteY0" fmla="*/ 659798 h 1493615"/>
                      <a:gd name="connsiteX1" fmla="*/ 154803 w 713344"/>
                      <a:gd name="connsiteY1" fmla="*/ 891350 h 1493615"/>
                      <a:gd name="connsiteX2" fmla="*/ 106607 w 713344"/>
                      <a:gd name="connsiteY2" fmla="*/ 1493616 h 1493615"/>
                      <a:gd name="connsiteX3" fmla="*/ 647817 w 713344"/>
                      <a:gd name="connsiteY3" fmla="*/ 1493616 h 1493615"/>
                      <a:gd name="connsiteX4" fmla="*/ 673630 w 713344"/>
                      <a:gd name="connsiteY4" fmla="*/ 919259 h 1493615"/>
                      <a:gd name="connsiteX5" fmla="*/ 679631 w 713344"/>
                      <a:gd name="connsiteY5" fmla="*/ 528067 h 1493615"/>
                      <a:gd name="connsiteX6" fmla="*/ 689156 w 713344"/>
                      <a:gd name="connsiteY6" fmla="*/ 147067 h 1493615"/>
                      <a:gd name="connsiteX7" fmla="*/ 417788 w 713344"/>
                      <a:gd name="connsiteY7" fmla="*/ 19336 h 1493615"/>
                      <a:gd name="connsiteX8" fmla="*/ 250149 w 713344"/>
                      <a:gd name="connsiteY8" fmla="*/ 9811 h 1493615"/>
                      <a:gd name="connsiteX9" fmla="*/ 82509 w 713344"/>
                      <a:gd name="connsiteY9" fmla="*/ 127540 h 1493615"/>
                      <a:gd name="connsiteX10" fmla="*/ 2689 w 713344"/>
                      <a:gd name="connsiteY10" fmla="*/ 353093 h 1493615"/>
                      <a:gd name="connsiteX11" fmla="*/ 134801 w 713344"/>
                      <a:gd name="connsiteY11" fmla="*/ 659798 h 1493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13344" h="1493615">
                        <a:moveTo>
                          <a:pt x="134801" y="659798"/>
                        </a:moveTo>
                        <a:cubicBezTo>
                          <a:pt x="146802" y="695707"/>
                          <a:pt x="154803" y="823437"/>
                          <a:pt x="154803" y="891350"/>
                        </a:cubicBezTo>
                        <a:cubicBezTo>
                          <a:pt x="154803" y="947929"/>
                          <a:pt x="118608" y="1359409"/>
                          <a:pt x="106607" y="1493616"/>
                        </a:cubicBezTo>
                        <a:lnTo>
                          <a:pt x="647817" y="1493616"/>
                        </a:lnTo>
                        <a:cubicBezTo>
                          <a:pt x="654294" y="1362647"/>
                          <a:pt x="673630" y="969074"/>
                          <a:pt x="673630" y="919259"/>
                        </a:cubicBezTo>
                        <a:cubicBezTo>
                          <a:pt x="673630" y="859346"/>
                          <a:pt x="653628" y="613887"/>
                          <a:pt x="679631" y="528067"/>
                        </a:cubicBezTo>
                        <a:cubicBezTo>
                          <a:pt x="705634" y="442246"/>
                          <a:pt x="735447" y="216790"/>
                          <a:pt x="689156" y="147067"/>
                        </a:cubicBezTo>
                        <a:cubicBezTo>
                          <a:pt x="642864" y="77344"/>
                          <a:pt x="470081" y="37339"/>
                          <a:pt x="417788" y="19336"/>
                        </a:cubicBezTo>
                        <a:cubicBezTo>
                          <a:pt x="365496" y="1334"/>
                          <a:pt x="288058" y="-8572"/>
                          <a:pt x="250149" y="9811"/>
                        </a:cubicBezTo>
                        <a:cubicBezTo>
                          <a:pt x="250149" y="9811"/>
                          <a:pt x="146421" y="67723"/>
                          <a:pt x="82509" y="127540"/>
                        </a:cubicBezTo>
                        <a:cubicBezTo>
                          <a:pt x="18596" y="187358"/>
                          <a:pt x="-9217" y="279274"/>
                          <a:pt x="2689" y="353093"/>
                        </a:cubicBezTo>
                        <a:cubicBezTo>
                          <a:pt x="14595" y="426911"/>
                          <a:pt x="122799" y="623888"/>
                          <a:pt x="134801" y="659798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" name="任意多边形: 形状 115">
                    <a:extLst>
                      <a:ext uri="{FF2B5EF4-FFF2-40B4-BE49-F238E27FC236}">
                        <a16:creationId xmlns:a16="http://schemas.microsoft.com/office/drawing/2014/main" id="{82222202-44D0-4563-89EA-BDB836C93551}"/>
                      </a:ext>
                    </a:extLst>
                  </p:cNvPr>
                  <p:cNvSpPr/>
                  <p:nvPr/>
                </p:nvSpPr>
                <p:spPr>
                  <a:xfrm>
                    <a:off x="13098909" y="9522939"/>
                    <a:ext cx="476630" cy="675608"/>
                  </a:xfrm>
                  <a:custGeom>
                    <a:avLst/>
                    <a:gdLst>
                      <a:gd name="connsiteX0" fmla="*/ 476631 w 476630"/>
                      <a:gd name="connsiteY0" fmla="*/ 28575 h 675608"/>
                      <a:gd name="connsiteX1" fmla="*/ 405098 w 476630"/>
                      <a:gd name="connsiteY1" fmla="*/ 0 h 675608"/>
                      <a:gd name="connsiteX2" fmla="*/ 0 w 476630"/>
                      <a:gd name="connsiteY2" fmla="*/ 588835 h 675608"/>
                      <a:gd name="connsiteX3" fmla="*/ 6382 w 476630"/>
                      <a:gd name="connsiteY3" fmla="*/ 604361 h 675608"/>
                      <a:gd name="connsiteX4" fmla="*/ 18002 w 476630"/>
                      <a:gd name="connsiteY4" fmla="*/ 675608 h 675608"/>
                      <a:gd name="connsiteX5" fmla="*/ 476631 w 476630"/>
                      <a:gd name="connsiteY5" fmla="*/ 28575 h 675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6630" h="675608">
                        <a:moveTo>
                          <a:pt x="476631" y="28575"/>
                        </a:moveTo>
                        <a:cubicBezTo>
                          <a:pt x="453304" y="17802"/>
                          <a:pt x="429425" y="8268"/>
                          <a:pt x="405098" y="0"/>
                        </a:cubicBezTo>
                        <a:cubicBezTo>
                          <a:pt x="316992" y="224742"/>
                          <a:pt x="178384" y="426206"/>
                          <a:pt x="0" y="588835"/>
                        </a:cubicBezTo>
                        <a:cubicBezTo>
                          <a:pt x="2953" y="595408"/>
                          <a:pt x="5143" y="600742"/>
                          <a:pt x="6382" y="604361"/>
                        </a:cubicBezTo>
                        <a:cubicBezTo>
                          <a:pt x="12382" y="627717"/>
                          <a:pt x="16268" y="651557"/>
                          <a:pt x="18002" y="675608"/>
                        </a:cubicBezTo>
                        <a:cubicBezTo>
                          <a:pt x="221789" y="500958"/>
                          <a:pt x="379323" y="278711"/>
                          <a:pt x="476631" y="2857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" name="任意多边形: 形状 116">
                    <a:extLst>
                      <a:ext uri="{FF2B5EF4-FFF2-40B4-BE49-F238E27FC236}">
                        <a16:creationId xmlns:a16="http://schemas.microsoft.com/office/drawing/2014/main" id="{7BBE95AC-51C2-451B-8E90-6BB33CE6CBB0}"/>
                      </a:ext>
                    </a:extLst>
                  </p:cNvPr>
                  <p:cNvSpPr/>
                  <p:nvPr/>
                </p:nvSpPr>
                <p:spPr>
                  <a:xfrm>
                    <a:off x="13118245" y="9668577"/>
                    <a:ext cx="565777" cy="805148"/>
                  </a:xfrm>
                  <a:custGeom>
                    <a:avLst/>
                    <a:gdLst>
                      <a:gd name="connsiteX0" fmla="*/ 562832 w 565777"/>
                      <a:gd name="connsiteY0" fmla="*/ 142875 h 805148"/>
                      <a:gd name="connsiteX1" fmla="*/ 560165 w 565777"/>
                      <a:gd name="connsiteY1" fmla="*/ 0 h 805148"/>
                      <a:gd name="connsiteX2" fmla="*/ 6858 w 565777"/>
                      <a:gd name="connsiteY2" fmla="*/ 698182 h 805148"/>
                      <a:gd name="connsiteX3" fmla="*/ 0 w 565777"/>
                      <a:gd name="connsiteY3" fmla="*/ 805148 h 805148"/>
                      <a:gd name="connsiteX4" fmla="*/ 562832 w 565777"/>
                      <a:gd name="connsiteY4" fmla="*/ 142875 h 805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5777" h="805148">
                        <a:moveTo>
                          <a:pt x="562832" y="142875"/>
                        </a:moveTo>
                        <a:cubicBezTo>
                          <a:pt x="567509" y="95307"/>
                          <a:pt x="566614" y="47358"/>
                          <a:pt x="560165" y="0"/>
                        </a:cubicBezTo>
                        <a:cubicBezTo>
                          <a:pt x="449008" y="187738"/>
                          <a:pt x="256794" y="474059"/>
                          <a:pt x="6858" y="698182"/>
                        </a:cubicBezTo>
                        <a:cubicBezTo>
                          <a:pt x="6191" y="717899"/>
                          <a:pt x="3715" y="756380"/>
                          <a:pt x="0" y="805148"/>
                        </a:cubicBezTo>
                        <a:cubicBezTo>
                          <a:pt x="243268" y="603790"/>
                          <a:pt x="435673" y="343471"/>
                          <a:pt x="562832" y="14287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" name="任意多边形: 形状 117">
                    <a:extLst>
                      <a:ext uri="{FF2B5EF4-FFF2-40B4-BE49-F238E27FC236}">
                        <a16:creationId xmlns:a16="http://schemas.microsoft.com/office/drawing/2014/main" id="{C4B0F075-44EE-4FCF-B5AC-31C65224CF38}"/>
                      </a:ext>
                    </a:extLst>
                  </p:cNvPr>
                  <p:cNvSpPr/>
                  <p:nvPr/>
                </p:nvSpPr>
                <p:spPr>
                  <a:xfrm>
                    <a:off x="13077097" y="10477440"/>
                    <a:ext cx="562927" cy="483488"/>
                  </a:xfrm>
                  <a:custGeom>
                    <a:avLst/>
                    <a:gdLst>
                      <a:gd name="connsiteX0" fmla="*/ 541211 w 562927"/>
                      <a:gd name="connsiteY0" fmla="*/ 483489 h 483488"/>
                      <a:gd name="connsiteX1" fmla="*/ 562928 w 562927"/>
                      <a:gd name="connsiteY1" fmla="*/ 23336 h 483488"/>
                      <a:gd name="connsiteX2" fmla="*/ 40862 w 562927"/>
                      <a:gd name="connsiteY2" fmla="*/ 0 h 483488"/>
                      <a:gd name="connsiteX3" fmla="*/ 0 w 562927"/>
                      <a:gd name="connsiteY3" fmla="*/ 483489 h 483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2927" h="483488">
                        <a:moveTo>
                          <a:pt x="541211" y="483489"/>
                        </a:moveTo>
                        <a:cubicBezTo>
                          <a:pt x="545782" y="390239"/>
                          <a:pt x="556927" y="164021"/>
                          <a:pt x="562928" y="23336"/>
                        </a:cubicBezTo>
                        <a:cubicBezTo>
                          <a:pt x="299561" y="73723"/>
                          <a:pt x="114395" y="25813"/>
                          <a:pt x="40862" y="0"/>
                        </a:cubicBezTo>
                        <a:cubicBezTo>
                          <a:pt x="29623" y="148304"/>
                          <a:pt x="8572" y="387191"/>
                          <a:pt x="0" y="48348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" name="任意多边形: 形状 118">
                    <a:extLst>
                      <a:ext uri="{FF2B5EF4-FFF2-40B4-BE49-F238E27FC236}">
                        <a16:creationId xmlns:a16="http://schemas.microsoft.com/office/drawing/2014/main" id="{FAFC88E0-9474-4578-948A-A6E292837474}"/>
                      </a:ext>
                    </a:extLst>
                  </p:cNvPr>
                  <p:cNvSpPr/>
                  <p:nvPr/>
                </p:nvSpPr>
                <p:spPr>
                  <a:xfrm>
                    <a:off x="13157964" y="9461503"/>
                    <a:ext cx="261747" cy="253174"/>
                  </a:xfrm>
                  <a:custGeom>
                    <a:avLst/>
                    <a:gdLst>
                      <a:gd name="connsiteX0" fmla="*/ 261747 w 261747"/>
                      <a:gd name="connsiteY0" fmla="*/ 126587 h 253174"/>
                      <a:gd name="connsiteX1" fmla="*/ 130874 w 261747"/>
                      <a:gd name="connsiteY1" fmla="*/ 253174 h 253174"/>
                      <a:gd name="connsiteX2" fmla="*/ 0 w 261747"/>
                      <a:gd name="connsiteY2" fmla="*/ 126587 h 253174"/>
                      <a:gd name="connsiteX3" fmla="*/ 130874 w 261747"/>
                      <a:gd name="connsiteY3" fmla="*/ 0 h 253174"/>
                      <a:gd name="connsiteX4" fmla="*/ 261747 w 261747"/>
                      <a:gd name="connsiteY4" fmla="*/ 126587 h 25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47" h="253174">
                        <a:moveTo>
                          <a:pt x="261747" y="126587"/>
                        </a:moveTo>
                        <a:cubicBezTo>
                          <a:pt x="261747" y="196499"/>
                          <a:pt x="203153" y="253174"/>
                          <a:pt x="130874" y="253174"/>
                        </a:cubicBezTo>
                        <a:cubicBezTo>
                          <a:pt x="58594" y="253174"/>
                          <a:pt x="0" y="196499"/>
                          <a:pt x="0" y="126587"/>
                        </a:cubicBezTo>
                        <a:cubicBezTo>
                          <a:pt x="0" y="56675"/>
                          <a:pt x="58594" y="0"/>
                          <a:pt x="130874" y="0"/>
                        </a:cubicBezTo>
                        <a:cubicBezTo>
                          <a:pt x="203153" y="0"/>
                          <a:pt x="261747" y="56675"/>
                          <a:pt x="261747" y="126587"/>
                        </a:cubicBezTo>
                        <a:close/>
                      </a:path>
                    </a:pathLst>
                  </a:custGeom>
                  <a:solidFill>
                    <a:srgbClr val="ECEFF1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" name="任意多边形: 形状 119">
                    <a:extLst>
                      <a:ext uri="{FF2B5EF4-FFF2-40B4-BE49-F238E27FC236}">
                        <a16:creationId xmlns:a16="http://schemas.microsoft.com/office/drawing/2014/main" id="{E58D7B1A-50E5-4164-851A-EBAB96068F55}"/>
                      </a:ext>
                    </a:extLst>
                  </p:cNvPr>
                  <p:cNvSpPr/>
                  <p:nvPr/>
                </p:nvSpPr>
                <p:spPr>
                  <a:xfrm>
                    <a:off x="13169203" y="9384827"/>
                    <a:ext cx="202765" cy="283646"/>
                  </a:xfrm>
                  <a:custGeom>
                    <a:avLst/>
                    <a:gdLst>
                      <a:gd name="connsiteX0" fmla="*/ 0 w 202765"/>
                      <a:gd name="connsiteY0" fmla="*/ 43815 h 283646"/>
                      <a:gd name="connsiteX1" fmla="*/ 21908 w 202765"/>
                      <a:gd name="connsiteY1" fmla="*/ 167640 h 283646"/>
                      <a:gd name="connsiteX2" fmla="*/ 153638 w 202765"/>
                      <a:gd name="connsiteY2" fmla="*/ 271462 h 283646"/>
                      <a:gd name="connsiteX3" fmla="*/ 179546 w 202765"/>
                      <a:gd name="connsiteY3" fmla="*/ 79819 h 283646"/>
                      <a:gd name="connsiteX4" fmla="*/ 155638 w 202765"/>
                      <a:gd name="connsiteY4" fmla="*/ 0 h 283646"/>
                      <a:gd name="connsiteX5" fmla="*/ 79438 w 202765"/>
                      <a:gd name="connsiteY5" fmla="*/ 49911 h 283646"/>
                      <a:gd name="connsiteX6" fmla="*/ 0 w 202765"/>
                      <a:gd name="connsiteY6" fmla="*/ 43815 h 283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765" h="283646">
                        <a:moveTo>
                          <a:pt x="0" y="43815"/>
                        </a:moveTo>
                        <a:cubicBezTo>
                          <a:pt x="0" y="43815"/>
                          <a:pt x="21908" y="121634"/>
                          <a:pt x="21908" y="167640"/>
                        </a:cubicBezTo>
                        <a:cubicBezTo>
                          <a:pt x="21908" y="213646"/>
                          <a:pt x="71819" y="319373"/>
                          <a:pt x="153638" y="271462"/>
                        </a:cubicBezTo>
                        <a:cubicBezTo>
                          <a:pt x="235458" y="223552"/>
                          <a:pt x="193548" y="113824"/>
                          <a:pt x="179546" y="79819"/>
                        </a:cubicBezTo>
                        <a:cubicBezTo>
                          <a:pt x="169612" y="53845"/>
                          <a:pt x="161620" y="27165"/>
                          <a:pt x="155638" y="0"/>
                        </a:cubicBezTo>
                        <a:cubicBezTo>
                          <a:pt x="155638" y="0"/>
                          <a:pt x="129635" y="47625"/>
                          <a:pt x="79438" y="49911"/>
                        </a:cubicBezTo>
                        <a:cubicBezTo>
                          <a:pt x="52807" y="51502"/>
                          <a:pt x="26080" y="49444"/>
                          <a:pt x="0" y="438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" name="任意多边形: 形状 120">
                    <a:extLst>
                      <a:ext uri="{FF2B5EF4-FFF2-40B4-BE49-F238E27FC236}">
                        <a16:creationId xmlns:a16="http://schemas.microsoft.com/office/drawing/2014/main" id="{4DB4F689-D25A-4208-BCC6-59F30CB61E53}"/>
                      </a:ext>
                    </a:extLst>
                  </p:cNvPr>
                  <p:cNvSpPr/>
                  <p:nvPr/>
                </p:nvSpPr>
                <p:spPr>
                  <a:xfrm>
                    <a:off x="13028998" y="9114783"/>
                    <a:ext cx="49527" cy="158506"/>
                  </a:xfrm>
                  <a:custGeom>
                    <a:avLst/>
                    <a:gdLst>
                      <a:gd name="connsiteX0" fmla="*/ 5236 w 49527"/>
                      <a:gd name="connsiteY0" fmla="*/ 31347 h 158506"/>
                      <a:gd name="connsiteX1" fmla="*/ 8665 w 49527"/>
                      <a:gd name="connsiteY1" fmla="*/ 93260 h 158506"/>
                      <a:gd name="connsiteX2" fmla="*/ 49527 w 49527"/>
                      <a:gd name="connsiteY2" fmla="*/ 158506 h 158506"/>
                      <a:gd name="connsiteX3" fmla="*/ 46098 w 49527"/>
                      <a:gd name="connsiteY3" fmla="*/ 7344 h 158506"/>
                      <a:gd name="connsiteX4" fmla="*/ 5236 w 49527"/>
                      <a:gd name="connsiteY4" fmla="*/ 31347 h 158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527" h="158506">
                        <a:moveTo>
                          <a:pt x="5236" y="31347"/>
                        </a:moveTo>
                        <a:cubicBezTo>
                          <a:pt x="5236" y="31347"/>
                          <a:pt x="-8575" y="65733"/>
                          <a:pt x="8665" y="93260"/>
                        </a:cubicBezTo>
                        <a:cubicBezTo>
                          <a:pt x="25905" y="120787"/>
                          <a:pt x="49527" y="158506"/>
                          <a:pt x="49527" y="158506"/>
                        </a:cubicBezTo>
                        <a:lnTo>
                          <a:pt x="46098" y="7344"/>
                        </a:lnTo>
                        <a:cubicBezTo>
                          <a:pt x="46098" y="7344"/>
                          <a:pt x="12094" y="-20183"/>
                          <a:pt x="5236" y="31347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" name="任意多边形: 形状 121">
                    <a:extLst>
                      <a:ext uri="{FF2B5EF4-FFF2-40B4-BE49-F238E27FC236}">
                        <a16:creationId xmlns:a16="http://schemas.microsoft.com/office/drawing/2014/main" id="{17A8598C-1750-443D-8893-CA983DAD63AD}"/>
                      </a:ext>
                    </a:extLst>
                  </p:cNvPr>
                  <p:cNvSpPr/>
                  <p:nvPr/>
                </p:nvSpPr>
                <p:spPr>
                  <a:xfrm>
                    <a:off x="13060884" y="9238904"/>
                    <a:ext cx="38215" cy="87875"/>
                  </a:xfrm>
                  <a:custGeom>
                    <a:avLst/>
                    <a:gdLst>
                      <a:gd name="connsiteX0" fmla="*/ 17642 w 38215"/>
                      <a:gd name="connsiteY0" fmla="*/ 0 h 87875"/>
                      <a:gd name="connsiteX1" fmla="*/ 3831 w 38215"/>
                      <a:gd name="connsiteY1" fmla="*/ 54959 h 87875"/>
                      <a:gd name="connsiteX2" fmla="*/ 38216 w 38215"/>
                      <a:gd name="connsiteY2" fmla="*/ 85916 h 87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215" h="87875">
                        <a:moveTo>
                          <a:pt x="17642" y="0"/>
                        </a:moveTo>
                        <a:cubicBezTo>
                          <a:pt x="17642" y="0"/>
                          <a:pt x="-9885" y="10382"/>
                          <a:pt x="3831" y="54959"/>
                        </a:cubicBezTo>
                        <a:cubicBezTo>
                          <a:pt x="17547" y="99536"/>
                          <a:pt x="38216" y="85916"/>
                          <a:pt x="38216" y="859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" name="任意多边形: 形状 122">
                    <a:extLst>
                      <a:ext uri="{FF2B5EF4-FFF2-40B4-BE49-F238E27FC236}">
                        <a16:creationId xmlns:a16="http://schemas.microsoft.com/office/drawing/2014/main" id="{3F9C3605-A5A9-43D6-BDF6-178AE4691E48}"/>
                      </a:ext>
                    </a:extLst>
                  </p:cNvPr>
                  <p:cNvSpPr/>
                  <p:nvPr/>
                </p:nvSpPr>
                <p:spPr>
                  <a:xfrm>
                    <a:off x="13052985" y="9060422"/>
                    <a:ext cx="338255" cy="418165"/>
                  </a:xfrm>
                  <a:custGeom>
                    <a:avLst/>
                    <a:gdLst>
                      <a:gd name="connsiteX0" fmla="*/ 394 w 338255"/>
                      <a:gd name="connsiteY0" fmla="*/ 100853 h 418165"/>
                      <a:gd name="connsiteX1" fmla="*/ 38494 w 338255"/>
                      <a:gd name="connsiteY1" fmla="*/ 286400 h 418165"/>
                      <a:gd name="connsiteX2" fmla="*/ 168225 w 338255"/>
                      <a:gd name="connsiteY2" fmla="*/ 416130 h 418165"/>
                      <a:gd name="connsiteX3" fmla="*/ 272047 w 338255"/>
                      <a:gd name="connsiteY3" fmla="*/ 358314 h 418165"/>
                      <a:gd name="connsiteX4" fmla="*/ 289954 w 338255"/>
                      <a:gd name="connsiteY4" fmla="*/ 274494 h 418165"/>
                      <a:gd name="connsiteX5" fmla="*/ 337579 w 338255"/>
                      <a:gd name="connsiteY5" fmla="*/ 210581 h 418165"/>
                      <a:gd name="connsiteX6" fmla="*/ 305670 w 338255"/>
                      <a:gd name="connsiteY6" fmla="*/ 144763 h 418165"/>
                      <a:gd name="connsiteX7" fmla="*/ 287668 w 338255"/>
                      <a:gd name="connsiteY7" fmla="*/ 136762 h 418165"/>
                      <a:gd name="connsiteX8" fmla="*/ 271761 w 338255"/>
                      <a:gd name="connsiteY8" fmla="*/ 17033 h 418165"/>
                      <a:gd name="connsiteX9" fmla="*/ 106121 w 338255"/>
                      <a:gd name="connsiteY9" fmla="*/ 44941 h 418165"/>
                      <a:gd name="connsiteX10" fmla="*/ 394 w 338255"/>
                      <a:gd name="connsiteY10" fmla="*/ 100853 h 418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8255" h="418165">
                        <a:moveTo>
                          <a:pt x="394" y="100853"/>
                        </a:moveTo>
                        <a:cubicBezTo>
                          <a:pt x="394" y="100853"/>
                          <a:pt x="24397" y="224678"/>
                          <a:pt x="38494" y="286400"/>
                        </a:cubicBezTo>
                        <a:cubicBezTo>
                          <a:pt x="52591" y="348122"/>
                          <a:pt x="128315" y="404129"/>
                          <a:pt x="168225" y="416130"/>
                        </a:cubicBezTo>
                        <a:cubicBezTo>
                          <a:pt x="208134" y="428132"/>
                          <a:pt x="260045" y="384222"/>
                          <a:pt x="272047" y="358314"/>
                        </a:cubicBezTo>
                        <a:cubicBezTo>
                          <a:pt x="284049" y="332406"/>
                          <a:pt x="289954" y="274494"/>
                          <a:pt x="289954" y="274494"/>
                        </a:cubicBezTo>
                        <a:cubicBezTo>
                          <a:pt x="289954" y="274494"/>
                          <a:pt x="333864" y="256491"/>
                          <a:pt x="337579" y="210581"/>
                        </a:cubicBezTo>
                        <a:cubicBezTo>
                          <a:pt x="341294" y="164670"/>
                          <a:pt x="329578" y="150764"/>
                          <a:pt x="305670" y="144763"/>
                        </a:cubicBezTo>
                        <a:lnTo>
                          <a:pt x="287668" y="136762"/>
                        </a:lnTo>
                        <a:cubicBezTo>
                          <a:pt x="287668" y="136762"/>
                          <a:pt x="297669" y="62943"/>
                          <a:pt x="271761" y="17033"/>
                        </a:cubicBezTo>
                        <a:cubicBezTo>
                          <a:pt x="245853" y="-28878"/>
                          <a:pt x="154032" y="31035"/>
                          <a:pt x="106121" y="44941"/>
                        </a:cubicBezTo>
                        <a:cubicBezTo>
                          <a:pt x="58211" y="58848"/>
                          <a:pt x="-5607" y="54942"/>
                          <a:pt x="394" y="1008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" name="任意多边形: 形状 123">
                    <a:extLst>
                      <a:ext uri="{FF2B5EF4-FFF2-40B4-BE49-F238E27FC236}">
                        <a16:creationId xmlns:a16="http://schemas.microsoft.com/office/drawing/2014/main" id="{D36B2D5F-D8D4-4B1D-BD47-7EFC3B479018}"/>
                      </a:ext>
                    </a:extLst>
                  </p:cNvPr>
                  <p:cNvSpPr/>
                  <p:nvPr/>
                </p:nvSpPr>
                <p:spPr>
                  <a:xfrm>
                    <a:off x="13165927" y="9251096"/>
                    <a:ext cx="53092" cy="79303"/>
                  </a:xfrm>
                  <a:custGeom>
                    <a:avLst/>
                    <a:gdLst>
                      <a:gd name="connsiteX0" fmla="*/ 3277 w 53092"/>
                      <a:gd name="connsiteY0" fmla="*/ 0 h 79303"/>
                      <a:gd name="connsiteX1" fmla="*/ 7182 w 53092"/>
                      <a:gd name="connsiteY1" fmla="*/ 77819 h 79303"/>
                      <a:gd name="connsiteX2" fmla="*/ 53092 w 53092"/>
                      <a:gd name="connsiteY2" fmla="*/ 67818 h 7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092" h="79303">
                        <a:moveTo>
                          <a:pt x="3277" y="0"/>
                        </a:moveTo>
                        <a:cubicBezTo>
                          <a:pt x="3277" y="0"/>
                          <a:pt x="-6248" y="71819"/>
                          <a:pt x="7182" y="77819"/>
                        </a:cubicBezTo>
                        <a:cubicBezTo>
                          <a:pt x="20612" y="83820"/>
                          <a:pt x="47092" y="69818"/>
                          <a:pt x="53092" y="67818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" name="任意多边形: 形状 124">
                    <a:extLst>
                      <a:ext uri="{FF2B5EF4-FFF2-40B4-BE49-F238E27FC236}">
                        <a16:creationId xmlns:a16="http://schemas.microsoft.com/office/drawing/2014/main" id="{16D2E259-2E9A-46BC-87AB-E96802B7C66D}"/>
                      </a:ext>
                    </a:extLst>
                  </p:cNvPr>
                  <p:cNvSpPr/>
                  <p:nvPr/>
                </p:nvSpPr>
                <p:spPr>
                  <a:xfrm>
                    <a:off x="13207113" y="9317390"/>
                    <a:ext cx="77819" cy="56232"/>
                  </a:xfrm>
                  <a:custGeom>
                    <a:avLst/>
                    <a:gdLst>
                      <a:gd name="connsiteX0" fmla="*/ 0 w 77819"/>
                      <a:gd name="connsiteY0" fmla="*/ 55912 h 56232"/>
                      <a:gd name="connsiteX1" fmla="*/ 77819 w 77819"/>
                      <a:gd name="connsiteY1" fmla="*/ 0 h 5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819" h="56232">
                        <a:moveTo>
                          <a:pt x="0" y="55912"/>
                        </a:moveTo>
                        <a:cubicBezTo>
                          <a:pt x="0" y="55912"/>
                          <a:pt x="55816" y="63913"/>
                          <a:pt x="77819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" name="任意多边形: 形状 125">
                    <a:extLst>
                      <a:ext uri="{FF2B5EF4-FFF2-40B4-BE49-F238E27FC236}">
                        <a16:creationId xmlns:a16="http://schemas.microsoft.com/office/drawing/2014/main" id="{188ABA38-62C4-48E8-B55F-1E0478BC0723}"/>
                      </a:ext>
                    </a:extLst>
                  </p:cNvPr>
                  <p:cNvSpPr/>
                  <p:nvPr/>
                </p:nvSpPr>
                <p:spPr>
                  <a:xfrm>
                    <a:off x="13101290" y="9214916"/>
                    <a:ext cx="41909" cy="20178"/>
                  </a:xfrm>
                  <a:custGeom>
                    <a:avLst/>
                    <a:gdLst>
                      <a:gd name="connsiteX0" fmla="*/ 0 w 41909"/>
                      <a:gd name="connsiteY0" fmla="*/ 20178 h 20178"/>
                      <a:gd name="connsiteX1" fmla="*/ 41910 w 41909"/>
                      <a:gd name="connsiteY1" fmla="*/ 271 h 20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09" h="20178">
                        <a:moveTo>
                          <a:pt x="0" y="20178"/>
                        </a:moveTo>
                        <a:cubicBezTo>
                          <a:pt x="9068" y="6138"/>
                          <a:pt x="25298" y="-1577"/>
                          <a:pt x="41910" y="271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" name="任意多边形: 形状 126">
                    <a:extLst>
                      <a:ext uri="{FF2B5EF4-FFF2-40B4-BE49-F238E27FC236}">
                        <a16:creationId xmlns:a16="http://schemas.microsoft.com/office/drawing/2014/main" id="{C3D54E46-32E8-433F-A440-EBBA70258F81}"/>
                      </a:ext>
                    </a:extLst>
                  </p:cNvPr>
                  <p:cNvSpPr/>
                  <p:nvPr/>
                </p:nvSpPr>
                <p:spPr>
                  <a:xfrm>
                    <a:off x="13197112" y="9196860"/>
                    <a:ext cx="63817" cy="10325"/>
                  </a:xfrm>
                  <a:custGeom>
                    <a:avLst/>
                    <a:gdLst>
                      <a:gd name="connsiteX0" fmla="*/ 0 w 63817"/>
                      <a:gd name="connsiteY0" fmla="*/ 8326 h 10325"/>
                      <a:gd name="connsiteX1" fmla="*/ 63817 w 63817"/>
                      <a:gd name="connsiteY1" fmla="*/ 10326 h 10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817" h="10325">
                        <a:moveTo>
                          <a:pt x="0" y="8326"/>
                        </a:moveTo>
                        <a:cubicBezTo>
                          <a:pt x="0" y="8326"/>
                          <a:pt x="39910" y="-11677"/>
                          <a:pt x="63817" y="10326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任意多边形: 形状 127">
                    <a:extLst>
                      <a:ext uri="{FF2B5EF4-FFF2-40B4-BE49-F238E27FC236}">
                        <a16:creationId xmlns:a16="http://schemas.microsoft.com/office/drawing/2014/main" id="{F31CEE09-2F5C-48EB-B646-25869A117DE7}"/>
                      </a:ext>
                    </a:extLst>
                  </p:cNvPr>
                  <p:cNvSpPr/>
                  <p:nvPr/>
                </p:nvSpPr>
                <p:spPr>
                  <a:xfrm rot="21008401">
                    <a:off x="13125037" y="9247206"/>
                    <a:ext cx="20002" cy="40004"/>
                  </a:xfrm>
                  <a:custGeom>
                    <a:avLst/>
                    <a:gdLst>
                      <a:gd name="connsiteX0" fmla="*/ 20002 w 20002"/>
                      <a:gd name="connsiteY0" fmla="*/ 20002 h 40004"/>
                      <a:gd name="connsiteX1" fmla="*/ 10001 w 20002"/>
                      <a:gd name="connsiteY1" fmla="*/ 40005 h 40004"/>
                      <a:gd name="connsiteX2" fmla="*/ 0 w 20002"/>
                      <a:gd name="connsiteY2" fmla="*/ 20002 h 40004"/>
                      <a:gd name="connsiteX3" fmla="*/ 10001 w 20002"/>
                      <a:gd name="connsiteY3" fmla="*/ 0 h 40004"/>
                      <a:gd name="connsiteX4" fmla="*/ 20002 w 20002"/>
                      <a:gd name="connsiteY4" fmla="*/ 20002 h 40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02" h="40004">
                        <a:moveTo>
                          <a:pt x="20002" y="20002"/>
                        </a:moveTo>
                        <a:cubicBezTo>
                          <a:pt x="20002" y="31050"/>
                          <a:pt x="15525" y="40005"/>
                          <a:pt x="10001" y="40005"/>
                        </a:cubicBezTo>
                        <a:cubicBezTo>
                          <a:pt x="4478" y="40005"/>
                          <a:pt x="0" y="31050"/>
                          <a:pt x="0" y="20002"/>
                        </a:cubicBezTo>
                        <a:cubicBezTo>
                          <a:pt x="0" y="8955"/>
                          <a:pt x="4478" y="0"/>
                          <a:pt x="10001" y="0"/>
                        </a:cubicBezTo>
                        <a:cubicBezTo>
                          <a:pt x="15525" y="0"/>
                          <a:pt x="20002" y="8955"/>
                          <a:pt x="20002" y="20002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" name="任意多边形: 形状 128">
                    <a:extLst>
                      <a:ext uri="{FF2B5EF4-FFF2-40B4-BE49-F238E27FC236}">
                        <a16:creationId xmlns:a16="http://schemas.microsoft.com/office/drawing/2014/main" id="{90B8483B-B178-473B-A8CB-1F91DEE74E9B}"/>
                      </a:ext>
                    </a:extLst>
                  </p:cNvPr>
                  <p:cNvSpPr/>
                  <p:nvPr/>
                </p:nvSpPr>
                <p:spPr>
                  <a:xfrm rot="21008401">
                    <a:off x="13212875" y="9229289"/>
                    <a:ext cx="20002" cy="40004"/>
                  </a:xfrm>
                  <a:custGeom>
                    <a:avLst/>
                    <a:gdLst>
                      <a:gd name="connsiteX0" fmla="*/ 20002 w 20002"/>
                      <a:gd name="connsiteY0" fmla="*/ 20003 h 40004"/>
                      <a:gd name="connsiteX1" fmla="*/ 10001 w 20002"/>
                      <a:gd name="connsiteY1" fmla="*/ 40005 h 40004"/>
                      <a:gd name="connsiteX2" fmla="*/ 0 w 20002"/>
                      <a:gd name="connsiteY2" fmla="*/ 20003 h 40004"/>
                      <a:gd name="connsiteX3" fmla="*/ 10001 w 20002"/>
                      <a:gd name="connsiteY3" fmla="*/ 0 h 40004"/>
                      <a:gd name="connsiteX4" fmla="*/ 20002 w 20002"/>
                      <a:gd name="connsiteY4" fmla="*/ 20003 h 40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02" h="40004">
                        <a:moveTo>
                          <a:pt x="20002" y="20003"/>
                        </a:moveTo>
                        <a:cubicBezTo>
                          <a:pt x="20002" y="31050"/>
                          <a:pt x="15525" y="40005"/>
                          <a:pt x="10001" y="40005"/>
                        </a:cubicBezTo>
                        <a:cubicBezTo>
                          <a:pt x="4478" y="40005"/>
                          <a:pt x="0" y="31050"/>
                          <a:pt x="0" y="20003"/>
                        </a:cubicBezTo>
                        <a:cubicBezTo>
                          <a:pt x="0" y="8955"/>
                          <a:pt x="4478" y="0"/>
                          <a:pt x="10001" y="0"/>
                        </a:cubicBezTo>
                        <a:cubicBezTo>
                          <a:pt x="15525" y="0"/>
                          <a:pt x="20002" y="8955"/>
                          <a:pt x="20002" y="20003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任意多边形: 形状 129">
                    <a:extLst>
                      <a:ext uri="{FF2B5EF4-FFF2-40B4-BE49-F238E27FC236}">
                        <a16:creationId xmlns:a16="http://schemas.microsoft.com/office/drawing/2014/main" id="{74283601-0174-429A-8BA0-290F509BC9F7}"/>
                      </a:ext>
                    </a:extLst>
                  </p:cNvPr>
                  <p:cNvSpPr/>
                  <p:nvPr/>
                </p:nvSpPr>
                <p:spPr>
                  <a:xfrm>
                    <a:off x="12991206" y="8978109"/>
                    <a:ext cx="369906" cy="253460"/>
                  </a:xfrm>
                  <a:custGeom>
                    <a:avLst/>
                    <a:gdLst>
                      <a:gd name="connsiteX0" fmla="*/ 289726 w 369906"/>
                      <a:gd name="connsiteY0" fmla="*/ 129254 h 253460"/>
                      <a:gd name="connsiteX1" fmla="*/ 124086 w 369906"/>
                      <a:gd name="connsiteY1" fmla="*/ 185642 h 253460"/>
                      <a:gd name="connsiteX2" fmla="*/ 261 w 369906"/>
                      <a:gd name="connsiteY2" fmla="*/ 139732 h 253460"/>
                      <a:gd name="connsiteX3" fmla="*/ 221717 w 369906"/>
                      <a:gd name="connsiteY3" fmla="*/ 0 h 253460"/>
                      <a:gd name="connsiteX4" fmla="*/ 367450 w 369906"/>
                      <a:gd name="connsiteY4" fmla="*/ 97822 h 253460"/>
                      <a:gd name="connsiteX5" fmla="*/ 367450 w 369906"/>
                      <a:gd name="connsiteY5" fmla="*/ 227552 h 253460"/>
                      <a:gd name="connsiteX6" fmla="*/ 349447 w 369906"/>
                      <a:gd name="connsiteY6" fmla="*/ 253460 h 253460"/>
                      <a:gd name="connsiteX7" fmla="*/ 325444 w 369906"/>
                      <a:gd name="connsiteY7" fmla="*/ 217075 h 253460"/>
                      <a:gd name="connsiteX8" fmla="*/ 289726 w 369906"/>
                      <a:gd name="connsiteY8" fmla="*/ 129254 h 253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9906" h="253460">
                        <a:moveTo>
                          <a:pt x="289726" y="129254"/>
                        </a:moveTo>
                        <a:cubicBezTo>
                          <a:pt x="236767" y="154115"/>
                          <a:pt x="181217" y="173022"/>
                          <a:pt x="124086" y="185642"/>
                        </a:cubicBezTo>
                        <a:cubicBezTo>
                          <a:pt x="36265" y="203549"/>
                          <a:pt x="-3644" y="183642"/>
                          <a:pt x="261" y="139732"/>
                        </a:cubicBezTo>
                        <a:cubicBezTo>
                          <a:pt x="4166" y="95822"/>
                          <a:pt x="117990" y="0"/>
                          <a:pt x="221717" y="0"/>
                        </a:cubicBezTo>
                        <a:cubicBezTo>
                          <a:pt x="325444" y="0"/>
                          <a:pt x="361449" y="47625"/>
                          <a:pt x="367450" y="97822"/>
                        </a:cubicBezTo>
                        <a:cubicBezTo>
                          <a:pt x="370726" y="140999"/>
                          <a:pt x="370726" y="184376"/>
                          <a:pt x="367450" y="227552"/>
                        </a:cubicBezTo>
                        <a:lnTo>
                          <a:pt x="349447" y="253460"/>
                        </a:lnTo>
                        <a:cubicBezTo>
                          <a:pt x="349447" y="253460"/>
                          <a:pt x="354019" y="233267"/>
                          <a:pt x="325444" y="217075"/>
                        </a:cubicBezTo>
                        <a:cubicBezTo>
                          <a:pt x="296869" y="200882"/>
                          <a:pt x="275724" y="171164"/>
                          <a:pt x="289726" y="129254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任意多边形: 形状 130">
                    <a:extLst>
                      <a:ext uri="{FF2B5EF4-FFF2-40B4-BE49-F238E27FC236}">
                        <a16:creationId xmlns:a16="http://schemas.microsoft.com/office/drawing/2014/main" id="{C5DC4642-3D24-4C75-BD95-7A61A47C7276}"/>
                      </a:ext>
                    </a:extLst>
                  </p:cNvPr>
                  <p:cNvSpPr/>
                  <p:nvPr/>
                </p:nvSpPr>
                <p:spPr>
                  <a:xfrm>
                    <a:off x="13572122" y="9212981"/>
                    <a:ext cx="576947" cy="1097642"/>
                  </a:xfrm>
                  <a:custGeom>
                    <a:avLst/>
                    <a:gdLst>
                      <a:gd name="connsiteX0" fmla="*/ 264213 w 576947"/>
                      <a:gd name="connsiteY0" fmla="*/ 37067 h 1097642"/>
                      <a:gd name="connsiteX1" fmla="*/ 325173 w 576947"/>
                      <a:gd name="connsiteY1" fmla="*/ 164607 h 1097642"/>
                      <a:gd name="connsiteX2" fmla="*/ 574918 w 576947"/>
                      <a:gd name="connsiteY2" fmla="*/ 529129 h 1097642"/>
                      <a:gd name="connsiteX3" fmla="*/ 523102 w 576947"/>
                      <a:gd name="connsiteY3" fmla="*/ 850598 h 1097642"/>
                      <a:gd name="connsiteX4" fmla="*/ 529960 w 576947"/>
                      <a:gd name="connsiteY4" fmla="*/ 1041098 h 1097642"/>
                      <a:gd name="connsiteX5" fmla="*/ 267356 w 576947"/>
                      <a:gd name="connsiteY5" fmla="*/ 1013475 h 1097642"/>
                      <a:gd name="connsiteX6" fmla="*/ 91048 w 576947"/>
                      <a:gd name="connsiteY6" fmla="*/ 432450 h 1097642"/>
                      <a:gd name="connsiteX7" fmla="*/ 1132 w 576947"/>
                      <a:gd name="connsiteY7" fmla="*/ 128317 h 1097642"/>
                      <a:gd name="connsiteX8" fmla="*/ 130672 w 576947"/>
                      <a:gd name="connsiteY8" fmla="*/ 2491 h 1097642"/>
                      <a:gd name="connsiteX9" fmla="*/ 264213 w 576947"/>
                      <a:gd name="connsiteY9" fmla="*/ 37067 h 109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76947" h="1097642">
                        <a:moveTo>
                          <a:pt x="264213" y="37067"/>
                        </a:moveTo>
                        <a:cubicBezTo>
                          <a:pt x="283739" y="52022"/>
                          <a:pt x="260784" y="114505"/>
                          <a:pt x="325173" y="164607"/>
                        </a:cubicBezTo>
                        <a:cubicBezTo>
                          <a:pt x="473382" y="279860"/>
                          <a:pt x="559107" y="357869"/>
                          <a:pt x="574918" y="529129"/>
                        </a:cubicBezTo>
                        <a:cubicBezTo>
                          <a:pt x="592254" y="715819"/>
                          <a:pt x="491955" y="788399"/>
                          <a:pt x="523102" y="850598"/>
                        </a:cubicBezTo>
                        <a:cubicBezTo>
                          <a:pt x="554249" y="912796"/>
                          <a:pt x="595683" y="985376"/>
                          <a:pt x="529960" y="1041098"/>
                        </a:cubicBezTo>
                        <a:cubicBezTo>
                          <a:pt x="464238" y="1096819"/>
                          <a:pt x="357177" y="1144825"/>
                          <a:pt x="267356" y="1013475"/>
                        </a:cubicBezTo>
                        <a:cubicBezTo>
                          <a:pt x="177535" y="882125"/>
                          <a:pt x="129053" y="591803"/>
                          <a:pt x="91048" y="432450"/>
                        </a:cubicBezTo>
                        <a:cubicBezTo>
                          <a:pt x="53044" y="273097"/>
                          <a:pt x="-9155" y="197468"/>
                          <a:pt x="1132" y="128317"/>
                        </a:cubicBezTo>
                        <a:cubicBezTo>
                          <a:pt x="11229" y="61642"/>
                          <a:pt x="65616" y="14017"/>
                          <a:pt x="130672" y="2491"/>
                        </a:cubicBezTo>
                        <a:cubicBezTo>
                          <a:pt x="178088" y="-5795"/>
                          <a:pt x="226770" y="6806"/>
                          <a:pt x="264213" y="37067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任意多边形: 形状 131">
                    <a:extLst>
                      <a:ext uri="{FF2B5EF4-FFF2-40B4-BE49-F238E27FC236}">
                        <a16:creationId xmlns:a16="http://schemas.microsoft.com/office/drawing/2014/main" id="{7FF0F18F-166E-4777-A507-55CB6CE9C469}"/>
                      </a:ext>
                    </a:extLst>
                  </p:cNvPr>
                  <p:cNvSpPr/>
                  <p:nvPr/>
                </p:nvSpPr>
                <p:spPr>
                  <a:xfrm>
                    <a:off x="12648290" y="9913655"/>
                    <a:ext cx="1083253" cy="565865"/>
                  </a:xfrm>
                  <a:custGeom>
                    <a:avLst/>
                    <a:gdLst>
                      <a:gd name="connsiteX0" fmla="*/ 1009546 w 1083253"/>
                      <a:gd name="connsiteY0" fmla="*/ 0 h 565865"/>
                      <a:gd name="connsiteX1" fmla="*/ 732559 w 1083253"/>
                      <a:gd name="connsiteY1" fmla="*/ 202597 h 565865"/>
                      <a:gd name="connsiteX2" fmla="*/ 262881 w 1083253"/>
                      <a:gd name="connsiteY2" fmla="*/ 369189 h 565865"/>
                      <a:gd name="connsiteX3" fmla="*/ 86288 w 1083253"/>
                      <a:gd name="connsiteY3" fmla="*/ 413290 h 565865"/>
                      <a:gd name="connsiteX4" fmla="*/ 1992 w 1083253"/>
                      <a:gd name="connsiteY4" fmla="*/ 541782 h 565865"/>
                      <a:gd name="connsiteX5" fmla="*/ 8488 w 1083253"/>
                      <a:gd name="connsiteY5" fmla="*/ 563880 h 565865"/>
                      <a:gd name="connsiteX6" fmla="*/ 24090 w 1083253"/>
                      <a:gd name="connsiteY6" fmla="*/ 563880 h 565865"/>
                      <a:gd name="connsiteX7" fmla="*/ 106386 w 1083253"/>
                      <a:gd name="connsiteY7" fmla="*/ 499586 h 565865"/>
                      <a:gd name="connsiteX8" fmla="*/ 140485 w 1083253"/>
                      <a:gd name="connsiteY8" fmla="*/ 495586 h 565865"/>
                      <a:gd name="connsiteX9" fmla="*/ 92289 w 1083253"/>
                      <a:gd name="connsiteY9" fmla="*/ 547783 h 565865"/>
                      <a:gd name="connsiteX10" fmla="*/ 112386 w 1083253"/>
                      <a:gd name="connsiteY10" fmla="*/ 549783 h 565865"/>
                      <a:gd name="connsiteX11" fmla="*/ 188586 w 1083253"/>
                      <a:gd name="connsiteY11" fmla="*/ 495586 h 565865"/>
                      <a:gd name="connsiteX12" fmla="*/ 252785 w 1083253"/>
                      <a:gd name="connsiteY12" fmla="*/ 433388 h 565865"/>
                      <a:gd name="connsiteX13" fmla="*/ 745989 w 1083253"/>
                      <a:gd name="connsiteY13" fmla="*/ 324231 h 565865"/>
                      <a:gd name="connsiteX14" fmla="*/ 1081269 w 1083253"/>
                      <a:gd name="connsiteY14" fmla="*/ 158305 h 565865"/>
                      <a:gd name="connsiteX15" fmla="*/ 1009546 w 1083253"/>
                      <a:gd name="connsiteY15" fmla="*/ 0 h 565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83253" h="565865">
                        <a:moveTo>
                          <a:pt x="1009546" y="0"/>
                        </a:moveTo>
                        <a:lnTo>
                          <a:pt x="732559" y="202597"/>
                        </a:lnTo>
                        <a:cubicBezTo>
                          <a:pt x="732559" y="202597"/>
                          <a:pt x="288980" y="361093"/>
                          <a:pt x="262881" y="369189"/>
                        </a:cubicBezTo>
                        <a:cubicBezTo>
                          <a:pt x="236783" y="377285"/>
                          <a:pt x="112386" y="399288"/>
                          <a:pt x="86288" y="413290"/>
                        </a:cubicBezTo>
                        <a:cubicBezTo>
                          <a:pt x="60189" y="427291"/>
                          <a:pt x="10088" y="519684"/>
                          <a:pt x="1992" y="541782"/>
                        </a:cubicBezTo>
                        <a:cubicBezTo>
                          <a:pt x="-2314" y="549678"/>
                          <a:pt x="591" y="559575"/>
                          <a:pt x="8488" y="563880"/>
                        </a:cubicBezTo>
                        <a:cubicBezTo>
                          <a:pt x="13355" y="566528"/>
                          <a:pt x="19232" y="566528"/>
                          <a:pt x="24090" y="563880"/>
                        </a:cubicBezTo>
                        <a:cubicBezTo>
                          <a:pt x="30090" y="557784"/>
                          <a:pt x="88288" y="501587"/>
                          <a:pt x="106386" y="499586"/>
                        </a:cubicBezTo>
                        <a:cubicBezTo>
                          <a:pt x="124483" y="497586"/>
                          <a:pt x="140485" y="495586"/>
                          <a:pt x="140485" y="495586"/>
                        </a:cubicBezTo>
                        <a:cubicBezTo>
                          <a:pt x="140485" y="495586"/>
                          <a:pt x="94289" y="535781"/>
                          <a:pt x="92289" y="547783"/>
                        </a:cubicBezTo>
                        <a:cubicBezTo>
                          <a:pt x="90288" y="559784"/>
                          <a:pt x="100385" y="555784"/>
                          <a:pt x="112386" y="549783"/>
                        </a:cubicBezTo>
                        <a:cubicBezTo>
                          <a:pt x="124388" y="543782"/>
                          <a:pt x="170584" y="527685"/>
                          <a:pt x="188586" y="495586"/>
                        </a:cubicBezTo>
                        <a:cubicBezTo>
                          <a:pt x="206588" y="463487"/>
                          <a:pt x="222686" y="445389"/>
                          <a:pt x="252785" y="433388"/>
                        </a:cubicBezTo>
                        <a:cubicBezTo>
                          <a:pt x="282884" y="421386"/>
                          <a:pt x="675695" y="336232"/>
                          <a:pt x="745989" y="324231"/>
                        </a:cubicBezTo>
                        <a:cubicBezTo>
                          <a:pt x="816284" y="312230"/>
                          <a:pt x="1069173" y="160306"/>
                          <a:pt x="1081269" y="158305"/>
                        </a:cubicBezTo>
                        <a:cubicBezTo>
                          <a:pt x="1093366" y="156305"/>
                          <a:pt x="1047741" y="0"/>
                          <a:pt x="10095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任意多边形: 形状 132">
                    <a:extLst>
                      <a:ext uri="{FF2B5EF4-FFF2-40B4-BE49-F238E27FC236}">
                        <a16:creationId xmlns:a16="http://schemas.microsoft.com/office/drawing/2014/main" id="{0FBB2633-AD08-49AB-A4B6-096B310F2C84}"/>
                      </a:ext>
                    </a:extLst>
                  </p:cNvPr>
                  <p:cNvSpPr/>
                  <p:nvPr/>
                </p:nvSpPr>
                <p:spPr>
                  <a:xfrm>
                    <a:off x="13479368" y="9351680"/>
                    <a:ext cx="594547" cy="1609248"/>
                  </a:xfrm>
                  <a:custGeom>
                    <a:avLst/>
                    <a:gdLst>
                      <a:gd name="connsiteX0" fmla="*/ 124366 w 594547"/>
                      <a:gd name="connsiteY0" fmla="*/ 821055 h 1609248"/>
                      <a:gd name="connsiteX1" fmla="*/ 114364 w 594547"/>
                      <a:gd name="connsiteY1" fmla="*/ 1114616 h 1609248"/>
                      <a:gd name="connsiteX2" fmla="*/ 62263 w 594547"/>
                      <a:gd name="connsiteY2" fmla="*/ 1609249 h 1609248"/>
                      <a:gd name="connsiteX3" fmla="*/ 591757 w 594547"/>
                      <a:gd name="connsiteY3" fmla="*/ 1609249 h 1609248"/>
                      <a:gd name="connsiteX4" fmla="*/ 569660 w 594547"/>
                      <a:gd name="connsiteY4" fmla="*/ 1146905 h 1609248"/>
                      <a:gd name="connsiteX5" fmla="*/ 470219 w 594547"/>
                      <a:gd name="connsiteY5" fmla="*/ 925544 h 1609248"/>
                      <a:gd name="connsiteX6" fmla="*/ 395542 w 594547"/>
                      <a:gd name="connsiteY6" fmla="*/ 413004 h 1609248"/>
                      <a:gd name="connsiteX7" fmla="*/ 228855 w 594547"/>
                      <a:gd name="connsiteY7" fmla="*/ 186595 h 1609248"/>
                      <a:gd name="connsiteX8" fmla="*/ 156655 w 594547"/>
                      <a:gd name="connsiteY8" fmla="*/ 0 h 1609248"/>
                      <a:gd name="connsiteX9" fmla="*/ 62167 w 594547"/>
                      <a:gd name="connsiteY9" fmla="*/ 79629 h 1609248"/>
                      <a:gd name="connsiteX10" fmla="*/ 141796 w 594547"/>
                      <a:gd name="connsiteY10" fmla="*/ 226409 h 1609248"/>
                      <a:gd name="connsiteX11" fmla="*/ 34831 w 594547"/>
                      <a:gd name="connsiteY11" fmla="*/ 427958 h 1609248"/>
                      <a:gd name="connsiteX12" fmla="*/ 22353 w 594547"/>
                      <a:gd name="connsiteY12" fmla="*/ 631889 h 1609248"/>
                      <a:gd name="connsiteX13" fmla="*/ 124366 w 594547"/>
                      <a:gd name="connsiteY13" fmla="*/ 821055 h 160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547" h="1609248">
                        <a:moveTo>
                          <a:pt x="124366" y="821055"/>
                        </a:moveTo>
                        <a:cubicBezTo>
                          <a:pt x="126842" y="828484"/>
                          <a:pt x="119413" y="932974"/>
                          <a:pt x="114364" y="1114616"/>
                        </a:cubicBezTo>
                        <a:cubicBezTo>
                          <a:pt x="110554" y="1253966"/>
                          <a:pt x="77503" y="1501616"/>
                          <a:pt x="62263" y="1609249"/>
                        </a:cubicBezTo>
                        <a:lnTo>
                          <a:pt x="591757" y="1609249"/>
                        </a:lnTo>
                        <a:cubicBezTo>
                          <a:pt x="595567" y="1500092"/>
                          <a:pt x="600330" y="1250442"/>
                          <a:pt x="569660" y="1146905"/>
                        </a:cubicBezTo>
                        <a:cubicBezTo>
                          <a:pt x="529845" y="1012603"/>
                          <a:pt x="485078" y="984980"/>
                          <a:pt x="470219" y="925544"/>
                        </a:cubicBezTo>
                        <a:cubicBezTo>
                          <a:pt x="455360" y="866108"/>
                          <a:pt x="432880" y="537401"/>
                          <a:pt x="395542" y="413004"/>
                        </a:cubicBezTo>
                        <a:cubicBezTo>
                          <a:pt x="358204" y="288608"/>
                          <a:pt x="246286" y="213932"/>
                          <a:pt x="228855" y="186595"/>
                        </a:cubicBezTo>
                        <a:cubicBezTo>
                          <a:pt x="211424" y="159258"/>
                          <a:pt x="156655" y="0"/>
                          <a:pt x="156655" y="0"/>
                        </a:cubicBezTo>
                        <a:lnTo>
                          <a:pt x="62167" y="79629"/>
                        </a:lnTo>
                        <a:cubicBezTo>
                          <a:pt x="62167" y="79629"/>
                          <a:pt x="131795" y="191548"/>
                          <a:pt x="141796" y="226409"/>
                        </a:cubicBezTo>
                        <a:cubicBezTo>
                          <a:pt x="151798" y="261271"/>
                          <a:pt x="74550" y="343281"/>
                          <a:pt x="34831" y="427958"/>
                        </a:cubicBezTo>
                        <a:cubicBezTo>
                          <a:pt x="-4889" y="512635"/>
                          <a:pt x="-12794" y="579692"/>
                          <a:pt x="22353" y="631889"/>
                        </a:cubicBezTo>
                        <a:cubicBezTo>
                          <a:pt x="57500" y="684085"/>
                          <a:pt x="121889" y="813530"/>
                          <a:pt x="124366" y="821055"/>
                        </a:cubicBezTo>
                        <a:close/>
                      </a:path>
                    </a:pathLst>
                  </a:custGeom>
                  <a:solidFill>
                    <a:srgbClr val="ECEFF1"/>
                  </a:solidFill>
                  <a:ln w="0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34" name="图形 1089">
                    <a:extLst>
                      <a:ext uri="{FF2B5EF4-FFF2-40B4-BE49-F238E27FC236}">
                        <a16:creationId xmlns:a16="http://schemas.microsoft.com/office/drawing/2014/main" id="{2754DA10-A2F5-43D6-8C63-C39CFBFF7C46}"/>
                      </a:ext>
                    </a:extLst>
                  </p:cNvPr>
                  <p:cNvGrpSpPr/>
                  <p:nvPr/>
                </p:nvGrpSpPr>
                <p:grpSpPr>
                  <a:xfrm>
                    <a:off x="13479528" y="9814023"/>
                    <a:ext cx="594264" cy="1106709"/>
                    <a:chOff x="13479528" y="9814023"/>
                    <a:chExt cx="594264" cy="1106709"/>
                  </a:xfrm>
                  <a:solidFill>
                    <a:srgbClr val="FFFFFF"/>
                  </a:solidFill>
                </p:grpSpPr>
                <p:sp>
                  <p:nvSpPr>
                    <p:cNvPr id="157" name="任意多边形: 形状 156">
                      <a:extLst>
                        <a:ext uri="{FF2B5EF4-FFF2-40B4-BE49-F238E27FC236}">
                          <a16:creationId xmlns:a16="http://schemas.microsoft.com/office/drawing/2014/main" id="{93F7401B-C20D-413B-81E0-C0A69BAF15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75064" y="10664415"/>
                      <a:ext cx="496919" cy="38576"/>
                    </a:xfrm>
                    <a:custGeom>
                      <a:avLst/>
                      <a:gdLst>
                        <a:gd name="connsiteX0" fmla="*/ 109633 w 496919"/>
                        <a:gd name="connsiteY0" fmla="*/ 19526 h 38576"/>
                        <a:gd name="connsiteX1" fmla="*/ 196405 w 496919"/>
                        <a:gd name="connsiteY1" fmla="*/ 38576 h 38576"/>
                        <a:gd name="connsiteX2" fmla="*/ 283178 w 496919"/>
                        <a:gd name="connsiteY2" fmla="*/ 19526 h 38576"/>
                        <a:gd name="connsiteX3" fmla="*/ 369951 w 496919"/>
                        <a:gd name="connsiteY3" fmla="*/ 38576 h 38576"/>
                        <a:gd name="connsiteX4" fmla="*/ 456724 w 496919"/>
                        <a:gd name="connsiteY4" fmla="*/ 19526 h 38576"/>
                        <a:gd name="connsiteX5" fmla="*/ 496919 w 496919"/>
                        <a:gd name="connsiteY5" fmla="*/ 28289 h 38576"/>
                        <a:gd name="connsiteX6" fmla="*/ 496062 w 496919"/>
                        <a:gd name="connsiteY6" fmla="*/ 8668 h 38576"/>
                        <a:gd name="connsiteX7" fmla="*/ 456724 w 496919"/>
                        <a:gd name="connsiteY7" fmla="*/ 0 h 38576"/>
                        <a:gd name="connsiteX8" fmla="*/ 369951 w 496919"/>
                        <a:gd name="connsiteY8" fmla="*/ 19050 h 38576"/>
                        <a:gd name="connsiteX9" fmla="*/ 283178 w 496919"/>
                        <a:gd name="connsiteY9" fmla="*/ 0 h 38576"/>
                        <a:gd name="connsiteX10" fmla="*/ 196405 w 496919"/>
                        <a:gd name="connsiteY10" fmla="*/ 19050 h 38576"/>
                        <a:gd name="connsiteX11" fmla="*/ 109633 w 496919"/>
                        <a:gd name="connsiteY11" fmla="*/ 0 h 38576"/>
                        <a:gd name="connsiteX12" fmla="*/ 22955 w 496919"/>
                        <a:gd name="connsiteY12" fmla="*/ 19050 h 38576"/>
                        <a:gd name="connsiteX13" fmla="*/ 2096 w 496919"/>
                        <a:gd name="connsiteY13" fmla="*/ 14478 h 38576"/>
                        <a:gd name="connsiteX14" fmla="*/ 0 w 496919"/>
                        <a:gd name="connsiteY14" fmla="*/ 33528 h 38576"/>
                        <a:gd name="connsiteX15" fmla="*/ 22955 w 496919"/>
                        <a:gd name="connsiteY15" fmla="*/ 38576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496919" h="38576">
                          <a:moveTo>
                            <a:pt x="109633" y="19526"/>
                          </a:moveTo>
                          <a:lnTo>
                            <a:pt x="196405" y="38576"/>
                          </a:lnTo>
                          <a:lnTo>
                            <a:pt x="283178" y="19526"/>
                          </a:lnTo>
                          <a:lnTo>
                            <a:pt x="369951" y="38576"/>
                          </a:lnTo>
                          <a:lnTo>
                            <a:pt x="456724" y="19526"/>
                          </a:lnTo>
                          <a:lnTo>
                            <a:pt x="496919" y="28289"/>
                          </a:lnTo>
                          <a:lnTo>
                            <a:pt x="496062" y="8668"/>
                          </a:lnTo>
                          <a:lnTo>
                            <a:pt x="456724" y="0"/>
                          </a:lnTo>
                          <a:lnTo>
                            <a:pt x="369951" y="19050"/>
                          </a:lnTo>
                          <a:lnTo>
                            <a:pt x="283178" y="0"/>
                          </a:lnTo>
                          <a:lnTo>
                            <a:pt x="196405" y="19050"/>
                          </a:lnTo>
                          <a:lnTo>
                            <a:pt x="109633" y="0"/>
                          </a:lnTo>
                          <a:lnTo>
                            <a:pt x="22955" y="19050"/>
                          </a:lnTo>
                          <a:lnTo>
                            <a:pt x="2096" y="14478"/>
                          </a:lnTo>
                          <a:cubicBezTo>
                            <a:pt x="1429" y="20860"/>
                            <a:pt x="762" y="27146"/>
                            <a:pt x="0" y="33528"/>
                          </a:cubicBezTo>
                          <a:lnTo>
                            <a:pt x="22955" y="3857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8" name="任意多边形: 形状 157">
                      <a:extLst>
                        <a:ext uri="{FF2B5EF4-FFF2-40B4-BE49-F238E27FC236}">
                          <a16:creationId xmlns:a16="http://schemas.microsoft.com/office/drawing/2014/main" id="{3CD4E425-6DF4-42CF-B278-452238A53A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39154" y="10032051"/>
                      <a:ext cx="383095" cy="38576"/>
                    </a:xfrm>
                    <a:custGeom>
                      <a:avLst/>
                      <a:gdLst>
                        <a:gd name="connsiteX0" fmla="*/ 241364 w 383095"/>
                        <a:gd name="connsiteY0" fmla="*/ 0 h 38576"/>
                        <a:gd name="connsiteX1" fmla="*/ 154591 w 383095"/>
                        <a:gd name="connsiteY1" fmla="*/ 19050 h 38576"/>
                        <a:gd name="connsiteX2" fmla="*/ 67818 w 383095"/>
                        <a:gd name="connsiteY2" fmla="*/ 0 h 38576"/>
                        <a:gd name="connsiteX3" fmla="*/ 0 w 383095"/>
                        <a:gd name="connsiteY3" fmla="*/ 14859 h 38576"/>
                        <a:gd name="connsiteX4" fmla="*/ 9525 w 383095"/>
                        <a:gd name="connsiteY4" fmla="*/ 32290 h 38576"/>
                        <a:gd name="connsiteX5" fmla="*/ 67913 w 383095"/>
                        <a:gd name="connsiteY5" fmla="*/ 19526 h 38576"/>
                        <a:gd name="connsiteX6" fmla="*/ 154686 w 383095"/>
                        <a:gd name="connsiteY6" fmla="*/ 38576 h 38576"/>
                        <a:gd name="connsiteX7" fmla="*/ 241459 w 383095"/>
                        <a:gd name="connsiteY7" fmla="*/ 19526 h 38576"/>
                        <a:gd name="connsiteX8" fmla="*/ 328232 w 383095"/>
                        <a:gd name="connsiteY8" fmla="*/ 38576 h 38576"/>
                        <a:gd name="connsiteX9" fmla="*/ 383096 w 383095"/>
                        <a:gd name="connsiteY9" fmla="*/ 26479 h 38576"/>
                        <a:gd name="connsiteX10" fmla="*/ 380905 w 383095"/>
                        <a:gd name="connsiteY10" fmla="*/ 7429 h 38576"/>
                        <a:gd name="connsiteX11" fmla="*/ 328232 w 383095"/>
                        <a:gd name="connsiteY11" fmla="*/ 19050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83095" h="38576">
                          <a:moveTo>
                            <a:pt x="241364" y="0"/>
                          </a:moveTo>
                          <a:lnTo>
                            <a:pt x="154591" y="19050"/>
                          </a:lnTo>
                          <a:lnTo>
                            <a:pt x="67818" y="0"/>
                          </a:lnTo>
                          <a:lnTo>
                            <a:pt x="0" y="14859"/>
                          </a:lnTo>
                          <a:lnTo>
                            <a:pt x="9525" y="32290"/>
                          </a:lnTo>
                          <a:lnTo>
                            <a:pt x="67913" y="19526"/>
                          </a:lnTo>
                          <a:lnTo>
                            <a:pt x="154686" y="38576"/>
                          </a:lnTo>
                          <a:lnTo>
                            <a:pt x="241459" y="19526"/>
                          </a:lnTo>
                          <a:lnTo>
                            <a:pt x="328232" y="38576"/>
                          </a:lnTo>
                          <a:lnTo>
                            <a:pt x="383096" y="26479"/>
                          </a:lnTo>
                          <a:cubicBezTo>
                            <a:pt x="382334" y="20193"/>
                            <a:pt x="381667" y="13811"/>
                            <a:pt x="380905" y="7429"/>
                          </a:cubicBezTo>
                          <a:lnTo>
                            <a:pt x="328232" y="1905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9" name="任意多边形: 形状 158">
                      <a:extLst>
                        <a:ext uri="{FF2B5EF4-FFF2-40B4-BE49-F238E27FC236}">
                          <a16:creationId xmlns:a16="http://schemas.microsoft.com/office/drawing/2014/main" id="{F601B009-BF48-45E8-A494-56E679FBFF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58014" y="10809957"/>
                      <a:ext cx="515778" cy="38576"/>
                    </a:xfrm>
                    <a:custGeom>
                      <a:avLst/>
                      <a:gdLst>
                        <a:gd name="connsiteX0" fmla="*/ 126683 w 515778"/>
                        <a:gd name="connsiteY0" fmla="*/ 19050 h 38576"/>
                        <a:gd name="connsiteX1" fmla="*/ 213455 w 515778"/>
                        <a:gd name="connsiteY1" fmla="*/ 38100 h 38576"/>
                        <a:gd name="connsiteX2" fmla="*/ 300228 w 515778"/>
                        <a:gd name="connsiteY2" fmla="*/ 19050 h 38576"/>
                        <a:gd name="connsiteX3" fmla="*/ 387001 w 515778"/>
                        <a:gd name="connsiteY3" fmla="*/ 38100 h 38576"/>
                        <a:gd name="connsiteX4" fmla="*/ 473773 w 515778"/>
                        <a:gd name="connsiteY4" fmla="*/ 19050 h 38576"/>
                        <a:gd name="connsiteX5" fmla="*/ 515779 w 515778"/>
                        <a:gd name="connsiteY5" fmla="*/ 28575 h 38576"/>
                        <a:gd name="connsiteX6" fmla="*/ 515779 w 515778"/>
                        <a:gd name="connsiteY6" fmla="*/ 9525 h 38576"/>
                        <a:gd name="connsiteX7" fmla="*/ 473678 w 515778"/>
                        <a:gd name="connsiteY7" fmla="*/ 0 h 38576"/>
                        <a:gd name="connsiteX8" fmla="*/ 386905 w 515778"/>
                        <a:gd name="connsiteY8" fmla="*/ 19050 h 38576"/>
                        <a:gd name="connsiteX9" fmla="*/ 300133 w 515778"/>
                        <a:gd name="connsiteY9" fmla="*/ 0 h 38576"/>
                        <a:gd name="connsiteX10" fmla="*/ 213360 w 515778"/>
                        <a:gd name="connsiteY10" fmla="*/ 19050 h 38576"/>
                        <a:gd name="connsiteX11" fmla="*/ 126587 w 515778"/>
                        <a:gd name="connsiteY11" fmla="*/ 0 h 38576"/>
                        <a:gd name="connsiteX12" fmla="*/ 39910 w 515778"/>
                        <a:gd name="connsiteY12" fmla="*/ 19050 h 38576"/>
                        <a:gd name="connsiteX13" fmla="*/ 2381 w 515778"/>
                        <a:gd name="connsiteY13" fmla="*/ 10763 h 38576"/>
                        <a:gd name="connsiteX14" fmla="*/ 0 w 515778"/>
                        <a:gd name="connsiteY14" fmla="*/ 29813 h 38576"/>
                        <a:gd name="connsiteX15" fmla="*/ 39910 w 515778"/>
                        <a:gd name="connsiteY15" fmla="*/ 38576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15778" h="38576">
                          <a:moveTo>
                            <a:pt x="126683" y="19050"/>
                          </a:moveTo>
                          <a:lnTo>
                            <a:pt x="213455" y="38100"/>
                          </a:lnTo>
                          <a:lnTo>
                            <a:pt x="300228" y="19050"/>
                          </a:lnTo>
                          <a:lnTo>
                            <a:pt x="387001" y="38100"/>
                          </a:lnTo>
                          <a:lnTo>
                            <a:pt x="473773" y="19050"/>
                          </a:lnTo>
                          <a:lnTo>
                            <a:pt x="515779" y="28575"/>
                          </a:lnTo>
                          <a:cubicBezTo>
                            <a:pt x="515779" y="22193"/>
                            <a:pt x="515779" y="15716"/>
                            <a:pt x="515779" y="9525"/>
                          </a:cubicBezTo>
                          <a:lnTo>
                            <a:pt x="473678" y="0"/>
                          </a:lnTo>
                          <a:lnTo>
                            <a:pt x="386905" y="19050"/>
                          </a:lnTo>
                          <a:lnTo>
                            <a:pt x="300133" y="0"/>
                          </a:lnTo>
                          <a:lnTo>
                            <a:pt x="213360" y="19050"/>
                          </a:lnTo>
                          <a:lnTo>
                            <a:pt x="126587" y="0"/>
                          </a:lnTo>
                          <a:lnTo>
                            <a:pt x="39910" y="19050"/>
                          </a:lnTo>
                          <a:lnTo>
                            <a:pt x="2381" y="10763"/>
                          </a:lnTo>
                          <a:cubicBezTo>
                            <a:pt x="1619" y="17241"/>
                            <a:pt x="762" y="23527"/>
                            <a:pt x="0" y="29813"/>
                          </a:cubicBezTo>
                          <a:lnTo>
                            <a:pt x="39910" y="3857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0" name="任意多边形: 形状 159">
                      <a:extLst>
                        <a:ext uri="{FF2B5EF4-FFF2-40B4-BE49-F238E27FC236}">
                          <a16:creationId xmlns:a16="http://schemas.microsoft.com/office/drawing/2014/main" id="{B32EC970-08E5-4F2C-9611-BD25F5A82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48775" y="10882157"/>
                      <a:ext cx="524256" cy="38576"/>
                    </a:xfrm>
                    <a:custGeom>
                      <a:avLst/>
                      <a:gdLst>
                        <a:gd name="connsiteX0" fmla="*/ 524256 w 524256"/>
                        <a:gd name="connsiteY0" fmla="*/ 9049 h 38576"/>
                        <a:gd name="connsiteX1" fmla="*/ 483013 w 524256"/>
                        <a:gd name="connsiteY1" fmla="*/ 0 h 38576"/>
                        <a:gd name="connsiteX2" fmla="*/ 396240 w 524256"/>
                        <a:gd name="connsiteY2" fmla="*/ 19050 h 38576"/>
                        <a:gd name="connsiteX3" fmla="*/ 309467 w 524256"/>
                        <a:gd name="connsiteY3" fmla="*/ 0 h 38576"/>
                        <a:gd name="connsiteX4" fmla="*/ 222695 w 524256"/>
                        <a:gd name="connsiteY4" fmla="*/ 19050 h 38576"/>
                        <a:gd name="connsiteX5" fmla="*/ 135922 w 524256"/>
                        <a:gd name="connsiteY5" fmla="*/ 0 h 38576"/>
                        <a:gd name="connsiteX6" fmla="*/ 49244 w 524256"/>
                        <a:gd name="connsiteY6" fmla="*/ 19050 h 38576"/>
                        <a:gd name="connsiteX7" fmla="*/ 2477 w 524256"/>
                        <a:gd name="connsiteY7" fmla="*/ 8763 h 38576"/>
                        <a:gd name="connsiteX8" fmla="*/ 0 w 524256"/>
                        <a:gd name="connsiteY8" fmla="*/ 27813 h 38576"/>
                        <a:gd name="connsiteX9" fmla="*/ 49244 w 524256"/>
                        <a:gd name="connsiteY9" fmla="*/ 38576 h 38576"/>
                        <a:gd name="connsiteX10" fmla="*/ 135922 w 524256"/>
                        <a:gd name="connsiteY10" fmla="*/ 19526 h 38576"/>
                        <a:gd name="connsiteX11" fmla="*/ 222695 w 524256"/>
                        <a:gd name="connsiteY11" fmla="*/ 38576 h 38576"/>
                        <a:gd name="connsiteX12" fmla="*/ 309467 w 524256"/>
                        <a:gd name="connsiteY12" fmla="*/ 19526 h 38576"/>
                        <a:gd name="connsiteX13" fmla="*/ 396240 w 524256"/>
                        <a:gd name="connsiteY13" fmla="*/ 38576 h 38576"/>
                        <a:gd name="connsiteX14" fmla="*/ 483013 w 524256"/>
                        <a:gd name="connsiteY14" fmla="*/ 19526 h 38576"/>
                        <a:gd name="connsiteX15" fmla="*/ 523875 w 524256"/>
                        <a:gd name="connsiteY15" fmla="*/ 28575 h 38576"/>
                        <a:gd name="connsiteX16" fmla="*/ 524256 w 524256"/>
                        <a:gd name="connsiteY16" fmla="*/ 9049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524256" h="38576">
                          <a:moveTo>
                            <a:pt x="524256" y="9049"/>
                          </a:moveTo>
                          <a:lnTo>
                            <a:pt x="483013" y="0"/>
                          </a:lnTo>
                          <a:lnTo>
                            <a:pt x="396240" y="19050"/>
                          </a:lnTo>
                          <a:lnTo>
                            <a:pt x="309467" y="0"/>
                          </a:lnTo>
                          <a:lnTo>
                            <a:pt x="222695" y="19050"/>
                          </a:lnTo>
                          <a:lnTo>
                            <a:pt x="135922" y="0"/>
                          </a:lnTo>
                          <a:lnTo>
                            <a:pt x="49244" y="19050"/>
                          </a:lnTo>
                          <a:lnTo>
                            <a:pt x="2477" y="8763"/>
                          </a:lnTo>
                          <a:cubicBezTo>
                            <a:pt x="1619" y="15240"/>
                            <a:pt x="762" y="21622"/>
                            <a:pt x="0" y="27813"/>
                          </a:cubicBezTo>
                          <a:lnTo>
                            <a:pt x="49244" y="38576"/>
                          </a:lnTo>
                          <a:lnTo>
                            <a:pt x="135922" y="19526"/>
                          </a:lnTo>
                          <a:lnTo>
                            <a:pt x="222695" y="38576"/>
                          </a:lnTo>
                          <a:lnTo>
                            <a:pt x="309467" y="19526"/>
                          </a:lnTo>
                          <a:lnTo>
                            <a:pt x="396240" y="38576"/>
                          </a:lnTo>
                          <a:lnTo>
                            <a:pt x="483013" y="19526"/>
                          </a:lnTo>
                          <a:lnTo>
                            <a:pt x="523875" y="28575"/>
                          </a:lnTo>
                          <a:cubicBezTo>
                            <a:pt x="523970" y="22193"/>
                            <a:pt x="524161" y="15716"/>
                            <a:pt x="524256" y="904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1" name="任意多边形: 形状 160">
                      <a:extLst>
                        <a:ext uri="{FF2B5EF4-FFF2-40B4-BE49-F238E27FC236}">
                          <a16:creationId xmlns:a16="http://schemas.microsoft.com/office/drawing/2014/main" id="{44C82B8F-05A3-4749-91D2-7B1818BEBC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88767" y="9814023"/>
                      <a:ext cx="404526" cy="38862"/>
                    </a:xfrm>
                    <a:custGeom>
                      <a:avLst/>
                      <a:gdLst>
                        <a:gd name="connsiteX0" fmla="*/ 0 w 404526"/>
                        <a:gd name="connsiteY0" fmla="*/ 32004 h 38862"/>
                        <a:gd name="connsiteX1" fmla="*/ 31432 w 404526"/>
                        <a:gd name="connsiteY1" fmla="*/ 38862 h 38862"/>
                        <a:gd name="connsiteX2" fmla="*/ 118205 w 404526"/>
                        <a:gd name="connsiteY2" fmla="*/ 19812 h 38862"/>
                        <a:gd name="connsiteX3" fmla="*/ 204978 w 404526"/>
                        <a:gd name="connsiteY3" fmla="*/ 38862 h 38862"/>
                        <a:gd name="connsiteX4" fmla="*/ 291751 w 404526"/>
                        <a:gd name="connsiteY4" fmla="*/ 19812 h 38862"/>
                        <a:gd name="connsiteX5" fmla="*/ 378523 w 404526"/>
                        <a:gd name="connsiteY5" fmla="*/ 38862 h 38862"/>
                        <a:gd name="connsiteX6" fmla="*/ 404527 w 404526"/>
                        <a:gd name="connsiteY6" fmla="*/ 33147 h 38862"/>
                        <a:gd name="connsiteX7" fmla="*/ 401098 w 404526"/>
                        <a:gd name="connsiteY7" fmla="*/ 14097 h 38862"/>
                        <a:gd name="connsiteX8" fmla="*/ 378523 w 404526"/>
                        <a:gd name="connsiteY8" fmla="*/ 19050 h 38862"/>
                        <a:gd name="connsiteX9" fmla="*/ 291751 w 404526"/>
                        <a:gd name="connsiteY9" fmla="*/ 0 h 38862"/>
                        <a:gd name="connsiteX10" fmla="*/ 204978 w 404526"/>
                        <a:gd name="connsiteY10" fmla="*/ 19050 h 38862"/>
                        <a:gd name="connsiteX11" fmla="*/ 118205 w 404526"/>
                        <a:gd name="connsiteY11" fmla="*/ 0 h 38862"/>
                        <a:gd name="connsiteX12" fmla="*/ 31432 w 404526"/>
                        <a:gd name="connsiteY12" fmla="*/ 19050 h 38862"/>
                        <a:gd name="connsiteX13" fmla="*/ 5715 w 404526"/>
                        <a:gd name="connsiteY13" fmla="*/ 13430 h 38862"/>
                        <a:gd name="connsiteX14" fmla="*/ 0 w 404526"/>
                        <a:gd name="connsiteY14" fmla="*/ 32004 h 38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04526" h="38862">
                          <a:moveTo>
                            <a:pt x="0" y="32004"/>
                          </a:moveTo>
                          <a:lnTo>
                            <a:pt x="31432" y="38862"/>
                          </a:lnTo>
                          <a:lnTo>
                            <a:pt x="118205" y="19812"/>
                          </a:lnTo>
                          <a:lnTo>
                            <a:pt x="204978" y="38862"/>
                          </a:lnTo>
                          <a:lnTo>
                            <a:pt x="291751" y="19812"/>
                          </a:lnTo>
                          <a:lnTo>
                            <a:pt x="378523" y="38862"/>
                          </a:lnTo>
                          <a:lnTo>
                            <a:pt x="404527" y="33147"/>
                          </a:lnTo>
                          <a:cubicBezTo>
                            <a:pt x="403384" y="26765"/>
                            <a:pt x="402241" y="20479"/>
                            <a:pt x="401098" y="14097"/>
                          </a:cubicBezTo>
                          <a:lnTo>
                            <a:pt x="378523" y="19050"/>
                          </a:lnTo>
                          <a:lnTo>
                            <a:pt x="291751" y="0"/>
                          </a:lnTo>
                          <a:lnTo>
                            <a:pt x="204978" y="19050"/>
                          </a:lnTo>
                          <a:lnTo>
                            <a:pt x="118205" y="0"/>
                          </a:lnTo>
                          <a:lnTo>
                            <a:pt x="31432" y="19050"/>
                          </a:lnTo>
                          <a:lnTo>
                            <a:pt x="5715" y="13430"/>
                          </a:lnTo>
                          <a:cubicBezTo>
                            <a:pt x="3620" y="19841"/>
                            <a:pt x="1714" y="26032"/>
                            <a:pt x="0" y="3200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2" name="任意多边形: 形状 161">
                      <a:extLst>
                        <a:ext uri="{FF2B5EF4-FFF2-40B4-BE49-F238E27FC236}">
                          <a16:creationId xmlns:a16="http://schemas.microsoft.com/office/drawing/2014/main" id="{4FD64926-5871-480C-806F-B29E1F951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79528" y="9886890"/>
                      <a:ext cx="424910" cy="38576"/>
                    </a:xfrm>
                    <a:custGeom>
                      <a:avLst/>
                      <a:gdLst>
                        <a:gd name="connsiteX0" fmla="*/ 300990 w 424910"/>
                        <a:gd name="connsiteY0" fmla="*/ 0 h 38576"/>
                        <a:gd name="connsiteX1" fmla="*/ 214217 w 424910"/>
                        <a:gd name="connsiteY1" fmla="*/ 19050 h 38576"/>
                        <a:gd name="connsiteX2" fmla="*/ 127445 w 424910"/>
                        <a:gd name="connsiteY2" fmla="*/ 0 h 38576"/>
                        <a:gd name="connsiteX3" fmla="*/ 40672 w 424910"/>
                        <a:gd name="connsiteY3" fmla="*/ 19050 h 38576"/>
                        <a:gd name="connsiteX4" fmla="*/ 286 w 424910"/>
                        <a:gd name="connsiteY4" fmla="*/ 10192 h 38576"/>
                        <a:gd name="connsiteX5" fmla="*/ 286 w 424910"/>
                        <a:gd name="connsiteY5" fmla="*/ 29718 h 38576"/>
                        <a:gd name="connsiteX6" fmla="*/ 40672 w 424910"/>
                        <a:gd name="connsiteY6" fmla="*/ 38576 h 38576"/>
                        <a:gd name="connsiteX7" fmla="*/ 127445 w 424910"/>
                        <a:gd name="connsiteY7" fmla="*/ 19526 h 38576"/>
                        <a:gd name="connsiteX8" fmla="*/ 214217 w 424910"/>
                        <a:gd name="connsiteY8" fmla="*/ 38576 h 38576"/>
                        <a:gd name="connsiteX9" fmla="*/ 300990 w 424910"/>
                        <a:gd name="connsiteY9" fmla="*/ 19526 h 38576"/>
                        <a:gd name="connsiteX10" fmla="*/ 387763 w 424910"/>
                        <a:gd name="connsiteY10" fmla="*/ 38576 h 38576"/>
                        <a:gd name="connsiteX11" fmla="*/ 424910 w 424910"/>
                        <a:gd name="connsiteY11" fmla="*/ 30384 h 38576"/>
                        <a:gd name="connsiteX12" fmla="*/ 422148 w 424910"/>
                        <a:gd name="connsiteY12" fmla="*/ 11334 h 38576"/>
                        <a:gd name="connsiteX13" fmla="*/ 387763 w 424910"/>
                        <a:gd name="connsiteY13" fmla="*/ 18859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24910" h="38576">
                          <a:moveTo>
                            <a:pt x="300990" y="0"/>
                          </a:moveTo>
                          <a:lnTo>
                            <a:pt x="214217" y="19050"/>
                          </a:lnTo>
                          <a:lnTo>
                            <a:pt x="127445" y="0"/>
                          </a:lnTo>
                          <a:lnTo>
                            <a:pt x="40672" y="19050"/>
                          </a:lnTo>
                          <a:lnTo>
                            <a:pt x="286" y="10192"/>
                          </a:lnTo>
                          <a:cubicBezTo>
                            <a:pt x="-95" y="16697"/>
                            <a:pt x="-95" y="23212"/>
                            <a:pt x="286" y="29718"/>
                          </a:cubicBezTo>
                          <a:lnTo>
                            <a:pt x="40672" y="38576"/>
                          </a:lnTo>
                          <a:lnTo>
                            <a:pt x="127445" y="19526"/>
                          </a:lnTo>
                          <a:lnTo>
                            <a:pt x="214217" y="38576"/>
                          </a:lnTo>
                          <a:lnTo>
                            <a:pt x="300990" y="19526"/>
                          </a:lnTo>
                          <a:lnTo>
                            <a:pt x="387763" y="38576"/>
                          </a:lnTo>
                          <a:lnTo>
                            <a:pt x="424910" y="30384"/>
                          </a:lnTo>
                          <a:cubicBezTo>
                            <a:pt x="423958" y="24003"/>
                            <a:pt x="423100" y="17716"/>
                            <a:pt x="422148" y="11334"/>
                          </a:cubicBezTo>
                          <a:lnTo>
                            <a:pt x="387763" y="1885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3" name="任意多边形: 形状 162">
                      <a:extLst>
                        <a:ext uri="{FF2B5EF4-FFF2-40B4-BE49-F238E27FC236}">
                          <a16:creationId xmlns:a16="http://schemas.microsoft.com/office/drawing/2014/main" id="{550FC0EA-7538-4F77-9D63-00359FF90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95435" y="9959470"/>
                      <a:ext cx="418338" cy="38576"/>
                    </a:xfrm>
                    <a:custGeom>
                      <a:avLst/>
                      <a:gdLst>
                        <a:gd name="connsiteX0" fmla="*/ 285083 w 418338"/>
                        <a:gd name="connsiteY0" fmla="*/ 0 h 38576"/>
                        <a:gd name="connsiteX1" fmla="*/ 198311 w 418338"/>
                        <a:gd name="connsiteY1" fmla="*/ 19050 h 38576"/>
                        <a:gd name="connsiteX2" fmla="*/ 111538 w 418338"/>
                        <a:gd name="connsiteY2" fmla="*/ 0 h 38576"/>
                        <a:gd name="connsiteX3" fmla="*/ 24765 w 418338"/>
                        <a:gd name="connsiteY3" fmla="*/ 19050 h 38576"/>
                        <a:gd name="connsiteX4" fmla="*/ 0 w 418338"/>
                        <a:gd name="connsiteY4" fmla="*/ 13621 h 38576"/>
                        <a:gd name="connsiteX5" fmla="*/ 6287 w 418338"/>
                        <a:gd name="connsiteY5" fmla="*/ 24098 h 38576"/>
                        <a:gd name="connsiteX6" fmla="*/ 14002 w 418338"/>
                        <a:gd name="connsiteY6" fmla="*/ 36195 h 38576"/>
                        <a:gd name="connsiteX7" fmla="*/ 24765 w 418338"/>
                        <a:gd name="connsiteY7" fmla="*/ 38576 h 38576"/>
                        <a:gd name="connsiteX8" fmla="*/ 111538 w 418338"/>
                        <a:gd name="connsiteY8" fmla="*/ 19526 h 38576"/>
                        <a:gd name="connsiteX9" fmla="*/ 198311 w 418338"/>
                        <a:gd name="connsiteY9" fmla="*/ 38576 h 38576"/>
                        <a:gd name="connsiteX10" fmla="*/ 285083 w 418338"/>
                        <a:gd name="connsiteY10" fmla="*/ 19526 h 38576"/>
                        <a:gd name="connsiteX11" fmla="*/ 371856 w 418338"/>
                        <a:gd name="connsiteY11" fmla="*/ 38576 h 38576"/>
                        <a:gd name="connsiteX12" fmla="*/ 418338 w 418338"/>
                        <a:gd name="connsiteY12" fmla="*/ 28384 h 38576"/>
                        <a:gd name="connsiteX13" fmla="*/ 415957 w 418338"/>
                        <a:gd name="connsiteY13" fmla="*/ 9334 h 38576"/>
                        <a:gd name="connsiteX14" fmla="*/ 371856 w 418338"/>
                        <a:gd name="connsiteY14" fmla="*/ 18859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18338" h="38576">
                          <a:moveTo>
                            <a:pt x="285083" y="0"/>
                          </a:moveTo>
                          <a:lnTo>
                            <a:pt x="198311" y="19050"/>
                          </a:lnTo>
                          <a:lnTo>
                            <a:pt x="111538" y="0"/>
                          </a:lnTo>
                          <a:lnTo>
                            <a:pt x="24765" y="19050"/>
                          </a:lnTo>
                          <a:lnTo>
                            <a:pt x="0" y="13621"/>
                          </a:lnTo>
                          <a:cubicBezTo>
                            <a:pt x="1905" y="17145"/>
                            <a:pt x="4001" y="20669"/>
                            <a:pt x="6287" y="24098"/>
                          </a:cubicBezTo>
                          <a:cubicBezTo>
                            <a:pt x="8573" y="27527"/>
                            <a:pt x="11335" y="31813"/>
                            <a:pt x="14002" y="36195"/>
                          </a:cubicBezTo>
                          <a:lnTo>
                            <a:pt x="24765" y="38576"/>
                          </a:lnTo>
                          <a:lnTo>
                            <a:pt x="111538" y="19526"/>
                          </a:lnTo>
                          <a:lnTo>
                            <a:pt x="198311" y="38576"/>
                          </a:lnTo>
                          <a:lnTo>
                            <a:pt x="285083" y="19526"/>
                          </a:lnTo>
                          <a:lnTo>
                            <a:pt x="371856" y="38576"/>
                          </a:lnTo>
                          <a:lnTo>
                            <a:pt x="418338" y="28384"/>
                          </a:lnTo>
                          <a:cubicBezTo>
                            <a:pt x="417576" y="22003"/>
                            <a:pt x="416719" y="15716"/>
                            <a:pt x="415957" y="9334"/>
                          </a:cubicBezTo>
                          <a:lnTo>
                            <a:pt x="371856" y="1885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4" name="任意多边形: 形状 163">
                      <a:extLst>
                        <a:ext uri="{FF2B5EF4-FFF2-40B4-BE49-F238E27FC236}">
                          <a16:creationId xmlns:a16="http://schemas.microsoft.com/office/drawing/2014/main" id="{F2B813D5-240D-4A5C-B817-0DC3FB63B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67444" y="10736996"/>
                      <a:ext cx="506253" cy="38576"/>
                    </a:xfrm>
                    <a:custGeom>
                      <a:avLst/>
                      <a:gdLst>
                        <a:gd name="connsiteX0" fmla="*/ 117253 w 506253"/>
                        <a:gd name="connsiteY0" fmla="*/ 19526 h 38576"/>
                        <a:gd name="connsiteX1" fmla="*/ 204026 w 506253"/>
                        <a:gd name="connsiteY1" fmla="*/ 38576 h 38576"/>
                        <a:gd name="connsiteX2" fmla="*/ 290798 w 506253"/>
                        <a:gd name="connsiteY2" fmla="*/ 19526 h 38576"/>
                        <a:gd name="connsiteX3" fmla="*/ 377571 w 506253"/>
                        <a:gd name="connsiteY3" fmla="*/ 38576 h 38576"/>
                        <a:gd name="connsiteX4" fmla="*/ 464344 w 506253"/>
                        <a:gd name="connsiteY4" fmla="*/ 19526 h 38576"/>
                        <a:gd name="connsiteX5" fmla="*/ 506254 w 506253"/>
                        <a:gd name="connsiteY5" fmla="*/ 29051 h 38576"/>
                        <a:gd name="connsiteX6" fmla="*/ 506254 w 506253"/>
                        <a:gd name="connsiteY6" fmla="*/ 9525 h 38576"/>
                        <a:gd name="connsiteX7" fmla="*/ 464630 w 506253"/>
                        <a:gd name="connsiteY7" fmla="*/ 0 h 38576"/>
                        <a:gd name="connsiteX8" fmla="*/ 377857 w 506253"/>
                        <a:gd name="connsiteY8" fmla="*/ 19050 h 38576"/>
                        <a:gd name="connsiteX9" fmla="*/ 291084 w 506253"/>
                        <a:gd name="connsiteY9" fmla="*/ 0 h 38576"/>
                        <a:gd name="connsiteX10" fmla="*/ 204311 w 506253"/>
                        <a:gd name="connsiteY10" fmla="*/ 19050 h 38576"/>
                        <a:gd name="connsiteX11" fmla="*/ 117539 w 506253"/>
                        <a:gd name="connsiteY11" fmla="*/ 0 h 38576"/>
                        <a:gd name="connsiteX12" fmla="*/ 30861 w 506253"/>
                        <a:gd name="connsiteY12" fmla="*/ 19050 h 38576"/>
                        <a:gd name="connsiteX13" fmla="*/ 2286 w 506253"/>
                        <a:gd name="connsiteY13" fmla="*/ 12668 h 38576"/>
                        <a:gd name="connsiteX14" fmla="*/ 0 w 506253"/>
                        <a:gd name="connsiteY14" fmla="*/ 31718 h 38576"/>
                        <a:gd name="connsiteX15" fmla="*/ 31147 w 506253"/>
                        <a:gd name="connsiteY15" fmla="*/ 38576 h 3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06253" h="38576">
                          <a:moveTo>
                            <a:pt x="117253" y="19526"/>
                          </a:moveTo>
                          <a:lnTo>
                            <a:pt x="204026" y="38576"/>
                          </a:lnTo>
                          <a:lnTo>
                            <a:pt x="290798" y="19526"/>
                          </a:lnTo>
                          <a:lnTo>
                            <a:pt x="377571" y="38576"/>
                          </a:lnTo>
                          <a:lnTo>
                            <a:pt x="464344" y="19526"/>
                          </a:lnTo>
                          <a:lnTo>
                            <a:pt x="506254" y="29051"/>
                          </a:lnTo>
                          <a:lnTo>
                            <a:pt x="506254" y="9525"/>
                          </a:lnTo>
                          <a:lnTo>
                            <a:pt x="464630" y="0"/>
                          </a:lnTo>
                          <a:lnTo>
                            <a:pt x="377857" y="19050"/>
                          </a:lnTo>
                          <a:lnTo>
                            <a:pt x="291084" y="0"/>
                          </a:lnTo>
                          <a:lnTo>
                            <a:pt x="204311" y="19050"/>
                          </a:lnTo>
                          <a:lnTo>
                            <a:pt x="117539" y="0"/>
                          </a:lnTo>
                          <a:lnTo>
                            <a:pt x="30861" y="19050"/>
                          </a:lnTo>
                          <a:lnTo>
                            <a:pt x="2286" y="12668"/>
                          </a:lnTo>
                          <a:lnTo>
                            <a:pt x="0" y="31718"/>
                          </a:lnTo>
                          <a:lnTo>
                            <a:pt x="31147" y="3857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35" name="任意多边形: 形状 134">
                    <a:extLst>
                      <a:ext uri="{FF2B5EF4-FFF2-40B4-BE49-F238E27FC236}">
                        <a16:creationId xmlns:a16="http://schemas.microsoft.com/office/drawing/2014/main" id="{2E0BE907-5947-4EF8-BAE7-510EDB77B8E8}"/>
                      </a:ext>
                    </a:extLst>
                  </p:cNvPr>
                  <p:cNvSpPr/>
                  <p:nvPr/>
                </p:nvSpPr>
                <p:spPr>
                  <a:xfrm>
                    <a:off x="13479368" y="9351680"/>
                    <a:ext cx="594547" cy="1609248"/>
                  </a:xfrm>
                  <a:custGeom>
                    <a:avLst/>
                    <a:gdLst>
                      <a:gd name="connsiteX0" fmla="*/ 124366 w 594547"/>
                      <a:gd name="connsiteY0" fmla="*/ 821055 h 1609248"/>
                      <a:gd name="connsiteX1" fmla="*/ 114364 w 594547"/>
                      <a:gd name="connsiteY1" fmla="*/ 1114616 h 1609248"/>
                      <a:gd name="connsiteX2" fmla="*/ 62263 w 594547"/>
                      <a:gd name="connsiteY2" fmla="*/ 1609249 h 1609248"/>
                      <a:gd name="connsiteX3" fmla="*/ 591757 w 594547"/>
                      <a:gd name="connsiteY3" fmla="*/ 1609249 h 1609248"/>
                      <a:gd name="connsiteX4" fmla="*/ 569660 w 594547"/>
                      <a:gd name="connsiteY4" fmla="*/ 1146905 h 1609248"/>
                      <a:gd name="connsiteX5" fmla="*/ 470219 w 594547"/>
                      <a:gd name="connsiteY5" fmla="*/ 925544 h 1609248"/>
                      <a:gd name="connsiteX6" fmla="*/ 395542 w 594547"/>
                      <a:gd name="connsiteY6" fmla="*/ 413004 h 1609248"/>
                      <a:gd name="connsiteX7" fmla="*/ 228855 w 594547"/>
                      <a:gd name="connsiteY7" fmla="*/ 186595 h 1609248"/>
                      <a:gd name="connsiteX8" fmla="*/ 156655 w 594547"/>
                      <a:gd name="connsiteY8" fmla="*/ 0 h 1609248"/>
                      <a:gd name="connsiteX9" fmla="*/ 62167 w 594547"/>
                      <a:gd name="connsiteY9" fmla="*/ 79629 h 1609248"/>
                      <a:gd name="connsiteX10" fmla="*/ 141796 w 594547"/>
                      <a:gd name="connsiteY10" fmla="*/ 226409 h 1609248"/>
                      <a:gd name="connsiteX11" fmla="*/ 34831 w 594547"/>
                      <a:gd name="connsiteY11" fmla="*/ 427958 h 1609248"/>
                      <a:gd name="connsiteX12" fmla="*/ 22353 w 594547"/>
                      <a:gd name="connsiteY12" fmla="*/ 631889 h 1609248"/>
                      <a:gd name="connsiteX13" fmla="*/ 124366 w 594547"/>
                      <a:gd name="connsiteY13" fmla="*/ 821055 h 160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4547" h="1609248">
                        <a:moveTo>
                          <a:pt x="124366" y="821055"/>
                        </a:moveTo>
                        <a:cubicBezTo>
                          <a:pt x="126842" y="828484"/>
                          <a:pt x="119413" y="932974"/>
                          <a:pt x="114364" y="1114616"/>
                        </a:cubicBezTo>
                        <a:cubicBezTo>
                          <a:pt x="110554" y="1253966"/>
                          <a:pt x="77503" y="1501616"/>
                          <a:pt x="62263" y="1609249"/>
                        </a:cubicBezTo>
                        <a:lnTo>
                          <a:pt x="591757" y="1609249"/>
                        </a:lnTo>
                        <a:cubicBezTo>
                          <a:pt x="595567" y="1500092"/>
                          <a:pt x="600330" y="1250442"/>
                          <a:pt x="569660" y="1146905"/>
                        </a:cubicBezTo>
                        <a:cubicBezTo>
                          <a:pt x="529845" y="1012603"/>
                          <a:pt x="485078" y="984980"/>
                          <a:pt x="470219" y="925544"/>
                        </a:cubicBezTo>
                        <a:cubicBezTo>
                          <a:pt x="455360" y="866108"/>
                          <a:pt x="432880" y="537401"/>
                          <a:pt x="395542" y="413004"/>
                        </a:cubicBezTo>
                        <a:cubicBezTo>
                          <a:pt x="358204" y="288608"/>
                          <a:pt x="246286" y="213932"/>
                          <a:pt x="228855" y="186595"/>
                        </a:cubicBezTo>
                        <a:cubicBezTo>
                          <a:pt x="211424" y="159258"/>
                          <a:pt x="156655" y="0"/>
                          <a:pt x="156655" y="0"/>
                        </a:cubicBezTo>
                        <a:lnTo>
                          <a:pt x="62167" y="79629"/>
                        </a:lnTo>
                        <a:cubicBezTo>
                          <a:pt x="62167" y="79629"/>
                          <a:pt x="131795" y="191548"/>
                          <a:pt x="141796" y="226409"/>
                        </a:cubicBezTo>
                        <a:cubicBezTo>
                          <a:pt x="151798" y="261271"/>
                          <a:pt x="74550" y="343281"/>
                          <a:pt x="34831" y="427958"/>
                        </a:cubicBezTo>
                        <a:cubicBezTo>
                          <a:pt x="-4889" y="512635"/>
                          <a:pt x="-12794" y="579692"/>
                          <a:pt x="22353" y="631889"/>
                        </a:cubicBezTo>
                        <a:cubicBezTo>
                          <a:pt x="57500" y="684085"/>
                          <a:pt x="121889" y="813530"/>
                          <a:pt x="124366" y="821055"/>
                        </a:cubicBezTo>
                        <a:close/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任意多边形: 形状 135">
                    <a:extLst>
                      <a:ext uri="{FF2B5EF4-FFF2-40B4-BE49-F238E27FC236}">
                        <a16:creationId xmlns:a16="http://schemas.microsoft.com/office/drawing/2014/main" id="{D7755707-C200-4B53-B183-1AB1E7B09562}"/>
                      </a:ext>
                    </a:extLst>
                  </p:cNvPr>
                  <p:cNvSpPr/>
                  <p:nvPr/>
                </p:nvSpPr>
                <p:spPr>
                  <a:xfrm>
                    <a:off x="13541441" y="10012048"/>
                    <a:ext cx="138874" cy="44915"/>
                  </a:xfrm>
                  <a:custGeom>
                    <a:avLst/>
                    <a:gdLst>
                      <a:gd name="connsiteX0" fmla="*/ 0 w 138874"/>
                      <a:gd name="connsiteY0" fmla="*/ 0 h 44915"/>
                      <a:gd name="connsiteX1" fmla="*/ 138874 w 138874"/>
                      <a:gd name="connsiteY1" fmla="*/ 39148 h 44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8874" h="44915">
                        <a:moveTo>
                          <a:pt x="0" y="0"/>
                        </a:moveTo>
                        <a:cubicBezTo>
                          <a:pt x="0" y="0"/>
                          <a:pt x="32004" y="64103"/>
                          <a:pt x="138874" y="39148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任意多边形: 形状 136">
                    <a:extLst>
                      <a:ext uri="{FF2B5EF4-FFF2-40B4-BE49-F238E27FC236}">
                        <a16:creationId xmlns:a16="http://schemas.microsoft.com/office/drawing/2014/main" id="{D8E82831-78FC-42B8-924C-74BAC4414D43}"/>
                      </a:ext>
                    </a:extLst>
                  </p:cNvPr>
                  <p:cNvSpPr/>
                  <p:nvPr/>
                </p:nvSpPr>
                <p:spPr>
                  <a:xfrm>
                    <a:off x="13601924" y="10425052"/>
                    <a:ext cx="231457" cy="352425"/>
                  </a:xfrm>
                  <a:custGeom>
                    <a:avLst/>
                    <a:gdLst>
                      <a:gd name="connsiteX0" fmla="*/ 231457 w 231457"/>
                      <a:gd name="connsiteY0" fmla="*/ 0 h 352425"/>
                      <a:gd name="connsiteX1" fmla="*/ 0 w 231457"/>
                      <a:gd name="connsiteY1" fmla="*/ 352425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1457" h="352425">
                        <a:moveTo>
                          <a:pt x="231457" y="0"/>
                        </a:moveTo>
                        <a:cubicBezTo>
                          <a:pt x="231457" y="0"/>
                          <a:pt x="71247" y="195834"/>
                          <a:pt x="0" y="352425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任意多边形: 形状 137">
                    <a:extLst>
                      <a:ext uri="{FF2B5EF4-FFF2-40B4-BE49-F238E27FC236}">
                        <a16:creationId xmlns:a16="http://schemas.microsoft.com/office/drawing/2014/main" id="{9BF43F9B-737E-4BCB-A922-4217C2D509B8}"/>
                      </a:ext>
                    </a:extLst>
                  </p:cNvPr>
                  <p:cNvSpPr/>
                  <p:nvPr/>
                </p:nvSpPr>
                <p:spPr>
                  <a:xfrm>
                    <a:off x="13576778" y="10585358"/>
                    <a:ext cx="85725" cy="202882"/>
                  </a:xfrm>
                  <a:custGeom>
                    <a:avLst/>
                    <a:gdLst>
                      <a:gd name="connsiteX0" fmla="*/ 85725 w 85725"/>
                      <a:gd name="connsiteY0" fmla="*/ 0 h 202882"/>
                      <a:gd name="connsiteX1" fmla="*/ 0 w 85725"/>
                      <a:gd name="connsiteY1" fmla="*/ 202882 h 202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725" h="202882">
                        <a:moveTo>
                          <a:pt x="85725" y="0"/>
                        </a:moveTo>
                        <a:cubicBezTo>
                          <a:pt x="85725" y="0"/>
                          <a:pt x="18002" y="124587"/>
                          <a:pt x="0" y="202882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任意多边形: 形状 138">
                    <a:extLst>
                      <a:ext uri="{FF2B5EF4-FFF2-40B4-BE49-F238E27FC236}">
                        <a16:creationId xmlns:a16="http://schemas.microsoft.com/office/drawing/2014/main" id="{8BC66ADE-4F50-4C8E-9EF2-5127C2D7087E}"/>
                      </a:ext>
                    </a:extLst>
                  </p:cNvPr>
                  <p:cNvSpPr/>
                  <p:nvPr/>
                </p:nvSpPr>
                <p:spPr>
                  <a:xfrm>
                    <a:off x="13529439" y="9351680"/>
                    <a:ext cx="208692" cy="415508"/>
                  </a:xfrm>
                  <a:custGeom>
                    <a:avLst/>
                    <a:gdLst>
                      <a:gd name="connsiteX0" fmla="*/ 42577 w 208692"/>
                      <a:gd name="connsiteY0" fmla="*/ 408623 h 415508"/>
                      <a:gd name="connsiteX1" fmla="*/ 189071 w 208692"/>
                      <a:gd name="connsiteY1" fmla="*/ 233363 h 415508"/>
                      <a:gd name="connsiteX2" fmla="*/ 208693 w 208692"/>
                      <a:gd name="connsiteY2" fmla="*/ 217646 h 415508"/>
                      <a:gd name="connsiteX3" fmla="*/ 178784 w 208692"/>
                      <a:gd name="connsiteY3" fmla="*/ 186595 h 415508"/>
                      <a:gd name="connsiteX4" fmla="*/ 106585 w 208692"/>
                      <a:gd name="connsiteY4" fmla="*/ 0 h 415508"/>
                      <a:gd name="connsiteX5" fmla="*/ 12097 w 208692"/>
                      <a:gd name="connsiteY5" fmla="*/ 79629 h 415508"/>
                      <a:gd name="connsiteX6" fmla="*/ 91726 w 208692"/>
                      <a:gd name="connsiteY6" fmla="*/ 226409 h 415508"/>
                      <a:gd name="connsiteX7" fmla="*/ 0 w 208692"/>
                      <a:gd name="connsiteY7" fmla="*/ 398526 h 415508"/>
                      <a:gd name="connsiteX8" fmla="*/ 42577 w 208692"/>
                      <a:gd name="connsiteY8" fmla="*/ 408623 h 41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8692" h="415508">
                        <a:moveTo>
                          <a:pt x="42577" y="408623"/>
                        </a:moveTo>
                        <a:cubicBezTo>
                          <a:pt x="94297" y="380048"/>
                          <a:pt x="160306" y="256223"/>
                          <a:pt x="189071" y="233363"/>
                        </a:cubicBezTo>
                        <a:lnTo>
                          <a:pt x="208693" y="217646"/>
                        </a:lnTo>
                        <a:cubicBezTo>
                          <a:pt x="197730" y="208302"/>
                          <a:pt x="187719" y="197901"/>
                          <a:pt x="178784" y="186595"/>
                        </a:cubicBezTo>
                        <a:cubicBezTo>
                          <a:pt x="161354" y="159258"/>
                          <a:pt x="106585" y="0"/>
                          <a:pt x="106585" y="0"/>
                        </a:cubicBezTo>
                        <a:lnTo>
                          <a:pt x="12097" y="79629"/>
                        </a:lnTo>
                        <a:cubicBezTo>
                          <a:pt x="12097" y="79629"/>
                          <a:pt x="81725" y="191548"/>
                          <a:pt x="91726" y="226409"/>
                        </a:cubicBezTo>
                        <a:cubicBezTo>
                          <a:pt x="100489" y="257175"/>
                          <a:pt x="41338" y="324898"/>
                          <a:pt x="0" y="398526"/>
                        </a:cubicBezTo>
                        <a:cubicBezTo>
                          <a:pt x="4858" y="412147"/>
                          <a:pt x="16288" y="423196"/>
                          <a:pt x="42577" y="4086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任意多边形: 形状 139">
                    <a:extLst>
                      <a:ext uri="{FF2B5EF4-FFF2-40B4-BE49-F238E27FC236}">
                        <a16:creationId xmlns:a16="http://schemas.microsoft.com/office/drawing/2014/main" id="{449461B5-C9EB-4DB4-8721-9C013D8BA74A}"/>
                      </a:ext>
                    </a:extLst>
                  </p:cNvPr>
                  <p:cNvSpPr/>
                  <p:nvPr/>
                </p:nvSpPr>
                <p:spPr>
                  <a:xfrm>
                    <a:off x="13415545" y="9141326"/>
                    <a:ext cx="240520" cy="359915"/>
                  </a:xfrm>
                  <a:custGeom>
                    <a:avLst/>
                    <a:gdLst>
                      <a:gd name="connsiteX0" fmla="*/ 42551 w 240520"/>
                      <a:gd name="connsiteY0" fmla="*/ 18806 h 359915"/>
                      <a:gd name="connsiteX1" fmla="*/ 26359 w 240520"/>
                      <a:gd name="connsiteY1" fmla="*/ 101483 h 359915"/>
                      <a:gd name="connsiteX2" fmla="*/ 23406 w 240520"/>
                      <a:gd name="connsiteY2" fmla="*/ 171396 h 359915"/>
                      <a:gd name="connsiteX3" fmla="*/ 260 w 240520"/>
                      <a:gd name="connsiteY3" fmla="*/ 220355 h 359915"/>
                      <a:gd name="connsiteX4" fmla="*/ 40075 w 240520"/>
                      <a:gd name="connsiteY4" fmla="*/ 240262 h 359915"/>
                      <a:gd name="connsiteX5" fmla="*/ 97225 w 240520"/>
                      <a:gd name="connsiteY5" fmla="*/ 359610 h 359915"/>
                      <a:gd name="connsiteX6" fmla="*/ 219050 w 240520"/>
                      <a:gd name="connsiteY6" fmla="*/ 302460 h 359915"/>
                      <a:gd name="connsiteX7" fmla="*/ 156851 w 240520"/>
                      <a:gd name="connsiteY7" fmla="*/ 38713 h 359915"/>
                      <a:gd name="connsiteX8" fmla="*/ 42551 w 240520"/>
                      <a:gd name="connsiteY8" fmla="*/ 18806 h 359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0520" h="359915">
                        <a:moveTo>
                          <a:pt x="42551" y="18806"/>
                        </a:moveTo>
                        <a:cubicBezTo>
                          <a:pt x="31521" y="44952"/>
                          <a:pt x="26006" y="73098"/>
                          <a:pt x="26359" y="101483"/>
                        </a:cubicBezTo>
                        <a:cubicBezTo>
                          <a:pt x="28073" y="126629"/>
                          <a:pt x="33502" y="146536"/>
                          <a:pt x="23406" y="171396"/>
                        </a:cubicBezTo>
                        <a:cubicBezTo>
                          <a:pt x="17501" y="185684"/>
                          <a:pt x="-2502" y="203876"/>
                          <a:pt x="260" y="220355"/>
                        </a:cubicBezTo>
                        <a:cubicBezTo>
                          <a:pt x="2737" y="235214"/>
                          <a:pt x="40075" y="240262"/>
                          <a:pt x="40075" y="240262"/>
                        </a:cubicBezTo>
                        <a:cubicBezTo>
                          <a:pt x="40075" y="240262"/>
                          <a:pt x="77413" y="357134"/>
                          <a:pt x="97225" y="359610"/>
                        </a:cubicBezTo>
                        <a:cubicBezTo>
                          <a:pt x="117037" y="362087"/>
                          <a:pt x="161900" y="350085"/>
                          <a:pt x="219050" y="302460"/>
                        </a:cubicBezTo>
                        <a:cubicBezTo>
                          <a:pt x="276200" y="254835"/>
                          <a:pt x="206667" y="83385"/>
                          <a:pt x="156851" y="38713"/>
                        </a:cubicBezTo>
                        <a:cubicBezTo>
                          <a:pt x="107035" y="-5959"/>
                          <a:pt x="67411" y="-11103"/>
                          <a:pt x="42551" y="188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任意多边形: 形状 140">
                    <a:extLst>
                      <a:ext uri="{FF2B5EF4-FFF2-40B4-BE49-F238E27FC236}">
                        <a16:creationId xmlns:a16="http://schemas.microsoft.com/office/drawing/2014/main" id="{07E9150B-3FFC-4D34-A67D-A8E8278D0AB2}"/>
                      </a:ext>
                    </a:extLst>
                  </p:cNvPr>
                  <p:cNvSpPr/>
                  <p:nvPr/>
                </p:nvSpPr>
                <p:spPr>
                  <a:xfrm>
                    <a:off x="13468574" y="9279480"/>
                    <a:ext cx="12954" cy="36575"/>
                  </a:xfrm>
                  <a:custGeom>
                    <a:avLst/>
                    <a:gdLst>
                      <a:gd name="connsiteX0" fmla="*/ 12954 w 12954"/>
                      <a:gd name="connsiteY0" fmla="*/ 18288 h 36575"/>
                      <a:gd name="connsiteX1" fmla="*/ 6477 w 12954"/>
                      <a:gd name="connsiteY1" fmla="*/ 36576 h 36575"/>
                      <a:gd name="connsiteX2" fmla="*/ 0 w 12954"/>
                      <a:gd name="connsiteY2" fmla="*/ 18288 h 36575"/>
                      <a:gd name="connsiteX3" fmla="*/ 6477 w 12954"/>
                      <a:gd name="connsiteY3" fmla="*/ 0 h 36575"/>
                      <a:gd name="connsiteX4" fmla="*/ 12954 w 12954"/>
                      <a:gd name="connsiteY4" fmla="*/ 18288 h 36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54" h="36575">
                        <a:moveTo>
                          <a:pt x="12954" y="18288"/>
                        </a:moveTo>
                        <a:cubicBezTo>
                          <a:pt x="12954" y="28388"/>
                          <a:pt x="10054" y="36576"/>
                          <a:pt x="6477" y="36576"/>
                        </a:cubicBezTo>
                        <a:cubicBezTo>
                          <a:pt x="2900" y="36576"/>
                          <a:pt x="0" y="28388"/>
                          <a:pt x="0" y="18288"/>
                        </a:cubicBezTo>
                        <a:cubicBezTo>
                          <a:pt x="0" y="8188"/>
                          <a:pt x="2900" y="0"/>
                          <a:pt x="6477" y="0"/>
                        </a:cubicBezTo>
                        <a:cubicBezTo>
                          <a:pt x="10054" y="0"/>
                          <a:pt x="12954" y="8188"/>
                          <a:pt x="12954" y="1828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任意多边形: 形状 141">
                    <a:extLst>
                      <a:ext uri="{FF2B5EF4-FFF2-40B4-BE49-F238E27FC236}">
                        <a16:creationId xmlns:a16="http://schemas.microsoft.com/office/drawing/2014/main" id="{77951FB8-33CA-4159-82C3-B51D1EBF2DBC}"/>
                      </a:ext>
                    </a:extLst>
                  </p:cNvPr>
                  <p:cNvSpPr/>
                  <p:nvPr/>
                </p:nvSpPr>
                <p:spPr>
                  <a:xfrm>
                    <a:off x="13457811" y="9242060"/>
                    <a:ext cx="32384" cy="13703"/>
                  </a:xfrm>
                  <a:custGeom>
                    <a:avLst/>
                    <a:gdLst>
                      <a:gd name="connsiteX0" fmla="*/ 0 w 32384"/>
                      <a:gd name="connsiteY0" fmla="*/ 13703 h 13703"/>
                      <a:gd name="connsiteX1" fmla="*/ 32385 w 32384"/>
                      <a:gd name="connsiteY1" fmla="*/ 7226 h 13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384" h="13703">
                        <a:moveTo>
                          <a:pt x="0" y="13703"/>
                        </a:moveTo>
                        <a:cubicBezTo>
                          <a:pt x="0" y="13703"/>
                          <a:pt x="6477" y="-12205"/>
                          <a:pt x="32385" y="7226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任意多边形: 形状 142">
                    <a:extLst>
                      <a:ext uri="{FF2B5EF4-FFF2-40B4-BE49-F238E27FC236}">
                        <a16:creationId xmlns:a16="http://schemas.microsoft.com/office/drawing/2014/main" id="{ECBFFA45-F189-43FF-A77D-C01EDDC81248}"/>
                      </a:ext>
                    </a:extLst>
                  </p:cNvPr>
                  <p:cNvSpPr/>
                  <p:nvPr/>
                </p:nvSpPr>
                <p:spPr>
                  <a:xfrm>
                    <a:off x="13470765" y="9387589"/>
                    <a:ext cx="36671" cy="19374"/>
                  </a:xfrm>
                  <a:custGeom>
                    <a:avLst/>
                    <a:gdLst>
                      <a:gd name="connsiteX0" fmla="*/ 0 w 36671"/>
                      <a:gd name="connsiteY0" fmla="*/ 19050 h 19374"/>
                      <a:gd name="connsiteX1" fmla="*/ 36671 w 36671"/>
                      <a:gd name="connsiteY1" fmla="*/ 0 h 19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6671" h="19374">
                        <a:moveTo>
                          <a:pt x="0" y="19050"/>
                        </a:moveTo>
                        <a:cubicBezTo>
                          <a:pt x="0" y="19050"/>
                          <a:pt x="17240" y="23432"/>
                          <a:pt x="36671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任意多边形: 形状 143">
                    <a:extLst>
                      <a:ext uri="{FF2B5EF4-FFF2-40B4-BE49-F238E27FC236}">
                        <a16:creationId xmlns:a16="http://schemas.microsoft.com/office/drawing/2014/main" id="{D3A95B17-F9FC-4478-A821-F85B357C1F90}"/>
                      </a:ext>
                    </a:extLst>
                  </p:cNvPr>
                  <p:cNvSpPr/>
                  <p:nvPr/>
                </p:nvSpPr>
                <p:spPr>
                  <a:xfrm>
                    <a:off x="13403680" y="9018600"/>
                    <a:ext cx="447142" cy="532268"/>
                  </a:xfrm>
                  <a:custGeom>
                    <a:avLst/>
                    <a:gdLst>
                      <a:gd name="connsiteX0" fmla="*/ 109186 w 447142"/>
                      <a:gd name="connsiteY0" fmla="*/ 9611 h 532268"/>
                      <a:gd name="connsiteX1" fmla="*/ 2125 w 447142"/>
                      <a:gd name="connsiteY1" fmla="*/ 71809 h 532268"/>
                      <a:gd name="connsiteX2" fmla="*/ 101661 w 447142"/>
                      <a:gd name="connsiteY2" fmla="*/ 208683 h 532268"/>
                      <a:gd name="connsiteX3" fmla="*/ 191196 w 447142"/>
                      <a:gd name="connsiteY3" fmla="*/ 315649 h 532268"/>
                      <a:gd name="connsiteX4" fmla="*/ 228534 w 447142"/>
                      <a:gd name="connsiteY4" fmla="*/ 452523 h 532268"/>
                      <a:gd name="connsiteX5" fmla="*/ 405223 w 447142"/>
                      <a:gd name="connsiteY5" fmla="*/ 532152 h 532268"/>
                      <a:gd name="connsiteX6" fmla="*/ 435036 w 447142"/>
                      <a:gd name="connsiteY6" fmla="*/ 278502 h 532268"/>
                      <a:gd name="connsiteX7" fmla="*/ 355407 w 447142"/>
                      <a:gd name="connsiteY7" fmla="*/ 24756 h 532268"/>
                      <a:gd name="connsiteX8" fmla="*/ 109186 w 447142"/>
                      <a:gd name="connsiteY8" fmla="*/ 9611 h 532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7142" h="532268">
                        <a:moveTo>
                          <a:pt x="109186" y="9611"/>
                        </a:moveTo>
                        <a:cubicBezTo>
                          <a:pt x="109186" y="9611"/>
                          <a:pt x="17079" y="12182"/>
                          <a:pt x="2125" y="71809"/>
                        </a:cubicBezTo>
                        <a:cubicBezTo>
                          <a:pt x="-12829" y="131436"/>
                          <a:pt x="54417" y="183823"/>
                          <a:pt x="101661" y="208683"/>
                        </a:cubicBezTo>
                        <a:cubicBezTo>
                          <a:pt x="148905" y="233544"/>
                          <a:pt x="191196" y="273358"/>
                          <a:pt x="191196" y="315649"/>
                        </a:cubicBezTo>
                        <a:cubicBezTo>
                          <a:pt x="191196" y="357940"/>
                          <a:pt x="193768" y="407756"/>
                          <a:pt x="228534" y="452523"/>
                        </a:cubicBezTo>
                        <a:cubicBezTo>
                          <a:pt x="263300" y="497291"/>
                          <a:pt x="342834" y="534629"/>
                          <a:pt x="405223" y="532152"/>
                        </a:cubicBezTo>
                        <a:cubicBezTo>
                          <a:pt x="467612" y="529676"/>
                          <a:pt x="400270" y="383277"/>
                          <a:pt x="435036" y="278502"/>
                        </a:cubicBezTo>
                        <a:cubicBezTo>
                          <a:pt x="469802" y="173727"/>
                          <a:pt x="425511" y="69523"/>
                          <a:pt x="355407" y="24756"/>
                        </a:cubicBezTo>
                        <a:cubicBezTo>
                          <a:pt x="285303" y="-20012"/>
                          <a:pt x="109186" y="9611"/>
                          <a:pt x="109186" y="961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任意多边形: 形状 144">
                    <a:extLst>
                      <a:ext uri="{FF2B5EF4-FFF2-40B4-BE49-F238E27FC236}">
                        <a16:creationId xmlns:a16="http://schemas.microsoft.com/office/drawing/2014/main" id="{441382E3-8425-43EA-9273-9D2E3AD4B38C}"/>
                      </a:ext>
                    </a:extLst>
                  </p:cNvPr>
                  <p:cNvSpPr/>
                  <p:nvPr/>
                </p:nvSpPr>
                <p:spPr>
                  <a:xfrm>
                    <a:off x="14069126" y="9931562"/>
                    <a:ext cx="6096" cy="38671"/>
                  </a:xfrm>
                  <a:custGeom>
                    <a:avLst/>
                    <a:gdLst>
                      <a:gd name="connsiteX0" fmla="*/ 6096 w 6096"/>
                      <a:gd name="connsiteY0" fmla="*/ 0 h 38671"/>
                      <a:gd name="connsiteX1" fmla="*/ 0 w 6096"/>
                      <a:gd name="connsiteY1" fmla="*/ 38672 h 38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96" h="38671">
                        <a:moveTo>
                          <a:pt x="6096" y="0"/>
                        </a:moveTo>
                        <a:cubicBezTo>
                          <a:pt x="5267" y="13049"/>
                          <a:pt x="3220" y="25994"/>
                          <a:pt x="0" y="38672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任意多边形: 形状 145">
                    <a:extLst>
                      <a:ext uri="{FF2B5EF4-FFF2-40B4-BE49-F238E27FC236}">
                        <a16:creationId xmlns:a16="http://schemas.microsoft.com/office/drawing/2014/main" id="{46E8B428-80CA-42B9-A4B1-B950C0635ECB}"/>
                      </a:ext>
                    </a:extLst>
                  </p:cNvPr>
                  <p:cNvSpPr/>
                  <p:nvPr/>
                </p:nvSpPr>
                <p:spPr>
                  <a:xfrm>
                    <a:off x="13491720" y="9182802"/>
                    <a:ext cx="577405" cy="676275"/>
                  </a:xfrm>
                  <a:custGeom>
                    <a:avLst/>
                    <a:gdLst>
                      <a:gd name="connsiteX0" fmla="*/ 0 w 577405"/>
                      <a:gd name="connsiteY0" fmla="*/ 0 h 676275"/>
                      <a:gd name="connsiteX1" fmla="*/ 110680 w 577405"/>
                      <a:gd name="connsiteY1" fmla="*/ 76200 h 676275"/>
                      <a:gd name="connsiteX2" fmla="*/ 294799 w 577405"/>
                      <a:gd name="connsiteY2" fmla="*/ 285750 h 676275"/>
                      <a:gd name="connsiteX3" fmla="*/ 428149 w 577405"/>
                      <a:gd name="connsiteY3" fmla="*/ 485775 h 676275"/>
                      <a:gd name="connsiteX4" fmla="*/ 577405 w 577405"/>
                      <a:gd name="connsiteY4" fmla="*/ 676275 h 676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7405" h="676275">
                        <a:moveTo>
                          <a:pt x="0" y="0"/>
                        </a:moveTo>
                        <a:cubicBezTo>
                          <a:pt x="17145" y="28575"/>
                          <a:pt x="49625" y="59055"/>
                          <a:pt x="110680" y="76200"/>
                        </a:cubicBezTo>
                        <a:cubicBezTo>
                          <a:pt x="244030" y="114300"/>
                          <a:pt x="294799" y="206407"/>
                          <a:pt x="294799" y="285750"/>
                        </a:cubicBezTo>
                        <a:cubicBezTo>
                          <a:pt x="294799" y="365093"/>
                          <a:pt x="301180" y="422243"/>
                          <a:pt x="428149" y="485775"/>
                        </a:cubicBezTo>
                        <a:cubicBezTo>
                          <a:pt x="503949" y="523685"/>
                          <a:pt x="558737" y="593608"/>
                          <a:pt x="577405" y="676275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任意多边形: 形状 146">
                    <a:extLst>
                      <a:ext uri="{FF2B5EF4-FFF2-40B4-BE49-F238E27FC236}">
                        <a16:creationId xmlns:a16="http://schemas.microsoft.com/office/drawing/2014/main" id="{F58103BB-73F8-47F4-9655-917581FF514B}"/>
                      </a:ext>
                    </a:extLst>
                  </p:cNvPr>
                  <p:cNvSpPr/>
                  <p:nvPr/>
                </p:nvSpPr>
                <p:spPr>
                  <a:xfrm>
                    <a:off x="13472194" y="9119270"/>
                    <a:ext cx="1619" cy="16478"/>
                  </a:xfrm>
                  <a:custGeom>
                    <a:avLst/>
                    <a:gdLst>
                      <a:gd name="connsiteX0" fmla="*/ 0 w 1619"/>
                      <a:gd name="connsiteY0" fmla="*/ 0 h 16478"/>
                      <a:gd name="connsiteX1" fmla="*/ 1619 w 1619"/>
                      <a:gd name="connsiteY1" fmla="*/ 16478 h 16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19" h="16478">
                        <a:moveTo>
                          <a:pt x="0" y="0"/>
                        </a:moveTo>
                        <a:cubicBezTo>
                          <a:pt x="19" y="5534"/>
                          <a:pt x="562" y="11049"/>
                          <a:pt x="1619" y="16478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>
                    <a:extLst>
                      <a:ext uri="{FF2B5EF4-FFF2-40B4-BE49-F238E27FC236}">
                        <a16:creationId xmlns:a16="http://schemas.microsoft.com/office/drawing/2014/main" id="{48001CD8-7421-460D-8C82-879113C7907C}"/>
                      </a:ext>
                    </a:extLst>
                  </p:cNvPr>
                  <p:cNvSpPr/>
                  <p:nvPr/>
                </p:nvSpPr>
                <p:spPr>
                  <a:xfrm>
                    <a:off x="13650026" y="9119270"/>
                    <a:ext cx="495300" cy="676274"/>
                  </a:xfrm>
                  <a:custGeom>
                    <a:avLst/>
                    <a:gdLst>
                      <a:gd name="connsiteX0" fmla="*/ 0 w 495300"/>
                      <a:gd name="connsiteY0" fmla="*/ 0 h 676274"/>
                      <a:gd name="connsiteX1" fmla="*/ 155543 w 495300"/>
                      <a:gd name="connsiteY1" fmla="*/ 187357 h 676274"/>
                      <a:gd name="connsiteX2" fmla="*/ 260318 w 495300"/>
                      <a:gd name="connsiteY2" fmla="*/ 457200 h 676274"/>
                      <a:gd name="connsiteX3" fmla="*/ 495300 w 495300"/>
                      <a:gd name="connsiteY3" fmla="*/ 676275 h 676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300" h="676274">
                        <a:moveTo>
                          <a:pt x="0" y="0"/>
                        </a:moveTo>
                        <a:cubicBezTo>
                          <a:pt x="0" y="0"/>
                          <a:pt x="158782" y="79438"/>
                          <a:pt x="155543" y="187357"/>
                        </a:cubicBezTo>
                        <a:cubicBezTo>
                          <a:pt x="152305" y="295275"/>
                          <a:pt x="161925" y="396907"/>
                          <a:pt x="260318" y="457200"/>
                        </a:cubicBezTo>
                        <a:cubicBezTo>
                          <a:pt x="358712" y="517493"/>
                          <a:pt x="460343" y="555689"/>
                          <a:pt x="495300" y="676275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任意多边形: 形状 148">
                    <a:extLst>
                      <a:ext uri="{FF2B5EF4-FFF2-40B4-BE49-F238E27FC236}">
                        <a16:creationId xmlns:a16="http://schemas.microsoft.com/office/drawing/2014/main" id="{497B64C7-BE82-4A89-B49F-87A4022332C4}"/>
                      </a:ext>
                    </a:extLst>
                  </p:cNvPr>
                  <p:cNvSpPr/>
                  <p:nvPr/>
                </p:nvSpPr>
                <p:spPr>
                  <a:xfrm>
                    <a:off x="13198607" y="9693164"/>
                    <a:ext cx="741730" cy="1181003"/>
                  </a:xfrm>
                  <a:custGeom>
                    <a:avLst/>
                    <a:gdLst>
                      <a:gd name="connsiteX0" fmla="*/ 540001 w 741730"/>
                      <a:gd name="connsiteY0" fmla="*/ 3988 h 1181003"/>
                      <a:gd name="connsiteX1" fmla="*/ 475803 w 741730"/>
                      <a:gd name="connsiteY1" fmla="*/ 102286 h 1181003"/>
                      <a:gd name="connsiteX2" fmla="*/ 558099 w 741730"/>
                      <a:gd name="connsiteY2" fmla="*/ 393370 h 1181003"/>
                      <a:gd name="connsiteX3" fmla="*/ 586198 w 741730"/>
                      <a:gd name="connsiteY3" fmla="*/ 555866 h 1181003"/>
                      <a:gd name="connsiteX4" fmla="*/ 224914 w 741730"/>
                      <a:gd name="connsiteY4" fmla="*/ 852951 h 1181003"/>
                      <a:gd name="connsiteX5" fmla="*/ 154620 w 741730"/>
                      <a:gd name="connsiteY5" fmla="*/ 919150 h 1181003"/>
                      <a:gd name="connsiteX6" fmla="*/ 30223 w 741730"/>
                      <a:gd name="connsiteY6" fmla="*/ 1039641 h 1181003"/>
                      <a:gd name="connsiteX7" fmla="*/ 2124 w 741730"/>
                      <a:gd name="connsiteY7" fmla="*/ 1168038 h 1181003"/>
                      <a:gd name="connsiteX8" fmla="*/ 30223 w 741730"/>
                      <a:gd name="connsiteY8" fmla="*/ 1119937 h 1181003"/>
                      <a:gd name="connsiteX9" fmla="*/ 50226 w 741730"/>
                      <a:gd name="connsiteY9" fmla="*/ 1067740 h 1181003"/>
                      <a:gd name="connsiteX10" fmla="*/ 34224 w 741730"/>
                      <a:gd name="connsiteY10" fmla="*/ 1175563 h 1181003"/>
                      <a:gd name="connsiteX11" fmla="*/ 52226 w 741730"/>
                      <a:gd name="connsiteY11" fmla="*/ 1167466 h 1181003"/>
                      <a:gd name="connsiteX12" fmla="*/ 76324 w 741730"/>
                      <a:gd name="connsiteY12" fmla="*/ 1075169 h 1181003"/>
                      <a:gd name="connsiteX13" fmla="*/ 72324 w 741730"/>
                      <a:gd name="connsiteY13" fmla="*/ 1179944 h 1181003"/>
                      <a:gd name="connsiteX14" fmla="*/ 94422 w 741730"/>
                      <a:gd name="connsiteY14" fmla="*/ 1119746 h 1181003"/>
                      <a:gd name="connsiteX15" fmla="*/ 110424 w 741730"/>
                      <a:gd name="connsiteY15" fmla="*/ 1063549 h 1181003"/>
                      <a:gd name="connsiteX16" fmla="*/ 114520 w 741730"/>
                      <a:gd name="connsiteY16" fmla="*/ 1165847 h 1181003"/>
                      <a:gd name="connsiteX17" fmla="*/ 140618 w 741730"/>
                      <a:gd name="connsiteY17" fmla="*/ 1069549 h 1181003"/>
                      <a:gd name="connsiteX18" fmla="*/ 190720 w 741730"/>
                      <a:gd name="connsiteY18" fmla="*/ 973156 h 1181003"/>
                      <a:gd name="connsiteX19" fmla="*/ 208817 w 741730"/>
                      <a:gd name="connsiteY19" fmla="*/ 931056 h 1181003"/>
                      <a:gd name="connsiteX20" fmla="*/ 511903 w 741730"/>
                      <a:gd name="connsiteY20" fmla="*/ 772465 h 1181003"/>
                      <a:gd name="connsiteX21" fmla="*/ 738693 w 741730"/>
                      <a:gd name="connsiteY21" fmla="*/ 593871 h 1181003"/>
                      <a:gd name="connsiteX22" fmla="*/ 704593 w 741730"/>
                      <a:gd name="connsiteY22" fmla="*/ 214490 h 1181003"/>
                      <a:gd name="connsiteX23" fmla="*/ 540001 w 741730"/>
                      <a:gd name="connsiteY23" fmla="*/ 3988 h 118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41730" h="1181003">
                        <a:moveTo>
                          <a:pt x="540001" y="3988"/>
                        </a:moveTo>
                        <a:cubicBezTo>
                          <a:pt x="540001" y="3988"/>
                          <a:pt x="497806" y="19990"/>
                          <a:pt x="475803" y="102286"/>
                        </a:cubicBezTo>
                        <a:cubicBezTo>
                          <a:pt x="453800" y="184582"/>
                          <a:pt x="544002" y="329076"/>
                          <a:pt x="558099" y="393370"/>
                        </a:cubicBezTo>
                        <a:cubicBezTo>
                          <a:pt x="572196" y="457663"/>
                          <a:pt x="586198" y="555866"/>
                          <a:pt x="586198" y="555866"/>
                        </a:cubicBezTo>
                        <a:cubicBezTo>
                          <a:pt x="586198" y="555866"/>
                          <a:pt x="271015" y="813041"/>
                          <a:pt x="224914" y="852951"/>
                        </a:cubicBezTo>
                        <a:cubicBezTo>
                          <a:pt x="178813" y="892861"/>
                          <a:pt x="154620" y="919150"/>
                          <a:pt x="154620" y="919150"/>
                        </a:cubicBezTo>
                        <a:cubicBezTo>
                          <a:pt x="154620" y="919150"/>
                          <a:pt x="40320" y="1019543"/>
                          <a:pt x="30223" y="1039641"/>
                        </a:cubicBezTo>
                        <a:cubicBezTo>
                          <a:pt x="20127" y="1059739"/>
                          <a:pt x="-7877" y="1164038"/>
                          <a:pt x="2124" y="1168038"/>
                        </a:cubicBezTo>
                        <a:cubicBezTo>
                          <a:pt x="12126" y="1172038"/>
                          <a:pt x="30223" y="1127938"/>
                          <a:pt x="30223" y="1119937"/>
                        </a:cubicBezTo>
                        <a:cubicBezTo>
                          <a:pt x="30223" y="1111936"/>
                          <a:pt x="50226" y="1067740"/>
                          <a:pt x="50226" y="1067740"/>
                        </a:cubicBezTo>
                        <a:cubicBezTo>
                          <a:pt x="50226" y="1067740"/>
                          <a:pt x="34224" y="1169848"/>
                          <a:pt x="34224" y="1175563"/>
                        </a:cubicBezTo>
                        <a:cubicBezTo>
                          <a:pt x="34224" y="1181278"/>
                          <a:pt x="50226" y="1175563"/>
                          <a:pt x="52226" y="1167466"/>
                        </a:cubicBezTo>
                        <a:cubicBezTo>
                          <a:pt x="54226" y="1159370"/>
                          <a:pt x="76324" y="1075169"/>
                          <a:pt x="76324" y="1075169"/>
                        </a:cubicBezTo>
                        <a:cubicBezTo>
                          <a:pt x="76324" y="1075169"/>
                          <a:pt x="64323" y="1169467"/>
                          <a:pt x="72324" y="1179944"/>
                        </a:cubicBezTo>
                        <a:cubicBezTo>
                          <a:pt x="80325" y="1190422"/>
                          <a:pt x="94422" y="1119746"/>
                          <a:pt x="94422" y="1119746"/>
                        </a:cubicBezTo>
                        <a:lnTo>
                          <a:pt x="110424" y="1063549"/>
                        </a:lnTo>
                        <a:cubicBezTo>
                          <a:pt x="110424" y="1063549"/>
                          <a:pt x="106423" y="1161847"/>
                          <a:pt x="114520" y="1165847"/>
                        </a:cubicBezTo>
                        <a:cubicBezTo>
                          <a:pt x="122616" y="1169848"/>
                          <a:pt x="140618" y="1069549"/>
                          <a:pt x="140618" y="1069549"/>
                        </a:cubicBezTo>
                        <a:cubicBezTo>
                          <a:pt x="140618" y="1069549"/>
                          <a:pt x="176718" y="997255"/>
                          <a:pt x="190720" y="973156"/>
                        </a:cubicBezTo>
                        <a:cubicBezTo>
                          <a:pt x="198701" y="960050"/>
                          <a:pt x="204798" y="945867"/>
                          <a:pt x="208817" y="931056"/>
                        </a:cubicBezTo>
                        <a:cubicBezTo>
                          <a:pt x="208817" y="931056"/>
                          <a:pt x="395507" y="828662"/>
                          <a:pt x="511903" y="772465"/>
                        </a:cubicBezTo>
                        <a:cubicBezTo>
                          <a:pt x="628298" y="716267"/>
                          <a:pt x="726691" y="611873"/>
                          <a:pt x="738693" y="593871"/>
                        </a:cubicBezTo>
                        <a:cubicBezTo>
                          <a:pt x="750694" y="575869"/>
                          <a:pt x="724596" y="322885"/>
                          <a:pt x="704593" y="214490"/>
                        </a:cubicBezTo>
                        <a:cubicBezTo>
                          <a:pt x="684591" y="106096"/>
                          <a:pt x="642395" y="-24587"/>
                          <a:pt x="540001" y="398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" name="任意多边形: 形状 149">
                    <a:extLst>
                      <a:ext uri="{FF2B5EF4-FFF2-40B4-BE49-F238E27FC236}">
                        <a16:creationId xmlns:a16="http://schemas.microsoft.com/office/drawing/2014/main" id="{9061698B-BBC8-4DAA-90B8-E9F3116B64C4}"/>
                      </a:ext>
                    </a:extLst>
                  </p:cNvPr>
                  <p:cNvSpPr/>
                  <p:nvPr/>
                </p:nvSpPr>
                <p:spPr>
                  <a:xfrm>
                    <a:off x="12664283" y="9567802"/>
                    <a:ext cx="422243" cy="752665"/>
                  </a:xfrm>
                  <a:custGeom>
                    <a:avLst/>
                    <a:gdLst>
                      <a:gd name="connsiteX0" fmla="*/ 422243 w 422243"/>
                      <a:gd name="connsiteY0" fmla="*/ 0 h 752665"/>
                      <a:gd name="connsiteX1" fmla="*/ 292989 w 422243"/>
                      <a:gd name="connsiteY1" fmla="*/ 95250 h 752665"/>
                      <a:gd name="connsiteX2" fmla="*/ 244126 w 422243"/>
                      <a:gd name="connsiteY2" fmla="*/ 253270 h 752665"/>
                      <a:gd name="connsiteX3" fmla="*/ 241268 w 422243"/>
                      <a:gd name="connsiteY3" fmla="*/ 365284 h 752665"/>
                      <a:gd name="connsiteX4" fmla="*/ 198120 w 422243"/>
                      <a:gd name="connsiteY4" fmla="*/ 457200 h 752665"/>
                      <a:gd name="connsiteX5" fmla="*/ 117729 w 422243"/>
                      <a:gd name="connsiteY5" fmla="*/ 531971 h 752665"/>
                      <a:gd name="connsiteX6" fmla="*/ 20098 w 422243"/>
                      <a:gd name="connsiteY6" fmla="*/ 709993 h 752665"/>
                      <a:gd name="connsiteX7" fmla="*/ 0 w 422243"/>
                      <a:gd name="connsiteY7" fmla="*/ 738568 h 752665"/>
                      <a:gd name="connsiteX8" fmla="*/ 109442 w 422243"/>
                      <a:gd name="connsiteY8" fmla="*/ 752666 h 752665"/>
                      <a:gd name="connsiteX9" fmla="*/ 244412 w 422243"/>
                      <a:gd name="connsiteY9" fmla="*/ 628841 h 752665"/>
                      <a:gd name="connsiteX10" fmla="*/ 379095 w 422243"/>
                      <a:gd name="connsiteY10" fmla="*/ 416528 h 752665"/>
                      <a:gd name="connsiteX11" fmla="*/ 404717 w 422243"/>
                      <a:gd name="connsiteY11" fmla="*/ 270034 h 752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22243" h="752665">
                        <a:moveTo>
                          <a:pt x="422243" y="0"/>
                        </a:moveTo>
                        <a:cubicBezTo>
                          <a:pt x="422243" y="0"/>
                          <a:pt x="350425" y="48863"/>
                          <a:pt x="292989" y="95250"/>
                        </a:cubicBezTo>
                        <a:cubicBezTo>
                          <a:pt x="235553" y="141637"/>
                          <a:pt x="244126" y="233172"/>
                          <a:pt x="244126" y="253270"/>
                        </a:cubicBezTo>
                        <a:cubicBezTo>
                          <a:pt x="244126" y="273367"/>
                          <a:pt x="241268" y="365284"/>
                          <a:pt x="241268" y="365284"/>
                        </a:cubicBezTo>
                        <a:lnTo>
                          <a:pt x="198120" y="457200"/>
                        </a:lnTo>
                        <a:cubicBezTo>
                          <a:pt x="198120" y="457200"/>
                          <a:pt x="132112" y="517589"/>
                          <a:pt x="117729" y="531971"/>
                        </a:cubicBezTo>
                        <a:cubicBezTo>
                          <a:pt x="103346" y="546354"/>
                          <a:pt x="20098" y="709993"/>
                          <a:pt x="20098" y="709993"/>
                        </a:cubicBezTo>
                        <a:lnTo>
                          <a:pt x="0" y="738568"/>
                        </a:lnTo>
                        <a:lnTo>
                          <a:pt x="109442" y="752666"/>
                        </a:lnTo>
                        <a:cubicBezTo>
                          <a:pt x="150304" y="707108"/>
                          <a:pt x="195510" y="665636"/>
                          <a:pt x="244412" y="628841"/>
                        </a:cubicBezTo>
                        <a:cubicBezTo>
                          <a:pt x="315944" y="577025"/>
                          <a:pt x="376142" y="434150"/>
                          <a:pt x="379095" y="416528"/>
                        </a:cubicBezTo>
                        <a:cubicBezTo>
                          <a:pt x="391230" y="368398"/>
                          <a:pt x="399793" y="319430"/>
                          <a:pt x="404717" y="270034"/>
                        </a:cubicBezTo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" name="任意多边形: 形状 150">
                    <a:extLst>
                      <a:ext uri="{FF2B5EF4-FFF2-40B4-BE49-F238E27FC236}">
                        <a16:creationId xmlns:a16="http://schemas.microsoft.com/office/drawing/2014/main" id="{1B5B22F1-D930-4C19-8DD1-9321453B48D7}"/>
                      </a:ext>
                    </a:extLst>
                  </p:cNvPr>
                  <p:cNvSpPr/>
                  <p:nvPr/>
                </p:nvSpPr>
                <p:spPr>
                  <a:xfrm>
                    <a:off x="12663902" y="9887901"/>
                    <a:ext cx="386048" cy="432566"/>
                  </a:xfrm>
                  <a:custGeom>
                    <a:avLst/>
                    <a:gdLst>
                      <a:gd name="connsiteX0" fmla="*/ 386048 w 386048"/>
                      <a:gd name="connsiteY0" fmla="*/ 65758 h 432566"/>
                      <a:gd name="connsiteX1" fmla="*/ 242411 w 386048"/>
                      <a:gd name="connsiteY1" fmla="*/ 6704 h 432566"/>
                      <a:gd name="connsiteX2" fmla="*/ 241268 w 386048"/>
                      <a:gd name="connsiteY2" fmla="*/ 44804 h 432566"/>
                      <a:gd name="connsiteX3" fmla="*/ 198120 w 386048"/>
                      <a:gd name="connsiteY3" fmla="*/ 136720 h 432566"/>
                      <a:gd name="connsiteX4" fmla="*/ 117729 w 386048"/>
                      <a:gd name="connsiteY4" fmla="*/ 211491 h 432566"/>
                      <a:gd name="connsiteX5" fmla="*/ 20098 w 386048"/>
                      <a:gd name="connsiteY5" fmla="*/ 389513 h 432566"/>
                      <a:gd name="connsiteX6" fmla="*/ 0 w 386048"/>
                      <a:gd name="connsiteY6" fmla="*/ 418088 h 432566"/>
                      <a:gd name="connsiteX7" fmla="*/ 109823 w 386048"/>
                      <a:gd name="connsiteY7" fmla="*/ 432566 h 432566"/>
                      <a:gd name="connsiteX8" fmla="*/ 244793 w 386048"/>
                      <a:gd name="connsiteY8" fmla="*/ 308741 h 432566"/>
                      <a:gd name="connsiteX9" fmla="*/ 379476 w 386048"/>
                      <a:gd name="connsiteY9" fmla="*/ 96429 h 432566"/>
                      <a:gd name="connsiteX10" fmla="*/ 386048 w 386048"/>
                      <a:gd name="connsiteY10" fmla="*/ 65758 h 432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6048" h="432566">
                        <a:moveTo>
                          <a:pt x="386048" y="65758"/>
                        </a:moveTo>
                        <a:cubicBezTo>
                          <a:pt x="337756" y="-13490"/>
                          <a:pt x="271748" y="-3202"/>
                          <a:pt x="242411" y="6704"/>
                        </a:cubicBezTo>
                        <a:cubicBezTo>
                          <a:pt x="241745" y="27658"/>
                          <a:pt x="241268" y="44804"/>
                          <a:pt x="241268" y="44804"/>
                        </a:cubicBezTo>
                        <a:lnTo>
                          <a:pt x="198120" y="136720"/>
                        </a:lnTo>
                        <a:cubicBezTo>
                          <a:pt x="198120" y="136720"/>
                          <a:pt x="132112" y="197108"/>
                          <a:pt x="117729" y="211491"/>
                        </a:cubicBezTo>
                        <a:cubicBezTo>
                          <a:pt x="103346" y="225874"/>
                          <a:pt x="20098" y="389513"/>
                          <a:pt x="20098" y="389513"/>
                        </a:cubicBezTo>
                        <a:lnTo>
                          <a:pt x="0" y="418088"/>
                        </a:lnTo>
                        <a:lnTo>
                          <a:pt x="109823" y="432566"/>
                        </a:lnTo>
                        <a:cubicBezTo>
                          <a:pt x="150685" y="387008"/>
                          <a:pt x="195891" y="345536"/>
                          <a:pt x="244793" y="308741"/>
                        </a:cubicBezTo>
                        <a:cubicBezTo>
                          <a:pt x="316325" y="256925"/>
                          <a:pt x="376523" y="114050"/>
                          <a:pt x="379476" y="96429"/>
                        </a:cubicBezTo>
                        <a:cubicBezTo>
                          <a:pt x="380524" y="90619"/>
                          <a:pt x="383191" y="79951"/>
                          <a:pt x="386048" y="6575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任意多边形: 形状 151">
                    <a:extLst>
                      <a:ext uri="{FF2B5EF4-FFF2-40B4-BE49-F238E27FC236}">
                        <a16:creationId xmlns:a16="http://schemas.microsoft.com/office/drawing/2014/main" id="{3F91F19B-76C1-4126-A57C-F9D694EC78AB}"/>
                      </a:ext>
                    </a:extLst>
                  </p:cNvPr>
                  <p:cNvSpPr/>
                  <p:nvPr/>
                </p:nvSpPr>
                <p:spPr>
                  <a:xfrm>
                    <a:off x="12618187" y="10240077"/>
                    <a:ext cx="218066" cy="229819"/>
                  </a:xfrm>
                  <a:custGeom>
                    <a:avLst/>
                    <a:gdLst>
                      <a:gd name="connsiteX0" fmla="*/ 107151 w 218066"/>
                      <a:gd name="connsiteY0" fmla="*/ 0 h 229819"/>
                      <a:gd name="connsiteX1" fmla="*/ 21426 w 218066"/>
                      <a:gd name="connsiteY1" fmla="*/ 76771 h 229819"/>
                      <a:gd name="connsiteX2" fmla="*/ 1519 w 218066"/>
                      <a:gd name="connsiteY2" fmla="*/ 211836 h 229819"/>
                      <a:gd name="connsiteX3" fmla="*/ 64289 w 218066"/>
                      <a:gd name="connsiteY3" fmla="*/ 222409 h 229819"/>
                      <a:gd name="connsiteX4" fmla="*/ 144203 w 218066"/>
                      <a:gd name="connsiteY4" fmla="*/ 114300 h 229819"/>
                      <a:gd name="connsiteX5" fmla="*/ 130583 w 218066"/>
                      <a:gd name="connsiteY5" fmla="*/ 175070 h 229819"/>
                      <a:gd name="connsiteX6" fmla="*/ 204116 w 218066"/>
                      <a:gd name="connsiteY6" fmla="*/ 95250 h 229819"/>
                      <a:gd name="connsiteX7" fmla="*/ 204116 w 218066"/>
                      <a:gd name="connsiteY7" fmla="*/ 34385 h 229819"/>
                      <a:gd name="connsiteX8" fmla="*/ 187066 w 218066"/>
                      <a:gd name="connsiteY8" fmla="*/ 0 h 229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8066" h="229819">
                        <a:moveTo>
                          <a:pt x="107151" y="0"/>
                        </a:moveTo>
                        <a:cubicBezTo>
                          <a:pt x="107151" y="0"/>
                          <a:pt x="35809" y="58293"/>
                          <a:pt x="21426" y="76771"/>
                        </a:cubicBezTo>
                        <a:cubicBezTo>
                          <a:pt x="7043" y="95250"/>
                          <a:pt x="-4196" y="203930"/>
                          <a:pt x="1519" y="211836"/>
                        </a:cubicBezTo>
                        <a:cubicBezTo>
                          <a:pt x="7234" y="219742"/>
                          <a:pt x="47144" y="240982"/>
                          <a:pt x="64289" y="222409"/>
                        </a:cubicBezTo>
                        <a:cubicBezTo>
                          <a:pt x="81434" y="203835"/>
                          <a:pt x="144203" y="114300"/>
                          <a:pt x="144203" y="114300"/>
                        </a:cubicBezTo>
                        <a:cubicBezTo>
                          <a:pt x="144203" y="114300"/>
                          <a:pt x="96578" y="178689"/>
                          <a:pt x="130583" y="175070"/>
                        </a:cubicBezTo>
                        <a:cubicBezTo>
                          <a:pt x="164587" y="171450"/>
                          <a:pt x="184113" y="119063"/>
                          <a:pt x="204116" y="95250"/>
                        </a:cubicBezTo>
                        <a:cubicBezTo>
                          <a:pt x="224118" y="71438"/>
                          <a:pt x="221261" y="68771"/>
                          <a:pt x="204116" y="34385"/>
                        </a:cubicBezTo>
                        <a:lnTo>
                          <a:pt x="187066" y="0"/>
                        </a:lnTo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任意多边形: 形状 152">
                    <a:extLst>
                      <a:ext uri="{FF2B5EF4-FFF2-40B4-BE49-F238E27FC236}">
                        <a16:creationId xmlns:a16="http://schemas.microsoft.com/office/drawing/2014/main" id="{F7090E42-0C60-4B29-8EC7-16C9EDCA76DB}"/>
                      </a:ext>
                    </a:extLst>
                  </p:cNvPr>
                  <p:cNvSpPr/>
                  <p:nvPr/>
                </p:nvSpPr>
                <p:spPr>
                  <a:xfrm>
                    <a:off x="12619801" y="10318467"/>
                    <a:ext cx="50768" cy="133350"/>
                  </a:xfrm>
                  <a:custGeom>
                    <a:avLst/>
                    <a:gdLst>
                      <a:gd name="connsiteX0" fmla="*/ 0 w 50768"/>
                      <a:gd name="connsiteY0" fmla="*/ 133350 h 133350"/>
                      <a:gd name="connsiteX1" fmla="*/ 50768 w 50768"/>
                      <a:gd name="connsiteY1" fmla="*/ 0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768" h="133350">
                        <a:moveTo>
                          <a:pt x="0" y="133350"/>
                        </a:moveTo>
                        <a:cubicBezTo>
                          <a:pt x="0" y="133350"/>
                          <a:pt x="36290" y="9525"/>
                          <a:pt x="50768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任意多边形: 形状 153">
                    <a:extLst>
                      <a:ext uri="{FF2B5EF4-FFF2-40B4-BE49-F238E27FC236}">
                        <a16:creationId xmlns:a16="http://schemas.microsoft.com/office/drawing/2014/main" id="{77CE365D-6AAC-4374-8574-CECDA33B6AC9}"/>
                      </a:ext>
                    </a:extLst>
                  </p:cNvPr>
                  <p:cNvSpPr/>
                  <p:nvPr/>
                </p:nvSpPr>
                <p:spPr>
                  <a:xfrm>
                    <a:off x="12636851" y="10320372"/>
                    <a:ext cx="63817" cy="140493"/>
                  </a:xfrm>
                  <a:custGeom>
                    <a:avLst/>
                    <a:gdLst>
                      <a:gd name="connsiteX0" fmla="*/ 0 w 63817"/>
                      <a:gd name="connsiteY0" fmla="*/ 140494 h 140493"/>
                      <a:gd name="connsiteX1" fmla="*/ 63817 w 63817"/>
                      <a:gd name="connsiteY1" fmla="*/ 0 h 140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817" h="140493">
                        <a:moveTo>
                          <a:pt x="0" y="140494"/>
                        </a:moveTo>
                        <a:cubicBezTo>
                          <a:pt x="0" y="140494"/>
                          <a:pt x="42100" y="24098"/>
                          <a:pt x="63817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任意多边形: 形状 154">
                    <a:extLst>
                      <a:ext uri="{FF2B5EF4-FFF2-40B4-BE49-F238E27FC236}">
                        <a16:creationId xmlns:a16="http://schemas.microsoft.com/office/drawing/2014/main" id="{7D46B16D-931E-46C4-AB3A-C96614027CF0}"/>
                      </a:ext>
                    </a:extLst>
                  </p:cNvPr>
                  <p:cNvSpPr/>
                  <p:nvPr/>
                </p:nvSpPr>
                <p:spPr>
                  <a:xfrm>
                    <a:off x="12659426" y="10327135"/>
                    <a:ext cx="75533" cy="142017"/>
                  </a:xfrm>
                  <a:custGeom>
                    <a:avLst/>
                    <a:gdLst>
                      <a:gd name="connsiteX0" fmla="*/ 0 w 75533"/>
                      <a:gd name="connsiteY0" fmla="*/ 142018 h 142017"/>
                      <a:gd name="connsiteX1" fmla="*/ 75533 w 75533"/>
                      <a:gd name="connsiteY1" fmla="*/ 0 h 142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533" h="142017">
                        <a:moveTo>
                          <a:pt x="0" y="142018"/>
                        </a:moveTo>
                        <a:cubicBezTo>
                          <a:pt x="0" y="142018"/>
                          <a:pt x="45625" y="27717"/>
                          <a:pt x="75533" y="0"/>
                        </a:cubicBezTo>
                      </a:path>
                    </a:pathLst>
                  </a:custGeom>
                  <a:noFill/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任意多边形: 形状 155">
                    <a:extLst>
                      <a:ext uri="{FF2B5EF4-FFF2-40B4-BE49-F238E27FC236}">
                        <a16:creationId xmlns:a16="http://schemas.microsoft.com/office/drawing/2014/main" id="{35CA71CF-49F0-443E-A2E9-FD739C684CDA}"/>
                      </a:ext>
                    </a:extLst>
                  </p:cNvPr>
                  <p:cNvSpPr/>
                  <p:nvPr/>
                </p:nvSpPr>
                <p:spPr>
                  <a:xfrm>
                    <a:off x="12762391" y="10319896"/>
                    <a:ext cx="28003" cy="34480"/>
                  </a:xfrm>
                  <a:custGeom>
                    <a:avLst/>
                    <a:gdLst>
                      <a:gd name="connsiteX0" fmla="*/ 0 w 28003"/>
                      <a:gd name="connsiteY0" fmla="*/ 34480 h 34480"/>
                      <a:gd name="connsiteX1" fmla="*/ 28004 w 28003"/>
                      <a:gd name="connsiteY1" fmla="*/ 0 h 34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003" h="34480">
                        <a:moveTo>
                          <a:pt x="0" y="34480"/>
                        </a:moveTo>
                        <a:cubicBezTo>
                          <a:pt x="0" y="34480"/>
                          <a:pt x="24289" y="12954"/>
                          <a:pt x="28004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35" name="组合 334">
                <a:extLst>
                  <a:ext uri="{FF2B5EF4-FFF2-40B4-BE49-F238E27FC236}">
                    <a16:creationId xmlns:a16="http://schemas.microsoft.com/office/drawing/2014/main" id="{6761DA5E-DCD3-4A76-88C0-C29C9AF2F3DF}"/>
                  </a:ext>
                </a:extLst>
              </p:cNvPr>
              <p:cNvGrpSpPr/>
              <p:nvPr/>
            </p:nvGrpSpPr>
            <p:grpSpPr>
              <a:xfrm>
                <a:off x="7378896" y="3373343"/>
                <a:ext cx="1373936" cy="1095842"/>
                <a:chOff x="1439010" y="3373342"/>
                <a:chExt cx="1373936" cy="1391565"/>
              </a:xfrm>
            </p:grpSpPr>
            <p:sp>
              <p:nvSpPr>
                <p:cNvPr id="336" name="矩形: 圆角 335">
                  <a:extLst>
                    <a:ext uri="{FF2B5EF4-FFF2-40B4-BE49-F238E27FC236}">
                      <a16:creationId xmlns:a16="http://schemas.microsoft.com/office/drawing/2014/main" id="{014438E5-C4F9-44DB-9FFE-0CF4329C2362}"/>
                    </a:ext>
                  </a:extLst>
                </p:cNvPr>
                <p:cNvSpPr/>
                <p:nvPr/>
              </p:nvSpPr>
              <p:spPr>
                <a:xfrm>
                  <a:off x="1439010" y="3373342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37" name="矩形: 圆角 336">
                  <a:extLst>
                    <a:ext uri="{FF2B5EF4-FFF2-40B4-BE49-F238E27FC236}">
                      <a16:creationId xmlns:a16="http://schemas.microsoft.com/office/drawing/2014/main" id="{3538EC69-8B16-4A42-833A-6EEB050A739F}"/>
                    </a:ext>
                  </a:extLst>
                </p:cNvPr>
                <p:cNvSpPr/>
                <p:nvPr/>
              </p:nvSpPr>
              <p:spPr>
                <a:xfrm>
                  <a:off x="1439010" y="3868621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38" name="矩形: 圆角 337">
                  <a:extLst>
                    <a:ext uri="{FF2B5EF4-FFF2-40B4-BE49-F238E27FC236}">
                      <a16:creationId xmlns:a16="http://schemas.microsoft.com/office/drawing/2014/main" id="{74AD71F7-FCAF-408A-A4E6-11537F0DA997}"/>
                    </a:ext>
                  </a:extLst>
                </p:cNvPr>
                <p:cNvSpPr/>
                <p:nvPr/>
              </p:nvSpPr>
              <p:spPr>
                <a:xfrm>
                  <a:off x="1439010" y="4358385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450" name="组合 449">
              <a:extLst>
                <a:ext uri="{FF2B5EF4-FFF2-40B4-BE49-F238E27FC236}">
                  <a16:creationId xmlns:a16="http://schemas.microsoft.com/office/drawing/2014/main" id="{0B59A28B-C0D5-4052-BD8F-DAD213F26E9D}"/>
                </a:ext>
              </a:extLst>
            </p:cNvPr>
            <p:cNvGrpSpPr/>
            <p:nvPr/>
          </p:nvGrpSpPr>
          <p:grpSpPr>
            <a:xfrm>
              <a:off x="7383362" y="2518197"/>
              <a:ext cx="1557409" cy="684378"/>
              <a:chOff x="7383362" y="2518197"/>
              <a:chExt cx="1557409" cy="684378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2B3824C7-2C16-4B20-B040-858E3C2423F4}"/>
                  </a:ext>
                </a:extLst>
              </p:cNvPr>
              <p:cNvGrpSpPr/>
              <p:nvPr/>
            </p:nvGrpSpPr>
            <p:grpSpPr>
              <a:xfrm>
                <a:off x="7383362" y="2631279"/>
                <a:ext cx="1486371" cy="571296"/>
                <a:chOff x="2018668" y="2790636"/>
                <a:chExt cx="2524002" cy="571296"/>
              </a:xfrm>
            </p:grpSpPr>
            <p:sp>
              <p:nvSpPr>
                <p:cNvPr id="261" name="矩形: 圆角 260">
                  <a:extLst>
                    <a:ext uri="{FF2B5EF4-FFF2-40B4-BE49-F238E27FC236}">
                      <a16:creationId xmlns:a16="http://schemas.microsoft.com/office/drawing/2014/main" id="{86445BC5-C3FE-4B07-BCA5-1C1F8DED9234}"/>
                    </a:ext>
                  </a:extLst>
                </p:cNvPr>
                <p:cNvSpPr/>
                <p:nvPr/>
              </p:nvSpPr>
              <p:spPr>
                <a:xfrm>
                  <a:off x="2018668" y="2825775"/>
                  <a:ext cx="2333077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2" name="文本框 261">
                  <a:extLst>
                    <a:ext uri="{FF2B5EF4-FFF2-40B4-BE49-F238E27FC236}">
                      <a16:creationId xmlns:a16="http://schemas.microsoft.com/office/drawing/2014/main" id="{B3D1F9A7-8DE4-4069-8DFA-2FD36E317E29}"/>
                    </a:ext>
                  </a:extLst>
                </p:cNvPr>
                <p:cNvSpPr txBox="1"/>
                <p:nvPr/>
              </p:nvSpPr>
              <p:spPr>
                <a:xfrm>
                  <a:off x="2156207" y="2790636"/>
                  <a:ext cx="2386463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社会关系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446" name="组合 445">
                <a:extLst>
                  <a:ext uri="{FF2B5EF4-FFF2-40B4-BE49-F238E27FC236}">
                    <a16:creationId xmlns:a16="http://schemas.microsoft.com/office/drawing/2014/main" id="{33348170-D92B-4B8F-9E0B-C33B7D01F239}"/>
                  </a:ext>
                </a:extLst>
              </p:cNvPr>
              <p:cNvGrpSpPr/>
              <p:nvPr/>
            </p:nvGrpSpPr>
            <p:grpSpPr>
              <a:xfrm>
                <a:off x="8555410" y="2518197"/>
                <a:ext cx="385361" cy="385361"/>
                <a:chOff x="8555410" y="2518197"/>
                <a:chExt cx="385361" cy="385361"/>
              </a:xfrm>
            </p:grpSpPr>
            <p:sp>
              <p:nvSpPr>
                <p:cNvPr id="374" name="任意多边形: 形状 373">
                  <a:extLst>
                    <a:ext uri="{FF2B5EF4-FFF2-40B4-BE49-F238E27FC236}">
                      <a16:creationId xmlns:a16="http://schemas.microsoft.com/office/drawing/2014/main" id="{1D89EBBE-302E-47CB-A228-B8387C2FD5C3}"/>
                    </a:ext>
                  </a:extLst>
                </p:cNvPr>
                <p:cNvSpPr/>
                <p:nvPr/>
              </p:nvSpPr>
              <p:spPr>
                <a:xfrm>
                  <a:off x="8555410" y="2518197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29" name="组合 428">
                  <a:extLst>
                    <a:ext uri="{FF2B5EF4-FFF2-40B4-BE49-F238E27FC236}">
                      <a16:creationId xmlns:a16="http://schemas.microsoft.com/office/drawing/2014/main" id="{AB875CA7-786D-41D9-B601-8C74F0FB8ADE}"/>
                    </a:ext>
                  </a:extLst>
                </p:cNvPr>
                <p:cNvGrpSpPr/>
                <p:nvPr/>
              </p:nvGrpSpPr>
              <p:grpSpPr>
                <a:xfrm>
                  <a:off x="8667128" y="2620390"/>
                  <a:ext cx="161925" cy="180975"/>
                  <a:chOff x="4742460" y="-367113"/>
                  <a:chExt cx="161925" cy="180975"/>
                </a:xfrm>
              </p:grpSpPr>
              <p:sp>
                <p:nvSpPr>
                  <p:cNvPr id="399" name="任意多边形: 形状 398">
                    <a:extLst>
                      <a:ext uri="{FF2B5EF4-FFF2-40B4-BE49-F238E27FC236}">
                        <a16:creationId xmlns:a16="http://schemas.microsoft.com/office/drawing/2014/main" id="{4B4D2187-34A7-4B6B-AB85-72848ED0B810}"/>
                      </a:ext>
                    </a:extLst>
                  </p:cNvPr>
                  <p:cNvSpPr/>
                  <p:nvPr/>
                </p:nvSpPr>
                <p:spPr>
                  <a:xfrm>
                    <a:off x="4856760" y="-357588"/>
                    <a:ext cx="47625" cy="47625"/>
                  </a:xfrm>
                  <a:custGeom>
                    <a:avLst/>
                    <a:gdLst>
                      <a:gd name="connsiteX0" fmla="*/ 23813 w 47625"/>
                      <a:gd name="connsiteY0" fmla="*/ 47625 h 47625"/>
                      <a:gd name="connsiteX1" fmla="*/ 0 w 47625"/>
                      <a:gd name="connsiteY1" fmla="*/ 23813 h 47625"/>
                      <a:gd name="connsiteX2" fmla="*/ 23813 w 47625"/>
                      <a:gd name="connsiteY2" fmla="*/ 0 h 47625"/>
                      <a:gd name="connsiteX3" fmla="*/ 47625 w 47625"/>
                      <a:gd name="connsiteY3" fmla="*/ 23813 h 47625"/>
                      <a:gd name="connsiteX4" fmla="*/ 23813 w 47625"/>
                      <a:gd name="connsiteY4" fmla="*/ 47625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25" h="47625">
                        <a:moveTo>
                          <a:pt x="23813" y="47625"/>
                        </a:moveTo>
                        <a:cubicBezTo>
                          <a:pt x="10661" y="47625"/>
                          <a:pt x="0" y="36964"/>
                          <a:pt x="0" y="23813"/>
                        </a:cubicBezTo>
                        <a:cubicBezTo>
                          <a:pt x="0" y="10661"/>
                          <a:pt x="10661" y="0"/>
                          <a:pt x="23813" y="0"/>
                        </a:cubicBezTo>
                        <a:cubicBezTo>
                          <a:pt x="36964" y="0"/>
                          <a:pt x="47625" y="10661"/>
                          <a:pt x="47625" y="23813"/>
                        </a:cubicBezTo>
                        <a:cubicBezTo>
                          <a:pt x="47625" y="36964"/>
                          <a:pt x="36964" y="47625"/>
                          <a:pt x="23813" y="4762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0" name="任意多边形: 形状 399">
                    <a:extLst>
                      <a:ext uri="{FF2B5EF4-FFF2-40B4-BE49-F238E27FC236}">
                        <a16:creationId xmlns:a16="http://schemas.microsoft.com/office/drawing/2014/main" id="{F187B56D-0F04-458F-952A-7B710286EA9E}"/>
                      </a:ext>
                    </a:extLst>
                  </p:cNvPr>
                  <p:cNvSpPr/>
                  <p:nvPr/>
                </p:nvSpPr>
                <p:spPr>
                  <a:xfrm>
                    <a:off x="4742460" y="-367113"/>
                    <a:ext cx="38100" cy="38100"/>
                  </a:xfrm>
                  <a:custGeom>
                    <a:avLst/>
                    <a:gdLst>
                      <a:gd name="connsiteX0" fmla="*/ 19050 w 38100"/>
                      <a:gd name="connsiteY0" fmla="*/ 38100 h 38100"/>
                      <a:gd name="connsiteX1" fmla="*/ 0 w 38100"/>
                      <a:gd name="connsiteY1" fmla="*/ 19050 h 38100"/>
                      <a:gd name="connsiteX2" fmla="*/ 19050 w 38100"/>
                      <a:gd name="connsiteY2" fmla="*/ 0 h 38100"/>
                      <a:gd name="connsiteX3" fmla="*/ 38100 w 38100"/>
                      <a:gd name="connsiteY3" fmla="*/ 19050 h 38100"/>
                      <a:gd name="connsiteX4" fmla="*/ 19050 w 38100"/>
                      <a:gd name="connsiteY4" fmla="*/ 3810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" h="38100">
                        <a:moveTo>
                          <a:pt x="19050" y="38100"/>
                        </a:moveTo>
                        <a:cubicBezTo>
                          <a:pt x="8529" y="38100"/>
                          <a:pt x="0" y="29571"/>
                          <a:pt x="0" y="19050"/>
                        </a:cubicBezTo>
                        <a:cubicBezTo>
                          <a:pt x="0" y="8529"/>
                          <a:pt x="8529" y="0"/>
                          <a:pt x="19050" y="0"/>
                        </a:cubicBezTo>
                        <a:cubicBezTo>
                          <a:pt x="29571" y="0"/>
                          <a:pt x="38100" y="8529"/>
                          <a:pt x="38100" y="19050"/>
                        </a:cubicBezTo>
                        <a:cubicBezTo>
                          <a:pt x="38100" y="29571"/>
                          <a:pt x="29571" y="38100"/>
                          <a:pt x="19050" y="381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1" name="任意多边形: 形状 400">
                    <a:extLst>
                      <a:ext uri="{FF2B5EF4-FFF2-40B4-BE49-F238E27FC236}">
                        <a16:creationId xmlns:a16="http://schemas.microsoft.com/office/drawing/2014/main" id="{32876B84-73B2-460F-BC40-317850B647CB}"/>
                      </a:ext>
                    </a:extLst>
                  </p:cNvPr>
                  <p:cNvSpPr/>
                  <p:nvPr/>
                </p:nvSpPr>
                <p:spPr>
                  <a:xfrm>
                    <a:off x="4828185" y="-281388"/>
                    <a:ext cx="76200" cy="95250"/>
                  </a:xfrm>
                  <a:custGeom>
                    <a:avLst/>
                    <a:gdLst>
                      <a:gd name="connsiteX0" fmla="*/ 0 w 76200"/>
                      <a:gd name="connsiteY0" fmla="*/ 80963 h 95250"/>
                      <a:gd name="connsiteX1" fmla="*/ 28575 w 76200"/>
                      <a:gd name="connsiteY1" fmla="*/ 57150 h 95250"/>
                      <a:gd name="connsiteX2" fmla="*/ 28575 w 76200"/>
                      <a:gd name="connsiteY2" fmla="*/ 28575 h 95250"/>
                      <a:gd name="connsiteX3" fmla="*/ 52388 w 76200"/>
                      <a:gd name="connsiteY3" fmla="*/ 0 h 95250"/>
                      <a:gd name="connsiteX4" fmla="*/ 76200 w 76200"/>
                      <a:gd name="connsiteY4" fmla="*/ 28575 h 95250"/>
                      <a:gd name="connsiteX5" fmla="*/ 76200 w 76200"/>
                      <a:gd name="connsiteY5" fmla="*/ 51612 h 95250"/>
                      <a:gd name="connsiteX6" fmla="*/ 76200 w 76200"/>
                      <a:gd name="connsiteY6" fmla="*/ 95250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" h="95250">
                        <a:moveTo>
                          <a:pt x="0" y="80963"/>
                        </a:moveTo>
                        <a:lnTo>
                          <a:pt x="28575" y="57150"/>
                        </a:lnTo>
                        <a:lnTo>
                          <a:pt x="28575" y="28575"/>
                        </a:lnTo>
                        <a:cubicBezTo>
                          <a:pt x="28575" y="12068"/>
                          <a:pt x="38100" y="0"/>
                          <a:pt x="52388" y="0"/>
                        </a:cubicBezTo>
                        <a:cubicBezTo>
                          <a:pt x="66675" y="0"/>
                          <a:pt x="76200" y="12068"/>
                          <a:pt x="76200" y="28575"/>
                        </a:cubicBezTo>
                        <a:lnTo>
                          <a:pt x="76200" y="51612"/>
                        </a:lnTo>
                        <a:lnTo>
                          <a:pt x="76200" y="95250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2" name="任意多边形: 形状 401">
                    <a:extLst>
                      <a:ext uri="{FF2B5EF4-FFF2-40B4-BE49-F238E27FC236}">
                        <a16:creationId xmlns:a16="http://schemas.microsoft.com/office/drawing/2014/main" id="{DCBF2A7A-6644-43B4-B64B-47A1643BADFF}"/>
                      </a:ext>
                    </a:extLst>
                  </p:cNvPr>
                  <p:cNvSpPr/>
                  <p:nvPr/>
                </p:nvSpPr>
                <p:spPr>
                  <a:xfrm>
                    <a:off x="4742460" y="-300438"/>
                    <a:ext cx="76200" cy="114300"/>
                  </a:xfrm>
                  <a:custGeom>
                    <a:avLst/>
                    <a:gdLst>
                      <a:gd name="connsiteX0" fmla="*/ 76200 w 76200"/>
                      <a:gd name="connsiteY0" fmla="*/ 71438 h 114300"/>
                      <a:gd name="connsiteX1" fmla="*/ 47625 w 76200"/>
                      <a:gd name="connsiteY1" fmla="*/ 47625 h 114300"/>
                      <a:gd name="connsiteX2" fmla="*/ 47625 w 76200"/>
                      <a:gd name="connsiteY2" fmla="*/ 28575 h 114300"/>
                      <a:gd name="connsiteX3" fmla="*/ 23813 w 76200"/>
                      <a:gd name="connsiteY3" fmla="*/ 0 h 114300"/>
                      <a:gd name="connsiteX4" fmla="*/ 0 w 76200"/>
                      <a:gd name="connsiteY4" fmla="*/ 28575 h 114300"/>
                      <a:gd name="connsiteX5" fmla="*/ 0 w 76200"/>
                      <a:gd name="connsiteY5" fmla="*/ 42087 h 114300"/>
                      <a:gd name="connsiteX6" fmla="*/ 0 w 76200"/>
                      <a:gd name="connsiteY6" fmla="*/ 114300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" h="114300">
                        <a:moveTo>
                          <a:pt x="76200" y="71438"/>
                        </a:moveTo>
                        <a:lnTo>
                          <a:pt x="47625" y="47625"/>
                        </a:lnTo>
                        <a:lnTo>
                          <a:pt x="47625" y="28575"/>
                        </a:lnTo>
                        <a:cubicBezTo>
                          <a:pt x="47625" y="12068"/>
                          <a:pt x="38100" y="0"/>
                          <a:pt x="23813" y="0"/>
                        </a:cubicBezTo>
                        <a:cubicBezTo>
                          <a:pt x="9525" y="0"/>
                          <a:pt x="0" y="12068"/>
                          <a:pt x="0" y="28575"/>
                        </a:cubicBezTo>
                        <a:lnTo>
                          <a:pt x="0" y="42087"/>
                        </a:lnTo>
                        <a:lnTo>
                          <a:pt x="0" y="114300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466" name="组合 465">
            <a:extLst>
              <a:ext uri="{FF2B5EF4-FFF2-40B4-BE49-F238E27FC236}">
                <a16:creationId xmlns:a16="http://schemas.microsoft.com/office/drawing/2014/main" id="{C9DDC9FC-7034-42FC-885A-44FFC10809BD}"/>
              </a:ext>
            </a:extLst>
          </p:cNvPr>
          <p:cNvGrpSpPr/>
          <p:nvPr/>
        </p:nvGrpSpPr>
        <p:grpSpPr>
          <a:xfrm>
            <a:off x="5158686" y="2518197"/>
            <a:ext cx="1874629" cy="3210702"/>
            <a:chOff x="5158686" y="2518197"/>
            <a:chExt cx="1874629" cy="3210702"/>
          </a:xfrm>
        </p:grpSpPr>
        <p:grpSp>
          <p:nvGrpSpPr>
            <p:cNvPr id="461" name="组合 460">
              <a:extLst>
                <a:ext uri="{FF2B5EF4-FFF2-40B4-BE49-F238E27FC236}">
                  <a16:creationId xmlns:a16="http://schemas.microsoft.com/office/drawing/2014/main" id="{E8BFE3FE-60B8-4435-BFA4-65C8B1E3794A}"/>
                </a:ext>
              </a:extLst>
            </p:cNvPr>
            <p:cNvGrpSpPr/>
            <p:nvPr/>
          </p:nvGrpSpPr>
          <p:grpSpPr>
            <a:xfrm>
              <a:off x="5158686" y="2811866"/>
              <a:ext cx="1874629" cy="2917033"/>
              <a:chOff x="5158686" y="2811866"/>
              <a:chExt cx="1874629" cy="2917033"/>
            </a:xfrm>
          </p:grpSpPr>
          <p:grpSp>
            <p:nvGrpSpPr>
              <p:cNvPr id="456" name="组合 455">
                <a:extLst>
                  <a:ext uri="{FF2B5EF4-FFF2-40B4-BE49-F238E27FC236}">
                    <a16:creationId xmlns:a16="http://schemas.microsoft.com/office/drawing/2014/main" id="{AA3ACA10-6ADA-40D7-A692-F70EFAFFFD18}"/>
                  </a:ext>
                </a:extLst>
              </p:cNvPr>
              <p:cNvGrpSpPr/>
              <p:nvPr/>
            </p:nvGrpSpPr>
            <p:grpSpPr>
              <a:xfrm>
                <a:off x="5158686" y="2811866"/>
                <a:ext cx="1874629" cy="2917033"/>
                <a:chOff x="5158686" y="2811866"/>
                <a:chExt cx="1874629" cy="2917033"/>
              </a:xfrm>
            </p:grpSpPr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AA941C9C-7583-4C32-AAD1-6621BD3BEB76}"/>
                    </a:ext>
                  </a:extLst>
                </p:cNvPr>
                <p:cNvSpPr/>
                <p:nvPr/>
              </p:nvSpPr>
              <p:spPr>
                <a:xfrm>
                  <a:off x="5158686" y="2811866"/>
                  <a:ext cx="1874629" cy="2917033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254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127000" dist="292100" dir="5400000" sx="92000" sy="92000" algn="t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37522502-0454-4CAE-B29E-B147E00F941D}"/>
                    </a:ext>
                  </a:extLst>
                </p:cNvPr>
                <p:cNvGrpSpPr/>
                <p:nvPr/>
              </p:nvGrpSpPr>
              <p:grpSpPr>
                <a:xfrm>
                  <a:off x="5631703" y="4755691"/>
                  <a:ext cx="928595" cy="959047"/>
                  <a:chOff x="5362793" y="4910077"/>
                  <a:chExt cx="1250110" cy="1291106"/>
                </a:xfrm>
              </p:grpSpPr>
              <p:grpSp>
                <p:nvGrpSpPr>
                  <p:cNvPr id="165" name="图形 1013">
                    <a:extLst>
                      <a:ext uri="{FF2B5EF4-FFF2-40B4-BE49-F238E27FC236}">
                        <a16:creationId xmlns:a16="http://schemas.microsoft.com/office/drawing/2014/main" id="{D622E910-4E4E-4BD2-8133-4EE1D18D3BAF}"/>
                      </a:ext>
                    </a:extLst>
                  </p:cNvPr>
                  <p:cNvGrpSpPr/>
                  <p:nvPr/>
                </p:nvGrpSpPr>
                <p:grpSpPr>
                  <a:xfrm>
                    <a:off x="5859911" y="4910077"/>
                    <a:ext cx="298881" cy="488648"/>
                    <a:chOff x="-5165882" y="9708861"/>
                    <a:chExt cx="758129" cy="1239484"/>
                  </a:xfrm>
                </p:grpSpPr>
                <p:sp>
                  <p:nvSpPr>
                    <p:cNvPr id="199" name="任意多边形: 形状 198">
                      <a:extLst>
                        <a:ext uri="{FF2B5EF4-FFF2-40B4-BE49-F238E27FC236}">
                          <a16:creationId xmlns:a16="http://schemas.microsoft.com/office/drawing/2014/main" id="{84BCA916-20C8-45ED-9A40-F566E697D36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4893847" y="10583348"/>
                      <a:ext cx="371189" cy="364902"/>
                    </a:xfrm>
                    <a:custGeom>
                      <a:avLst/>
                      <a:gdLst>
                        <a:gd name="connsiteX0" fmla="*/ 0 w 371189"/>
                        <a:gd name="connsiteY0" fmla="*/ 0 h 364902"/>
                        <a:gd name="connsiteX1" fmla="*/ 371189 w 371189"/>
                        <a:gd name="connsiteY1" fmla="*/ 0 h 364902"/>
                        <a:gd name="connsiteX2" fmla="*/ 371189 w 371189"/>
                        <a:gd name="connsiteY2" fmla="*/ 364903 h 364902"/>
                        <a:gd name="connsiteX3" fmla="*/ 0 w 371189"/>
                        <a:gd name="connsiteY3" fmla="*/ 364903 h 364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189" h="364902">
                          <a:moveTo>
                            <a:pt x="0" y="0"/>
                          </a:moveTo>
                          <a:lnTo>
                            <a:pt x="371189" y="0"/>
                          </a:lnTo>
                          <a:lnTo>
                            <a:pt x="371189" y="364903"/>
                          </a:lnTo>
                          <a:lnTo>
                            <a:pt x="0" y="364903"/>
                          </a:lnTo>
                          <a:close/>
                        </a:path>
                      </a:pathLst>
                    </a:custGeom>
                    <a:solidFill>
                      <a:srgbClr val="C2C2C2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0" name="任意多边形: 形状 199">
                      <a:extLst>
                        <a:ext uri="{FF2B5EF4-FFF2-40B4-BE49-F238E27FC236}">
                          <a16:creationId xmlns:a16="http://schemas.microsoft.com/office/drawing/2014/main" id="{B88C5CEE-975E-4198-B9E6-E54ECA78C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048914" y="10583443"/>
                      <a:ext cx="154971" cy="364902"/>
                    </a:xfrm>
                    <a:custGeom>
                      <a:avLst/>
                      <a:gdLst>
                        <a:gd name="connsiteX0" fmla="*/ 0 w 154971"/>
                        <a:gd name="connsiteY0" fmla="*/ 0 h 364902"/>
                        <a:gd name="connsiteX1" fmla="*/ 154972 w 154971"/>
                        <a:gd name="connsiteY1" fmla="*/ 0 h 364902"/>
                        <a:gd name="connsiteX2" fmla="*/ 154972 w 154971"/>
                        <a:gd name="connsiteY2" fmla="*/ 364903 h 364902"/>
                        <a:gd name="connsiteX3" fmla="*/ 0 w 154971"/>
                        <a:gd name="connsiteY3" fmla="*/ 364903 h 364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4971" h="364902">
                          <a:moveTo>
                            <a:pt x="0" y="0"/>
                          </a:moveTo>
                          <a:lnTo>
                            <a:pt x="154972" y="0"/>
                          </a:lnTo>
                          <a:lnTo>
                            <a:pt x="154972" y="364903"/>
                          </a:lnTo>
                          <a:lnTo>
                            <a:pt x="0" y="364903"/>
                          </a:lnTo>
                          <a:close/>
                        </a:path>
                      </a:pathLst>
                    </a:custGeom>
                    <a:solidFill>
                      <a:srgbClr val="757575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1" name="任意多边形: 形状 200">
                      <a:extLst>
                        <a:ext uri="{FF2B5EF4-FFF2-40B4-BE49-F238E27FC236}">
                          <a16:creationId xmlns:a16="http://schemas.microsoft.com/office/drawing/2014/main" id="{8360B169-F17B-43A0-ADA4-BCBE351E9F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783928" y="10398658"/>
                      <a:ext cx="261270" cy="184785"/>
                    </a:xfrm>
                    <a:custGeom>
                      <a:avLst/>
                      <a:gdLst>
                        <a:gd name="connsiteX0" fmla="*/ 0 w 261270"/>
                        <a:gd name="connsiteY0" fmla="*/ 0 h 184785"/>
                        <a:gd name="connsiteX1" fmla="*/ 0 w 261270"/>
                        <a:gd name="connsiteY1" fmla="*/ 84392 h 184785"/>
                        <a:gd name="connsiteX2" fmla="*/ 261271 w 261270"/>
                        <a:gd name="connsiteY2" fmla="*/ 184785 h 184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61270" h="184785">
                          <a:moveTo>
                            <a:pt x="0" y="0"/>
                          </a:moveTo>
                          <a:lnTo>
                            <a:pt x="0" y="84392"/>
                          </a:lnTo>
                          <a:lnTo>
                            <a:pt x="261271" y="184785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2" name="任意多边形: 形状 201">
                      <a:extLst>
                        <a:ext uri="{FF2B5EF4-FFF2-40B4-BE49-F238E27FC236}">
                          <a16:creationId xmlns:a16="http://schemas.microsoft.com/office/drawing/2014/main" id="{3EAE8F8F-1455-4C93-A92C-38D2ABC79C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979095" y="10483050"/>
                      <a:ext cx="195167" cy="462533"/>
                    </a:xfrm>
                    <a:custGeom>
                      <a:avLst/>
                      <a:gdLst>
                        <a:gd name="connsiteX0" fmla="*/ 195167 w 195167"/>
                        <a:gd name="connsiteY0" fmla="*/ 0 h 462533"/>
                        <a:gd name="connsiteX1" fmla="*/ 0 w 195167"/>
                        <a:gd name="connsiteY1" fmla="*/ 98774 h 462533"/>
                        <a:gd name="connsiteX2" fmla="*/ 0 w 195167"/>
                        <a:gd name="connsiteY2" fmla="*/ 462534 h 462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5167" h="462533">
                          <a:moveTo>
                            <a:pt x="195167" y="0"/>
                          </a:moveTo>
                          <a:lnTo>
                            <a:pt x="0" y="98774"/>
                          </a:lnTo>
                          <a:lnTo>
                            <a:pt x="0" y="462534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3" name="任意多边形: 形状 202">
                      <a:extLst>
                        <a:ext uri="{FF2B5EF4-FFF2-40B4-BE49-F238E27FC236}">
                          <a16:creationId xmlns:a16="http://schemas.microsoft.com/office/drawing/2014/main" id="{CA2A49D4-CED5-4FD4-8260-15F33681FE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165882" y="9708861"/>
                      <a:ext cx="758129" cy="726729"/>
                    </a:xfrm>
                    <a:custGeom>
                      <a:avLst/>
                      <a:gdLst>
                        <a:gd name="connsiteX0" fmla="*/ 731617 w 758129"/>
                        <a:gd name="connsiteY0" fmla="*/ 387284 h 726729"/>
                        <a:gd name="connsiteX1" fmla="*/ 595409 w 758129"/>
                        <a:gd name="connsiteY1" fmla="*/ 532540 h 726729"/>
                        <a:gd name="connsiteX2" fmla="*/ 404909 w 758129"/>
                        <a:gd name="connsiteY2" fmla="*/ 713515 h 726729"/>
                        <a:gd name="connsiteX3" fmla="*/ 372058 w 758129"/>
                        <a:gd name="connsiteY3" fmla="*/ 724012 h 726729"/>
                        <a:gd name="connsiteX4" fmla="*/ 361190 w 758129"/>
                        <a:gd name="connsiteY4" fmla="*/ 712753 h 726729"/>
                        <a:gd name="connsiteX5" fmla="*/ 764 w 758129"/>
                        <a:gd name="connsiteY5" fmla="*/ 310607 h 726729"/>
                        <a:gd name="connsiteX6" fmla="*/ 95442 w 758129"/>
                        <a:gd name="connsiteY6" fmla="*/ 81341 h 726729"/>
                        <a:gd name="connsiteX7" fmla="*/ 322994 w 758129"/>
                        <a:gd name="connsiteY7" fmla="*/ 32382 h 726729"/>
                        <a:gd name="connsiteX8" fmla="*/ 383383 w 758129"/>
                        <a:gd name="connsiteY8" fmla="*/ 104105 h 726729"/>
                        <a:gd name="connsiteX9" fmla="*/ 443771 w 758129"/>
                        <a:gd name="connsiteY9" fmla="*/ 32382 h 726729"/>
                        <a:gd name="connsiteX10" fmla="*/ 658751 w 758129"/>
                        <a:gd name="connsiteY10" fmla="*/ 83912 h 726729"/>
                        <a:gd name="connsiteX11" fmla="*/ 757144 w 758129"/>
                        <a:gd name="connsiteY11" fmla="*/ 310417 h 726729"/>
                        <a:gd name="connsiteX12" fmla="*/ 731617 w 758129"/>
                        <a:gd name="connsiteY12" fmla="*/ 387284 h 7267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58129" h="726729">
                          <a:moveTo>
                            <a:pt x="731617" y="387284"/>
                          </a:moveTo>
                          <a:cubicBezTo>
                            <a:pt x="699327" y="444434"/>
                            <a:pt x="643034" y="491297"/>
                            <a:pt x="595409" y="532540"/>
                          </a:cubicBezTo>
                          <a:cubicBezTo>
                            <a:pt x="528734" y="590166"/>
                            <a:pt x="448629" y="626266"/>
                            <a:pt x="404909" y="713515"/>
                          </a:cubicBezTo>
                          <a:cubicBezTo>
                            <a:pt x="398737" y="725488"/>
                            <a:pt x="384031" y="730184"/>
                            <a:pt x="372058" y="724012"/>
                          </a:cubicBezTo>
                          <a:cubicBezTo>
                            <a:pt x="367295" y="721554"/>
                            <a:pt x="363475" y="717601"/>
                            <a:pt x="361190" y="712753"/>
                          </a:cubicBezTo>
                          <a:cubicBezTo>
                            <a:pt x="281942" y="549875"/>
                            <a:pt x="20004" y="521586"/>
                            <a:pt x="764" y="310607"/>
                          </a:cubicBezTo>
                          <a:cubicBezTo>
                            <a:pt x="-6666" y="228883"/>
                            <a:pt x="41245" y="139157"/>
                            <a:pt x="95442" y="81341"/>
                          </a:cubicBezTo>
                          <a:cubicBezTo>
                            <a:pt x="145258" y="27715"/>
                            <a:pt x="263844" y="-40294"/>
                            <a:pt x="322994" y="32382"/>
                          </a:cubicBezTo>
                          <a:cubicBezTo>
                            <a:pt x="344044" y="58290"/>
                            <a:pt x="356522" y="72959"/>
                            <a:pt x="383383" y="104105"/>
                          </a:cubicBezTo>
                          <a:cubicBezTo>
                            <a:pt x="410243" y="72959"/>
                            <a:pt x="422721" y="58290"/>
                            <a:pt x="443771" y="32382"/>
                          </a:cubicBezTo>
                          <a:cubicBezTo>
                            <a:pt x="505969" y="-43818"/>
                            <a:pt x="609792" y="31525"/>
                            <a:pt x="658751" y="83912"/>
                          </a:cubicBezTo>
                          <a:cubicBezTo>
                            <a:pt x="714853" y="143729"/>
                            <a:pt x="765907" y="224882"/>
                            <a:pt x="757144" y="310417"/>
                          </a:cubicBezTo>
                          <a:cubicBezTo>
                            <a:pt x="754020" y="337525"/>
                            <a:pt x="745333" y="363690"/>
                            <a:pt x="731617" y="387284"/>
                          </a:cubicBezTo>
                          <a:close/>
                        </a:path>
                      </a:pathLst>
                    </a:custGeom>
                    <a:solidFill>
                      <a:srgbClr val="ECEFF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4" name="任意多边形: 形状 203">
                      <a:extLst>
                        <a:ext uri="{FF2B5EF4-FFF2-40B4-BE49-F238E27FC236}">
                          <a16:creationId xmlns:a16="http://schemas.microsoft.com/office/drawing/2014/main" id="{9CB303A3-24D1-43D2-8463-4CAE26CB5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610777" y="9768264"/>
                      <a:ext cx="118304" cy="128551"/>
                    </a:xfrm>
                    <a:custGeom>
                      <a:avLst/>
                      <a:gdLst>
                        <a:gd name="connsiteX0" fmla="*/ 90310 w 118304"/>
                        <a:gd name="connsiteY0" fmla="*/ 37558 h 128551"/>
                        <a:gd name="connsiteX1" fmla="*/ 109360 w 118304"/>
                        <a:gd name="connsiteY1" fmla="*/ 122712 h 128551"/>
                        <a:gd name="connsiteX2" fmla="*/ 28017 w 118304"/>
                        <a:gd name="connsiteY2" fmla="*/ 90993 h 128551"/>
                        <a:gd name="connsiteX3" fmla="*/ 8967 w 118304"/>
                        <a:gd name="connsiteY3" fmla="*/ 5840 h 128551"/>
                        <a:gd name="connsiteX4" fmla="*/ 90310 w 118304"/>
                        <a:gd name="connsiteY4" fmla="*/ 37558 h 128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8304" h="128551">
                          <a:moveTo>
                            <a:pt x="90310" y="37558"/>
                          </a:moveTo>
                          <a:cubicBezTo>
                            <a:pt x="118028" y="69848"/>
                            <a:pt x="126696" y="107948"/>
                            <a:pt x="109360" y="122712"/>
                          </a:cubicBezTo>
                          <a:cubicBezTo>
                            <a:pt x="92025" y="137475"/>
                            <a:pt x="55830" y="123283"/>
                            <a:pt x="28017" y="90993"/>
                          </a:cubicBezTo>
                          <a:cubicBezTo>
                            <a:pt x="204" y="58704"/>
                            <a:pt x="-8368" y="20604"/>
                            <a:pt x="8967" y="5840"/>
                          </a:cubicBezTo>
                          <a:cubicBezTo>
                            <a:pt x="26302" y="-8924"/>
                            <a:pt x="62497" y="5268"/>
                            <a:pt x="90310" y="3755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flat">
                      <a:solidFill>
                        <a:schemeClr val="accent4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5" name="任意多边形: 形状 204">
                      <a:extLst>
                        <a:ext uri="{FF2B5EF4-FFF2-40B4-BE49-F238E27FC236}">
                          <a16:creationId xmlns:a16="http://schemas.microsoft.com/office/drawing/2014/main" id="{72EF7619-B6BA-4109-B61D-D3C24F21AD8A}"/>
                        </a:ext>
                      </a:extLst>
                    </p:cNvPr>
                    <p:cNvSpPr/>
                    <p:nvPr/>
                  </p:nvSpPr>
                  <p:spPr>
                    <a:xfrm rot="-2443199">
                      <a:off x="-4707470" y="9775532"/>
                      <a:ext cx="242316" cy="272415"/>
                    </a:xfrm>
                    <a:custGeom>
                      <a:avLst/>
                      <a:gdLst>
                        <a:gd name="connsiteX0" fmla="*/ 242316 w 242316"/>
                        <a:gd name="connsiteY0" fmla="*/ 136208 h 272415"/>
                        <a:gd name="connsiteX1" fmla="*/ 121158 w 242316"/>
                        <a:gd name="connsiteY1" fmla="*/ 272415 h 272415"/>
                        <a:gd name="connsiteX2" fmla="*/ 0 w 242316"/>
                        <a:gd name="connsiteY2" fmla="*/ 136208 h 272415"/>
                        <a:gd name="connsiteX3" fmla="*/ 121158 w 242316"/>
                        <a:gd name="connsiteY3" fmla="*/ 0 h 272415"/>
                        <a:gd name="connsiteX4" fmla="*/ 242316 w 242316"/>
                        <a:gd name="connsiteY4" fmla="*/ 136208 h 272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2316" h="272415">
                          <a:moveTo>
                            <a:pt x="242316" y="136208"/>
                          </a:moveTo>
                          <a:cubicBezTo>
                            <a:pt x="242316" y="211433"/>
                            <a:pt x="188072" y="272415"/>
                            <a:pt x="121158" y="272415"/>
                          </a:cubicBezTo>
                          <a:cubicBezTo>
                            <a:pt x="54244" y="272415"/>
                            <a:pt x="0" y="211433"/>
                            <a:pt x="0" y="136208"/>
                          </a:cubicBezTo>
                          <a:cubicBezTo>
                            <a:pt x="0" y="60982"/>
                            <a:pt x="54244" y="0"/>
                            <a:pt x="121158" y="0"/>
                          </a:cubicBezTo>
                          <a:cubicBezTo>
                            <a:pt x="188072" y="0"/>
                            <a:pt x="242316" y="60982"/>
                            <a:pt x="242316" y="136208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9000"/>
                      </a:srgbClr>
                    </a:solidFill>
                    <a:ln w="3175" cap="flat">
                      <a:solidFill>
                        <a:schemeClr val="accent4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6" name="任意多边形: 形状 205">
                      <a:extLst>
                        <a:ext uri="{FF2B5EF4-FFF2-40B4-BE49-F238E27FC236}">
                          <a16:creationId xmlns:a16="http://schemas.microsoft.com/office/drawing/2014/main" id="{56ACE79F-C852-4B53-9C32-DAF4CCC4C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925439" y="9726587"/>
                      <a:ext cx="80789" cy="86026"/>
                    </a:xfrm>
                    <a:custGeom>
                      <a:avLst/>
                      <a:gdLst>
                        <a:gd name="connsiteX0" fmla="*/ 64358 w 80789"/>
                        <a:gd name="connsiteY0" fmla="*/ 22466 h 86026"/>
                        <a:gd name="connsiteX1" fmla="*/ 72931 w 80789"/>
                        <a:gd name="connsiteY1" fmla="*/ 80759 h 86026"/>
                        <a:gd name="connsiteX2" fmla="*/ 16543 w 80789"/>
                        <a:gd name="connsiteY2" fmla="*/ 63518 h 86026"/>
                        <a:gd name="connsiteX3" fmla="*/ 7970 w 80789"/>
                        <a:gd name="connsiteY3" fmla="*/ 5226 h 86026"/>
                        <a:gd name="connsiteX4" fmla="*/ 64358 w 80789"/>
                        <a:gd name="connsiteY4" fmla="*/ 22466 h 860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789" h="86026">
                          <a:moveTo>
                            <a:pt x="64358" y="22466"/>
                          </a:moveTo>
                          <a:cubicBezTo>
                            <a:pt x="82265" y="43230"/>
                            <a:pt x="86170" y="69329"/>
                            <a:pt x="72931" y="80759"/>
                          </a:cubicBezTo>
                          <a:cubicBezTo>
                            <a:pt x="59691" y="92189"/>
                            <a:pt x="34831" y="84378"/>
                            <a:pt x="16543" y="63518"/>
                          </a:cubicBezTo>
                          <a:cubicBezTo>
                            <a:pt x="-1746" y="42659"/>
                            <a:pt x="-5270" y="16560"/>
                            <a:pt x="7970" y="5226"/>
                          </a:cubicBezTo>
                          <a:cubicBezTo>
                            <a:pt x="21210" y="-6109"/>
                            <a:pt x="46356" y="1606"/>
                            <a:pt x="64358" y="2246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flat">
                      <a:solidFill>
                        <a:schemeClr val="accent4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7" name="任意多边形: 形状 206">
                      <a:extLst>
                        <a:ext uri="{FF2B5EF4-FFF2-40B4-BE49-F238E27FC236}">
                          <a16:creationId xmlns:a16="http://schemas.microsoft.com/office/drawing/2014/main" id="{84A363B1-CE6D-44CC-999B-D0A4112FEC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133732" y="9820110"/>
                      <a:ext cx="201214" cy="432149"/>
                    </a:xfrm>
                    <a:custGeom>
                      <a:avLst/>
                      <a:gdLst>
                        <a:gd name="connsiteX0" fmla="*/ 201214 w 201214"/>
                        <a:gd name="connsiteY0" fmla="*/ 432149 h 432149"/>
                        <a:gd name="connsiteX1" fmla="*/ 713 w 201214"/>
                        <a:gd name="connsiteY1" fmla="*/ 192214 h 432149"/>
                        <a:gd name="connsiteX2" fmla="*/ 70912 w 201214"/>
                        <a:gd name="connsiteY2" fmla="*/ 0 h 432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1214" h="432149">
                          <a:moveTo>
                            <a:pt x="201214" y="432149"/>
                          </a:moveTo>
                          <a:cubicBezTo>
                            <a:pt x="110632" y="370522"/>
                            <a:pt x="11857" y="314325"/>
                            <a:pt x="713" y="192214"/>
                          </a:cubicBezTo>
                          <a:cubicBezTo>
                            <a:pt x="-5383" y="125539"/>
                            <a:pt x="28431" y="53150"/>
                            <a:pt x="70912" y="0"/>
                          </a:cubicBezTo>
                        </a:path>
                      </a:pathLst>
                    </a:custGeom>
                    <a:solidFill>
                      <a:srgbClr val="ECEFF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8" name="任意多边形: 形状 207">
                      <a:extLst>
                        <a:ext uri="{FF2B5EF4-FFF2-40B4-BE49-F238E27FC236}">
                          <a16:creationId xmlns:a16="http://schemas.microsoft.com/office/drawing/2014/main" id="{9AB653E1-6202-4947-9F44-6900DCEC87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905181" y="10271309"/>
                      <a:ext cx="26574" cy="20192"/>
                    </a:xfrm>
                    <a:custGeom>
                      <a:avLst/>
                      <a:gdLst>
                        <a:gd name="connsiteX0" fmla="*/ 26575 w 26574"/>
                        <a:gd name="connsiteY0" fmla="*/ 20193 h 20192"/>
                        <a:gd name="connsiteX1" fmla="*/ 0 w 26574"/>
                        <a:gd name="connsiteY1" fmla="*/ 0 h 201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6574" h="20192">
                          <a:moveTo>
                            <a:pt x="26575" y="20193"/>
                          </a:moveTo>
                          <a:cubicBezTo>
                            <a:pt x="17907" y="13240"/>
                            <a:pt x="9049" y="6572"/>
                            <a:pt x="0" y="0"/>
                          </a:cubicBezTo>
                        </a:path>
                      </a:pathLst>
                    </a:custGeom>
                    <a:solidFill>
                      <a:srgbClr val="ECEFF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9" name="任意多边形: 形状 208">
                      <a:extLst>
                        <a:ext uri="{FF2B5EF4-FFF2-40B4-BE49-F238E27FC236}">
                          <a16:creationId xmlns:a16="http://schemas.microsoft.com/office/drawing/2014/main" id="{DB119E64-EA4D-4D67-B7D1-9A0AC4214B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746685" y="9738576"/>
                      <a:ext cx="106013" cy="81914"/>
                    </a:xfrm>
                    <a:custGeom>
                      <a:avLst/>
                      <a:gdLst>
                        <a:gd name="connsiteX0" fmla="*/ 0 w 106013"/>
                        <a:gd name="connsiteY0" fmla="*/ 81915 h 81914"/>
                        <a:gd name="connsiteX1" fmla="*/ 106013 w 106013"/>
                        <a:gd name="connsiteY1" fmla="*/ 0 h 81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6013" h="81914">
                          <a:moveTo>
                            <a:pt x="0" y="81915"/>
                          </a:moveTo>
                          <a:cubicBezTo>
                            <a:pt x="0" y="81915"/>
                            <a:pt x="60293" y="0"/>
                            <a:pt x="106013" y="0"/>
                          </a:cubicBezTo>
                        </a:path>
                      </a:pathLst>
                    </a:custGeom>
                    <a:solidFill>
                      <a:srgbClr val="ECEFF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0" name="任意多边形: 形状 209">
                      <a:extLst>
                        <a:ext uri="{FF2B5EF4-FFF2-40B4-BE49-F238E27FC236}">
                          <a16:creationId xmlns:a16="http://schemas.microsoft.com/office/drawing/2014/main" id="{DF5B597F-41BF-4A14-9637-65F368F51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035769" y="9750672"/>
                      <a:ext cx="77152" cy="40957"/>
                    </a:xfrm>
                    <a:custGeom>
                      <a:avLst/>
                      <a:gdLst>
                        <a:gd name="connsiteX0" fmla="*/ 0 w 77152"/>
                        <a:gd name="connsiteY0" fmla="*/ 40958 h 40957"/>
                        <a:gd name="connsiteX1" fmla="*/ 77153 w 77152"/>
                        <a:gd name="connsiteY1" fmla="*/ 0 h 40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7152" h="40957">
                          <a:moveTo>
                            <a:pt x="0" y="40958"/>
                          </a:moveTo>
                          <a:cubicBezTo>
                            <a:pt x="0" y="40958"/>
                            <a:pt x="48196" y="0"/>
                            <a:pt x="77153" y="0"/>
                          </a:cubicBezTo>
                        </a:path>
                      </a:pathLst>
                    </a:custGeom>
                    <a:solidFill>
                      <a:srgbClr val="ECEFF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6" name="图形 1013">
                    <a:extLst>
                      <a:ext uri="{FF2B5EF4-FFF2-40B4-BE49-F238E27FC236}">
                        <a16:creationId xmlns:a16="http://schemas.microsoft.com/office/drawing/2014/main" id="{F5AAB8C1-FDA5-4A53-AEA2-7E2D518BD243}"/>
                      </a:ext>
                    </a:extLst>
                  </p:cNvPr>
                  <p:cNvGrpSpPr/>
                  <p:nvPr/>
                </p:nvGrpSpPr>
                <p:grpSpPr>
                  <a:xfrm>
                    <a:off x="5910211" y="5206997"/>
                    <a:ext cx="702692" cy="994186"/>
                    <a:chOff x="-4585957" y="10892144"/>
                    <a:chExt cx="1185153" cy="1676785"/>
                  </a:xfrm>
                </p:grpSpPr>
                <p:sp>
                  <p:nvSpPr>
                    <p:cNvPr id="182" name="任意多边形: 形状 181">
                      <a:extLst>
                        <a:ext uri="{FF2B5EF4-FFF2-40B4-BE49-F238E27FC236}">
                          <a16:creationId xmlns:a16="http://schemas.microsoft.com/office/drawing/2014/main" id="{8C030E17-8E55-44D8-9728-D1CB6B9D5D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405496" y="11107120"/>
                      <a:ext cx="504154" cy="574839"/>
                    </a:xfrm>
                    <a:custGeom>
                      <a:avLst/>
                      <a:gdLst>
                        <a:gd name="connsiteX0" fmla="*/ 215833 w 504154"/>
                        <a:gd name="connsiteY0" fmla="*/ 201080 h 574839"/>
                        <a:gd name="connsiteX1" fmla="*/ 218595 w 504154"/>
                        <a:gd name="connsiteY1" fmla="*/ 102592 h 574839"/>
                        <a:gd name="connsiteX2" fmla="*/ 194306 w 504154"/>
                        <a:gd name="connsiteY2" fmla="*/ 45918 h 574839"/>
                        <a:gd name="connsiteX3" fmla="*/ 171351 w 504154"/>
                        <a:gd name="connsiteY3" fmla="*/ 28392 h 574839"/>
                        <a:gd name="connsiteX4" fmla="*/ 170017 w 504154"/>
                        <a:gd name="connsiteY4" fmla="*/ 78303 h 574839"/>
                        <a:gd name="connsiteX5" fmla="*/ 94484 w 504154"/>
                        <a:gd name="connsiteY5" fmla="*/ 8199 h 574839"/>
                        <a:gd name="connsiteX6" fmla="*/ 67528 w 504154"/>
                        <a:gd name="connsiteY6" fmla="*/ 14962 h 574839"/>
                        <a:gd name="connsiteX7" fmla="*/ 121440 w 504154"/>
                        <a:gd name="connsiteY7" fmla="*/ 79636 h 574839"/>
                        <a:gd name="connsiteX8" fmla="*/ 109343 w 504154"/>
                        <a:gd name="connsiteY8" fmla="*/ 82399 h 574839"/>
                        <a:gd name="connsiteX9" fmla="*/ 50002 w 504154"/>
                        <a:gd name="connsiteY9" fmla="*/ 24392 h 574839"/>
                        <a:gd name="connsiteX10" fmla="*/ 18951 w 504154"/>
                        <a:gd name="connsiteY10" fmla="*/ 28392 h 574839"/>
                        <a:gd name="connsiteX11" fmla="*/ 85054 w 504154"/>
                        <a:gd name="connsiteY11" fmla="*/ 103925 h 574839"/>
                        <a:gd name="connsiteX12" fmla="*/ 21618 w 504154"/>
                        <a:gd name="connsiteY12" fmla="*/ 67540 h 574839"/>
                        <a:gd name="connsiteX13" fmla="*/ 91 w 504154"/>
                        <a:gd name="connsiteY13" fmla="*/ 71540 h 574839"/>
                        <a:gd name="connsiteX14" fmla="*/ 31143 w 504154"/>
                        <a:gd name="connsiteY14" fmla="*/ 108021 h 574839"/>
                        <a:gd name="connsiteX15" fmla="*/ 71529 w 504154"/>
                        <a:gd name="connsiteY15" fmla="*/ 124213 h 574839"/>
                        <a:gd name="connsiteX16" fmla="*/ 10854 w 504154"/>
                        <a:gd name="connsiteY16" fmla="*/ 116117 h 574839"/>
                        <a:gd name="connsiteX17" fmla="*/ 18951 w 504154"/>
                        <a:gd name="connsiteY17" fmla="*/ 138977 h 574839"/>
                        <a:gd name="connsiteX18" fmla="*/ 68862 w 504154"/>
                        <a:gd name="connsiteY18" fmla="*/ 156503 h 574839"/>
                        <a:gd name="connsiteX19" fmla="*/ 101247 w 504154"/>
                        <a:gd name="connsiteY19" fmla="*/ 196985 h 574839"/>
                        <a:gd name="connsiteX20" fmla="*/ 151158 w 504154"/>
                        <a:gd name="connsiteY20" fmla="*/ 230703 h 574839"/>
                        <a:gd name="connsiteX21" fmla="*/ 294033 w 504154"/>
                        <a:gd name="connsiteY21" fmla="*/ 549028 h 574839"/>
                        <a:gd name="connsiteX22" fmla="*/ 410047 w 504154"/>
                        <a:gd name="connsiteY22" fmla="*/ 574651 h 574839"/>
                        <a:gd name="connsiteX23" fmla="*/ 484152 w 504154"/>
                        <a:gd name="connsiteY23" fmla="*/ 465399 h 574839"/>
                        <a:gd name="connsiteX24" fmla="*/ 504154 w 504154"/>
                        <a:gd name="connsiteY24" fmla="*/ 365958 h 574839"/>
                        <a:gd name="connsiteX25" fmla="*/ 459672 w 504154"/>
                        <a:gd name="connsiteY25" fmla="*/ 383484 h 574839"/>
                        <a:gd name="connsiteX26" fmla="*/ 361279 w 504154"/>
                        <a:gd name="connsiteY26" fmla="*/ 423965 h 574839"/>
                        <a:gd name="connsiteX27" fmla="*/ 245265 w 504154"/>
                        <a:gd name="connsiteY27" fmla="*/ 263469 h 574839"/>
                        <a:gd name="connsiteX28" fmla="*/ 215833 w 504154"/>
                        <a:gd name="connsiteY28" fmla="*/ 201080 h 574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504154" h="574839">
                          <a:moveTo>
                            <a:pt x="215833" y="201080"/>
                          </a:moveTo>
                          <a:cubicBezTo>
                            <a:pt x="215833" y="201080"/>
                            <a:pt x="223929" y="122785"/>
                            <a:pt x="218595" y="102592"/>
                          </a:cubicBezTo>
                          <a:cubicBezTo>
                            <a:pt x="213261" y="82399"/>
                            <a:pt x="198307" y="70207"/>
                            <a:pt x="194306" y="45918"/>
                          </a:cubicBezTo>
                          <a:cubicBezTo>
                            <a:pt x="190305" y="21629"/>
                            <a:pt x="182114" y="10866"/>
                            <a:pt x="171351" y="28392"/>
                          </a:cubicBezTo>
                          <a:cubicBezTo>
                            <a:pt x="160587" y="45918"/>
                            <a:pt x="170017" y="78303"/>
                            <a:pt x="170017" y="78303"/>
                          </a:cubicBezTo>
                          <a:cubicBezTo>
                            <a:pt x="170017" y="78303"/>
                            <a:pt x="106676" y="24392"/>
                            <a:pt x="94484" y="8199"/>
                          </a:cubicBezTo>
                          <a:cubicBezTo>
                            <a:pt x="82292" y="-7994"/>
                            <a:pt x="64861" y="2770"/>
                            <a:pt x="67528" y="14962"/>
                          </a:cubicBezTo>
                          <a:cubicBezTo>
                            <a:pt x="70195" y="27154"/>
                            <a:pt x="121440" y="79636"/>
                            <a:pt x="121440" y="79636"/>
                          </a:cubicBezTo>
                          <a:lnTo>
                            <a:pt x="109343" y="82399"/>
                          </a:lnTo>
                          <a:cubicBezTo>
                            <a:pt x="109343" y="82399"/>
                            <a:pt x="63433" y="34774"/>
                            <a:pt x="50002" y="24392"/>
                          </a:cubicBezTo>
                          <a:cubicBezTo>
                            <a:pt x="36572" y="14009"/>
                            <a:pt x="21427" y="16295"/>
                            <a:pt x="18951" y="28392"/>
                          </a:cubicBezTo>
                          <a:cubicBezTo>
                            <a:pt x="16474" y="40489"/>
                            <a:pt x="85054" y="103925"/>
                            <a:pt x="85054" y="103925"/>
                          </a:cubicBezTo>
                          <a:cubicBezTo>
                            <a:pt x="85054" y="103925"/>
                            <a:pt x="36477" y="76969"/>
                            <a:pt x="21618" y="67540"/>
                          </a:cubicBezTo>
                          <a:cubicBezTo>
                            <a:pt x="6759" y="58110"/>
                            <a:pt x="1425" y="56776"/>
                            <a:pt x="91" y="71540"/>
                          </a:cubicBezTo>
                          <a:cubicBezTo>
                            <a:pt x="-1242" y="86304"/>
                            <a:pt x="12188" y="100115"/>
                            <a:pt x="31143" y="108021"/>
                          </a:cubicBezTo>
                          <a:cubicBezTo>
                            <a:pt x="50097" y="115927"/>
                            <a:pt x="71529" y="124213"/>
                            <a:pt x="71529" y="124213"/>
                          </a:cubicBezTo>
                          <a:cubicBezTo>
                            <a:pt x="71529" y="124213"/>
                            <a:pt x="25713" y="118784"/>
                            <a:pt x="10854" y="116117"/>
                          </a:cubicBezTo>
                          <a:cubicBezTo>
                            <a:pt x="-4004" y="113450"/>
                            <a:pt x="2758" y="130881"/>
                            <a:pt x="18951" y="138977"/>
                          </a:cubicBezTo>
                          <a:cubicBezTo>
                            <a:pt x="35162" y="145959"/>
                            <a:pt x="51841" y="151817"/>
                            <a:pt x="68862" y="156503"/>
                          </a:cubicBezTo>
                          <a:cubicBezTo>
                            <a:pt x="78530" y="170857"/>
                            <a:pt x="89360" y="184402"/>
                            <a:pt x="101247" y="196985"/>
                          </a:cubicBezTo>
                          <a:cubicBezTo>
                            <a:pt x="116506" y="210138"/>
                            <a:pt x="133260" y="221454"/>
                            <a:pt x="151158" y="230703"/>
                          </a:cubicBezTo>
                          <a:cubicBezTo>
                            <a:pt x="151158" y="230703"/>
                            <a:pt x="281936" y="527502"/>
                            <a:pt x="294033" y="549028"/>
                          </a:cubicBezTo>
                          <a:cubicBezTo>
                            <a:pt x="306129" y="570555"/>
                            <a:pt x="389759" y="575984"/>
                            <a:pt x="410047" y="574651"/>
                          </a:cubicBezTo>
                          <a:cubicBezTo>
                            <a:pt x="430336" y="573317"/>
                            <a:pt x="484152" y="465399"/>
                            <a:pt x="484152" y="465399"/>
                          </a:cubicBezTo>
                          <a:lnTo>
                            <a:pt x="504154" y="365958"/>
                          </a:lnTo>
                          <a:cubicBezTo>
                            <a:pt x="489895" y="373140"/>
                            <a:pt x="474998" y="379007"/>
                            <a:pt x="459672" y="383484"/>
                          </a:cubicBezTo>
                          <a:cubicBezTo>
                            <a:pt x="433003" y="391580"/>
                            <a:pt x="361279" y="423965"/>
                            <a:pt x="361279" y="423965"/>
                          </a:cubicBezTo>
                          <a:cubicBezTo>
                            <a:pt x="361279" y="423965"/>
                            <a:pt x="278983" y="314713"/>
                            <a:pt x="245265" y="263469"/>
                          </a:cubicBezTo>
                          <a:cubicBezTo>
                            <a:pt x="211546" y="212225"/>
                            <a:pt x="215833" y="201080"/>
                            <a:pt x="215833" y="20108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3" name="任意多边形: 形状 182">
                      <a:extLst>
                        <a:ext uri="{FF2B5EF4-FFF2-40B4-BE49-F238E27FC236}">
                          <a16:creationId xmlns:a16="http://schemas.microsoft.com/office/drawing/2014/main" id="{EB6D8676-EF7E-4E91-9621-62436AED4F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254273" y="11185804"/>
                      <a:ext cx="20128" cy="98488"/>
                    </a:xfrm>
                    <a:custGeom>
                      <a:avLst/>
                      <a:gdLst>
                        <a:gd name="connsiteX0" fmla="*/ 18795 w 20128"/>
                        <a:gd name="connsiteY0" fmla="*/ 0 h 98488"/>
                        <a:gd name="connsiteX1" fmla="*/ 20128 w 20128"/>
                        <a:gd name="connsiteY1" fmla="*/ 26956 h 98488"/>
                        <a:gd name="connsiteX2" fmla="*/ 1078 w 20128"/>
                        <a:gd name="connsiteY2" fmla="*/ 98488 h 98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0128" h="98488">
                          <a:moveTo>
                            <a:pt x="18795" y="0"/>
                          </a:moveTo>
                          <a:lnTo>
                            <a:pt x="20128" y="26956"/>
                          </a:lnTo>
                          <a:cubicBezTo>
                            <a:pt x="20128" y="26956"/>
                            <a:pt x="-5494" y="37814"/>
                            <a:pt x="1078" y="98488"/>
                          </a:cubicBezTo>
                        </a:path>
                      </a:pathLst>
                    </a:custGeom>
                    <a:solidFill>
                      <a:srgbClr val="E3E3E3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4" name="任意多边形: 形状 183">
                      <a:extLst>
                        <a:ext uri="{FF2B5EF4-FFF2-40B4-BE49-F238E27FC236}">
                          <a16:creationId xmlns:a16="http://schemas.microsoft.com/office/drawing/2014/main" id="{A087498A-4513-4B0F-8CE2-00FA2369C3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611383" y="11115788"/>
                      <a:ext cx="193371" cy="454425"/>
                    </a:xfrm>
                    <a:custGeom>
                      <a:avLst/>
                      <a:gdLst>
                        <a:gd name="connsiteX0" fmla="*/ 68944 w 193371"/>
                        <a:gd name="connsiteY0" fmla="*/ 198 h 454425"/>
                        <a:gd name="connsiteX1" fmla="*/ 181720 w 193371"/>
                        <a:gd name="connsiteY1" fmla="*/ 76398 h 454425"/>
                        <a:gd name="connsiteX2" fmla="*/ 166004 w 193371"/>
                        <a:gd name="connsiteY2" fmla="*/ 320238 h 454425"/>
                        <a:gd name="connsiteX3" fmla="*/ 163432 w 193371"/>
                        <a:gd name="connsiteY3" fmla="*/ 417298 h 454425"/>
                        <a:gd name="connsiteX4" fmla="*/ 186959 w 193371"/>
                        <a:gd name="connsiteY4" fmla="*/ 427775 h 454425"/>
                        <a:gd name="connsiteX5" fmla="*/ 89994 w 193371"/>
                        <a:gd name="connsiteY5" fmla="*/ 440920 h 454425"/>
                        <a:gd name="connsiteX6" fmla="*/ 6079 w 193371"/>
                        <a:gd name="connsiteY6" fmla="*/ 265184 h 454425"/>
                        <a:gd name="connsiteX7" fmla="*/ 45417 w 193371"/>
                        <a:gd name="connsiteY7" fmla="*/ 92114 h 454425"/>
                        <a:gd name="connsiteX8" fmla="*/ 68944 w 193371"/>
                        <a:gd name="connsiteY8" fmla="*/ 198 h 454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371" h="454425">
                          <a:moveTo>
                            <a:pt x="68944" y="198"/>
                          </a:moveTo>
                          <a:cubicBezTo>
                            <a:pt x="68944" y="198"/>
                            <a:pt x="158193" y="-7708"/>
                            <a:pt x="181720" y="76398"/>
                          </a:cubicBezTo>
                          <a:cubicBezTo>
                            <a:pt x="205247" y="160504"/>
                            <a:pt x="189626" y="278328"/>
                            <a:pt x="166004" y="320238"/>
                          </a:cubicBezTo>
                          <a:cubicBezTo>
                            <a:pt x="142382" y="362148"/>
                            <a:pt x="152954" y="412059"/>
                            <a:pt x="163432" y="417298"/>
                          </a:cubicBezTo>
                          <a:cubicBezTo>
                            <a:pt x="173910" y="422536"/>
                            <a:pt x="197531" y="409392"/>
                            <a:pt x="186959" y="427775"/>
                          </a:cubicBezTo>
                          <a:cubicBezTo>
                            <a:pt x="176386" y="446159"/>
                            <a:pt x="160765" y="469780"/>
                            <a:pt x="89994" y="440920"/>
                          </a:cubicBezTo>
                          <a:cubicBezTo>
                            <a:pt x="19223" y="412059"/>
                            <a:pt x="-14781" y="349099"/>
                            <a:pt x="6079" y="265184"/>
                          </a:cubicBezTo>
                          <a:cubicBezTo>
                            <a:pt x="26939" y="181268"/>
                            <a:pt x="37511" y="149836"/>
                            <a:pt x="45417" y="92114"/>
                          </a:cubicBezTo>
                          <a:cubicBezTo>
                            <a:pt x="49084" y="60558"/>
                            <a:pt x="56990" y="29640"/>
                            <a:pt x="68944" y="198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5" name="任意多边形: 形状 184">
                      <a:extLst>
                        <a:ext uri="{FF2B5EF4-FFF2-40B4-BE49-F238E27FC236}">
                          <a16:creationId xmlns:a16="http://schemas.microsoft.com/office/drawing/2014/main" id="{2D145006-879E-4079-A96E-FC1EAF7E52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847663" y="10892144"/>
                      <a:ext cx="311346" cy="487006"/>
                    </a:xfrm>
                    <a:custGeom>
                      <a:avLst/>
                      <a:gdLst>
                        <a:gd name="connsiteX0" fmla="*/ 27284 w 311346"/>
                        <a:gd name="connsiteY0" fmla="*/ 48106 h 487006"/>
                        <a:gd name="connsiteX1" fmla="*/ 63955 w 311346"/>
                        <a:gd name="connsiteY1" fmla="*/ 3529 h 487006"/>
                        <a:gd name="connsiteX2" fmla="*/ 247597 w 311346"/>
                        <a:gd name="connsiteY2" fmla="*/ 97922 h 487006"/>
                        <a:gd name="connsiteX3" fmla="*/ 305223 w 311346"/>
                        <a:gd name="connsiteY3" fmla="*/ 315663 h 487006"/>
                        <a:gd name="connsiteX4" fmla="*/ 184446 w 311346"/>
                        <a:gd name="connsiteY4" fmla="*/ 454633 h 487006"/>
                        <a:gd name="connsiteX5" fmla="*/ 152919 w 311346"/>
                        <a:gd name="connsiteY5" fmla="*/ 483208 h 487006"/>
                        <a:gd name="connsiteX6" fmla="*/ 71670 w 311346"/>
                        <a:gd name="connsiteY6" fmla="*/ 443870 h 487006"/>
                        <a:gd name="connsiteX7" fmla="*/ 71670 w 311346"/>
                        <a:gd name="connsiteY7" fmla="*/ 349477 h 487006"/>
                        <a:gd name="connsiteX8" fmla="*/ 13949 w 311346"/>
                        <a:gd name="connsiteY8" fmla="*/ 283850 h 487006"/>
                        <a:gd name="connsiteX9" fmla="*/ 3471 w 311346"/>
                        <a:gd name="connsiteY9" fmla="*/ 218318 h 487006"/>
                        <a:gd name="connsiteX10" fmla="*/ 3471 w 311346"/>
                        <a:gd name="connsiteY10" fmla="*/ 100303 h 4870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11346" h="487006">
                          <a:moveTo>
                            <a:pt x="27284" y="48106"/>
                          </a:moveTo>
                          <a:cubicBezTo>
                            <a:pt x="27284" y="48106"/>
                            <a:pt x="-4244" y="19531"/>
                            <a:pt x="63955" y="3529"/>
                          </a:cubicBezTo>
                          <a:cubicBezTo>
                            <a:pt x="132154" y="-12473"/>
                            <a:pt x="205592" y="27151"/>
                            <a:pt x="247597" y="97922"/>
                          </a:cubicBezTo>
                          <a:cubicBezTo>
                            <a:pt x="289602" y="168692"/>
                            <a:pt x="326274" y="223842"/>
                            <a:pt x="305223" y="315663"/>
                          </a:cubicBezTo>
                          <a:cubicBezTo>
                            <a:pt x="284173" y="407484"/>
                            <a:pt x="184446" y="454633"/>
                            <a:pt x="184446" y="454633"/>
                          </a:cubicBezTo>
                          <a:cubicBezTo>
                            <a:pt x="184446" y="454633"/>
                            <a:pt x="189685" y="475588"/>
                            <a:pt x="152919" y="483208"/>
                          </a:cubicBezTo>
                          <a:cubicBezTo>
                            <a:pt x="116152" y="490828"/>
                            <a:pt x="76719" y="491114"/>
                            <a:pt x="71670" y="443870"/>
                          </a:cubicBezTo>
                          <a:cubicBezTo>
                            <a:pt x="66622" y="396626"/>
                            <a:pt x="76909" y="357287"/>
                            <a:pt x="71670" y="349477"/>
                          </a:cubicBezTo>
                          <a:cubicBezTo>
                            <a:pt x="66431" y="341667"/>
                            <a:pt x="16616" y="317949"/>
                            <a:pt x="13949" y="283850"/>
                          </a:cubicBezTo>
                          <a:cubicBezTo>
                            <a:pt x="11282" y="249750"/>
                            <a:pt x="11282" y="241940"/>
                            <a:pt x="3471" y="218318"/>
                          </a:cubicBezTo>
                          <a:cubicBezTo>
                            <a:pt x="-4339" y="194696"/>
                            <a:pt x="3471" y="100303"/>
                            <a:pt x="3471" y="100303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6" name="任意多边形: 形状 185">
                      <a:extLst>
                        <a:ext uri="{FF2B5EF4-FFF2-40B4-BE49-F238E27FC236}">
                          <a16:creationId xmlns:a16="http://schemas.microsoft.com/office/drawing/2014/main" id="{24AEF1BE-1A27-4860-8832-94CB37A0D3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022399" y="10940250"/>
                      <a:ext cx="331058" cy="516731"/>
                    </a:xfrm>
                    <a:custGeom>
                      <a:avLst/>
                      <a:gdLst>
                        <a:gd name="connsiteX0" fmla="*/ 202020 w 331058"/>
                        <a:gd name="connsiteY0" fmla="*/ 0 h 516731"/>
                        <a:gd name="connsiteX1" fmla="*/ 84005 w 331058"/>
                        <a:gd name="connsiteY1" fmla="*/ 110204 h 516731"/>
                        <a:gd name="connsiteX2" fmla="*/ 70860 w 331058"/>
                        <a:gd name="connsiteY2" fmla="*/ 173164 h 516731"/>
                        <a:gd name="connsiteX3" fmla="*/ 89 w 331058"/>
                        <a:gd name="connsiteY3" fmla="*/ 225552 h 516731"/>
                        <a:gd name="connsiteX4" fmla="*/ 23616 w 331058"/>
                        <a:gd name="connsiteY4" fmla="*/ 267557 h 516731"/>
                        <a:gd name="connsiteX5" fmla="*/ 44667 w 331058"/>
                        <a:gd name="connsiteY5" fmla="*/ 403955 h 516731"/>
                        <a:gd name="connsiteX6" fmla="*/ 136392 w 331058"/>
                        <a:gd name="connsiteY6" fmla="*/ 401288 h 516731"/>
                        <a:gd name="connsiteX7" fmla="*/ 149632 w 331058"/>
                        <a:gd name="connsiteY7" fmla="*/ 516731 h 516731"/>
                        <a:gd name="connsiteX8" fmla="*/ 272886 w 331058"/>
                        <a:gd name="connsiteY8" fmla="*/ 508826 h 516731"/>
                        <a:gd name="connsiteX9" fmla="*/ 270314 w 331058"/>
                        <a:gd name="connsiteY9" fmla="*/ 388144 h 516731"/>
                        <a:gd name="connsiteX10" fmla="*/ 283363 w 331058"/>
                        <a:gd name="connsiteY10" fmla="*/ 351472 h 516731"/>
                        <a:gd name="connsiteX11" fmla="*/ 330988 w 331058"/>
                        <a:gd name="connsiteY11" fmla="*/ 280606 h 516731"/>
                        <a:gd name="connsiteX12" fmla="*/ 291650 w 331058"/>
                        <a:gd name="connsiteY12" fmla="*/ 241268 h 516731"/>
                        <a:gd name="connsiteX13" fmla="*/ 247073 w 331058"/>
                        <a:gd name="connsiteY13" fmla="*/ 264890 h 516731"/>
                        <a:gd name="connsiteX14" fmla="*/ 244406 w 331058"/>
                        <a:gd name="connsiteY14" fmla="*/ 183642 h 516731"/>
                        <a:gd name="connsiteX15" fmla="*/ 197257 w 331058"/>
                        <a:gd name="connsiteY15" fmla="*/ 104966 h 516731"/>
                        <a:gd name="connsiteX16" fmla="*/ 202020 w 331058"/>
                        <a:gd name="connsiteY16" fmla="*/ 0 h 5167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31058" h="516731">
                          <a:moveTo>
                            <a:pt x="202020" y="0"/>
                          </a:moveTo>
                          <a:cubicBezTo>
                            <a:pt x="202020" y="0"/>
                            <a:pt x="89244" y="76200"/>
                            <a:pt x="84005" y="110204"/>
                          </a:cubicBezTo>
                          <a:cubicBezTo>
                            <a:pt x="78766" y="144209"/>
                            <a:pt x="86577" y="154781"/>
                            <a:pt x="70860" y="173164"/>
                          </a:cubicBezTo>
                          <a:cubicBezTo>
                            <a:pt x="55144" y="191548"/>
                            <a:pt x="-2578" y="201739"/>
                            <a:pt x="89" y="225552"/>
                          </a:cubicBezTo>
                          <a:cubicBezTo>
                            <a:pt x="3147" y="241745"/>
                            <a:pt x="11405" y="256489"/>
                            <a:pt x="23616" y="267557"/>
                          </a:cubicBezTo>
                          <a:cubicBezTo>
                            <a:pt x="23616" y="267557"/>
                            <a:pt x="26283" y="396050"/>
                            <a:pt x="44667" y="403955"/>
                          </a:cubicBezTo>
                          <a:cubicBezTo>
                            <a:pt x="63050" y="411861"/>
                            <a:pt x="136392" y="401288"/>
                            <a:pt x="136392" y="401288"/>
                          </a:cubicBezTo>
                          <a:lnTo>
                            <a:pt x="149632" y="516731"/>
                          </a:lnTo>
                          <a:lnTo>
                            <a:pt x="272886" y="508826"/>
                          </a:lnTo>
                          <a:lnTo>
                            <a:pt x="270314" y="388144"/>
                          </a:lnTo>
                          <a:lnTo>
                            <a:pt x="283363" y="351472"/>
                          </a:lnTo>
                          <a:cubicBezTo>
                            <a:pt x="283363" y="351472"/>
                            <a:pt x="333179" y="319945"/>
                            <a:pt x="330988" y="280606"/>
                          </a:cubicBezTo>
                          <a:cubicBezTo>
                            <a:pt x="328797" y="241268"/>
                            <a:pt x="310033" y="236029"/>
                            <a:pt x="291650" y="241268"/>
                          </a:cubicBezTo>
                          <a:cubicBezTo>
                            <a:pt x="275838" y="247202"/>
                            <a:pt x="260865" y="255146"/>
                            <a:pt x="247073" y="264890"/>
                          </a:cubicBezTo>
                          <a:cubicBezTo>
                            <a:pt x="247073" y="264890"/>
                            <a:pt x="254883" y="199358"/>
                            <a:pt x="244406" y="183642"/>
                          </a:cubicBezTo>
                          <a:cubicBezTo>
                            <a:pt x="233928" y="167926"/>
                            <a:pt x="205068" y="146876"/>
                            <a:pt x="197257" y="104966"/>
                          </a:cubicBezTo>
                          <a:cubicBezTo>
                            <a:pt x="189447" y="63055"/>
                            <a:pt x="202020" y="0"/>
                            <a:pt x="20202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7" name="任意多边形: 形状 186">
                      <a:extLst>
                        <a:ext uri="{FF2B5EF4-FFF2-40B4-BE49-F238E27FC236}">
                          <a16:creationId xmlns:a16="http://schemas.microsoft.com/office/drawing/2014/main" id="{8940F765-ADDA-4752-A70D-16D129672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72493" y="11207807"/>
                      <a:ext cx="60293" cy="15408"/>
                    </a:xfrm>
                    <a:custGeom>
                      <a:avLst/>
                      <a:gdLst>
                        <a:gd name="connsiteX0" fmla="*/ 0 w 60293"/>
                        <a:gd name="connsiteY0" fmla="*/ 13049 h 15408"/>
                        <a:gd name="connsiteX1" fmla="*/ 60293 w 60293"/>
                        <a:gd name="connsiteY1" fmla="*/ 0 h 154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0293" h="15408">
                          <a:moveTo>
                            <a:pt x="0" y="13049"/>
                          </a:moveTo>
                          <a:cubicBezTo>
                            <a:pt x="0" y="13049"/>
                            <a:pt x="36671" y="23622"/>
                            <a:pt x="60293" y="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8" name="任意多边形: 形状 187">
                      <a:extLst>
                        <a:ext uri="{FF2B5EF4-FFF2-40B4-BE49-F238E27FC236}">
                          <a16:creationId xmlns:a16="http://schemas.microsoft.com/office/drawing/2014/main" id="{C9A3A3B0-939D-4574-A5AD-B29C3EED81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3553" y="11081397"/>
                      <a:ext cx="28900" cy="45642"/>
                    </a:xfrm>
                    <a:custGeom>
                      <a:avLst/>
                      <a:gdLst>
                        <a:gd name="connsiteX0" fmla="*/ 23832 w 28900"/>
                        <a:gd name="connsiteY0" fmla="*/ 27445 h 45642"/>
                        <a:gd name="connsiteX1" fmla="*/ 3449 w 28900"/>
                        <a:gd name="connsiteY1" fmla="*/ 45162 h 45642"/>
                        <a:gd name="connsiteX2" fmla="*/ 5068 w 28900"/>
                        <a:gd name="connsiteY2" fmla="*/ 18111 h 45642"/>
                        <a:gd name="connsiteX3" fmla="*/ 25452 w 28900"/>
                        <a:gd name="connsiteY3" fmla="*/ 489 h 45642"/>
                        <a:gd name="connsiteX4" fmla="*/ 23832 w 28900"/>
                        <a:gd name="connsiteY4" fmla="*/ 27445 h 45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900" h="45642">
                          <a:moveTo>
                            <a:pt x="23832" y="27445"/>
                          </a:moveTo>
                          <a:cubicBezTo>
                            <a:pt x="17736" y="39732"/>
                            <a:pt x="8592" y="47734"/>
                            <a:pt x="3449" y="45162"/>
                          </a:cubicBezTo>
                          <a:cubicBezTo>
                            <a:pt x="-1695" y="42590"/>
                            <a:pt x="-1028" y="30493"/>
                            <a:pt x="5068" y="18111"/>
                          </a:cubicBezTo>
                          <a:cubicBezTo>
                            <a:pt x="11164" y="5728"/>
                            <a:pt x="20308" y="-2082"/>
                            <a:pt x="25452" y="489"/>
                          </a:cubicBezTo>
                          <a:cubicBezTo>
                            <a:pt x="30595" y="3061"/>
                            <a:pt x="29928" y="15063"/>
                            <a:pt x="23832" y="27445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flat">
                      <a:solidFill>
                        <a:schemeClr val="accent4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9" name="任意多边形: 形状 188">
                      <a:extLst>
                        <a:ext uri="{FF2B5EF4-FFF2-40B4-BE49-F238E27FC236}">
                          <a16:creationId xmlns:a16="http://schemas.microsoft.com/office/drawing/2014/main" id="{87DB3677-3E9F-4D2E-9B0F-7B3B4AF3AB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896484" y="11040249"/>
                      <a:ext cx="39338" cy="28492"/>
                    </a:xfrm>
                    <a:custGeom>
                      <a:avLst/>
                      <a:gdLst>
                        <a:gd name="connsiteX0" fmla="*/ 0 w 39338"/>
                        <a:gd name="connsiteY0" fmla="*/ 4966 h 28492"/>
                        <a:gd name="connsiteX1" fmla="*/ 39338 w 39338"/>
                        <a:gd name="connsiteY1" fmla="*/ 28493 h 284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338" h="28492">
                          <a:moveTo>
                            <a:pt x="0" y="4966"/>
                          </a:moveTo>
                          <a:cubicBezTo>
                            <a:pt x="0" y="4966"/>
                            <a:pt x="39338" y="-16084"/>
                            <a:pt x="39338" y="28493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0" name="任意多边形: 形状 189">
                      <a:extLst>
                        <a:ext uri="{FF2B5EF4-FFF2-40B4-BE49-F238E27FC236}">
                          <a16:creationId xmlns:a16="http://schemas.microsoft.com/office/drawing/2014/main" id="{73134946-65DB-4DBC-A543-6276A080C3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802377" y="11286484"/>
                      <a:ext cx="62960" cy="12053"/>
                    </a:xfrm>
                    <a:custGeom>
                      <a:avLst/>
                      <a:gdLst>
                        <a:gd name="connsiteX0" fmla="*/ 62960 w 62960"/>
                        <a:gd name="connsiteY0" fmla="*/ 5239 h 12053"/>
                        <a:gd name="connsiteX1" fmla="*/ 0 w 62960"/>
                        <a:gd name="connsiteY1" fmla="*/ 0 h 12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2960" h="12053">
                          <a:moveTo>
                            <a:pt x="62960" y="5239"/>
                          </a:moveTo>
                          <a:cubicBezTo>
                            <a:pt x="62960" y="5239"/>
                            <a:pt x="7906" y="23622"/>
                            <a:pt x="0" y="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1" name="任意多边形: 形状 190">
                      <a:extLst>
                        <a:ext uri="{FF2B5EF4-FFF2-40B4-BE49-F238E27FC236}">
                          <a16:creationId xmlns:a16="http://schemas.microsoft.com/office/drawing/2014/main" id="{F47BDF19-D0B7-4DEF-8FC2-BBC530C7FA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122036" y="11412277"/>
                      <a:ext cx="721233" cy="1156652"/>
                    </a:xfrm>
                    <a:custGeom>
                      <a:avLst/>
                      <a:gdLst>
                        <a:gd name="connsiteX0" fmla="*/ 422243 w 721233"/>
                        <a:gd name="connsiteY0" fmla="*/ 91853 h 1156652"/>
                        <a:gd name="connsiteX1" fmla="*/ 359283 w 721233"/>
                        <a:gd name="connsiteY1" fmla="*/ 2699 h 1156652"/>
                        <a:gd name="connsiteX2" fmla="*/ 249174 w 721233"/>
                        <a:gd name="connsiteY2" fmla="*/ 44704 h 1156652"/>
                        <a:gd name="connsiteX3" fmla="*/ 49816 w 721233"/>
                        <a:gd name="connsiteY3" fmla="*/ 296450 h 1156652"/>
                        <a:gd name="connsiteX4" fmla="*/ 60389 w 721233"/>
                        <a:gd name="connsiteY4" fmla="*/ 469519 h 1156652"/>
                        <a:gd name="connsiteX5" fmla="*/ 0 w 721233"/>
                        <a:gd name="connsiteY5" fmla="*/ 1156652 h 1156652"/>
                        <a:gd name="connsiteX6" fmla="*/ 721233 w 721233"/>
                        <a:gd name="connsiteY6" fmla="*/ 1156652 h 1156652"/>
                        <a:gd name="connsiteX7" fmla="*/ 608457 w 721233"/>
                        <a:gd name="connsiteY7" fmla="*/ 747554 h 1156652"/>
                        <a:gd name="connsiteX8" fmla="*/ 461582 w 721233"/>
                        <a:gd name="connsiteY8" fmla="*/ 456470 h 1156652"/>
                        <a:gd name="connsiteX9" fmla="*/ 440627 w 721233"/>
                        <a:gd name="connsiteY9" fmla="*/ 194151 h 1156652"/>
                        <a:gd name="connsiteX10" fmla="*/ 422243 w 721233"/>
                        <a:gd name="connsiteY10" fmla="*/ 91853 h 11566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21233" h="1156652">
                          <a:moveTo>
                            <a:pt x="422243" y="91853"/>
                          </a:moveTo>
                          <a:cubicBezTo>
                            <a:pt x="422243" y="91853"/>
                            <a:pt x="398621" y="7937"/>
                            <a:pt x="359283" y="2699"/>
                          </a:cubicBezTo>
                          <a:cubicBezTo>
                            <a:pt x="319945" y="-2540"/>
                            <a:pt x="322612" y="-5207"/>
                            <a:pt x="249174" y="44704"/>
                          </a:cubicBezTo>
                          <a:cubicBezTo>
                            <a:pt x="175736" y="94615"/>
                            <a:pt x="57722" y="217773"/>
                            <a:pt x="49816" y="296450"/>
                          </a:cubicBezTo>
                          <a:cubicBezTo>
                            <a:pt x="43139" y="354314"/>
                            <a:pt x="46711" y="412902"/>
                            <a:pt x="60389" y="469519"/>
                          </a:cubicBezTo>
                          <a:cubicBezTo>
                            <a:pt x="70866" y="519335"/>
                            <a:pt x="0" y="1156652"/>
                            <a:pt x="0" y="1156652"/>
                          </a:cubicBezTo>
                          <a:lnTo>
                            <a:pt x="721233" y="1156652"/>
                          </a:lnTo>
                          <a:cubicBezTo>
                            <a:pt x="721233" y="1156652"/>
                            <a:pt x="671417" y="881285"/>
                            <a:pt x="608457" y="747554"/>
                          </a:cubicBezTo>
                          <a:cubicBezTo>
                            <a:pt x="545497" y="613823"/>
                            <a:pt x="472059" y="487902"/>
                            <a:pt x="461582" y="456470"/>
                          </a:cubicBezTo>
                          <a:cubicBezTo>
                            <a:pt x="451104" y="425037"/>
                            <a:pt x="448533" y="236156"/>
                            <a:pt x="440627" y="194151"/>
                          </a:cubicBezTo>
                          <a:cubicBezTo>
                            <a:pt x="432721" y="152146"/>
                            <a:pt x="422243" y="91853"/>
                            <a:pt x="422243" y="91853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2" name="任意多边形: 形状 191">
                      <a:extLst>
                        <a:ext uri="{FF2B5EF4-FFF2-40B4-BE49-F238E27FC236}">
                          <a16:creationId xmlns:a16="http://schemas.microsoft.com/office/drawing/2014/main" id="{02BE5FA3-AFE8-4152-99C4-65CCD00291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755323" y="11947423"/>
                      <a:ext cx="81057" cy="22479"/>
                    </a:xfrm>
                    <a:custGeom>
                      <a:avLst/>
                      <a:gdLst>
                        <a:gd name="connsiteX0" fmla="*/ 0 w 81057"/>
                        <a:gd name="connsiteY0" fmla="*/ 22479 h 22479"/>
                        <a:gd name="connsiteX1" fmla="*/ 81058 w 81057"/>
                        <a:gd name="connsiteY1" fmla="*/ 0 h 22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1057" h="22479">
                          <a:moveTo>
                            <a:pt x="0" y="22479"/>
                          </a:moveTo>
                          <a:cubicBezTo>
                            <a:pt x="27965" y="18945"/>
                            <a:pt x="55274" y="11373"/>
                            <a:pt x="81058" y="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3" name="任意多边形: 形状 192">
                      <a:extLst>
                        <a:ext uri="{FF2B5EF4-FFF2-40B4-BE49-F238E27FC236}">
                          <a16:creationId xmlns:a16="http://schemas.microsoft.com/office/drawing/2014/main" id="{C7C8FC45-3264-4E06-8FBB-DC8EE9252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033358" y="11924277"/>
                      <a:ext cx="226885" cy="48958"/>
                    </a:xfrm>
                    <a:custGeom>
                      <a:avLst/>
                      <a:gdLst>
                        <a:gd name="connsiteX0" fmla="*/ 0 w 226885"/>
                        <a:gd name="connsiteY0" fmla="*/ 0 h 48958"/>
                        <a:gd name="connsiteX1" fmla="*/ 226885 w 226885"/>
                        <a:gd name="connsiteY1" fmla="*/ 48959 h 48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6885" h="48958">
                          <a:moveTo>
                            <a:pt x="0" y="0"/>
                          </a:moveTo>
                          <a:cubicBezTo>
                            <a:pt x="0" y="0"/>
                            <a:pt x="108394" y="49054"/>
                            <a:pt x="226885" y="48959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4" name="任意多边形: 形状 193">
                      <a:extLst>
                        <a:ext uri="{FF2B5EF4-FFF2-40B4-BE49-F238E27FC236}">
                          <a16:creationId xmlns:a16="http://schemas.microsoft.com/office/drawing/2014/main" id="{54EE1111-FB34-4371-B0C4-4B105FD91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59920" y="11955139"/>
                      <a:ext cx="57245" cy="284416"/>
                    </a:xfrm>
                    <a:custGeom>
                      <a:avLst/>
                      <a:gdLst>
                        <a:gd name="connsiteX0" fmla="*/ 57245 w 57245"/>
                        <a:gd name="connsiteY0" fmla="*/ 284416 h 284416"/>
                        <a:gd name="connsiteX1" fmla="*/ 23146 w 57245"/>
                        <a:gd name="connsiteY1" fmla="*/ 0 h 284416"/>
                        <a:gd name="connsiteX2" fmla="*/ 0 w 57245"/>
                        <a:gd name="connsiteY2" fmla="*/ 185356 h 284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7245" h="284416">
                          <a:moveTo>
                            <a:pt x="57245" y="284416"/>
                          </a:moveTo>
                          <a:lnTo>
                            <a:pt x="23146" y="0"/>
                          </a:lnTo>
                          <a:lnTo>
                            <a:pt x="0" y="185356"/>
                          </a:ln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5" name="任意多边形: 形状 194">
                      <a:extLst>
                        <a:ext uri="{FF2B5EF4-FFF2-40B4-BE49-F238E27FC236}">
                          <a16:creationId xmlns:a16="http://schemas.microsoft.com/office/drawing/2014/main" id="{A1EA97CC-D26E-4E8A-BEA2-DF7981F3A5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897151" y="12285751"/>
                      <a:ext cx="6667" cy="55530"/>
                    </a:xfrm>
                    <a:custGeom>
                      <a:avLst/>
                      <a:gdLst>
                        <a:gd name="connsiteX0" fmla="*/ 6668 w 6667"/>
                        <a:gd name="connsiteY0" fmla="*/ 55531 h 55530"/>
                        <a:gd name="connsiteX1" fmla="*/ 0 w 6667"/>
                        <a:gd name="connsiteY1" fmla="*/ 0 h 555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667" h="55530">
                          <a:moveTo>
                            <a:pt x="6668" y="55531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6" name="任意多边形: 形状 195">
                      <a:extLst>
                        <a:ext uri="{FF2B5EF4-FFF2-40B4-BE49-F238E27FC236}">
                          <a16:creationId xmlns:a16="http://schemas.microsoft.com/office/drawing/2014/main" id="{0FE2349B-C0AE-470B-9CBE-16A3742F6F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716652" y="11974474"/>
                      <a:ext cx="38576" cy="189166"/>
                    </a:xfrm>
                    <a:custGeom>
                      <a:avLst/>
                      <a:gdLst>
                        <a:gd name="connsiteX0" fmla="*/ 0 w 38576"/>
                        <a:gd name="connsiteY0" fmla="*/ 0 h 189166"/>
                        <a:gd name="connsiteX1" fmla="*/ 38576 w 38576"/>
                        <a:gd name="connsiteY1" fmla="*/ 189166 h 189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576" h="189166">
                          <a:moveTo>
                            <a:pt x="0" y="0"/>
                          </a:moveTo>
                          <a:lnTo>
                            <a:pt x="38576" y="189166"/>
                          </a:lnTo>
                        </a:path>
                      </a:pathLst>
                    </a:custGeom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7" name="任意多边形: 形状 196">
                      <a:extLst>
                        <a:ext uri="{FF2B5EF4-FFF2-40B4-BE49-F238E27FC236}">
                          <a16:creationId xmlns:a16="http://schemas.microsoft.com/office/drawing/2014/main" id="{79064188-DBB9-4B9C-A27F-C5BC67884F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85957" y="11055257"/>
                      <a:ext cx="867013" cy="682446"/>
                    </a:xfrm>
                    <a:custGeom>
                      <a:avLst/>
                      <a:gdLst>
                        <a:gd name="connsiteX0" fmla="*/ 236083 w 867013"/>
                        <a:gd name="connsiteY0" fmla="*/ 178458 h 682446"/>
                        <a:gd name="connsiteX1" fmla="*/ 223986 w 867013"/>
                        <a:gd name="connsiteY1" fmla="*/ 69207 h 682446"/>
                        <a:gd name="connsiteX2" fmla="*/ 179409 w 867013"/>
                        <a:gd name="connsiteY2" fmla="*/ 20629 h 682446"/>
                        <a:gd name="connsiteX3" fmla="*/ 150834 w 867013"/>
                        <a:gd name="connsiteY3" fmla="*/ 11104 h 682446"/>
                        <a:gd name="connsiteX4" fmla="*/ 161597 w 867013"/>
                        <a:gd name="connsiteY4" fmla="*/ 55586 h 682446"/>
                        <a:gd name="connsiteX5" fmla="*/ 169694 w 867013"/>
                        <a:gd name="connsiteY5" fmla="*/ 73112 h 682446"/>
                        <a:gd name="connsiteX6" fmla="*/ 167027 w 867013"/>
                        <a:gd name="connsiteY6" fmla="*/ 82637 h 682446"/>
                        <a:gd name="connsiteX7" fmla="*/ 130641 w 867013"/>
                        <a:gd name="connsiteY7" fmla="*/ 56919 h 682446"/>
                        <a:gd name="connsiteX8" fmla="*/ 69967 w 867013"/>
                        <a:gd name="connsiteY8" fmla="*/ 11104 h 682446"/>
                        <a:gd name="connsiteX9" fmla="*/ 41392 w 867013"/>
                        <a:gd name="connsiteY9" fmla="*/ 16533 h 682446"/>
                        <a:gd name="connsiteX10" fmla="*/ 68348 w 867013"/>
                        <a:gd name="connsiteY10" fmla="*/ 55586 h 682446"/>
                        <a:gd name="connsiteX11" fmla="*/ 113115 w 867013"/>
                        <a:gd name="connsiteY11" fmla="*/ 94829 h 682446"/>
                        <a:gd name="connsiteX12" fmla="*/ 98256 w 867013"/>
                        <a:gd name="connsiteY12" fmla="*/ 100258 h 682446"/>
                        <a:gd name="connsiteX13" fmla="*/ 42916 w 867013"/>
                        <a:gd name="connsiteY13" fmla="*/ 51681 h 682446"/>
                        <a:gd name="connsiteX14" fmla="*/ 4816 w 867013"/>
                        <a:gd name="connsiteY14" fmla="*/ 34155 h 682446"/>
                        <a:gd name="connsiteX15" fmla="*/ 8816 w 867013"/>
                        <a:gd name="connsiteY15" fmla="*/ 61110 h 682446"/>
                        <a:gd name="connsiteX16" fmla="*/ 74920 w 867013"/>
                        <a:gd name="connsiteY16" fmla="*/ 127214 h 682446"/>
                        <a:gd name="connsiteX17" fmla="*/ 33105 w 867013"/>
                        <a:gd name="connsiteY17" fmla="*/ 105592 h 682446"/>
                        <a:gd name="connsiteX18" fmla="*/ 6149 w 867013"/>
                        <a:gd name="connsiteY18" fmla="*/ 101591 h 682446"/>
                        <a:gd name="connsiteX19" fmla="*/ 35772 w 867013"/>
                        <a:gd name="connsiteY19" fmla="*/ 139691 h 682446"/>
                        <a:gd name="connsiteX20" fmla="*/ 91113 w 867013"/>
                        <a:gd name="connsiteY20" fmla="*/ 197699 h 682446"/>
                        <a:gd name="connsiteX21" fmla="*/ 176075 w 867013"/>
                        <a:gd name="connsiteY21" fmla="*/ 230084 h 682446"/>
                        <a:gd name="connsiteX22" fmla="*/ 296090 w 867013"/>
                        <a:gd name="connsiteY22" fmla="*/ 590224 h 682446"/>
                        <a:gd name="connsiteX23" fmla="*/ 343715 w 867013"/>
                        <a:gd name="connsiteY23" fmla="*/ 675187 h 682446"/>
                        <a:gd name="connsiteX24" fmla="*/ 699760 w 867013"/>
                        <a:gd name="connsiteY24" fmla="*/ 657661 h 682446"/>
                        <a:gd name="connsiteX25" fmla="*/ 864352 w 867013"/>
                        <a:gd name="connsiteY25" fmla="*/ 556506 h 682446"/>
                        <a:gd name="connsiteX26" fmla="*/ 772626 w 867013"/>
                        <a:gd name="connsiteY26" fmla="*/ 408106 h 682446"/>
                        <a:gd name="connsiteX27" fmla="*/ 566315 w 867013"/>
                        <a:gd name="connsiteY27" fmla="*/ 480972 h 682446"/>
                        <a:gd name="connsiteX28" fmla="*/ 420582 w 867013"/>
                        <a:gd name="connsiteY28" fmla="*/ 521454 h 682446"/>
                        <a:gd name="connsiteX29" fmla="*/ 294090 w 867013"/>
                        <a:gd name="connsiteY29" fmla="*/ 320095 h 682446"/>
                        <a:gd name="connsiteX30" fmla="*/ 236083 w 867013"/>
                        <a:gd name="connsiteY30" fmla="*/ 178458 h 6824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867013" h="682446">
                          <a:moveTo>
                            <a:pt x="236083" y="178458"/>
                          </a:moveTo>
                          <a:cubicBezTo>
                            <a:pt x="236083" y="178458"/>
                            <a:pt x="230749" y="75969"/>
                            <a:pt x="223986" y="69207"/>
                          </a:cubicBezTo>
                          <a:cubicBezTo>
                            <a:pt x="217223" y="62444"/>
                            <a:pt x="187505" y="42251"/>
                            <a:pt x="179409" y="20629"/>
                          </a:cubicBezTo>
                          <a:cubicBezTo>
                            <a:pt x="171313" y="-993"/>
                            <a:pt x="156549" y="-7946"/>
                            <a:pt x="150834" y="11104"/>
                          </a:cubicBezTo>
                          <a:cubicBezTo>
                            <a:pt x="145119" y="30154"/>
                            <a:pt x="157597" y="49204"/>
                            <a:pt x="161597" y="55586"/>
                          </a:cubicBezTo>
                          <a:cubicBezTo>
                            <a:pt x="165465" y="60815"/>
                            <a:pt x="168217" y="66778"/>
                            <a:pt x="169694" y="73112"/>
                          </a:cubicBezTo>
                          <a:cubicBezTo>
                            <a:pt x="169398" y="76426"/>
                            <a:pt x="168494" y="79656"/>
                            <a:pt x="167027" y="82637"/>
                          </a:cubicBezTo>
                          <a:lnTo>
                            <a:pt x="130641" y="56919"/>
                          </a:lnTo>
                          <a:cubicBezTo>
                            <a:pt x="130641" y="56919"/>
                            <a:pt x="84731" y="28344"/>
                            <a:pt x="69967" y="11104"/>
                          </a:cubicBezTo>
                          <a:cubicBezTo>
                            <a:pt x="55203" y="-6136"/>
                            <a:pt x="42916" y="5675"/>
                            <a:pt x="41392" y="16533"/>
                          </a:cubicBezTo>
                          <a:cubicBezTo>
                            <a:pt x="39868" y="27392"/>
                            <a:pt x="60442" y="47490"/>
                            <a:pt x="68348" y="55586"/>
                          </a:cubicBezTo>
                          <a:cubicBezTo>
                            <a:pt x="76254" y="63682"/>
                            <a:pt x="113115" y="94829"/>
                            <a:pt x="113115" y="94829"/>
                          </a:cubicBezTo>
                          <a:lnTo>
                            <a:pt x="98256" y="100258"/>
                          </a:lnTo>
                          <a:lnTo>
                            <a:pt x="42916" y="51681"/>
                          </a:lnTo>
                          <a:cubicBezTo>
                            <a:pt x="30819" y="40917"/>
                            <a:pt x="11960" y="27392"/>
                            <a:pt x="4816" y="34155"/>
                          </a:cubicBezTo>
                          <a:cubicBezTo>
                            <a:pt x="-2328" y="40917"/>
                            <a:pt x="-1947" y="48918"/>
                            <a:pt x="8816" y="61110"/>
                          </a:cubicBezTo>
                          <a:cubicBezTo>
                            <a:pt x="19580" y="73302"/>
                            <a:pt x="74920" y="127214"/>
                            <a:pt x="74920" y="127214"/>
                          </a:cubicBezTo>
                          <a:cubicBezTo>
                            <a:pt x="74920" y="127214"/>
                            <a:pt x="46345" y="113688"/>
                            <a:pt x="33105" y="105592"/>
                          </a:cubicBezTo>
                          <a:cubicBezTo>
                            <a:pt x="19865" y="97496"/>
                            <a:pt x="7483" y="88066"/>
                            <a:pt x="6149" y="101591"/>
                          </a:cubicBezTo>
                          <a:cubicBezTo>
                            <a:pt x="4816" y="115117"/>
                            <a:pt x="27771" y="131214"/>
                            <a:pt x="35772" y="139691"/>
                          </a:cubicBezTo>
                          <a:cubicBezTo>
                            <a:pt x="43773" y="148169"/>
                            <a:pt x="70920" y="182840"/>
                            <a:pt x="91113" y="197699"/>
                          </a:cubicBezTo>
                          <a:cubicBezTo>
                            <a:pt x="111305" y="212558"/>
                            <a:pt x="176075" y="230084"/>
                            <a:pt x="176075" y="230084"/>
                          </a:cubicBezTo>
                          <a:cubicBezTo>
                            <a:pt x="176075" y="230084"/>
                            <a:pt x="271897" y="536217"/>
                            <a:pt x="296090" y="590224"/>
                          </a:cubicBezTo>
                          <a:cubicBezTo>
                            <a:pt x="320284" y="644231"/>
                            <a:pt x="324665" y="665757"/>
                            <a:pt x="343715" y="675187"/>
                          </a:cubicBezTo>
                          <a:cubicBezTo>
                            <a:pt x="362765" y="684617"/>
                            <a:pt x="572982" y="690046"/>
                            <a:pt x="699760" y="657661"/>
                          </a:cubicBezTo>
                          <a:cubicBezTo>
                            <a:pt x="826538" y="625276"/>
                            <a:pt x="850827" y="619561"/>
                            <a:pt x="864352" y="556506"/>
                          </a:cubicBezTo>
                          <a:cubicBezTo>
                            <a:pt x="877878" y="493450"/>
                            <a:pt x="838730" y="409440"/>
                            <a:pt x="772626" y="408106"/>
                          </a:cubicBezTo>
                          <a:cubicBezTo>
                            <a:pt x="706523" y="406773"/>
                            <a:pt x="639276" y="462113"/>
                            <a:pt x="566315" y="480972"/>
                          </a:cubicBezTo>
                          <a:cubicBezTo>
                            <a:pt x="493353" y="499832"/>
                            <a:pt x="420582" y="521454"/>
                            <a:pt x="420582" y="521454"/>
                          </a:cubicBezTo>
                          <a:cubicBezTo>
                            <a:pt x="420582" y="521454"/>
                            <a:pt x="322665" y="372673"/>
                            <a:pt x="294090" y="320095"/>
                          </a:cubicBezTo>
                          <a:cubicBezTo>
                            <a:pt x="271630" y="274223"/>
                            <a:pt x="252256" y="226902"/>
                            <a:pt x="236083" y="17845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8" name="任意多边形: 形状 197">
                      <a:extLst>
                        <a:ext uri="{FF2B5EF4-FFF2-40B4-BE49-F238E27FC236}">
                          <a16:creationId xmlns:a16="http://schemas.microsoft.com/office/drawing/2014/main" id="{1C2E272E-C403-4142-8C72-77E0017F67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34659" y="11212093"/>
                      <a:ext cx="38100" cy="19050"/>
                    </a:xfrm>
                    <a:custGeom>
                      <a:avLst/>
                      <a:gdLst>
                        <a:gd name="connsiteX0" fmla="*/ 0 w 38100"/>
                        <a:gd name="connsiteY0" fmla="*/ 0 h 19050"/>
                        <a:gd name="connsiteX1" fmla="*/ 38100 w 38100"/>
                        <a:gd name="connsiteY1" fmla="*/ 19050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100" h="19050">
                          <a:moveTo>
                            <a:pt x="0" y="0"/>
                          </a:moveTo>
                          <a:cubicBezTo>
                            <a:pt x="0" y="0"/>
                            <a:pt x="33718" y="17526"/>
                            <a:pt x="38100" y="1905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7" name="图形 1013">
                    <a:extLst>
                      <a:ext uri="{FF2B5EF4-FFF2-40B4-BE49-F238E27FC236}">
                        <a16:creationId xmlns:a16="http://schemas.microsoft.com/office/drawing/2014/main" id="{FFA47562-5201-436F-A635-423AA84C6779}"/>
                      </a:ext>
                    </a:extLst>
                  </p:cNvPr>
                  <p:cNvGrpSpPr/>
                  <p:nvPr/>
                </p:nvGrpSpPr>
                <p:grpSpPr>
                  <a:xfrm>
                    <a:off x="5362793" y="5258502"/>
                    <a:ext cx="843241" cy="931969"/>
                    <a:chOff x="-7180064" y="10623588"/>
                    <a:chExt cx="1759791" cy="1944960"/>
                  </a:xfrm>
                </p:grpSpPr>
                <p:sp>
                  <p:nvSpPr>
                    <p:cNvPr id="168" name="任意多边形: 形状 167">
                      <a:extLst>
                        <a:ext uri="{FF2B5EF4-FFF2-40B4-BE49-F238E27FC236}">
                          <a16:creationId xmlns:a16="http://schemas.microsoft.com/office/drawing/2014/main" id="{24BFD066-D779-4B9F-B08A-8B3FDF73D2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676736" y="10754836"/>
                      <a:ext cx="964487" cy="1099418"/>
                    </a:xfrm>
                    <a:custGeom>
                      <a:avLst/>
                      <a:gdLst>
                        <a:gd name="connsiteX0" fmla="*/ 551593 w 964487"/>
                        <a:gd name="connsiteY0" fmla="*/ 384677 h 1099418"/>
                        <a:gd name="connsiteX1" fmla="*/ 546354 w 964487"/>
                        <a:gd name="connsiteY1" fmla="*/ 196368 h 1099418"/>
                        <a:gd name="connsiteX2" fmla="*/ 592836 w 964487"/>
                        <a:gd name="connsiteY2" fmla="*/ 88068 h 1099418"/>
                        <a:gd name="connsiteX3" fmla="*/ 636651 w 964487"/>
                        <a:gd name="connsiteY3" fmla="*/ 54540 h 1099418"/>
                        <a:gd name="connsiteX4" fmla="*/ 639223 w 964487"/>
                        <a:gd name="connsiteY4" fmla="*/ 149790 h 1099418"/>
                        <a:gd name="connsiteX5" fmla="*/ 783717 w 964487"/>
                        <a:gd name="connsiteY5" fmla="*/ 15678 h 1099418"/>
                        <a:gd name="connsiteX6" fmla="*/ 835343 w 964487"/>
                        <a:gd name="connsiteY6" fmla="*/ 28537 h 1099418"/>
                        <a:gd name="connsiteX7" fmla="*/ 732091 w 964487"/>
                        <a:gd name="connsiteY7" fmla="*/ 152362 h 1099418"/>
                        <a:gd name="connsiteX8" fmla="*/ 755332 w 964487"/>
                        <a:gd name="connsiteY8" fmla="*/ 157506 h 1099418"/>
                        <a:gd name="connsiteX9" fmla="*/ 868870 w 964487"/>
                        <a:gd name="connsiteY9" fmla="*/ 46635 h 1099418"/>
                        <a:gd name="connsiteX10" fmla="*/ 928211 w 964487"/>
                        <a:gd name="connsiteY10" fmla="*/ 54350 h 1099418"/>
                        <a:gd name="connsiteX11" fmla="*/ 801815 w 964487"/>
                        <a:gd name="connsiteY11" fmla="*/ 198749 h 1099418"/>
                        <a:gd name="connsiteX12" fmla="*/ 922973 w 964487"/>
                        <a:gd name="connsiteY12" fmla="*/ 129121 h 1099418"/>
                        <a:gd name="connsiteX13" fmla="*/ 964311 w 964487"/>
                        <a:gd name="connsiteY13" fmla="*/ 136836 h 1099418"/>
                        <a:gd name="connsiteX14" fmla="*/ 904970 w 964487"/>
                        <a:gd name="connsiteY14" fmla="*/ 206559 h 1099418"/>
                        <a:gd name="connsiteX15" fmla="*/ 827532 w 964487"/>
                        <a:gd name="connsiteY15" fmla="*/ 237516 h 1099418"/>
                        <a:gd name="connsiteX16" fmla="*/ 943642 w 964487"/>
                        <a:gd name="connsiteY16" fmla="*/ 221990 h 1099418"/>
                        <a:gd name="connsiteX17" fmla="*/ 928211 w 964487"/>
                        <a:gd name="connsiteY17" fmla="*/ 265900 h 1099418"/>
                        <a:gd name="connsiteX18" fmla="*/ 832961 w 964487"/>
                        <a:gd name="connsiteY18" fmla="*/ 299428 h 1099418"/>
                        <a:gd name="connsiteX19" fmla="*/ 771049 w 964487"/>
                        <a:gd name="connsiteY19" fmla="*/ 376771 h 1099418"/>
                        <a:gd name="connsiteX20" fmla="*/ 675799 w 964487"/>
                        <a:gd name="connsiteY20" fmla="*/ 441256 h 1099418"/>
                        <a:gd name="connsiteX21" fmla="*/ 402431 w 964487"/>
                        <a:gd name="connsiteY21" fmla="*/ 1049998 h 1099418"/>
                        <a:gd name="connsiteX22" fmla="*/ 180594 w 964487"/>
                        <a:gd name="connsiteY22" fmla="*/ 1099052 h 1099418"/>
                        <a:gd name="connsiteX23" fmla="*/ 38671 w 964487"/>
                        <a:gd name="connsiteY23" fmla="*/ 890074 h 1099418"/>
                        <a:gd name="connsiteX24" fmla="*/ 0 w 964487"/>
                        <a:gd name="connsiteY24" fmla="*/ 699574 h 1099418"/>
                        <a:gd name="connsiteX25" fmla="*/ 85153 w 964487"/>
                        <a:gd name="connsiteY25" fmla="*/ 733101 h 1099418"/>
                        <a:gd name="connsiteX26" fmla="*/ 273463 w 964487"/>
                        <a:gd name="connsiteY26" fmla="*/ 810540 h 1099418"/>
                        <a:gd name="connsiteX27" fmla="*/ 494824 w 964487"/>
                        <a:gd name="connsiteY27" fmla="*/ 503358 h 1099418"/>
                        <a:gd name="connsiteX28" fmla="*/ 551593 w 964487"/>
                        <a:gd name="connsiteY28" fmla="*/ 384677 h 1099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64487" h="1099418">
                          <a:moveTo>
                            <a:pt x="551593" y="384677"/>
                          </a:moveTo>
                          <a:cubicBezTo>
                            <a:pt x="551593" y="384677"/>
                            <a:pt x="536067" y="235134"/>
                            <a:pt x="546354" y="196368"/>
                          </a:cubicBezTo>
                          <a:cubicBezTo>
                            <a:pt x="556641" y="157601"/>
                            <a:pt x="585121" y="134455"/>
                            <a:pt x="592836" y="88068"/>
                          </a:cubicBezTo>
                          <a:cubicBezTo>
                            <a:pt x="600551" y="41682"/>
                            <a:pt x="616077" y="21393"/>
                            <a:pt x="636651" y="54540"/>
                          </a:cubicBezTo>
                          <a:cubicBezTo>
                            <a:pt x="657225" y="87687"/>
                            <a:pt x="639223" y="149790"/>
                            <a:pt x="639223" y="149790"/>
                          </a:cubicBezTo>
                          <a:cubicBezTo>
                            <a:pt x="639223" y="149790"/>
                            <a:pt x="760476" y="46635"/>
                            <a:pt x="783717" y="15678"/>
                          </a:cubicBezTo>
                          <a:cubicBezTo>
                            <a:pt x="806958" y="-15278"/>
                            <a:pt x="840867" y="5296"/>
                            <a:pt x="835343" y="28537"/>
                          </a:cubicBezTo>
                          <a:cubicBezTo>
                            <a:pt x="829818" y="51778"/>
                            <a:pt x="732091" y="152362"/>
                            <a:pt x="732091" y="152362"/>
                          </a:cubicBezTo>
                          <a:lnTo>
                            <a:pt x="755332" y="157506"/>
                          </a:lnTo>
                          <a:cubicBezTo>
                            <a:pt x="755332" y="157506"/>
                            <a:pt x="843058" y="67209"/>
                            <a:pt x="868870" y="46635"/>
                          </a:cubicBezTo>
                          <a:cubicBezTo>
                            <a:pt x="894683" y="26061"/>
                            <a:pt x="922973" y="31109"/>
                            <a:pt x="928211" y="54350"/>
                          </a:cubicBezTo>
                          <a:cubicBezTo>
                            <a:pt x="933450" y="77591"/>
                            <a:pt x="801815" y="198749"/>
                            <a:pt x="801815" y="198749"/>
                          </a:cubicBezTo>
                          <a:cubicBezTo>
                            <a:pt x="801815" y="198749"/>
                            <a:pt x="894588" y="147219"/>
                            <a:pt x="922973" y="129121"/>
                          </a:cubicBezTo>
                          <a:cubicBezTo>
                            <a:pt x="951357" y="111024"/>
                            <a:pt x="961739" y="108547"/>
                            <a:pt x="964311" y="136836"/>
                          </a:cubicBezTo>
                          <a:cubicBezTo>
                            <a:pt x="966883" y="165126"/>
                            <a:pt x="941070" y="191034"/>
                            <a:pt x="904970" y="206559"/>
                          </a:cubicBezTo>
                          <a:cubicBezTo>
                            <a:pt x="868870" y="222085"/>
                            <a:pt x="827532" y="237516"/>
                            <a:pt x="827532" y="237516"/>
                          </a:cubicBezTo>
                          <a:cubicBezTo>
                            <a:pt x="827532" y="237516"/>
                            <a:pt x="915257" y="227133"/>
                            <a:pt x="943642" y="221990"/>
                          </a:cubicBezTo>
                          <a:cubicBezTo>
                            <a:pt x="972026" y="216847"/>
                            <a:pt x="959168" y="250565"/>
                            <a:pt x="928211" y="265900"/>
                          </a:cubicBezTo>
                          <a:cubicBezTo>
                            <a:pt x="897255" y="279226"/>
                            <a:pt x="865432" y="290427"/>
                            <a:pt x="832961" y="299428"/>
                          </a:cubicBezTo>
                          <a:cubicBezTo>
                            <a:pt x="814473" y="326860"/>
                            <a:pt x="793766" y="352721"/>
                            <a:pt x="771049" y="376771"/>
                          </a:cubicBezTo>
                          <a:cubicBezTo>
                            <a:pt x="740093" y="407727"/>
                            <a:pt x="675799" y="441256"/>
                            <a:pt x="675799" y="441256"/>
                          </a:cubicBezTo>
                          <a:cubicBezTo>
                            <a:pt x="675799" y="441256"/>
                            <a:pt x="425672" y="1008755"/>
                            <a:pt x="402431" y="1049998"/>
                          </a:cubicBezTo>
                          <a:cubicBezTo>
                            <a:pt x="379190" y="1091242"/>
                            <a:pt x="219265" y="1101624"/>
                            <a:pt x="180594" y="1099052"/>
                          </a:cubicBezTo>
                          <a:cubicBezTo>
                            <a:pt x="141922" y="1096480"/>
                            <a:pt x="38671" y="890074"/>
                            <a:pt x="38671" y="890074"/>
                          </a:cubicBezTo>
                          <a:lnTo>
                            <a:pt x="0" y="699574"/>
                          </a:lnTo>
                          <a:cubicBezTo>
                            <a:pt x="27289" y="713356"/>
                            <a:pt x="55797" y="724577"/>
                            <a:pt x="85153" y="733101"/>
                          </a:cubicBezTo>
                          <a:cubicBezTo>
                            <a:pt x="136684" y="748627"/>
                            <a:pt x="273463" y="810540"/>
                            <a:pt x="273463" y="810540"/>
                          </a:cubicBezTo>
                          <a:cubicBezTo>
                            <a:pt x="273463" y="810540"/>
                            <a:pt x="430340" y="600990"/>
                            <a:pt x="494824" y="503358"/>
                          </a:cubicBezTo>
                          <a:cubicBezTo>
                            <a:pt x="559308" y="405727"/>
                            <a:pt x="551593" y="384677"/>
                            <a:pt x="551593" y="384677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9" name="任意多边形: 形状 168">
                      <a:extLst>
                        <a:ext uri="{FF2B5EF4-FFF2-40B4-BE49-F238E27FC236}">
                          <a16:creationId xmlns:a16="http://schemas.microsoft.com/office/drawing/2014/main" id="{4A36B188-09D8-407C-A5D5-C87E4C2649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040085" y="10904817"/>
                      <a:ext cx="38277" cy="188309"/>
                    </a:xfrm>
                    <a:custGeom>
                      <a:avLst/>
                      <a:gdLst>
                        <a:gd name="connsiteX0" fmla="*/ 2572 w 38277"/>
                        <a:gd name="connsiteY0" fmla="*/ 0 h 188309"/>
                        <a:gd name="connsiteX1" fmla="*/ 0 w 38277"/>
                        <a:gd name="connsiteY1" fmla="*/ 51530 h 188309"/>
                        <a:gd name="connsiteX2" fmla="*/ 36100 w 38277"/>
                        <a:gd name="connsiteY2" fmla="*/ 188309 h 1883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277" h="188309">
                          <a:moveTo>
                            <a:pt x="2572" y="0"/>
                          </a:moveTo>
                          <a:lnTo>
                            <a:pt x="0" y="51530"/>
                          </a:lnTo>
                          <a:cubicBezTo>
                            <a:pt x="0" y="51530"/>
                            <a:pt x="49054" y="72200"/>
                            <a:pt x="36100" y="188309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0" name="任意多边形: 形状 169">
                      <a:extLst>
                        <a:ext uri="{FF2B5EF4-FFF2-40B4-BE49-F238E27FC236}">
                          <a16:creationId xmlns:a16="http://schemas.microsoft.com/office/drawing/2014/main" id="{D5798E43-7731-42B8-9CBC-6D50BA86E3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180064" y="11327111"/>
                      <a:ext cx="801712" cy="1241437"/>
                    </a:xfrm>
                    <a:custGeom>
                      <a:avLst/>
                      <a:gdLst>
                        <a:gd name="connsiteX0" fmla="*/ 262346 w 801712"/>
                        <a:gd name="connsiteY0" fmla="*/ 11379 h 1241437"/>
                        <a:gd name="connsiteX1" fmla="*/ 76608 w 801712"/>
                        <a:gd name="connsiteY1" fmla="*/ 222930 h 1241437"/>
                        <a:gd name="connsiteX2" fmla="*/ 4409 w 801712"/>
                        <a:gd name="connsiteY2" fmla="*/ 522110 h 1241437"/>
                        <a:gd name="connsiteX3" fmla="*/ 74036 w 801712"/>
                        <a:gd name="connsiteY3" fmla="*/ 1050938 h 1241437"/>
                        <a:gd name="connsiteX4" fmla="*/ 66321 w 801712"/>
                        <a:gd name="connsiteY4" fmla="*/ 1241438 h 1241437"/>
                        <a:gd name="connsiteX5" fmla="*/ 786030 w 801712"/>
                        <a:gd name="connsiteY5" fmla="*/ 1241438 h 1241437"/>
                        <a:gd name="connsiteX6" fmla="*/ 801461 w 801712"/>
                        <a:gd name="connsiteY6" fmla="*/ 720420 h 1241437"/>
                        <a:gd name="connsiteX7" fmla="*/ 680207 w 801712"/>
                        <a:gd name="connsiteY7" fmla="*/ 196545 h 1241437"/>
                        <a:gd name="connsiteX8" fmla="*/ 530570 w 801712"/>
                        <a:gd name="connsiteY8" fmla="*/ 34049 h 1241437"/>
                        <a:gd name="connsiteX9" fmla="*/ 262346 w 801712"/>
                        <a:gd name="connsiteY9" fmla="*/ 11379 h 1241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01712" h="1241437">
                          <a:moveTo>
                            <a:pt x="262346" y="11379"/>
                          </a:moveTo>
                          <a:cubicBezTo>
                            <a:pt x="262346" y="11379"/>
                            <a:pt x="138521" y="93961"/>
                            <a:pt x="76608" y="222930"/>
                          </a:cubicBezTo>
                          <a:cubicBezTo>
                            <a:pt x="14696" y="351898"/>
                            <a:pt x="-11117" y="424098"/>
                            <a:pt x="4409" y="522110"/>
                          </a:cubicBezTo>
                          <a:cubicBezTo>
                            <a:pt x="19934" y="620122"/>
                            <a:pt x="74036" y="973595"/>
                            <a:pt x="74036" y="1050938"/>
                          </a:cubicBezTo>
                          <a:cubicBezTo>
                            <a:pt x="74036" y="1128281"/>
                            <a:pt x="66321" y="1241438"/>
                            <a:pt x="66321" y="1241438"/>
                          </a:cubicBezTo>
                          <a:lnTo>
                            <a:pt x="786030" y="1241438"/>
                          </a:lnTo>
                          <a:cubicBezTo>
                            <a:pt x="786030" y="1241438"/>
                            <a:pt x="804032" y="934542"/>
                            <a:pt x="801461" y="720420"/>
                          </a:cubicBezTo>
                          <a:cubicBezTo>
                            <a:pt x="798889" y="506299"/>
                            <a:pt x="726689" y="294748"/>
                            <a:pt x="680207" y="196545"/>
                          </a:cubicBezTo>
                          <a:cubicBezTo>
                            <a:pt x="633725" y="98343"/>
                            <a:pt x="597721" y="59862"/>
                            <a:pt x="530570" y="34049"/>
                          </a:cubicBezTo>
                          <a:cubicBezTo>
                            <a:pt x="463418" y="8236"/>
                            <a:pt x="316448" y="-14433"/>
                            <a:pt x="262346" y="11379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10000"/>
                        <a:lumOff val="90000"/>
                      </a:schemeClr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1" name="任意多边形: 形状 170">
                      <a:extLst>
                        <a:ext uri="{FF2B5EF4-FFF2-40B4-BE49-F238E27FC236}">
                          <a16:creationId xmlns:a16="http://schemas.microsoft.com/office/drawing/2014/main" id="{857CAC7C-CDCE-44E9-9560-79542948D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037257" y="12053246"/>
                      <a:ext cx="374713" cy="370141"/>
                    </a:xfrm>
                    <a:custGeom>
                      <a:avLst/>
                      <a:gdLst>
                        <a:gd name="connsiteX0" fmla="*/ 374714 w 374713"/>
                        <a:gd name="connsiteY0" fmla="*/ 0 h 370141"/>
                        <a:gd name="connsiteX1" fmla="*/ 0 w 374713"/>
                        <a:gd name="connsiteY1" fmla="*/ 370141 h 370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74713" h="370141">
                          <a:moveTo>
                            <a:pt x="374714" y="0"/>
                          </a:moveTo>
                          <a:cubicBezTo>
                            <a:pt x="374714" y="0"/>
                            <a:pt x="69342" y="323850"/>
                            <a:pt x="0" y="370141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2" name="任意多边形: 形状 171">
                      <a:extLst>
                        <a:ext uri="{FF2B5EF4-FFF2-40B4-BE49-F238E27FC236}">
                          <a16:creationId xmlns:a16="http://schemas.microsoft.com/office/drawing/2014/main" id="{3DE74470-ED65-4A60-A96C-9140E77A9C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000205" y="12432151"/>
                      <a:ext cx="66675" cy="56292"/>
                    </a:xfrm>
                    <a:custGeom>
                      <a:avLst/>
                      <a:gdLst>
                        <a:gd name="connsiteX0" fmla="*/ 66675 w 66675"/>
                        <a:gd name="connsiteY0" fmla="*/ 0 h 56292"/>
                        <a:gd name="connsiteX1" fmla="*/ 0 w 66675"/>
                        <a:gd name="connsiteY1" fmla="*/ 56293 h 562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6675" h="56292">
                          <a:moveTo>
                            <a:pt x="66675" y="0"/>
                          </a:moveTo>
                          <a:cubicBezTo>
                            <a:pt x="46184" y="20726"/>
                            <a:pt x="23869" y="39567"/>
                            <a:pt x="0" y="56293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3" name="任意多边形: 形状 172">
                      <a:extLst>
                        <a:ext uri="{FF2B5EF4-FFF2-40B4-BE49-F238E27FC236}">
                          <a16:creationId xmlns:a16="http://schemas.microsoft.com/office/drawing/2014/main" id="{1544CAA8-A7E0-4D34-BCA4-5255F421E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908765" y="12215171"/>
                      <a:ext cx="186023" cy="192785"/>
                    </a:xfrm>
                    <a:custGeom>
                      <a:avLst/>
                      <a:gdLst>
                        <a:gd name="connsiteX0" fmla="*/ 186023 w 186023"/>
                        <a:gd name="connsiteY0" fmla="*/ 0 h 192785"/>
                        <a:gd name="connsiteX1" fmla="*/ 0 w 186023"/>
                        <a:gd name="connsiteY1" fmla="*/ 192786 h 192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6023" h="192785">
                          <a:moveTo>
                            <a:pt x="186023" y="0"/>
                          </a:moveTo>
                          <a:cubicBezTo>
                            <a:pt x="186023" y="0"/>
                            <a:pt x="83248" y="111443"/>
                            <a:pt x="0" y="192786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" name="任意多边形: 形状 173">
                      <a:extLst>
                        <a:ext uri="{FF2B5EF4-FFF2-40B4-BE49-F238E27FC236}">
                          <a16:creationId xmlns:a16="http://schemas.microsoft.com/office/drawing/2014/main" id="{18075B31-5CF8-49E5-8BA6-8F9E0EC74A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170373" y="10623602"/>
                      <a:ext cx="785188" cy="948804"/>
                    </a:xfrm>
                    <a:custGeom>
                      <a:avLst/>
                      <a:gdLst>
                        <a:gd name="connsiteX0" fmla="*/ 466777 w 785188"/>
                        <a:gd name="connsiteY0" fmla="*/ 26135 h 948804"/>
                        <a:gd name="connsiteX1" fmla="*/ 268085 w 785188"/>
                        <a:gd name="connsiteY1" fmla="*/ 13276 h 948804"/>
                        <a:gd name="connsiteX2" fmla="*/ 7577 w 785188"/>
                        <a:gd name="connsiteY2" fmla="*/ 268642 h 948804"/>
                        <a:gd name="connsiteX3" fmla="*/ 79776 w 785188"/>
                        <a:gd name="connsiteY3" fmla="*/ 585920 h 948804"/>
                        <a:gd name="connsiteX4" fmla="*/ 247511 w 785188"/>
                        <a:gd name="connsiteY4" fmla="*/ 671073 h 948804"/>
                        <a:gd name="connsiteX5" fmla="*/ 226842 w 785188"/>
                        <a:gd name="connsiteY5" fmla="*/ 751274 h 948804"/>
                        <a:gd name="connsiteX6" fmla="*/ 415247 w 785188"/>
                        <a:gd name="connsiteY6" fmla="*/ 851667 h 948804"/>
                        <a:gd name="connsiteX7" fmla="*/ 591078 w 785188"/>
                        <a:gd name="connsiteY7" fmla="*/ 939583 h 948804"/>
                        <a:gd name="connsiteX8" fmla="*/ 598317 w 785188"/>
                        <a:gd name="connsiteY8" fmla="*/ 715174 h 948804"/>
                        <a:gd name="connsiteX9" fmla="*/ 683471 w 785188"/>
                        <a:gd name="connsiteY9" fmla="*/ 596492 h 948804"/>
                        <a:gd name="connsiteX10" fmla="*/ 784055 w 785188"/>
                        <a:gd name="connsiteY10" fmla="*/ 462380 h 948804"/>
                        <a:gd name="connsiteX11" fmla="*/ 735382 w 785188"/>
                        <a:gd name="connsiteY11" fmla="*/ 327982 h 948804"/>
                        <a:gd name="connsiteX12" fmla="*/ 737954 w 785188"/>
                        <a:gd name="connsiteY12" fmla="*/ 232732 h 948804"/>
                        <a:gd name="connsiteX13" fmla="*/ 619367 w 785188"/>
                        <a:gd name="connsiteY13" fmla="*/ 191489 h 948804"/>
                        <a:gd name="connsiteX14" fmla="*/ 575457 w 785188"/>
                        <a:gd name="connsiteY14" fmla="*/ 101192 h 948804"/>
                        <a:gd name="connsiteX15" fmla="*/ 466777 w 785188"/>
                        <a:gd name="connsiteY15" fmla="*/ 26135 h 948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785188" h="948804">
                          <a:moveTo>
                            <a:pt x="466777" y="26135"/>
                          </a:moveTo>
                          <a:cubicBezTo>
                            <a:pt x="466777" y="26135"/>
                            <a:pt x="366098" y="-22823"/>
                            <a:pt x="268085" y="13276"/>
                          </a:cubicBezTo>
                          <a:cubicBezTo>
                            <a:pt x="170073" y="49376"/>
                            <a:pt x="30532" y="155104"/>
                            <a:pt x="7577" y="268642"/>
                          </a:cubicBezTo>
                          <a:cubicBezTo>
                            <a:pt x="-15379" y="382180"/>
                            <a:pt x="15292" y="513720"/>
                            <a:pt x="79776" y="585920"/>
                          </a:cubicBezTo>
                          <a:cubicBezTo>
                            <a:pt x="144260" y="658119"/>
                            <a:pt x="247511" y="671073"/>
                            <a:pt x="247511" y="671073"/>
                          </a:cubicBezTo>
                          <a:lnTo>
                            <a:pt x="226842" y="751274"/>
                          </a:lnTo>
                          <a:cubicBezTo>
                            <a:pt x="226842" y="751274"/>
                            <a:pt x="381719" y="823282"/>
                            <a:pt x="415247" y="851667"/>
                          </a:cubicBezTo>
                          <a:cubicBezTo>
                            <a:pt x="448775" y="880051"/>
                            <a:pt x="598984" y="979207"/>
                            <a:pt x="591078" y="939583"/>
                          </a:cubicBezTo>
                          <a:cubicBezTo>
                            <a:pt x="567932" y="823949"/>
                            <a:pt x="582791" y="766799"/>
                            <a:pt x="598317" y="715174"/>
                          </a:cubicBezTo>
                          <a:cubicBezTo>
                            <a:pt x="613843" y="663548"/>
                            <a:pt x="634417" y="622305"/>
                            <a:pt x="683471" y="596492"/>
                          </a:cubicBezTo>
                          <a:cubicBezTo>
                            <a:pt x="732524" y="570680"/>
                            <a:pt x="794342" y="524293"/>
                            <a:pt x="784055" y="462380"/>
                          </a:cubicBezTo>
                          <a:cubicBezTo>
                            <a:pt x="773768" y="400468"/>
                            <a:pt x="735382" y="327982"/>
                            <a:pt x="735382" y="327982"/>
                          </a:cubicBezTo>
                          <a:cubicBezTo>
                            <a:pt x="735382" y="327982"/>
                            <a:pt x="756051" y="250544"/>
                            <a:pt x="737954" y="232732"/>
                          </a:cubicBezTo>
                          <a:cubicBezTo>
                            <a:pt x="719856" y="214921"/>
                            <a:pt x="634798" y="225017"/>
                            <a:pt x="619367" y="191489"/>
                          </a:cubicBezTo>
                          <a:cubicBezTo>
                            <a:pt x="603937" y="157961"/>
                            <a:pt x="598698" y="126910"/>
                            <a:pt x="575457" y="101192"/>
                          </a:cubicBezTo>
                          <a:cubicBezTo>
                            <a:pt x="552216" y="75475"/>
                            <a:pt x="466777" y="26135"/>
                            <a:pt x="466777" y="26135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5" name="任意多边形: 形状 174">
                      <a:extLst>
                        <a:ext uri="{FF2B5EF4-FFF2-40B4-BE49-F238E27FC236}">
                          <a16:creationId xmlns:a16="http://schemas.microsoft.com/office/drawing/2014/main" id="{304655FC-F45A-4F7A-9DAE-E596DDC9B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630801" y="10781307"/>
                      <a:ext cx="37546" cy="56805"/>
                    </a:xfrm>
                    <a:custGeom>
                      <a:avLst/>
                      <a:gdLst>
                        <a:gd name="connsiteX0" fmla="*/ 31408 w 37546"/>
                        <a:gd name="connsiteY0" fmla="*/ 22069 h 56805"/>
                        <a:gd name="connsiteX1" fmla="*/ 32647 w 37546"/>
                        <a:gd name="connsiteY1" fmla="*/ 56073 h 56805"/>
                        <a:gd name="connsiteX2" fmla="*/ 6072 w 37546"/>
                        <a:gd name="connsiteY2" fmla="*/ 34737 h 56805"/>
                        <a:gd name="connsiteX3" fmla="*/ 4834 w 37546"/>
                        <a:gd name="connsiteY3" fmla="*/ 733 h 56805"/>
                        <a:gd name="connsiteX4" fmla="*/ 31408 w 37546"/>
                        <a:gd name="connsiteY4" fmla="*/ 22069 h 568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546" h="56805">
                          <a:moveTo>
                            <a:pt x="31408" y="22069"/>
                          </a:moveTo>
                          <a:cubicBezTo>
                            <a:pt x="39124" y="37309"/>
                            <a:pt x="39600" y="52549"/>
                            <a:pt x="32647" y="56073"/>
                          </a:cubicBezTo>
                          <a:cubicBezTo>
                            <a:pt x="25693" y="59597"/>
                            <a:pt x="13597" y="50072"/>
                            <a:pt x="6072" y="34737"/>
                          </a:cubicBezTo>
                          <a:cubicBezTo>
                            <a:pt x="-1453" y="19402"/>
                            <a:pt x="-2120" y="4257"/>
                            <a:pt x="4834" y="733"/>
                          </a:cubicBezTo>
                          <a:cubicBezTo>
                            <a:pt x="11787" y="-2791"/>
                            <a:pt x="23788" y="6734"/>
                            <a:pt x="31408" y="22069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flat">
                      <a:solidFill>
                        <a:schemeClr val="accent4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6" name="任意多边形: 形状 175">
                      <a:extLst>
                        <a:ext uri="{FF2B5EF4-FFF2-40B4-BE49-F238E27FC236}">
                          <a16:creationId xmlns:a16="http://schemas.microsoft.com/office/drawing/2014/main" id="{E2E24033-D25F-4DF5-9C03-A50AFDE43C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680451" y="10731450"/>
                      <a:ext cx="61912" cy="31825"/>
                    </a:xfrm>
                    <a:custGeom>
                      <a:avLst/>
                      <a:gdLst>
                        <a:gd name="connsiteX0" fmla="*/ 0 w 61912"/>
                        <a:gd name="connsiteY0" fmla="*/ 31825 h 31825"/>
                        <a:gd name="connsiteX1" fmla="*/ 61913 w 61912"/>
                        <a:gd name="connsiteY1" fmla="*/ 3250 h 31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1912" h="31825">
                          <a:moveTo>
                            <a:pt x="0" y="31825"/>
                          </a:moveTo>
                          <a:cubicBezTo>
                            <a:pt x="0" y="31825"/>
                            <a:pt x="12954" y="-12085"/>
                            <a:pt x="61913" y="325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7" name="任意多边形: 形状 176">
                      <a:extLst>
                        <a:ext uri="{FF2B5EF4-FFF2-40B4-BE49-F238E27FC236}">
                          <a16:creationId xmlns:a16="http://schemas.microsoft.com/office/drawing/2014/main" id="{F3FF6D2B-3F54-4E2F-B94B-E2DE00695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551387" y="10974826"/>
                      <a:ext cx="82486" cy="11684"/>
                    </a:xfrm>
                    <a:custGeom>
                      <a:avLst/>
                      <a:gdLst>
                        <a:gd name="connsiteX0" fmla="*/ 82487 w 82486"/>
                        <a:gd name="connsiteY0" fmla="*/ 7715 h 11684"/>
                        <a:gd name="connsiteX1" fmla="*/ 0 w 82486"/>
                        <a:gd name="connsiteY1" fmla="*/ 0 h 11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2486" h="11684">
                          <a:moveTo>
                            <a:pt x="82487" y="7715"/>
                          </a:moveTo>
                          <a:cubicBezTo>
                            <a:pt x="82487" y="7715"/>
                            <a:pt x="36100" y="20574"/>
                            <a:pt x="0" y="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8" name="任意多边形: 形状 177">
                      <a:extLst>
                        <a:ext uri="{FF2B5EF4-FFF2-40B4-BE49-F238E27FC236}">
                          <a16:creationId xmlns:a16="http://schemas.microsoft.com/office/drawing/2014/main" id="{7491FED7-CB4A-4F10-9766-8E1B98BC65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170373" y="10623588"/>
                      <a:ext cx="416579" cy="668229"/>
                    </a:xfrm>
                    <a:custGeom>
                      <a:avLst/>
                      <a:gdLst>
                        <a:gd name="connsiteX0" fmla="*/ 416580 w 416579"/>
                        <a:gd name="connsiteY0" fmla="*/ 9004 h 668229"/>
                        <a:gd name="connsiteX1" fmla="*/ 268085 w 416579"/>
                        <a:gd name="connsiteY1" fmla="*/ 13290 h 668229"/>
                        <a:gd name="connsiteX2" fmla="*/ 7577 w 416579"/>
                        <a:gd name="connsiteY2" fmla="*/ 268655 h 668229"/>
                        <a:gd name="connsiteX3" fmla="*/ 79776 w 416579"/>
                        <a:gd name="connsiteY3" fmla="*/ 585933 h 668229"/>
                        <a:gd name="connsiteX4" fmla="*/ 232176 w 416579"/>
                        <a:gd name="connsiteY4" fmla="*/ 668229 h 668229"/>
                        <a:gd name="connsiteX5" fmla="*/ 307138 w 416579"/>
                        <a:gd name="connsiteY5" fmla="*/ 601554 h 668229"/>
                        <a:gd name="connsiteX6" fmla="*/ 345809 w 416579"/>
                        <a:gd name="connsiteY6" fmla="*/ 521544 h 668229"/>
                        <a:gd name="connsiteX7" fmla="*/ 263228 w 416579"/>
                        <a:gd name="connsiteY7" fmla="*/ 534403 h 668229"/>
                        <a:gd name="connsiteX8" fmla="*/ 165215 w 416579"/>
                        <a:gd name="connsiteY8" fmla="*/ 459632 h 668229"/>
                        <a:gd name="connsiteX9" fmla="*/ 245225 w 416579"/>
                        <a:gd name="connsiteY9" fmla="*/ 397719 h 668229"/>
                        <a:gd name="connsiteX10" fmla="*/ 309710 w 416579"/>
                        <a:gd name="connsiteY10" fmla="*/ 387432 h 668229"/>
                        <a:gd name="connsiteX11" fmla="*/ 294184 w 416579"/>
                        <a:gd name="connsiteY11" fmla="*/ 289420 h 668229"/>
                        <a:gd name="connsiteX12" fmla="*/ 317425 w 416579"/>
                        <a:gd name="connsiteY12" fmla="*/ 194170 h 668229"/>
                        <a:gd name="connsiteX13" fmla="*/ 270943 w 416579"/>
                        <a:gd name="connsiteY13" fmla="*/ 111588 h 668229"/>
                        <a:gd name="connsiteX14" fmla="*/ 416580 w 416579"/>
                        <a:gd name="connsiteY14" fmla="*/ 9004 h 668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16579" h="668229">
                          <a:moveTo>
                            <a:pt x="416580" y="9004"/>
                          </a:moveTo>
                          <a:cubicBezTo>
                            <a:pt x="367751" y="-4322"/>
                            <a:pt x="316064" y="-2826"/>
                            <a:pt x="268085" y="13290"/>
                          </a:cubicBezTo>
                          <a:cubicBezTo>
                            <a:pt x="170073" y="49390"/>
                            <a:pt x="30532" y="155118"/>
                            <a:pt x="7577" y="268655"/>
                          </a:cubicBezTo>
                          <a:cubicBezTo>
                            <a:pt x="-15379" y="382194"/>
                            <a:pt x="15292" y="513734"/>
                            <a:pt x="79776" y="585933"/>
                          </a:cubicBezTo>
                          <a:cubicBezTo>
                            <a:pt x="129020" y="640988"/>
                            <a:pt x="200553" y="661562"/>
                            <a:pt x="232176" y="668229"/>
                          </a:cubicBezTo>
                          <a:cubicBezTo>
                            <a:pt x="264154" y="655390"/>
                            <a:pt x="290661" y="631815"/>
                            <a:pt x="307138" y="601554"/>
                          </a:cubicBezTo>
                          <a:cubicBezTo>
                            <a:pt x="322453" y="576122"/>
                            <a:pt x="335397" y="549338"/>
                            <a:pt x="345809" y="521544"/>
                          </a:cubicBezTo>
                          <a:cubicBezTo>
                            <a:pt x="345809" y="521544"/>
                            <a:pt x="299327" y="539642"/>
                            <a:pt x="263228" y="534403"/>
                          </a:cubicBezTo>
                          <a:cubicBezTo>
                            <a:pt x="227128" y="529164"/>
                            <a:pt x="162644" y="516401"/>
                            <a:pt x="165215" y="459632"/>
                          </a:cubicBezTo>
                          <a:cubicBezTo>
                            <a:pt x="167787" y="402863"/>
                            <a:pt x="224556" y="379717"/>
                            <a:pt x="245225" y="397719"/>
                          </a:cubicBezTo>
                          <a:cubicBezTo>
                            <a:pt x="265895" y="415721"/>
                            <a:pt x="286469" y="418388"/>
                            <a:pt x="309710" y="387432"/>
                          </a:cubicBezTo>
                          <a:cubicBezTo>
                            <a:pt x="332951" y="356476"/>
                            <a:pt x="278753" y="307422"/>
                            <a:pt x="294184" y="289420"/>
                          </a:cubicBezTo>
                          <a:cubicBezTo>
                            <a:pt x="309614" y="271418"/>
                            <a:pt x="332855" y="222745"/>
                            <a:pt x="317425" y="194170"/>
                          </a:cubicBezTo>
                          <a:cubicBezTo>
                            <a:pt x="301994" y="165595"/>
                            <a:pt x="229700" y="170929"/>
                            <a:pt x="270943" y="111588"/>
                          </a:cubicBezTo>
                          <a:cubicBezTo>
                            <a:pt x="301899" y="66440"/>
                            <a:pt x="380099" y="26054"/>
                            <a:pt x="416580" y="9004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9" name="任意多边形: 形状 178">
                      <a:extLst>
                        <a:ext uri="{FF2B5EF4-FFF2-40B4-BE49-F238E27FC236}">
                          <a16:creationId xmlns:a16="http://schemas.microsoft.com/office/drawing/2014/main" id="{13F4E92B-7C55-490C-88BB-B94EABDB6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824850" y="11145037"/>
                      <a:ext cx="136683" cy="56360"/>
                    </a:xfrm>
                    <a:custGeom>
                      <a:avLst/>
                      <a:gdLst>
                        <a:gd name="connsiteX0" fmla="*/ 0 w 136683"/>
                        <a:gd name="connsiteY0" fmla="*/ 0 h 56360"/>
                        <a:gd name="connsiteX1" fmla="*/ 51530 w 136683"/>
                        <a:gd name="connsiteY1" fmla="*/ 49054 h 56360"/>
                        <a:gd name="connsiteX2" fmla="*/ 136684 w 136683"/>
                        <a:gd name="connsiteY2" fmla="*/ 54197 h 56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6683" h="56360">
                          <a:moveTo>
                            <a:pt x="0" y="0"/>
                          </a:moveTo>
                          <a:cubicBezTo>
                            <a:pt x="0" y="0"/>
                            <a:pt x="38671" y="43815"/>
                            <a:pt x="51530" y="49054"/>
                          </a:cubicBezTo>
                          <a:cubicBezTo>
                            <a:pt x="79268" y="56550"/>
                            <a:pt x="108245" y="58303"/>
                            <a:pt x="136684" y="54197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0" name="任意多边形: 形状 179">
                      <a:extLst>
                        <a:ext uri="{FF2B5EF4-FFF2-40B4-BE49-F238E27FC236}">
                          <a16:creationId xmlns:a16="http://schemas.microsoft.com/office/drawing/2014/main" id="{83F64EAC-60DE-4051-9AA8-CD3DCA6553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077268" y="10729027"/>
                      <a:ext cx="1656995" cy="1304268"/>
                    </a:xfrm>
                    <a:custGeom>
                      <a:avLst/>
                      <a:gdLst>
                        <a:gd name="connsiteX0" fmla="*/ 1206823 w 1656995"/>
                        <a:gd name="connsiteY0" fmla="*/ 341048 h 1304268"/>
                        <a:gd name="connsiteX1" fmla="*/ 1230064 w 1656995"/>
                        <a:gd name="connsiteY1" fmla="*/ 132070 h 1304268"/>
                        <a:gd name="connsiteX2" fmla="*/ 1315218 w 1656995"/>
                        <a:gd name="connsiteY2" fmla="*/ 39201 h 1304268"/>
                        <a:gd name="connsiteX3" fmla="*/ 1369320 w 1656995"/>
                        <a:gd name="connsiteY3" fmla="*/ 21103 h 1304268"/>
                        <a:gd name="connsiteX4" fmla="*/ 1348746 w 1656995"/>
                        <a:gd name="connsiteY4" fmla="*/ 106257 h 1304268"/>
                        <a:gd name="connsiteX5" fmla="*/ 1333220 w 1656995"/>
                        <a:gd name="connsiteY5" fmla="*/ 139785 h 1304268"/>
                        <a:gd name="connsiteX6" fmla="*/ 1338363 w 1656995"/>
                        <a:gd name="connsiteY6" fmla="*/ 157882 h 1304268"/>
                        <a:gd name="connsiteX7" fmla="*/ 1408086 w 1656995"/>
                        <a:gd name="connsiteY7" fmla="*/ 108829 h 1304268"/>
                        <a:gd name="connsiteX8" fmla="*/ 1524101 w 1656995"/>
                        <a:gd name="connsiteY8" fmla="*/ 21103 h 1304268"/>
                        <a:gd name="connsiteX9" fmla="*/ 1578298 w 1656995"/>
                        <a:gd name="connsiteY9" fmla="*/ 31486 h 1304268"/>
                        <a:gd name="connsiteX10" fmla="*/ 1526673 w 1656995"/>
                        <a:gd name="connsiteY10" fmla="*/ 106257 h 1304268"/>
                        <a:gd name="connsiteX11" fmla="*/ 1441614 w 1656995"/>
                        <a:gd name="connsiteY11" fmla="*/ 181123 h 1304268"/>
                        <a:gd name="connsiteX12" fmla="*/ 1470189 w 1656995"/>
                        <a:gd name="connsiteY12" fmla="*/ 191410 h 1304268"/>
                        <a:gd name="connsiteX13" fmla="*/ 1575917 w 1656995"/>
                        <a:gd name="connsiteY13" fmla="*/ 98542 h 1304268"/>
                        <a:gd name="connsiteX14" fmla="*/ 1648116 w 1656995"/>
                        <a:gd name="connsiteY14" fmla="*/ 65014 h 1304268"/>
                        <a:gd name="connsiteX15" fmla="*/ 1640401 w 1656995"/>
                        <a:gd name="connsiteY15" fmla="*/ 116639 h 1304268"/>
                        <a:gd name="connsiteX16" fmla="*/ 1514004 w 1656995"/>
                        <a:gd name="connsiteY16" fmla="*/ 243036 h 1304268"/>
                        <a:gd name="connsiteX17" fmla="*/ 1594014 w 1656995"/>
                        <a:gd name="connsiteY17" fmla="*/ 201697 h 1304268"/>
                        <a:gd name="connsiteX18" fmla="*/ 1645545 w 1656995"/>
                        <a:gd name="connsiteY18" fmla="*/ 193982 h 1304268"/>
                        <a:gd name="connsiteX19" fmla="*/ 1588395 w 1656995"/>
                        <a:gd name="connsiteY19" fmla="*/ 266182 h 1304268"/>
                        <a:gd name="connsiteX20" fmla="*/ 1482667 w 1656995"/>
                        <a:gd name="connsiteY20" fmla="*/ 377148 h 1304268"/>
                        <a:gd name="connsiteX21" fmla="*/ 1320171 w 1656995"/>
                        <a:gd name="connsiteY21" fmla="*/ 439060 h 1304268"/>
                        <a:gd name="connsiteX22" fmla="*/ 1090618 w 1656995"/>
                        <a:gd name="connsiteY22" fmla="*/ 1127813 h 1304268"/>
                        <a:gd name="connsiteX23" fmla="*/ 1000321 w 1656995"/>
                        <a:gd name="connsiteY23" fmla="*/ 1290310 h 1304268"/>
                        <a:gd name="connsiteX24" fmla="*/ 319284 w 1656995"/>
                        <a:gd name="connsiteY24" fmla="*/ 1256782 h 1304268"/>
                        <a:gd name="connsiteX25" fmla="*/ 4959 w 1656995"/>
                        <a:gd name="connsiteY25" fmla="*/ 1063329 h 1304268"/>
                        <a:gd name="connsiteX26" fmla="*/ 180409 w 1656995"/>
                        <a:gd name="connsiteY26" fmla="*/ 779579 h 1304268"/>
                        <a:gd name="connsiteX27" fmla="*/ 575030 w 1656995"/>
                        <a:gd name="connsiteY27" fmla="*/ 918835 h 1304268"/>
                        <a:gd name="connsiteX28" fmla="*/ 853636 w 1656995"/>
                        <a:gd name="connsiteY28" fmla="*/ 996178 h 1304268"/>
                        <a:gd name="connsiteX29" fmla="*/ 1096143 w 1656995"/>
                        <a:gd name="connsiteY29" fmla="*/ 611844 h 1304268"/>
                        <a:gd name="connsiteX30" fmla="*/ 1206823 w 1656995"/>
                        <a:gd name="connsiteY30" fmla="*/ 341048 h 1304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1656995" h="1304268">
                          <a:moveTo>
                            <a:pt x="1206823" y="341048"/>
                          </a:moveTo>
                          <a:cubicBezTo>
                            <a:pt x="1206823" y="341048"/>
                            <a:pt x="1217205" y="144928"/>
                            <a:pt x="1230064" y="132070"/>
                          </a:cubicBezTo>
                          <a:cubicBezTo>
                            <a:pt x="1242923" y="119211"/>
                            <a:pt x="1299692" y="80444"/>
                            <a:pt x="1315218" y="39201"/>
                          </a:cubicBezTo>
                          <a:cubicBezTo>
                            <a:pt x="1330743" y="-2042"/>
                            <a:pt x="1359033" y="-14996"/>
                            <a:pt x="1369320" y="21103"/>
                          </a:cubicBezTo>
                          <a:cubicBezTo>
                            <a:pt x="1379607" y="57203"/>
                            <a:pt x="1356461" y="93398"/>
                            <a:pt x="1348746" y="106257"/>
                          </a:cubicBezTo>
                          <a:cubicBezTo>
                            <a:pt x="1341030" y="119116"/>
                            <a:pt x="1333220" y="132070"/>
                            <a:pt x="1333220" y="139785"/>
                          </a:cubicBezTo>
                          <a:cubicBezTo>
                            <a:pt x="1333811" y="146081"/>
                            <a:pt x="1335554" y="152215"/>
                            <a:pt x="1338363" y="157882"/>
                          </a:cubicBezTo>
                          <a:lnTo>
                            <a:pt x="1408086" y="108829"/>
                          </a:lnTo>
                          <a:cubicBezTo>
                            <a:pt x="1408086" y="108829"/>
                            <a:pt x="1495716" y="54727"/>
                            <a:pt x="1524101" y="21103"/>
                          </a:cubicBezTo>
                          <a:cubicBezTo>
                            <a:pt x="1552485" y="-12520"/>
                            <a:pt x="1575726" y="10816"/>
                            <a:pt x="1578298" y="31486"/>
                          </a:cubicBezTo>
                          <a:cubicBezTo>
                            <a:pt x="1580870" y="52155"/>
                            <a:pt x="1542198" y="90827"/>
                            <a:pt x="1526673" y="106257"/>
                          </a:cubicBezTo>
                          <a:cubicBezTo>
                            <a:pt x="1511147" y="121687"/>
                            <a:pt x="1441614" y="181123"/>
                            <a:pt x="1441614" y="181123"/>
                          </a:cubicBezTo>
                          <a:lnTo>
                            <a:pt x="1470189" y="191410"/>
                          </a:lnTo>
                          <a:cubicBezTo>
                            <a:pt x="1470189" y="191410"/>
                            <a:pt x="1552676" y="119211"/>
                            <a:pt x="1575917" y="98542"/>
                          </a:cubicBezTo>
                          <a:cubicBezTo>
                            <a:pt x="1599158" y="77872"/>
                            <a:pt x="1635258" y="52060"/>
                            <a:pt x="1648116" y="65014"/>
                          </a:cubicBezTo>
                          <a:cubicBezTo>
                            <a:pt x="1660975" y="77968"/>
                            <a:pt x="1661070" y="93589"/>
                            <a:pt x="1640401" y="116639"/>
                          </a:cubicBezTo>
                          <a:cubicBezTo>
                            <a:pt x="1619732" y="139690"/>
                            <a:pt x="1514004" y="243036"/>
                            <a:pt x="1514004" y="243036"/>
                          </a:cubicBezTo>
                          <a:cubicBezTo>
                            <a:pt x="1514004" y="243036"/>
                            <a:pt x="1568202" y="217223"/>
                            <a:pt x="1594014" y="201697"/>
                          </a:cubicBezTo>
                          <a:cubicBezTo>
                            <a:pt x="1619827" y="186172"/>
                            <a:pt x="1642973" y="168169"/>
                            <a:pt x="1645545" y="193982"/>
                          </a:cubicBezTo>
                          <a:cubicBezTo>
                            <a:pt x="1648116" y="219795"/>
                            <a:pt x="1604301" y="251132"/>
                            <a:pt x="1588395" y="266182"/>
                          </a:cubicBezTo>
                          <a:cubicBezTo>
                            <a:pt x="1572488" y="281231"/>
                            <a:pt x="1521720" y="348763"/>
                            <a:pt x="1482667" y="377148"/>
                          </a:cubicBezTo>
                          <a:cubicBezTo>
                            <a:pt x="1443615" y="405532"/>
                            <a:pt x="1320171" y="439060"/>
                            <a:pt x="1320171" y="439060"/>
                          </a:cubicBezTo>
                          <a:cubicBezTo>
                            <a:pt x="1320171" y="439060"/>
                            <a:pt x="1137005" y="1024562"/>
                            <a:pt x="1090618" y="1127813"/>
                          </a:cubicBezTo>
                          <a:cubicBezTo>
                            <a:pt x="1044231" y="1231064"/>
                            <a:pt x="1036421" y="1272212"/>
                            <a:pt x="1000321" y="1290310"/>
                          </a:cubicBezTo>
                          <a:cubicBezTo>
                            <a:pt x="964221" y="1308407"/>
                            <a:pt x="562171" y="1318885"/>
                            <a:pt x="319284" y="1256782"/>
                          </a:cubicBezTo>
                          <a:cubicBezTo>
                            <a:pt x="76396" y="1194679"/>
                            <a:pt x="30390" y="1184487"/>
                            <a:pt x="4959" y="1063329"/>
                          </a:cubicBezTo>
                          <a:cubicBezTo>
                            <a:pt x="-20473" y="942171"/>
                            <a:pt x="54012" y="782151"/>
                            <a:pt x="180409" y="779579"/>
                          </a:cubicBezTo>
                          <a:cubicBezTo>
                            <a:pt x="306806" y="777007"/>
                            <a:pt x="435774" y="882735"/>
                            <a:pt x="575030" y="918835"/>
                          </a:cubicBezTo>
                          <a:cubicBezTo>
                            <a:pt x="714285" y="954935"/>
                            <a:pt x="853636" y="996178"/>
                            <a:pt x="853636" y="996178"/>
                          </a:cubicBezTo>
                          <a:cubicBezTo>
                            <a:pt x="853636" y="996178"/>
                            <a:pt x="1041945" y="712428"/>
                            <a:pt x="1096143" y="611844"/>
                          </a:cubicBezTo>
                          <a:cubicBezTo>
                            <a:pt x="1150340" y="511260"/>
                            <a:pt x="1206823" y="341048"/>
                            <a:pt x="1206823" y="341048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1" name="任意多边形: 形状 180">
                      <a:extLst>
                        <a:ext uri="{FF2B5EF4-FFF2-40B4-BE49-F238E27FC236}">
                          <a16:creationId xmlns:a16="http://schemas.microsoft.com/office/drawing/2014/main" id="{63F7B999-31FA-4C71-A153-33E54082C9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589267" y="11028927"/>
                      <a:ext cx="72199" cy="36099"/>
                    </a:xfrm>
                    <a:custGeom>
                      <a:avLst/>
                      <a:gdLst>
                        <a:gd name="connsiteX0" fmla="*/ 72200 w 72199"/>
                        <a:gd name="connsiteY0" fmla="*/ 0 h 36099"/>
                        <a:gd name="connsiteX1" fmla="*/ 0 w 72199"/>
                        <a:gd name="connsiteY1" fmla="*/ 36100 h 36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2199" h="36099">
                          <a:moveTo>
                            <a:pt x="72200" y="0"/>
                          </a:moveTo>
                          <a:cubicBezTo>
                            <a:pt x="72200" y="0"/>
                            <a:pt x="7715" y="33528"/>
                            <a:pt x="0" y="36100"/>
                          </a:cubicBezTo>
                        </a:path>
                      </a:pathLst>
                    </a:custGeom>
                    <a:noFill/>
                    <a:ln w="3175" cap="rnd">
                      <a:solidFill>
                        <a:schemeClr val="accent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331" name="组合 330">
                <a:extLst>
                  <a:ext uri="{FF2B5EF4-FFF2-40B4-BE49-F238E27FC236}">
                    <a16:creationId xmlns:a16="http://schemas.microsoft.com/office/drawing/2014/main" id="{28216B9F-30EA-4E5C-B1ED-5CB1E4A0B8E7}"/>
                  </a:ext>
                </a:extLst>
              </p:cNvPr>
              <p:cNvGrpSpPr/>
              <p:nvPr/>
            </p:nvGrpSpPr>
            <p:grpSpPr>
              <a:xfrm>
                <a:off x="5402035" y="3373343"/>
                <a:ext cx="1373936" cy="1095842"/>
                <a:chOff x="1439010" y="3373342"/>
                <a:chExt cx="1373936" cy="1391565"/>
              </a:xfrm>
            </p:grpSpPr>
            <p:sp>
              <p:nvSpPr>
                <p:cNvPr id="332" name="矩形: 圆角 331">
                  <a:extLst>
                    <a:ext uri="{FF2B5EF4-FFF2-40B4-BE49-F238E27FC236}">
                      <a16:creationId xmlns:a16="http://schemas.microsoft.com/office/drawing/2014/main" id="{D0952864-B4B5-4418-8FA8-F40FE976DDD8}"/>
                    </a:ext>
                  </a:extLst>
                </p:cNvPr>
                <p:cNvSpPr/>
                <p:nvPr/>
              </p:nvSpPr>
              <p:spPr>
                <a:xfrm>
                  <a:off x="1439010" y="3373342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33" name="矩形: 圆角 332">
                  <a:extLst>
                    <a:ext uri="{FF2B5EF4-FFF2-40B4-BE49-F238E27FC236}">
                      <a16:creationId xmlns:a16="http://schemas.microsoft.com/office/drawing/2014/main" id="{C8BD4CDD-A829-4DE3-976B-882D6E767F9D}"/>
                    </a:ext>
                  </a:extLst>
                </p:cNvPr>
                <p:cNvSpPr/>
                <p:nvPr/>
              </p:nvSpPr>
              <p:spPr>
                <a:xfrm>
                  <a:off x="1439010" y="3868621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34" name="矩形: 圆角 333">
                  <a:extLst>
                    <a:ext uri="{FF2B5EF4-FFF2-40B4-BE49-F238E27FC236}">
                      <a16:creationId xmlns:a16="http://schemas.microsoft.com/office/drawing/2014/main" id="{CC061DF3-DCC6-4671-B78F-4578098434C3}"/>
                    </a:ext>
                  </a:extLst>
                </p:cNvPr>
                <p:cNvSpPr/>
                <p:nvPr/>
              </p:nvSpPr>
              <p:spPr>
                <a:xfrm>
                  <a:off x="1439010" y="4358385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451" name="组合 450">
              <a:extLst>
                <a:ext uri="{FF2B5EF4-FFF2-40B4-BE49-F238E27FC236}">
                  <a16:creationId xmlns:a16="http://schemas.microsoft.com/office/drawing/2014/main" id="{39E25022-25C1-4F3B-8E48-9379D9A62A42}"/>
                </a:ext>
              </a:extLst>
            </p:cNvPr>
            <p:cNvGrpSpPr/>
            <p:nvPr/>
          </p:nvGrpSpPr>
          <p:grpSpPr>
            <a:xfrm>
              <a:off x="5402035" y="2518197"/>
              <a:ext cx="1574021" cy="684378"/>
              <a:chOff x="5402035" y="2518197"/>
              <a:chExt cx="1574021" cy="684378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1D34AA7A-E375-4C2C-9859-D0AD18674A33}"/>
                  </a:ext>
                </a:extLst>
              </p:cNvPr>
              <p:cNvGrpSpPr/>
              <p:nvPr/>
            </p:nvGrpSpPr>
            <p:grpSpPr>
              <a:xfrm>
                <a:off x="5402035" y="2631279"/>
                <a:ext cx="1486371" cy="571296"/>
                <a:chOff x="2018668" y="2790636"/>
                <a:chExt cx="2524002" cy="571296"/>
              </a:xfrm>
            </p:grpSpPr>
            <p:sp>
              <p:nvSpPr>
                <p:cNvPr id="263" name="矩形: 圆角 262">
                  <a:extLst>
                    <a:ext uri="{FF2B5EF4-FFF2-40B4-BE49-F238E27FC236}">
                      <a16:creationId xmlns:a16="http://schemas.microsoft.com/office/drawing/2014/main" id="{50651A11-149B-4EFE-91AD-E9B921CA3DA7}"/>
                    </a:ext>
                  </a:extLst>
                </p:cNvPr>
                <p:cNvSpPr/>
                <p:nvPr/>
              </p:nvSpPr>
              <p:spPr>
                <a:xfrm>
                  <a:off x="2018668" y="2825775"/>
                  <a:ext cx="2333077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4" name="文本框 263">
                  <a:extLst>
                    <a:ext uri="{FF2B5EF4-FFF2-40B4-BE49-F238E27FC236}">
                      <a16:creationId xmlns:a16="http://schemas.microsoft.com/office/drawing/2014/main" id="{44A6103D-4680-4034-928B-B024D434DA61}"/>
                    </a:ext>
                  </a:extLst>
                </p:cNvPr>
                <p:cNvSpPr txBox="1"/>
                <p:nvPr/>
              </p:nvSpPr>
              <p:spPr>
                <a:xfrm>
                  <a:off x="2156207" y="2790636"/>
                  <a:ext cx="2386463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亲密关系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445" name="组合 444">
                <a:extLst>
                  <a:ext uri="{FF2B5EF4-FFF2-40B4-BE49-F238E27FC236}">
                    <a16:creationId xmlns:a16="http://schemas.microsoft.com/office/drawing/2014/main" id="{8526EE03-0F16-48B0-89E3-31BDB195588E}"/>
                  </a:ext>
                </a:extLst>
              </p:cNvPr>
              <p:cNvGrpSpPr/>
              <p:nvPr/>
            </p:nvGrpSpPr>
            <p:grpSpPr>
              <a:xfrm>
                <a:off x="6590695" y="2518197"/>
                <a:ext cx="385361" cy="385361"/>
                <a:chOff x="6590695" y="2518197"/>
                <a:chExt cx="385361" cy="385361"/>
              </a:xfrm>
            </p:grpSpPr>
            <p:sp>
              <p:nvSpPr>
                <p:cNvPr id="373" name="任意多边形: 形状 372">
                  <a:extLst>
                    <a:ext uri="{FF2B5EF4-FFF2-40B4-BE49-F238E27FC236}">
                      <a16:creationId xmlns:a16="http://schemas.microsoft.com/office/drawing/2014/main" id="{44B7A7B9-4470-4A98-9685-6EBECF075B1B}"/>
                    </a:ext>
                  </a:extLst>
                </p:cNvPr>
                <p:cNvSpPr/>
                <p:nvPr/>
              </p:nvSpPr>
              <p:spPr>
                <a:xfrm>
                  <a:off x="6590695" y="2518197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31" name="组合 430">
                  <a:extLst>
                    <a:ext uri="{FF2B5EF4-FFF2-40B4-BE49-F238E27FC236}">
                      <a16:creationId xmlns:a16="http://schemas.microsoft.com/office/drawing/2014/main" id="{9AFC91E7-815B-4A7A-9FDF-CDCB7C64E0EE}"/>
                    </a:ext>
                  </a:extLst>
                </p:cNvPr>
                <p:cNvGrpSpPr/>
                <p:nvPr/>
              </p:nvGrpSpPr>
              <p:grpSpPr>
                <a:xfrm>
                  <a:off x="6692888" y="2620390"/>
                  <a:ext cx="180975" cy="180975"/>
                  <a:chOff x="7527338" y="-348975"/>
                  <a:chExt cx="180975" cy="180975"/>
                </a:xfrm>
              </p:grpSpPr>
              <p:sp>
                <p:nvSpPr>
                  <p:cNvPr id="412" name="任意多边形: 形状 411">
                    <a:extLst>
                      <a:ext uri="{FF2B5EF4-FFF2-40B4-BE49-F238E27FC236}">
                        <a16:creationId xmlns:a16="http://schemas.microsoft.com/office/drawing/2014/main" id="{B75ED1F1-1882-4F6F-9019-B2536EACF985}"/>
                      </a:ext>
                    </a:extLst>
                  </p:cNvPr>
                  <p:cNvSpPr/>
                  <p:nvPr/>
                </p:nvSpPr>
                <p:spPr>
                  <a:xfrm>
                    <a:off x="7589250" y="-348975"/>
                    <a:ext cx="66675" cy="66675"/>
                  </a:xfrm>
                  <a:custGeom>
                    <a:avLst/>
                    <a:gdLst>
                      <a:gd name="connsiteX0" fmla="*/ 66675 w 66675"/>
                      <a:gd name="connsiteY0" fmla="*/ 33338 h 66675"/>
                      <a:gd name="connsiteX1" fmla="*/ 33338 w 66675"/>
                      <a:gd name="connsiteY1" fmla="*/ 66675 h 66675"/>
                      <a:gd name="connsiteX2" fmla="*/ 0 w 66675"/>
                      <a:gd name="connsiteY2" fmla="*/ 33338 h 66675"/>
                      <a:gd name="connsiteX3" fmla="*/ 33338 w 66675"/>
                      <a:gd name="connsiteY3" fmla="*/ 0 h 66675"/>
                      <a:gd name="connsiteX4" fmla="*/ 66675 w 66675"/>
                      <a:gd name="connsiteY4" fmla="*/ 33338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75" h="66675">
                        <a:moveTo>
                          <a:pt x="66675" y="33338"/>
                        </a:moveTo>
                        <a:cubicBezTo>
                          <a:pt x="66675" y="51749"/>
                          <a:pt x="51749" y="66675"/>
                          <a:pt x="33338" y="66675"/>
                        </a:cubicBezTo>
                        <a:cubicBezTo>
                          <a:pt x="14926" y="66675"/>
                          <a:pt x="0" y="51749"/>
                          <a:pt x="0" y="33338"/>
                        </a:cubicBezTo>
                        <a:cubicBezTo>
                          <a:pt x="0" y="14926"/>
                          <a:pt x="14926" y="0"/>
                          <a:pt x="33338" y="0"/>
                        </a:cubicBezTo>
                        <a:cubicBezTo>
                          <a:pt x="51749" y="0"/>
                          <a:pt x="66675" y="14926"/>
                          <a:pt x="66675" y="3333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3" name="任意多边形: 形状 412">
                    <a:extLst>
                      <a:ext uri="{FF2B5EF4-FFF2-40B4-BE49-F238E27FC236}">
                        <a16:creationId xmlns:a16="http://schemas.microsoft.com/office/drawing/2014/main" id="{03401318-2F4D-4BE8-83D4-2AA190DBAA68}"/>
                      </a:ext>
                    </a:extLst>
                  </p:cNvPr>
                  <p:cNvSpPr/>
                  <p:nvPr/>
                </p:nvSpPr>
                <p:spPr>
                  <a:xfrm>
                    <a:off x="7527338" y="-248962"/>
                    <a:ext cx="85725" cy="76200"/>
                  </a:xfrm>
                  <a:custGeom>
                    <a:avLst/>
                    <a:gdLst>
                      <a:gd name="connsiteX0" fmla="*/ 0 w 85725"/>
                      <a:gd name="connsiteY0" fmla="*/ 76200 h 76200"/>
                      <a:gd name="connsiteX1" fmla="*/ 85725 w 85725"/>
                      <a:gd name="connsiteY1" fmla="*/ 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725" h="76200">
                        <a:moveTo>
                          <a:pt x="0" y="76200"/>
                        </a:moveTo>
                        <a:cubicBezTo>
                          <a:pt x="0" y="34116"/>
                          <a:pt x="38381" y="0"/>
                          <a:pt x="85725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4" name="任意多边形: 形状 413">
                    <a:extLst>
                      <a:ext uri="{FF2B5EF4-FFF2-40B4-BE49-F238E27FC236}">
                        <a16:creationId xmlns:a16="http://schemas.microsoft.com/office/drawing/2014/main" id="{D5961690-FF2F-4F65-AF3E-E527FBD3E90E}"/>
                      </a:ext>
                    </a:extLst>
                  </p:cNvPr>
                  <p:cNvSpPr/>
                  <p:nvPr/>
                </p:nvSpPr>
                <p:spPr>
                  <a:xfrm>
                    <a:off x="7641638" y="-234675"/>
                    <a:ext cx="66675" cy="66675"/>
                  </a:xfrm>
                  <a:custGeom>
                    <a:avLst/>
                    <a:gdLst>
                      <a:gd name="connsiteX0" fmla="*/ 18336 w 66675"/>
                      <a:gd name="connsiteY0" fmla="*/ 0 h 66675"/>
                      <a:gd name="connsiteX1" fmla="*/ 0 w 66675"/>
                      <a:gd name="connsiteY1" fmla="*/ 21366 h 66675"/>
                      <a:gd name="connsiteX2" fmla="*/ 33338 w 66675"/>
                      <a:gd name="connsiteY2" fmla="*/ 66675 h 66675"/>
                      <a:gd name="connsiteX3" fmla="*/ 66675 w 66675"/>
                      <a:gd name="connsiteY3" fmla="*/ 21366 h 66675"/>
                      <a:gd name="connsiteX4" fmla="*/ 48339 w 66675"/>
                      <a:gd name="connsiteY4" fmla="*/ 0 h 66675"/>
                      <a:gd name="connsiteX5" fmla="*/ 33338 w 66675"/>
                      <a:gd name="connsiteY5" fmla="*/ 9078 h 66675"/>
                      <a:gd name="connsiteX6" fmla="*/ 18336 w 66675"/>
                      <a:gd name="connsiteY6" fmla="*/ 0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675" h="66675">
                        <a:moveTo>
                          <a:pt x="18336" y="0"/>
                        </a:moveTo>
                        <a:cubicBezTo>
                          <a:pt x="8209" y="0"/>
                          <a:pt x="0" y="9566"/>
                          <a:pt x="0" y="21366"/>
                        </a:cubicBezTo>
                        <a:cubicBezTo>
                          <a:pt x="0" y="42732"/>
                          <a:pt x="21669" y="62157"/>
                          <a:pt x="33338" y="66675"/>
                        </a:cubicBezTo>
                        <a:cubicBezTo>
                          <a:pt x="45006" y="62157"/>
                          <a:pt x="66675" y="42732"/>
                          <a:pt x="66675" y="21366"/>
                        </a:cubicBezTo>
                        <a:cubicBezTo>
                          <a:pt x="66675" y="9566"/>
                          <a:pt x="58466" y="0"/>
                          <a:pt x="48339" y="0"/>
                        </a:cubicBezTo>
                        <a:cubicBezTo>
                          <a:pt x="42138" y="0"/>
                          <a:pt x="36656" y="3588"/>
                          <a:pt x="33338" y="9078"/>
                        </a:cubicBezTo>
                        <a:cubicBezTo>
                          <a:pt x="30019" y="3588"/>
                          <a:pt x="24537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465" name="组合 464">
            <a:extLst>
              <a:ext uri="{FF2B5EF4-FFF2-40B4-BE49-F238E27FC236}">
                <a16:creationId xmlns:a16="http://schemas.microsoft.com/office/drawing/2014/main" id="{93A735B6-64B6-426D-B2E9-AD5645434E14}"/>
              </a:ext>
            </a:extLst>
          </p:cNvPr>
          <p:cNvGrpSpPr/>
          <p:nvPr/>
        </p:nvGrpSpPr>
        <p:grpSpPr>
          <a:xfrm>
            <a:off x="3179391" y="2518197"/>
            <a:ext cx="1874629" cy="3210702"/>
            <a:chOff x="3179391" y="2518197"/>
            <a:chExt cx="1874629" cy="3210702"/>
          </a:xfrm>
        </p:grpSpPr>
        <p:grpSp>
          <p:nvGrpSpPr>
            <p:cNvPr id="460" name="组合 459">
              <a:extLst>
                <a:ext uri="{FF2B5EF4-FFF2-40B4-BE49-F238E27FC236}">
                  <a16:creationId xmlns:a16="http://schemas.microsoft.com/office/drawing/2014/main" id="{93FB842B-62C5-4B8E-90C1-6834E4FEFE7E}"/>
                </a:ext>
              </a:extLst>
            </p:cNvPr>
            <p:cNvGrpSpPr/>
            <p:nvPr/>
          </p:nvGrpSpPr>
          <p:grpSpPr>
            <a:xfrm>
              <a:off x="3179391" y="2811866"/>
              <a:ext cx="1874629" cy="2917033"/>
              <a:chOff x="3179391" y="2811866"/>
              <a:chExt cx="1874629" cy="2917033"/>
            </a:xfrm>
          </p:grpSpPr>
          <p:grpSp>
            <p:nvGrpSpPr>
              <p:cNvPr id="455" name="组合 454">
                <a:extLst>
                  <a:ext uri="{FF2B5EF4-FFF2-40B4-BE49-F238E27FC236}">
                    <a16:creationId xmlns:a16="http://schemas.microsoft.com/office/drawing/2014/main" id="{9C15F911-0AA5-4734-92B9-5A31D3D871F3}"/>
                  </a:ext>
                </a:extLst>
              </p:cNvPr>
              <p:cNvGrpSpPr/>
              <p:nvPr/>
            </p:nvGrpSpPr>
            <p:grpSpPr>
              <a:xfrm>
                <a:off x="3179391" y="2811866"/>
                <a:ext cx="1874629" cy="2917033"/>
                <a:chOff x="3179391" y="2811866"/>
                <a:chExt cx="1874629" cy="2917033"/>
              </a:xfrm>
            </p:grpSpPr>
            <p:sp>
              <p:nvSpPr>
                <p:cNvPr id="6" name="矩形: 圆角 5">
                  <a:extLst>
                    <a:ext uri="{FF2B5EF4-FFF2-40B4-BE49-F238E27FC236}">
                      <a16:creationId xmlns:a16="http://schemas.microsoft.com/office/drawing/2014/main" id="{DB47A044-48AE-4E75-AD98-E489A4CFFB89}"/>
                    </a:ext>
                  </a:extLst>
                </p:cNvPr>
                <p:cNvSpPr/>
                <p:nvPr/>
              </p:nvSpPr>
              <p:spPr>
                <a:xfrm>
                  <a:off x="3179391" y="2811866"/>
                  <a:ext cx="1874629" cy="2917033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254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127000" dist="292100" dir="5400000" sx="92000" sy="92000" algn="t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62" name="组合 361">
                  <a:extLst>
                    <a:ext uri="{FF2B5EF4-FFF2-40B4-BE49-F238E27FC236}">
                      <a16:creationId xmlns:a16="http://schemas.microsoft.com/office/drawing/2014/main" id="{E58EE5A4-F6A3-411D-9365-4310D17EE485}"/>
                    </a:ext>
                  </a:extLst>
                </p:cNvPr>
                <p:cNvGrpSpPr/>
                <p:nvPr/>
              </p:nvGrpSpPr>
              <p:grpSpPr>
                <a:xfrm>
                  <a:off x="3652740" y="4734903"/>
                  <a:ext cx="927930" cy="989546"/>
                  <a:chOff x="3791994" y="4734903"/>
                  <a:chExt cx="927930" cy="989546"/>
                </a:xfrm>
              </p:grpSpPr>
              <p:sp>
                <p:nvSpPr>
                  <p:cNvPr id="269" name="任意多边形: 形状 268">
                    <a:extLst>
                      <a:ext uri="{FF2B5EF4-FFF2-40B4-BE49-F238E27FC236}">
                        <a16:creationId xmlns:a16="http://schemas.microsoft.com/office/drawing/2014/main" id="{AF188ED7-016E-4348-86AB-971B37521BBB}"/>
                      </a:ext>
                    </a:extLst>
                  </p:cNvPr>
                  <p:cNvSpPr/>
                  <p:nvPr/>
                </p:nvSpPr>
                <p:spPr>
                  <a:xfrm>
                    <a:off x="4572127" y="4787627"/>
                    <a:ext cx="147797" cy="183755"/>
                  </a:xfrm>
                  <a:custGeom>
                    <a:avLst/>
                    <a:gdLst>
                      <a:gd name="connsiteX0" fmla="*/ 13382 w 439771"/>
                      <a:gd name="connsiteY0" fmla="*/ 143765 h 546763"/>
                      <a:gd name="connsiteX1" fmla="*/ 78343 w 439771"/>
                      <a:gd name="connsiteY1" fmla="*/ 5747 h 546763"/>
                      <a:gd name="connsiteX2" fmla="*/ 143875 w 439771"/>
                      <a:gd name="connsiteY2" fmla="*/ 75947 h 546763"/>
                      <a:gd name="connsiteX3" fmla="*/ 316468 w 439771"/>
                      <a:gd name="connsiteY3" fmla="*/ 54134 h 546763"/>
                      <a:gd name="connsiteX4" fmla="*/ 304276 w 439771"/>
                      <a:gd name="connsiteY4" fmla="*/ 155480 h 546763"/>
                      <a:gd name="connsiteX5" fmla="*/ 438959 w 439771"/>
                      <a:gd name="connsiteY5" fmla="*/ 220155 h 546763"/>
                      <a:gd name="connsiteX6" fmla="*/ 382666 w 439771"/>
                      <a:gd name="connsiteY6" fmla="*/ 323025 h 546763"/>
                      <a:gd name="connsiteX7" fmla="*/ 433149 w 439771"/>
                      <a:gd name="connsiteY7" fmla="*/ 415894 h 546763"/>
                      <a:gd name="connsiteX8" fmla="*/ 345995 w 439771"/>
                      <a:gd name="connsiteY8" fmla="*/ 447326 h 546763"/>
                      <a:gd name="connsiteX9" fmla="*/ 320754 w 439771"/>
                      <a:gd name="connsiteY9" fmla="*/ 539624 h 546763"/>
                      <a:gd name="connsiteX10" fmla="*/ 193976 w 439771"/>
                      <a:gd name="connsiteY10" fmla="*/ 518764 h 546763"/>
                      <a:gd name="connsiteX11" fmla="*/ 160067 w 439771"/>
                      <a:gd name="connsiteY11" fmla="*/ 542100 h 546763"/>
                      <a:gd name="connsiteX12" fmla="*/ 43291 w 439771"/>
                      <a:gd name="connsiteY12" fmla="*/ 448374 h 546763"/>
                      <a:gd name="connsiteX13" fmla="*/ 13382 w 439771"/>
                      <a:gd name="connsiteY13" fmla="*/ 143765 h 546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39771" h="546763">
                        <a:moveTo>
                          <a:pt x="13382" y="143765"/>
                        </a:moveTo>
                        <a:cubicBezTo>
                          <a:pt x="13382" y="143765"/>
                          <a:pt x="16335" y="36227"/>
                          <a:pt x="78343" y="5747"/>
                        </a:cubicBezTo>
                        <a:cubicBezTo>
                          <a:pt x="140350" y="-24733"/>
                          <a:pt x="143875" y="75947"/>
                          <a:pt x="143875" y="75947"/>
                        </a:cubicBezTo>
                        <a:cubicBezTo>
                          <a:pt x="143875" y="75947"/>
                          <a:pt x="285702" y="-14160"/>
                          <a:pt x="316468" y="54134"/>
                        </a:cubicBezTo>
                        <a:cubicBezTo>
                          <a:pt x="347233" y="122429"/>
                          <a:pt x="304276" y="155480"/>
                          <a:pt x="304276" y="155480"/>
                        </a:cubicBezTo>
                        <a:cubicBezTo>
                          <a:pt x="304276" y="155480"/>
                          <a:pt x="430196" y="151099"/>
                          <a:pt x="438959" y="220155"/>
                        </a:cubicBezTo>
                        <a:cubicBezTo>
                          <a:pt x="447722" y="289211"/>
                          <a:pt x="382666" y="323025"/>
                          <a:pt x="382666" y="323025"/>
                        </a:cubicBezTo>
                        <a:cubicBezTo>
                          <a:pt x="382666" y="323025"/>
                          <a:pt x="460486" y="386557"/>
                          <a:pt x="433149" y="415894"/>
                        </a:cubicBezTo>
                        <a:cubicBezTo>
                          <a:pt x="405812" y="445231"/>
                          <a:pt x="345995" y="447326"/>
                          <a:pt x="345995" y="447326"/>
                        </a:cubicBezTo>
                        <a:cubicBezTo>
                          <a:pt x="345995" y="447326"/>
                          <a:pt x="379904" y="515430"/>
                          <a:pt x="320754" y="539624"/>
                        </a:cubicBezTo>
                        <a:cubicBezTo>
                          <a:pt x="261604" y="563817"/>
                          <a:pt x="193976" y="518764"/>
                          <a:pt x="193976" y="518764"/>
                        </a:cubicBezTo>
                        <a:cubicBezTo>
                          <a:pt x="193976" y="518764"/>
                          <a:pt x="204454" y="550006"/>
                          <a:pt x="160067" y="542100"/>
                        </a:cubicBezTo>
                        <a:cubicBezTo>
                          <a:pt x="115681" y="534194"/>
                          <a:pt x="70818" y="513525"/>
                          <a:pt x="43291" y="448374"/>
                        </a:cubicBezTo>
                        <a:cubicBezTo>
                          <a:pt x="15763" y="383223"/>
                          <a:pt x="-19765" y="198724"/>
                          <a:pt x="13382" y="14376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0" name="任意多边形: 形状 269">
                    <a:extLst>
                      <a:ext uri="{FF2B5EF4-FFF2-40B4-BE49-F238E27FC236}">
                        <a16:creationId xmlns:a16="http://schemas.microsoft.com/office/drawing/2014/main" id="{3F14E54D-EB30-43B6-9632-2208E469B986}"/>
                      </a:ext>
                    </a:extLst>
                  </p:cNvPr>
                  <p:cNvSpPr/>
                  <p:nvPr/>
                </p:nvSpPr>
                <p:spPr>
                  <a:xfrm>
                    <a:off x="4343040" y="5533949"/>
                    <a:ext cx="45613" cy="84446"/>
                  </a:xfrm>
                  <a:custGeom>
                    <a:avLst/>
                    <a:gdLst>
                      <a:gd name="connsiteX0" fmla="*/ 40282 w 135722"/>
                      <a:gd name="connsiteY0" fmla="*/ 0 h 251269"/>
                      <a:gd name="connsiteX1" fmla="*/ 5516 w 135722"/>
                      <a:gd name="connsiteY1" fmla="*/ 149828 h 251269"/>
                      <a:gd name="connsiteX2" fmla="*/ 4183 w 135722"/>
                      <a:gd name="connsiteY2" fmla="*/ 208312 h 251269"/>
                      <a:gd name="connsiteX3" fmla="*/ 65809 w 135722"/>
                      <a:gd name="connsiteY3" fmla="*/ 251270 h 251269"/>
                      <a:gd name="connsiteX4" fmla="*/ 90574 w 135722"/>
                      <a:gd name="connsiteY4" fmla="*/ 243745 h 251269"/>
                      <a:gd name="connsiteX5" fmla="*/ 98290 w 135722"/>
                      <a:gd name="connsiteY5" fmla="*/ 226790 h 251269"/>
                      <a:gd name="connsiteX6" fmla="*/ 82192 w 135722"/>
                      <a:gd name="connsiteY6" fmla="*/ 195644 h 251269"/>
                      <a:gd name="connsiteX7" fmla="*/ 118768 w 135722"/>
                      <a:gd name="connsiteY7" fmla="*/ 94107 h 251269"/>
                      <a:gd name="connsiteX8" fmla="*/ 135723 w 135722"/>
                      <a:gd name="connsiteY8" fmla="*/ 6668 h 25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5722" h="251269">
                        <a:moveTo>
                          <a:pt x="40282" y="0"/>
                        </a:moveTo>
                        <a:cubicBezTo>
                          <a:pt x="40282" y="0"/>
                          <a:pt x="4945" y="134874"/>
                          <a:pt x="5516" y="149828"/>
                        </a:cubicBezTo>
                        <a:cubicBezTo>
                          <a:pt x="6088" y="164783"/>
                          <a:pt x="-6200" y="198692"/>
                          <a:pt x="4183" y="208312"/>
                        </a:cubicBezTo>
                        <a:cubicBezTo>
                          <a:pt x="23614" y="224161"/>
                          <a:pt x="44216" y="238525"/>
                          <a:pt x="65809" y="251270"/>
                        </a:cubicBezTo>
                        <a:cubicBezTo>
                          <a:pt x="74610" y="251155"/>
                          <a:pt x="83193" y="248545"/>
                          <a:pt x="90574" y="243745"/>
                        </a:cubicBezTo>
                        <a:cubicBezTo>
                          <a:pt x="95394" y="239421"/>
                          <a:pt x="98195" y="233267"/>
                          <a:pt x="98290" y="226790"/>
                        </a:cubicBezTo>
                        <a:cubicBezTo>
                          <a:pt x="98290" y="221742"/>
                          <a:pt x="84097" y="200596"/>
                          <a:pt x="82192" y="195644"/>
                        </a:cubicBezTo>
                        <a:cubicBezTo>
                          <a:pt x="80287" y="190691"/>
                          <a:pt x="108196" y="126206"/>
                          <a:pt x="118768" y="94107"/>
                        </a:cubicBezTo>
                        <a:cubicBezTo>
                          <a:pt x="126684" y="65446"/>
                          <a:pt x="132351" y="36214"/>
                          <a:pt x="135723" y="666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1" name="任意多边形: 形状 270">
                    <a:extLst>
                      <a:ext uri="{FF2B5EF4-FFF2-40B4-BE49-F238E27FC236}">
                        <a16:creationId xmlns:a16="http://schemas.microsoft.com/office/drawing/2014/main" id="{7094C5FA-5600-405B-844D-9DB6BDCAC5F9}"/>
                      </a:ext>
                    </a:extLst>
                  </p:cNvPr>
                  <p:cNvSpPr/>
                  <p:nvPr/>
                </p:nvSpPr>
                <p:spPr>
                  <a:xfrm>
                    <a:off x="4353778" y="5565513"/>
                    <a:ext cx="21494" cy="38569"/>
                  </a:xfrm>
                  <a:custGeom>
                    <a:avLst/>
                    <a:gdLst>
                      <a:gd name="connsiteX0" fmla="*/ 46718 w 63957"/>
                      <a:gd name="connsiteY0" fmla="*/ 0 h 114762"/>
                      <a:gd name="connsiteX1" fmla="*/ 25286 w 63957"/>
                      <a:gd name="connsiteY1" fmla="*/ 55816 h 114762"/>
                      <a:gd name="connsiteX2" fmla="*/ 331 w 63957"/>
                      <a:gd name="connsiteY2" fmla="*/ 105156 h 114762"/>
                      <a:gd name="connsiteX3" fmla="*/ 63958 w 63957"/>
                      <a:gd name="connsiteY3" fmla="*/ 64484 h 114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57" h="114762">
                        <a:moveTo>
                          <a:pt x="46718" y="0"/>
                        </a:moveTo>
                        <a:cubicBezTo>
                          <a:pt x="46718" y="0"/>
                          <a:pt x="26620" y="47625"/>
                          <a:pt x="25286" y="55816"/>
                        </a:cubicBezTo>
                        <a:cubicBezTo>
                          <a:pt x="23953" y="64008"/>
                          <a:pt x="-3289" y="86868"/>
                          <a:pt x="331" y="105156"/>
                        </a:cubicBezTo>
                        <a:cubicBezTo>
                          <a:pt x="3950" y="123444"/>
                          <a:pt x="44146" y="118586"/>
                          <a:pt x="63958" y="64484"/>
                        </a:cubicBezTo>
                      </a:path>
                    </a:pathLst>
                  </a:custGeom>
                  <a:solidFill>
                    <a:srgbClr val="BDBDBD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2" name="任意多边形: 形状 271">
                    <a:extLst>
                      <a:ext uri="{FF2B5EF4-FFF2-40B4-BE49-F238E27FC236}">
                        <a16:creationId xmlns:a16="http://schemas.microsoft.com/office/drawing/2014/main" id="{F75E4B35-1063-492F-A4FE-A53252AC7088}"/>
                      </a:ext>
                    </a:extLst>
                  </p:cNvPr>
                  <p:cNvSpPr/>
                  <p:nvPr/>
                </p:nvSpPr>
                <p:spPr>
                  <a:xfrm>
                    <a:off x="4350976" y="5287719"/>
                    <a:ext cx="74830" cy="256666"/>
                  </a:xfrm>
                  <a:custGeom>
                    <a:avLst/>
                    <a:gdLst>
                      <a:gd name="connsiteX0" fmla="*/ 145066 w 222656"/>
                      <a:gd name="connsiteY0" fmla="*/ 0 h 763714"/>
                      <a:gd name="connsiteX1" fmla="*/ 121825 w 222656"/>
                      <a:gd name="connsiteY1" fmla="*/ 299371 h 763714"/>
                      <a:gd name="connsiteX2" fmla="*/ 22003 w 222656"/>
                      <a:gd name="connsiteY2" fmla="*/ 613696 h 763714"/>
                      <a:gd name="connsiteX3" fmla="*/ 0 w 222656"/>
                      <a:gd name="connsiteY3" fmla="*/ 742093 h 763714"/>
                      <a:gd name="connsiteX4" fmla="*/ 102775 w 222656"/>
                      <a:gd name="connsiteY4" fmla="*/ 763714 h 763714"/>
                      <a:gd name="connsiteX5" fmla="*/ 160496 w 222656"/>
                      <a:gd name="connsiteY5" fmla="*/ 510159 h 763714"/>
                      <a:gd name="connsiteX6" fmla="*/ 220599 w 222656"/>
                      <a:gd name="connsiteY6" fmla="*/ 170783 h 763714"/>
                      <a:gd name="connsiteX7" fmla="*/ 145066 w 222656"/>
                      <a:gd name="connsiteY7" fmla="*/ 0 h 763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2656" h="763714">
                        <a:moveTo>
                          <a:pt x="145066" y="0"/>
                        </a:moveTo>
                        <a:cubicBezTo>
                          <a:pt x="145066" y="0"/>
                          <a:pt x="128206" y="275082"/>
                          <a:pt x="121825" y="299371"/>
                        </a:cubicBezTo>
                        <a:cubicBezTo>
                          <a:pt x="115443" y="323659"/>
                          <a:pt x="38862" y="545497"/>
                          <a:pt x="22003" y="613696"/>
                        </a:cubicBezTo>
                        <a:cubicBezTo>
                          <a:pt x="11659" y="655929"/>
                          <a:pt x="4305" y="698830"/>
                          <a:pt x="0" y="742093"/>
                        </a:cubicBezTo>
                        <a:lnTo>
                          <a:pt x="102775" y="763714"/>
                        </a:lnTo>
                        <a:lnTo>
                          <a:pt x="160496" y="510159"/>
                        </a:lnTo>
                        <a:cubicBezTo>
                          <a:pt x="160496" y="510159"/>
                          <a:pt x="235934" y="279082"/>
                          <a:pt x="220599" y="170783"/>
                        </a:cubicBezTo>
                        <a:cubicBezTo>
                          <a:pt x="212741" y="107670"/>
                          <a:pt x="186471" y="48273"/>
                          <a:pt x="145066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5000"/>
                      <a:lumOff val="75000"/>
                    </a:schemeClr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3" name="任意多边形: 形状 272">
                    <a:extLst>
                      <a:ext uri="{FF2B5EF4-FFF2-40B4-BE49-F238E27FC236}">
                        <a16:creationId xmlns:a16="http://schemas.microsoft.com/office/drawing/2014/main" id="{2505FAF5-AD56-42CD-81FF-7B0C730C8126}"/>
                      </a:ext>
                    </a:extLst>
                  </p:cNvPr>
                  <p:cNvSpPr/>
                  <p:nvPr/>
                </p:nvSpPr>
                <p:spPr>
                  <a:xfrm>
                    <a:off x="4364869" y="5507540"/>
                    <a:ext cx="257243" cy="216908"/>
                  </a:xfrm>
                  <a:custGeom>
                    <a:avLst/>
                    <a:gdLst>
                      <a:gd name="connsiteX0" fmla="*/ 639128 w 765429"/>
                      <a:gd name="connsiteY0" fmla="*/ 645414 h 645414"/>
                      <a:gd name="connsiteX1" fmla="*/ 648653 w 765429"/>
                      <a:gd name="connsiteY1" fmla="*/ 458724 h 645414"/>
                      <a:gd name="connsiteX2" fmla="*/ 727329 w 765429"/>
                      <a:gd name="connsiteY2" fmla="*/ 230124 h 645414"/>
                      <a:gd name="connsiteX3" fmla="*/ 765429 w 765429"/>
                      <a:gd name="connsiteY3" fmla="*/ 0 h 645414"/>
                      <a:gd name="connsiteX4" fmla="*/ 137732 w 765429"/>
                      <a:gd name="connsiteY4" fmla="*/ 21908 h 645414"/>
                      <a:gd name="connsiteX5" fmla="*/ 20860 w 765429"/>
                      <a:gd name="connsiteY5" fmla="*/ 490252 h 645414"/>
                      <a:gd name="connsiteX6" fmla="*/ 0 w 765429"/>
                      <a:gd name="connsiteY6" fmla="*/ 645414 h 64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5429" h="645414">
                        <a:moveTo>
                          <a:pt x="639128" y="645414"/>
                        </a:moveTo>
                        <a:cubicBezTo>
                          <a:pt x="640366" y="585597"/>
                          <a:pt x="642842" y="504920"/>
                          <a:pt x="648653" y="458724"/>
                        </a:cubicBezTo>
                        <a:cubicBezTo>
                          <a:pt x="658178" y="378905"/>
                          <a:pt x="692277" y="329565"/>
                          <a:pt x="727329" y="230124"/>
                        </a:cubicBezTo>
                        <a:cubicBezTo>
                          <a:pt x="762381" y="130683"/>
                          <a:pt x="765429" y="0"/>
                          <a:pt x="765429" y="0"/>
                        </a:cubicBezTo>
                        <a:lnTo>
                          <a:pt x="137732" y="21908"/>
                        </a:lnTo>
                        <a:cubicBezTo>
                          <a:pt x="137732" y="21908"/>
                          <a:pt x="64961" y="291751"/>
                          <a:pt x="20860" y="490252"/>
                        </a:cubicBezTo>
                        <a:cubicBezTo>
                          <a:pt x="8887" y="541173"/>
                          <a:pt x="1896" y="593141"/>
                          <a:pt x="0" y="645414"/>
                        </a:cubicBezTo>
                      </a:path>
                    </a:pathLst>
                  </a:custGeom>
                  <a:solidFill>
                    <a:srgbClr val="ECEFF1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4" name="任意多边形: 形状 273">
                    <a:extLst>
                      <a:ext uri="{FF2B5EF4-FFF2-40B4-BE49-F238E27FC236}">
                        <a16:creationId xmlns:a16="http://schemas.microsoft.com/office/drawing/2014/main" id="{5F8C483F-9D5B-4564-9E1A-6B458DD346E0}"/>
                      </a:ext>
                    </a:extLst>
                  </p:cNvPr>
                  <p:cNvSpPr/>
                  <p:nvPr/>
                </p:nvSpPr>
                <p:spPr>
                  <a:xfrm>
                    <a:off x="4438784" y="5540256"/>
                    <a:ext cx="179232" cy="13572"/>
                  </a:xfrm>
                  <a:custGeom>
                    <a:avLst/>
                    <a:gdLst>
                      <a:gd name="connsiteX0" fmla="*/ 0 w 533304"/>
                      <a:gd name="connsiteY0" fmla="*/ 25718 h 40385"/>
                      <a:gd name="connsiteX1" fmla="*/ 522256 w 533304"/>
                      <a:gd name="connsiteY1" fmla="*/ 40386 h 40385"/>
                      <a:gd name="connsiteX2" fmla="*/ 533305 w 533304"/>
                      <a:gd name="connsiteY2" fmla="*/ 0 h 40385"/>
                      <a:gd name="connsiteX3" fmla="*/ 0 w 533304"/>
                      <a:gd name="connsiteY3" fmla="*/ 25718 h 40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3304" h="40385">
                        <a:moveTo>
                          <a:pt x="0" y="25718"/>
                        </a:moveTo>
                        <a:lnTo>
                          <a:pt x="522256" y="40386"/>
                        </a:lnTo>
                        <a:lnTo>
                          <a:pt x="533305" y="0"/>
                        </a:lnTo>
                        <a:lnTo>
                          <a:pt x="0" y="25718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5" name="任意多边形: 形状 274">
                    <a:extLst>
                      <a:ext uri="{FF2B5EF4-FFF2-40B4-BE49-F238E27FC236}">
                        <a16:creationId xmlns:a16="http://schemas.microsoft.com/office/drawing/2014/main" id="{C9AFCC70-6FAD-47FE-8B3A-0F828E98A830}"/>
                      </a:ext>
                    </a:extLst>
                  </p:cNvPr>
                  <p:cNvSpPr/>
                  <p:nvPr/>
                </p:nvSpPr>
                <p:spPr>
                  <a:xfrm>
                    <a:off x="4426363" y="5551908"/>
                    <a:ext cx="3553" cy="169340"/>
                  </a:xfrm>
                  <a:custGeom>
                    <a:avLst/>
                    <a:gdLst>
                      <a:gd name="connsiteX0" fmla="*/ 10573 w 10572"/>
                      <a:gd name="connsiteY0" fmla="*/ 503872 h 503872"/>
                      <a:gd name="connsiteX1" fmla="*/ 0 w 10572"/>
                      <a:gd name="connsiteY1" fmla="*/ 0 h 503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72" h="503872">
                        <a:moveTo>
                          <a:pt x="10573" y="503872"/>
                        </a:moveTo>
                        <a:cubicBezTo>
                          <a:pt x="10573" y="503872"/>
                          <a:pt x="286" y="177260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6" name="任意多边形: 形状 275">
                    <a:extLst>
                      <a:ext uri="{FF2B5EF4-FFF2-40B4-BE49-F238E27FC236}">
                        <a16:creationId xmlns:a16="http://schemas.microsoft.com/office/drawing/2014/main" id="{6B01D720-BBD3-4702-8C49-B3C4DCCDC018}"/>
                      </a:ext>
                    </a:extLst>
                  </p:cNvPr>
                  <p:cNvSpPr/>
                  <p:nvPr/>
                </p:nvSpPr>
                <p:spPr>
                  <a:xfrm>
                    <a:off x="4385645" y="5053703"/>
                    <a:ext cx="264336" cy="499677"/>
                  </a:xfrm>
                  <a:custGeom>
                    <a:avLst/>
                    <a:gdLst>
                      <a:gd name="connsiteX0" fmla="*/ 532066 w 786534"/>
                      <a:gd name="connsiteY0" fmla="*/ 5371 h 1486793"/>
                      <a:gd name="connsiteX1" fmla="*/ 608266 w 786534"/>
                      <a:gd name="connsiteY1" fmla="*/ 56615 h 1486793"/>
                      <a:gd name="connsiteX2" fmla="*/ 720661 w 786534"/>
                      <a:gd name="connsiteY2" fmla="*/ 203872 h 1486793"/>
                      <a:gd name="connsiteX3" fmla="*/ 704374 w 786534"/>
                      <a:gd name="connsiteY3" fmla="*/ 794422 h 1486793"/>
                      <a:gd name="connsiteX4" fmla="*/ 757809 w 786534"/>
                      <a:gd name="connsiteY4" fmla="*/ 1171612 h 1486793"/>
                      <a:gd name="connsiteX5" fmla="*/ 786384 w 786534"/>
                      <a:gd name="connsiteY5" fmla="*/ 1428787 h 1486793"/>
                      <a:gd name="connsiteX6" fmla="*/ 555879 w 786534"/>
                      <a:gd name="connsiteY6" fmla="*/ 1456885 h 1486793"/>
                      <a:gd name="connsiteX7" fmla="*/ 120682 w 786534"/>
                      <a:gd name="connsiteY7" fmla="*/ 1482127 h 1486793"/>
                      <a:gd name="connsiteX8" fmla="*/ 84010 w 786534"/>
                      <a:gd name="connsiteY8" fmla="*/ 1486794 h 1486793"/>
                      <a:gd name="connsiteX9" fmla="*/ 74485 w 786534"/>
                      <a:gd name="connsiteY9" fmla="*/ 1399926 h 1486793"/>
                      <a:gd name="connsiteX10" fmla="*/ 50768 w 786534"/>
                      <a:gd name="connsiteY10" fmla="*/ 1471459 h 1486793"/>
                      <a:gd name="connsiteX11" fmla="*/ 0 w 786534"/>
                      <a:gd name="connsiteY11" fmla="*/ 1459838 h 1486793"/>
                      <a:gd name="connsiteX12" fmla="*/ 39433 w 786534"/>
                      <a:gd name="connsiteY12" fmla="*/ 1243811 h 1486793"/>
                      <a:gd name="connsiteX13" fmla="*/ 97917 w 786534"/>
                      <a:gd name="connsiteY13" fmla="*/ 899578 h 1486793"/>
                      <a:gd name="connsiteX14" fmla="*/ 21146 w 786534"/>
                      <a:gd name="connsiteY14" fmla="*/ 620495 h 1486793"/>
                      <a:gd name="connsiteX15" fmla="*/ 97346 w 786534"/>
                      <a:gd name="connsiteY15" fmla="*/ 312647 h 1486793"/>
                      <a:gd name="connsiteX16" fmla="*/ 326993 w 786534"/>
                      <a:gd name="connsiteY16" fmla="*/ 73189 h 1486793"/>
                      <a:gd name="connsiteX17" fmla="*/ 532066 w 786534"/>
                      <a:gd name="connsiteY17" fmla="*/ 5371 h 1486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86534" h="1486793">
                        <a:moveTo>
                          <a:pt x="532066" y="5371"/>
                        </a:moveTo>
                        <a:lnTo>
                          <a:pt x="608266" y="56615"/>
                        </a:lnTo>
                        <a:cubicBezTo>
                          <a:pt x="608266" y="56615"/>
                          <a:pt x="698468" y="137197"/>
                          <a:pt x="720661" y="203872"/>
                        </a:cubicBezTo>
                        <a:cubicBezTo>
                          <a:pt x="742855" y="270547"/>
                          <a:pt x="726757" y="666501"/>
                          <a:pt x="704374" y="794422"/>
                        </a:cubicBezTo>
                        <a:cubicBezTo>
                          <a:pt x="681990" y="922342"/>
                          <a:pt x="737902" y="1081696"/>
                          <a:pt x="757809" y="1171612"/>
                        </a:cubicBezTo>
                        <a:cubicBezTo>
                          <a:pt x="777716" y="1261528"/>
                          <a:pt x="786384" y="1428787"/>
                          <a:pt x="786384" y="1428787"/>
                        </a:cubicBezTo>
                        <a:cubicBezTo>
                          <a:pt x="786384" y="1428787"/>
                          <a:pt x="800481" y="1448408"/>
                          <a:pt x="555879" y="1456885"/>
                        </a:cubicBezTo>
                        <a:cubicBezTo>
                          <a:pt x="311277" y="1465363"/>
                          <a:pt x="140684" y="1478126"/>
                          <a:pt x="120682" y="1482127"/>
                        </a:cubicBezTo>
                        <a:cubicBezTo>
                          <a:pt x="108595" y="1484603"/>
                          <a:pt x="96336" y="1486165"/>
                          <a:pt x="84010" y="1486794"/>
                        </a:cubicBezTo>
                        <a:lnTo>
                          <a:pt x="74485" y="1399926"/>
                        </a:lnTo>
                        <a:lnTo>
                          <a:pt x="50768" y="1471459"/>
                        </a:lnTo>
                        <a:lnTo>
                          <a:pt x="0" y="1459838"/>
                        </a:lnTo>
                        <a:cubicBezTo>
                          <a:pt x="0" y="1459838"/>
                          <a:pt x="31528" y="1304390"/>
                          <a:pt x="39433" y="1243811"/>
                        </a:cubicBezTo>
                        <a:cubicBezTo>
                          <a:pt x="47339" y="1183232"/>
                          <a:pt x="97250" y="977111"/>
                          <a:pt x="97917" y="899578"/>
                        </a:cubicBezTo>
                        <a:cubicBezTo>
                          <a:pt x="98584" y="822044"/>
                          <a:pt x="33814" y="697267"/>
                          <a:pt x="21146" y="620495"/>
                        </a:cubicBezTo>
                        <a:cubicBezTo>
                          <a:pt x="8477" y="543724"/>
                          <a:pt x="34004" y="412088"/>
                          <a:pt x="97346" y="312647"/>
                        </a:cubicBezTo>
                        <a:cubicBezTo>
                          <a:pt x="160687" y="213206"/>
                          <a:pt x="203168" y="174725"/>
                          <a:pt x="326993" y="73189"/>
                        </a:cubicBezTo>
                        <a:cubicBezTo>
                          <a:pt x="450818" y="-28348"/>
                          <a:pt x="532066" y="5371"/>
                          <a:pt x="532066" y="537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5000"/>
                      <a:lumOff val="75000"/>
                    </a:schemeClr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 dirty="0"/>
                  </a:p>
                </p:txBody>
              </p:sp>
              <p:sp>
                <p:nvSpPr>
                  <p:cNvPr id="277" name="任意多边形: 形状 276">
                    <a:extLst>
                      <a:ext uri="{FF2B5EF4-FFF2-40B4-BE49-F238E27FC236}">
                        <a16:creationId xmlns:a16="http://schemas.microsoft.com/office/drawing/2014/main" id="{7FC5A3FF-B2CD-4482-AD91-C835EC568F19}"/>
                      </a:ext>
                    </a:extLst>
                  </p:cNvPr>
                  <p:cNvSpPr/>
                  <p:nvPr/>
                </p:nvSpPr>
                <p:spPr>
                  <a:xfrm>
                    <a:off x="4497748" y="5428216"/>
                    <a:ext cx="85886" cy="27082"/>
                  </a:xfrm>
                  <a:custGeom>
                    <a:avLst/>
                    <a:gdLst>
                      <a:gd name="connsiteX0" fmla="*/ 0 w 255555"/>
                      <a:gd name="connsiteY0" fmla="*/ 51626 h 80581"/>
                      <a:gd name="connsiteX1" fmla="*/ 255556 w 255555"/>
                      <a:gd name="connsiteY1" fmla="*/ 80581 h 80581"/>
                      <a:gd name="connsiteX2" fmla="*/ 241173 w 255555"/>
                      <a:gd name="connsiteY2" fmla="*/ 13716 h 80581"/>
                      <a:gd name="connsiteX3" fmla="*/ 81724 w 255555"/>
                      <a:gd name="connsiteY3" fmla="*/ 0 h 80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5555" h="80581">
                        <a:moveTo>
                          <a:pt x="0" y="51626"/>
                        </a:moveTo>
                        <a:lnTo>
                          <a:pt x="255556" y="80581"/>
                        </a:lnTo>
                        <a:lnTo>
                          <a:pt x="241173" y="13716"/>
                        </a:lnTo>
                        <a:lnTo>
                          <a:pt x="81724" y="0"/>
                        </a:lnTo>
                      </a:path>
                    </a:pathLst>
                  </a:custGeom>
                  <a:noFill/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8" name="任意多边形: 形状 277">
                    <a:extLst>
                      <a:ext uri="{FF2B5EF4-FFF2-40B4-BE49-F238E27FC236}">
                        <a16:creationId xmlns:a16="http://schemas.microsoft.com/office/drawing/2014/main" id="{20278335-8626-453C-AF1A-F2B947C2EADE}"/>
                      </a:ext>
                    </a:extLst>
                  </p:cNvPr>
                  <p:cNvSpPr/>
                  <p:nvPr/>
                </p:nvSpPr>
                <p:spPr>
                  <a:xfrm>
                    <a:off x="4463368" y="5426968"/>
                    <a:ext cx="21543" cy="17158"/>
                  </a:xfrm>
                  <a:custGeom>
                    <a:avLst/>
                    <a:gdLst>
                      <a:gd name="connsiteX0" fmla="*/ 12954 w 64103"/>
                      <a:gd name="connsiteY0" fmla="*/ 0 h 51053"/>
                      <a:gd name="connsiteX1" fmla="*/ 0 w 64103"/>
                      <a:gd name="connsiteY1" fmla="*/ 43815 h 51053"/>
                      <a:gd name="connsiteX2" fmla="*/ 64103 w 64103"/>
                      <a:gd name="connsiteY2" fmla="*/ 51054 h 51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103" h="51053">
                        <a:moveTo>
                          <a:pt x="12954" y="0"/>
                        </a:moveTo>
                        <a:lnTo>
                          <a:pt x="0" y="43815"/>
                        </a:lnTo>
                        <a:lnTo>
                          <a:pt x="64103" y="51054"/>
                        </a:lnTo>
                      </a:path>
                    </a:pathLst>
                  </a:custGeom>
                  <a:noFill/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79" name="任意多边形: 形状 278">
                    <a:extLst>
                      <a:ext uri="{FF2B5EF4-FFF2-40B4-BE49-F238E27FC236}">
                        <a16:creationId xmlns:a16="http://schemas.microsoft.com/office/drawing/2014/main" id="{E955CE44-0FCE-45F9-B597-8B8C16274944}"/>
                      </a:ext>
                    </a:extLst>
                  </p:cNvPr>
                  <p:cNvSpPr/>
                  <p:nvPr/>
                </p:nvSpPr>
                <p:spPr>
                  <a:xfrm>
                    <a:off x="4488881" y="5267615"/>
                    <a:ext cx="11076" cy="12196"/>
                  </a:xfrm>
                  <a:custGeom>
                    <a:avLst/>
                    <a:gdLst>
                      <a:gd name="connsiteX0" fmla="*/ 32956 w 32956"/>
                      <a:gd name="connsiteY0" fmla="*/ 36290 h 36290"/>
                      <a:gd name="connsiteX1" fmla="*/ 0 w 32956"/>
                      <a:gd name="connsiteY1" fmla="*/ 0 h 3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956" h="36290">
                        <a:moveTo>
                          <a:pt x="32956" y="36290"/>
                        </a:moveTo>
                        <a:cubicBezTo>
                          <a:pt x="20945" y="25165"/>
                          <a:pt x="9915" y="13020"/>
                          <a:pt x="0" y="0"/>
                        </a:cubicBezTo>
                      </a:path>
                    </a:pathLst>
                  </a:custGeom>
                  <a:noFill/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0" name="任意多边形: 形状 279">
                    <a:extLst>
                      <a:ext uri="{FF2B5EF4-FFF2-40B4-BE49-F238E27FC236}">
                        <a16:creationId xmlns:a16="http://schemas.microsoft.com/office/drawing/2014/main" id="{8C041169-EEDA-4E61-BF03-47509BF1724B}"/>
                      </a:ext>
                    </a:extLst>
                  </p:cNvPr>
                  <p:cNvSpPr/>
                  <p:nvPr/>
                </p:nvSpPr>
                <p:spPr>
                  <a:xfrm>
                    <a:off x="4510841" y="5289670"/>
                    <a:ext cx="18982" cy="15365"/>
                  </a:xfrm>
                  <a:custGeom>
                    <a:avLst/>
                    <a:gdLst>
                      <a:gd name="connsiteX0" fmla="*/ 56483 w 56483"/>
                      <a:gd name="connsiteY0" fmla="*/ 45720 h 45719"/>
                      <a:gd name="connsiteX1" fmla="*/ 0 w 56483"/>
                      <a:gd name="connsiteY1" fmla="*/ 0 h 45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6483" h="45719">
                        <a:moveTo>
                          <a:pt x="56483" y="45720"/>
                        </a:moveTo>
                        <a:cubicBezTo>
                          <a:pt x="56483" y="45720"/>
                          <a:pt x="29528" y="25337"/>
                          <a:pt x="0" y="0"/>
                        </a:cubicBezTo>
                      </a:path>
                    </a:pathLst>
                  </a:custGeom>
                  <a:noFill/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1" name="任意多边形: 形状 280">
                    <a:extLst>
                      <a:ext uri="{FF2B5EF4-FFF2-40B4-BE49-F238E27FC236}">
                        <a16:creationId xmlns:a16="http://schemas.microsoft.com/office/drawing/2014/main" id="{19428693-054A-49FD-90A3-9F3ED1C2F434}"/>
                      </a:ext>
                    </a:extLst>
                  </p:cNvPr>
                  <p:cNvSpPr/>
                  <p:nvPr/>
                </p:nvSpPr>
                <p:spPr>
                  <a:xfrm>
                    <a:off x="4393327" y="5053694"/>
                    <a:ext cx="196709" cy="254927"/>
                  </a:xfrm>
                  <a:custGeom>
                    <a:avLst/>
                    <a:gdLst>
                      <a:gd name="connsiteX0" fmla="*/ 509206 w 585311"/>
                      <a:gd name="connsiteY0" fmla="*/ 5398 h 758539"/>
                      <a:gd name="connsiteX1" fmla="*/ 304133 w 585311"/>
                      <a:gd name="connsiteY1" fmla="*/ 73216 h 758539"/>
                      <a:gd name="connsiteX2" fmla="*/ 74295 w 585311"/>
                      <a:gd name="connsiteY2" fmla="*/ 312675 h 758539"/>
                      <a:gd name="connsiteX3" fmla="*/ 0 w 585311"/>
                      <a:gd name="connsiteY3" fmla="*/ 513747 h 758539"/>
                      <a:gd name="connsiteX4" fmla="*/ 4953 w 585311"/>
                      <a:gd name="connsiteY4" fmla="*/ 536417 h 758539"/>
                      <a:gd name="connsiteX5" fmla="*/ 79820 w 585311"/>
                      <a:gd name="connsiteY5" fmla="*/ 758540 h 758539"/>
                      <a:gd name="connsiteX6" fmla="*/ 267748 w 585311"/>
                      <a:gd name="connsiteY6" fmla="*/ 279051 h 758539"/>
                      <a:gd name="connsiteX7" fmla="*/ 585311 w 585311"/>
                      <a:gd name="connsiteY7" fmla="*/ 56642 h 758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85311" h="758539">
                        <a:moveTo>
                          <a:pt x="509206" y="5398"/>
                        </a:moveTo>
                        <a:cubicBezTo>
                          <a:pt x="509206" y="5398"/>
                          <a:pt x="427958" y="-28416"/>
                          <a:pt x="304133" y="73216"/>
                        </a:cubicBezTo>
                        <a:cubicBezTo>
                          <a:pt x="180308" y="174848"/>
                          <a:pt x="137922" y="213424"/>
                          <a:pt x="74295" y="312675"/>
                        </a:cubicBezTo>
                        <a:cubicBezTo>
                          <a:pt x="36281" y="374035"/>
                          <a:pt x="11020" y="442414"/>
                          <a:pt x="0" y="513747"/>
                        </a:cubicBezTo>
                        <a:cubicBezTo>
                          <a:pt x="1524" y="521177"/>
                          <a:pt x="3143" y="528702"/>
                          <a:pt x="4953" y="536417"/>
                        </a:cubicBezTo>
                        <a:cubicBezTo>
                          <a:pt x="40386" y="686150"/>
                          <a:pt x="79820" y="758540"/>
                          <a:pt x="79820" y="758540"/>
                        </a:cubicBezTo>
                        <a:cubicBezTo>
                          <a:pt x="79820" y="758540"/>
                          <a:pt x="148399" y="417354"/>
                          <a:pt x="267748" y="279051"/>
                        </a:cubicBezTo>
                        <a:cubicBezTo>
                          <a:pt x="387096" y="140748"/>
                          <a:pt x="585311" y="56642"/>
                          <a:pt x="585311" y="56642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5000"/>
                      <a:lumOff val="75000"/>
                    </a:schemeClr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2" name="任意多边形: 形状 281">
                    <a:extLst>
                      <a:ext uri="{FF2B5EF4-FFF2-40B4-BE49-F238E27FC236}">
                        <a16:creationId xmlns:a16="http://schemas.microsoft.com/office/drawing/2014/main" id="{4F62D220-CA3F-4FC7-9B80-F5722AA604D7}"/>
                      </a:ext>
                    </a:extLst>
                  </p:cNvPr>
                  <p:cNvSpPr/>
                  <p:nvPr/>
                </p:nvSpPr>
                <p:spPr>
                  <a:xfrm>
                    <a:off x="4406194" y="4816889"/>
                    <a:ext cx="200041" cy="480209"/>
                  </a:xfrm>
                  <a:custGeom>
                    <a:avLst/>
                    <a:gdLst>
                      <a:gd name="connsiteX0" fmla="*/ 173072 w 595224"/>
                      <a:gd name="connsiteY0" fmla="*/ 44503 h 1428867"/>
                      <a:gd name="connsiteX1" fmla="*/ 76965 w 595224"/>
                      <a:gd name="connsiteY1" fmla="*/ 193855 h 1428867"/>
                      <a:gd name="connsiteX2" fmla="*/ 52200 w 595224"/>
                      <a:gd name="connsiteY2" fmla="*/ 337683 h 1428867"/>
                      <a:gd name="connsiteX3" fmla="*/ 3908 w 595224"/>
                      <a:gd name="connsiteY3" fmla="*/ 404930 h 1428867"/>
                      <a:gd name="connsiteX4" fmla="*/ 40770 w 595224"/>
                      <a:gd name="connsiteY4" fmla="*/ 436362 h 1428867"/>
                      <a:gd name="connsiteX5" fmla="*/ 91062 w 595224"/>
                      <a:gd name="connsiteY5" fmla="*/ 598287 h 1428867"/>
                      <a:gd name="connsiteX6" fmla="*/ 189646 w 595224"/>
                      <a:gd name="connsiteY6" fmla="*/ 606764 h 1428867"/>
                      <a:gd name="connsiteX7" fmla="*/ 213458 w 595224"/>
                      <a:gd name="connsiteY7" fmla="*/ 778976 h 1428867"/>
                      <a:gd name="connsiteX8" fmla="*/ 22387 w 595224"/>
                      <a:gd name="connsiteY8" fmla="*/ 1118447 h 1428867"/>
                      <a:gd name="connsiteX9" fmla="*/ 26863 w 595224"/>
                      <a:gd name="connsiteY9" fmla="*/ 1428867 h 1428867"/>
                      <a:gd name="connsiteX10" fmla="*/ 119732 w 595224"/>
                      <a:gd name="connsiteY10" fmla="*/ 1000909 h 1428867"/>
                      <a:gd name="connsiteX11" fmla="*/ 383670 w 595224"/>
                      <a:gd name="connsiteY11" fmla="*/ 754021 h 1428867"/>
                      <a:gd name="connsiteX12" fmla="*/ 470919 w 595224"/>
                      <a:gd name="connsiteY12" fmla="*/ 709825 h 1428867"/>
                      <a:gd name="connsiteX13" fmla="*/ 437200 w 595224"/>
                      <a:gd name="connsiteY13" fmla="*/ 613051 h 1428867"/>
                      <a:gd name="connsiteX14" fmla="*/ 440153 w 595224"/>
                      <a:gd name="connsiteY14" fmla="*/ 526564 h 1428867"/>
                      <a:gd name="connsiteX15" fmla="*/ 583028 w 595224"/>
                      <a:gd name="connsiteY15" fmla="*/ 363686 h 1428867"/>
                      <a:gd name="connsiteX16" fmla="*/ 506828 w 595224"/>
                      <a:gd name="connsiteY16" fmla="*/ 56505 h 1428867"/>
                      <a:gd name="connsiteX17" fmla="*/ 173072 w 595224"/>
                      <a:gd name="connsiteY17" fmla="*/ 44503 h 1428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95224" h="1428867">
                        <a:moveTo>
                          <a:pt x="173072" y="44503"/>
                        </a:moveTo>
                        <a:cubicBezTo>
                          <a:pt x="173072" y="44503"/>
                          <a:pt x="83632" y="128038"/>
                          <a:pt x="76965" y="193855"/>
                        </a:cubicBezTo>
                        <a:cubicBezTo>
                          <a:pt x="70297" y="259673"/>
                          <a:pt x="63344" y="316442"/>
                          <a:pt x="52200" y="337683"/>
                        </a:cubicBezTo>
                        <a:cubicBezTo>
                          <a:pt x="41055" y="358924"/>
                          <a:pt x="-15142" y="372830"/>
                          <a:pt x="3908" y="404930"/>
                        </a:cubicBezTo>
                        <a:cubicBezTo>
                          <a:pt x="22958" y="437029"/>
                          <a:pt x="40770" y="436362"/>
                          <a:pt x="40770" y="436362"/>
                        </a:cubicBezTo>
                        <a:cubicBezTo>
                          <a:pt x="40770" y="436362"/>
                          <a:pt x="69345" y="578380"/>
                          <a:pt x="91062" y="598287"/>
                        </a:cubicBezTo>
                        <a:cubicBezTo>
                          <a:pt x="112779" y="618194"/>
                          <a:pt x="189646" y="606764"/>
                          <a:pt x="189646" y="606764"/>
                        </a:cubicBezTo>
                        <a:lnTo>
                          <a:pt x="213458" y="778976"/>
                        </a:lnTo>
                        <a:cubicBezTo>
                          <a:pt x="213458" y="778976"/>
                          <a:pt x="53533" y="920804"/>
                          <a:pt x="22387" y="1118447"/>
                        </a:cubicBezTo>
                        <a:cubicBezTo>
                          <a:pt x="-8760" y="1316091"/>
                          <a:pt x="26863" y="1428867"/>
                          <a:pt x="26863" y="1428867"/>
                        </a:cubicBezTo>
                        <a:cubicBezTo>
                          <a:pt x="26863" y="1428867"/>
                          <a:pt x="47723" y="1117495"/>
                          <a:pt x="119732" y="1000909"/>
                        </a:cubicBezTo>
                        <a:cubicBezTo>
                          <a:pt x="191741" y="884323"/>
                          <a:pt x="359000" y="773928"/>
                          <a:pt x="383670" y="754021"/>
                        </a:cubicBezTo>
                        <a:cubicBezTo>
                          <a:pt x="408339" y="734114"/>
                          <a:pt x="470919" y="709825"/>
                          <a:pt x="470919" y="709825"/>
                        </a:cubicBezTo>
                        <a:cubicBezTo>
                          <a:pt x="470919" y="709825"/>
                          <a:pt x="441201" y="643150"/>
                          <a:pt x="437200" y="613051"/>
                        </a:cubicBezTo>
                        <a:cubicBezTo>
                          <a:pt x="433200" y="582952"/>
                          <a:pt x="434533" y="538660"/>
                          <a:pt x="440153" y="526564"/>
                        </a:cubicBezTo>
                        <a:cubicBezTo>
                          <a:pt x="445773" y="514467"/>
                          <a:pt x="545690" y="478177"/>
                          <a:pt x="583028" y="363686"/>
                        </a:cubicBezTo>
                        <a:cubicBezTo>
                          <a:pt x="620366" y="249196"/>
                          <a:pt x="565407" y="114036"/>
                          <a:pt x="506828" y="56505"/>
                        </a:cubicBezTo>
                        <a:cubicBezTo>
                          <a:pt x="448249" y="-1026"/>
                          <a:pt x="247938" y="-29601"/>
                          <a:pt x="173072" y="445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3" name="任意多边形: 形状 282">
                    <a:extLst>
                      <a:ext uri="{FF2B5EF4-FFF2-40B4-BE49-F238E27FC236}">
                        <a16:creationId xmlns:a16="http://schemas.microsoft.com/office/drawing/2014/main" id="{ACE5D8C4-F895-4D63-9032-69348B7959B0}"/>
                      </a:ext>
                    </a:extLst>
                  </p:cNvPr>
                  <p:cNvSpPr/>
                  <p:nvPr/>
                </p:nvSpPr>
                <p:spPr>
                  <a:xfrm>
                    <a:off x="4460295" y="4816913"/>
                    <a:ext cx="146174" cy="175405"/>
                  </a:xfrm>
                  <a:custGeom>
                    <a:avLst/>
                    <a:gdLst>
                      <a:gd name="connsiteX0" fmla="*/ 422434 w 434940"/>
                      <a:gd name="connsiteY0" fmla="*/ 363803 h 521917"/>
                      <a:gd name="connsiteX1" fmla="*/ 346234 w 434940"/>
                      <a:gd name="connsiteY1" fmla="*/ 56621 h 521917"/>
                      <a:gd name="connsiteX2" fmla="*/ 12192 w 434940"/>
                      <a:gd name="connsiteY2" fmla="*/ 44429 h 521917"/>
                      <a:gd name="connsiteX3" fmla="*/ 0 w 434940"/>
                      <a:gd name="connsiteY3" fmla="*/ 56621 h 521917"/>
                      <a:gd name="connsiteX4" fmla="*/ 86963 w 434940"/>
                      <a:gd name="connsiteY4" fmla="*/ 53764 h 521917"/>
                      <a:gd name="connsiteX5" fmla="*/ 129254 w 434940"/>
                      <a:gd name="connsiteY5" fmla="*/ 156539 h 521917"/>
                      <a:gd name="connsiteX6" fmla="*/ 155829 w 434940"/>
                      <a:gd name="connsiteY6" fmla="*/ 232739 h 521917"/>
                      <a:gd name="connsiteX7" fmla="*/ 176594 w 434940"/>
                      <a:gd name="connsiteY7" fmla="*/ 315511 h 521917"/>
                      <a:gd name="connsiteX8" fmla="*/ 262319 w 434940"/>
                      <a:gd name="connsiteY8" fmla="*/ 306557 h 521917"/>
                      <a:gd name="connsiteX9" fmla="*/ 248507 w 434940"/>
                      <a:gd name="connsiteY9" fmla="*/ 423143 h 521917"/>
                      <a:gd name="connsiteX10" fmla="*/ 195834 w 434940"/>
                      <a:gd name="connsiteY10" fmla="*/ 448861 h 521917"/>
                      <a:gd name="connsiteX11" fmla="*/ 283464 w 434940"/>
                      <a:gd name="connsiteY11" fmla="*/ 521918 h 521917"/>
                      <a:gd name="connsiteX12" fmla="*/ 422434 w 434940"/>
                      <a:gd name="connsiteY12" fmla="*/ 363803 h 521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34940" h="521917">
                        <a:moveTo>
                          <a:pt x="422434" y="363803"/>
                        </a:moveTo>
                        <a:cubicBezTo>
                          <a:pt x="460534" y="249503"/>
                          <a:pt x="404813" y="114152"/>
                          <a:pt x="346234" y="56621"/>
                        </a:cubicBezTo>
                        <a:cubicBezTo>
                          <a:pt x="287655" y="-910"/>
                          <a:pt x="87059" y="-29675"/>
                          <a:pt x="12192" y="44429"/>
                        </a:cubicBezTo>
                        <a:cubicBezTo>
                          <a:pt x="12192" y="44429"/>
                          <a:pt x="7429" y="48906"/>
                          <a:pt x="0" y="56621"/>
                        </a:cubicBezTo>
                        <a:cubicBezTo>
                          <a:pt x="28461" y="49506"/>
                          <a:pt x="58103" y="48535"/>
                          <a:pt x="86963" y="53764"/>
                        </a:cubicBezTo>
                        <a:cubicBezTo>
                          <a:pt x="146876" y="63289"/>
                          <a:pt x="145542" y="110914"/>
                          <a:pt x="129254" y="156539"/>
                        </a:cubicBezTo>
                        <a:cubicBezTo>
                          <a:pt x="112967" y="202163"/>
                          <a:pt x="125254" y="210260"/>
                          <a:pt x="155829" y="232739"/>
                        </a:cubicBezTo>
                        <a:cubicBezTo>
                          <a:pt x="186404" y="255218"/>
                          <a:pt x="155067" y="298366"/>
                          <a:pt x="176594" y="315511"/>
                        </a:cubicBezTo>
                        <a:cubicBezTo>
                          <a:pt x="198120" y="332656"/>
                          <a:pt x="215646" y="239311"/>
                          <a:pt x="262319" y="306557"/>
                        </a:cubicBezTo>
                        <a:cubicBezTo>
                          <a:pt x="308991" y="373804"/>
                          <a:pt x="277654" y="404284"/>
                          <a:pt x="248507" y="423143"/>
                        </a:cubicBezTo>
                        <a:cubicBezTo>
                          <a:pt x="232181" y="434040"/>
                          <a:pt x="214465" y="442698"/>
                          <a:pt x="195834" y="448861"/>
                        </a:cubicBezTo>
                        <a:cubicBezTo>
                          <a:pt x="195834" y="448861"/>
                          <a:pt x="239935" y="500581"/>
                          <a:pt x="283464" y="521918"/>
                        </a:cubicBezTo>
                        <a:cubicBezTo>
                          <a:pt x="304324" y="506392"/>
                          <a:pt x="388525" y="466673"/>
                          <a:pt x="422434" y="363803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4" name="任意多边形: 形状 283">
                    <a:extLst>
                      <a:ext uri="{FF2B5EF4-FFF2-40B4-BE49-F238E27FC236}">
                        <a16:creationId xmlns:a16="http://schemas.microsoft.com/office/drawing/2014/main" id="{278C7D74-C9A6-4CD1-B73F-7262A9D6B900}"/>
                      </a:ext>
                    </a:extLst>
                  </p:cNvPr>
                  <p:cNvSpPr/>
                  <p:nvPr/>
                </p:nvSpPr>
                <p:spPr>
                  <a:xfrm>
                    <a:off x="4436191" y="4960915"/>
                    <a:ext cx="30667" cy="11076"/>
                  </a:xfrm>
                  <a:custGeom>
                    <a:avLst/>
                    <a:gdLst>
                      <a:gd name="connsiteX0" fmla="*/ 0 w 91249"/>
                      <a:gd name="connsiteY0" fmla="*/ 32957 h 32956"/>
                      <a:gd name="connsiteX1" fmla="*/ 91250 w 91249"/>
                      <a:gd name="connsiteY1" fmla="*/ 0 h 32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1249" h="32956">
                        <a:moveTo>
                          <a:pt x="0" y="32957"/>
                        </a:moveTo>
                        <a:cubicBezTo>
                          <a:pt x="0" y="32957"/>
                          <a:pt x="62389" y="27813"/>
                          <a:pt x="91250" y="0"/>
                        </a:cubicBezTo>
                      </a:path>
                    </a:pathLst>
                  </a:custGeom>
                  <a:noFill/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5" name="任意多边形: 形状 284">
                    <a:extLst>
                      <a:ext uri="{FF2B5EF4-FFF2-40B4-BE49-F238E27FC236}">
                        <a16:creationId xmlns:a16="http://schemas.microsoft.com/office/drawing/2014/main" id="{8D74926E-A516-4D36-B036-C2E22E61C289}"/>
                      </a:ext>
                    </a:extLst>
                  </p:cNvPr>
                  <p:cNvSpPr/>
                  <p:nvPr/>
                </p:nvSpPr>
                <p:spPr>
                  <a:xfrm>
                    <a:off x="4440467" y="4913632"/>
                    <a:ext cx="9050" cy="17994"/>
                  </a:xfrm>
                  <a:custGeom>
                    <a:avLst/>
                    <a:gdLst>
                      <a:gd name="connsiteX0" fmla="*/ 26900 w 26928"/>
                      <a:gd name="connsiteY0" fmla="*/ 26294 h 53540"/>
                      <a:gd name="connsiteX1" fmla="*/ 14422 w 26928"/>
                      <a:gd name="connsiteY1" fmla="*/ 53536 h 53540"/>
                      <a:gd name="connsiteX2" fmla="*/ 39 w 26928"/>
                      <a:gd name="connsiteY2" fmla="*/ 27247 h 53540"/>
                      <a:gd name="connsiteX3" fmla="*/ 12517 w 26928"/>
                      <a:gd name="connsiteY3" fmla="*/ 5 h 53540"/>
                      <a:gd name="connsiteX4" fmla="*/ 26900 w 26928"/>
                      <a:gd name="connsiteY4" fmla="*/ 26294 h 53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28" h="53540">
                        <a:moveTo>
                          <a:pt x="26900" y="26294"/>
                        </a:moveTo>
                        <a:cubicBezTo>
                          <a:pt x="27376" y="41058"/>
                          <a:pt x="21756" y="53250"/>
                          <a:pt x="14422" y="53536"/>
                        </a:cubicBezTo>
                        <a:cubicBezTo>
                          <a:pt x="7088" y="53821"/>
                          <a:pt x="611" y="42010"/>
                          <a:pt x="39" y="27247"/>
                        </a:cubicBezTo>
                        <a:cubicBezTo>
                          <a:pt x="-532" y="12483"/>
                          <a:pt x="5183" y="291"/>
                          <a:pt x="12517" y="5"/>
                        </a:cubicBezTo>
                        <a:cubicBezTo>
                          <a:pt x="19852" y="-281"/>
                          <a:pt x="26329" y="11530"/>
                          <a:pt x="26900" y="26294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6" name="任意多边形: 形状 285">
                    <a:extLst>
                      <a:ext uri="{FF2B5EF4-FFF2-40B4-BE49-F238E27FC236}">
                        <a16:creationId xmlns:a16="http://schemas.microsoft.com/office/drawing/2014/main" id="{D7CD9B49-6546-49A7-8FFF-2F04A81241A6}"/>
                      </a:ext>
                    </a:extLst>
                  </p:cNvPr>
                  <p:cNvSpPr/>
                  <p:nvPr/>
                </p:nvSpPr>
                <p:spPr>
                  <a:xfrm>
                    <a:off x="4440480" y="4898609"/>
                    <a:ext cx="16422" cy="5229"/>
                  </a:xfrm>
                  <a:custGeom>
                    <a:avLst/>
                    <a:gdLst>
                      <a:gd name="connsiteX0" fmla="*/ 0 w 48863"/>
                      <a:gd name="connsiteY0" fmla="*/ 10703 h 15560"/>
                      <a:gd name="connsiteX1" fmla="*/ 48863 w 48863"/>
                      <a:gd name="connsiteY1" fmla="*/ 15561 h 15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8863" h="15560">
                        <a:moveTo>
                          <a:pt x="0" y="10703"/>
                        </a:moveTo>
                        <a:cubicBezTo>
                          <a:pt x="0" y="10703"/>
                          <a:pt x="20098" y="-16348"/>
                          <a:pt x="48863" y="15561"/>
                        </a:cubicBezTo>
                      </a:path>
                    </a:pathLst>
                  </a:custGeom>
                  <a:noFill/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7" name="任意多边形: 形状 286">
                    <a:extLst>
                      <a:ext uri="{FF2B5EF4-FFF2-40B4-BE49-F238E27FC236}">
                        <a16:creationId xmlns:a16="http://schemas.microsoft.com/office/drawing/2014/main" id="{944AC6F8-7336-42F0-AEAC-B6F0C45ADEB5}"/>
                      </a:ext>
                    </a:extLst>
                  </p:cNvPr>
                  <p:cNvSpPr/>
                  <p:nvPr/>
                </p:nvSpPr>
                <p:spPr>
                  <a:xfrm>
                    <a:off x="4469930" y="5011460"/>
                    <a:ext cx="25001" cy="31275"/>
                  </a:xfrm>
                  <a:custGeom>
                    <a:avLst/>
                    <a:gdLst>
                      <a:gd name="connsiteX0" fmla="*/ 0 w 74390"/>
                      <a:gd name="connsiteY0" fmla="*/ 28004 h 93059"/>
                      <a:gd name="connsiteX1" fmla="*/ 74390 w 74390"/>
                      <a:gd name="connsiteY1" fmla="*/ 0 h 93059"/>
                      <a:gd name="connsiteX2" fmla="*/ 22574 w 74390"/>
                      <a:gd name="connsiteY2" fmla="*/ 93059 h 93059"/>
                      <a:gd name="connsiteX3" fmla="*/ 0 w 74390"/>
                      <a:gd name="connsiteY3" fmla="*/ 28004 h 93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390" h="93059">
                        <a:moveTo>
                          <a:pt x="0" y="28004"/>
                        </a:moveTo>
                        <a:lnTo>
                          <a:pt x="74390" y="0"/>
                        </a:lnTo>
                        <a:lnTo>
                          <a:pt x="22574" y="93059"/>
                        </a:lnTo>
                        <a:lnTo>
                          <a:pt x="0" y="28004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8" name="任意多边形: 形状 287">
                    <a:extLst>
                      <a:ext uri="{FF2B5EF4-FFF2-40B4-BE49-F238E27FC236}">
                        <a16:creationId xmlns:a16="http://schemas.microsoft.com/office/drawing/2014/main" id="{D4B22008-85C5-44F3-854A-935B399C6107}"/>
                      </a:ext>
                    </a:extLst>
                  </p:cNvPr>
                  <p:cNvSpPr/>
                  <p:nvPr/>
                </p:nvSpPr>
                <p:spPr>
                  <a:xfrm>
                    <a:off x="4365157" y="5480330"/>
                    <a:ext cx="45616" cy="144915"/>
                  </a:xfrm>
                  <a:custGeom>
                    <a:avLst/>
                    <a:gdLst>
                      <a:gd name="connsiteX0" fmla="*/ 97536 w 135731"/>
                      <a:gd name="connsiteY0" fmla="*/ 0 h 431196"/>
                      <a:gd name="connsiteX1" fmla="*/ 0 w 135731"/>
                      <a:gd name="connsiteY1" fmla="*/ 410813 h 431196"/>
                      <a:gd name="connsiteX2" fmla="*/ 87535 w 135731"/>
                      <a:gd name="connsiteY2" fmla="*/ 431197 h 431196"/>
                      <a:gd name="connsiteX3" fmla="*/ 135731 w 135731"/>
                      <a:gd name="connsiteY3" fmla="*/ 130778 h 431196"/>
                      <a:gd name="connsiteX4" fmla="*/ 97536 w 135731"/>
                      <a:gd name="connsiteY4" fmla="*/ 0 h 431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731" h="431196">
                        <a:moveTo>
                          <a:pt x="97536" y="0"/>
                        </a:moveTo>
                        <a:lnTo>
                          <a:pt x="0" y="410813"/>
                        </a:lnTo>
                        <a:lnTo>
                          <a:pt x="87535" y="431197"/>
                        </a:lnTo>
                        <a:lnTo>
                          <a:pt x="135731" y="130778"/>
                        </a:lnTo>
                        <a:lnTo>
                          <a:pt x="9753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89" name="任意多边形: 形状 288">
                    <a:extLst>
                      <a:ext uri="{FF2B5EF4-FFF2-40B4-BE49-F238E27FC236}">
                        <a16:creationId xmlns:a16="http://schemas.microsoft.com/office/drawing/2014/main" id="{4B049496-649A-48CA-A492-EEEFF32A4FC7}"/>
                      </a:ext>
                    </a:extLst>
                  </p:cNvPr>
                  <p:cNvSpPr/>
                  <p:nvPr/>
                </p:nvSpPr>
                <p:spPr>
                  <a:xfrm>
                    <a:off x="4409427" y="5149781"/>
                    <a:ext cx="36527" cy="147380"/>
                  </a:xfrm>
                  <a:custGeom>
                    <a:avLst/>
                    <a:gdLst>
                      <a:gd name="connsiteX0" fmla="*/ 52014 w 108687"/>
                      <a:gd name="connsiteY0" fmla="*/ 0 h 438531"/>
                      <a:gd name="connsiteX1" fmla="*/ 12771 w 108687"/>
                      <a:gd name="connsiteY1" fmla="*/ 128111 h 438531"/>
                      <a:gd name="connsiteX2" fmla="*/ 17247 w 108687"/>
                      <a:gd name="connsiteY2" fmla="*/ 438531 h 438531"/>
                      <a:gd name="connsiteX3" fmla="*/ 108687 w 108687"/>
                      <a:gd name="connsiteY3" fmla="*/ 13049 h 438531"/>
                      <a:gd name="connsiteX4" fmla="*/ 52014 w 108687"/>
                      <a:gd name="connsiteY4" fmla="*/ 0 h 438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687" h="438531">
                        <a:moveTo>
                          <a:pt x="52014" y="0"/>
                        </a:moveTo>
                        <a:cubicBezTo>
                          <a:pt x="33287" y="40767"/>
                          <a:pt x="20086" y="83849"/>
                          <a:pt x="12771" y="128111"/>
                        </a:cubicBezTo>
                        <a:cubicBezTo>
                          <a:pt x="-18376" y="325660"/>
                          <a:pt x="17247" y="438531"/>
                          <a:pt x="17247" y="438531"/>
                        </a:cubicBezTo>
                        <a:cubicBezTo>
                          <a:pt x="17247" y="438531"/>
                          <a:pt x="37916" y="131350"/>
                          <a:pt x="108687" y="13049"/>
                        </a:cubicBezTo>
                        <a:cubicBezTo>
                          <a:pt x="89361" y="10868"/>
                          <a:pt x="70349" y="6487"/>
                          <a:pt x="5201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0" name="任意多边形: 形状 289">
                    <a:extLst>
                      <a:ext uri="{FF2B5EF4-FFF2-40B4-BE49-F238E27FC236}">
                        <a16:creationId xmlns:a16="http://schemas.microsoft.com/office/drawing/2014/main" id="{9590A15C-B412-4EFF-981E-E5FB186577CF}"/>
                      </a:ext>
                    </a:extLst>
                  </p:cNvPr>
                  <p:cNvSpPr/>
                  <p:nvPr/>
                </p:nvSpPr>
                <p:spPr>
                  <a:xfrm>
                    <a:off x="4320918" y="5093638"/>
                    <a:ext cx="312964" cy="305972"/>
                  </a:xfrm>
                  <a:custGeom>
                    <a:avLst/>
                    <a:gdLst>
                      <a:gd name="connsiteX0" fmla="*/ 616744 w 931228"/>
                      <a:gd name="connsiteY0" fmla="*/ 295263 h 910423"/>
                      <a:gd name="connsiteX1" fmla="*/ 610076 w 931228"/>
                      <a:gd name="connsiteY1" fmla="*/ 643878 h 910423"/>
                      <a:gd name="connsiteX2" fmla="*/ 0 w 931228"/>
                      <a:gd name="connsiteY2" fmla="*/ 744462 h 910423"/>
                      <a:gd name="connsiteX3" fmla="*/ 13335 w 931228"/>
                      <a:gd name="connsiteY3" fmla="*/ 908768 h 910423"/>
                      <a:gd name="connsiteX4" fmla="*/ 509492 w 931228"/>
                      <a:gd name="connsiteY4" fmla="*/ 902005 h 910423"/>
                      <a:gd name="connsiteX5" fmla="*/ 824579 w 931228"/>
                      <a:gd name="connsiteY5" fmla="*/ 861810 h 910423"/>
                      <a:gd name="connsiteX6" fmla="*/ 925258 w 931228"/>
                      <a:gd name="connsiteY6" fmla="*/ 293072 h 910423"/>
                      <a:gd name="connsiteX7" fmla="*/ 808006 w 931228"/>
                      <a:gd name="connsiteY7" fmla="*/ 1417 h 910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28" h="910423">
                        <a:moveTo>
                          <a:pt x="616744" y="295263"/>
                        </a:moveTo>
                        <a:lnTo>
                          <a:pt x="610076" y="643878"/>
                        </a:lnTo>
                        <a:lnTo>
                          <a:pt x="0" y="744462"/>
                        </a:lnTo>
                        <a:lnTo>
                          <a:pt x="13335" y="908768"/>
                        </a:lnTo>
                        <a:cubicBezTo>
                          <a:pt x="13335" y="908768"/>
                          <a:pt x="351949" y="915436"/>
                          <a:pt x="509492" y="902005"/>
                        </a:cubicBezTo>
                        <a:cubicBezTo>
                          <a:pt x="667036" y="888575"/>
                          <a:pt x="804767" y="878574"/>
                          <a:pt x="824579" y="861810"/>
                        </a:cubicBezTo>
                        <a:cubicBezTo>
                          <a:pt x="844391" y="845046"/>
                          <a:pt x="901827" y="521005"/>
                          <a:pt x="925258" y="293072"/>
                        </a:cubicBezTo>
                        <a:cubicBezTo>
                          <a:pt x="948690" y="65139"/>
                          <a:pt x="901827" y="-11728"/>
                          <a:pt x="808006" y="1417"/>
                        </a:cubicBezTo>
                      </a:path>
                    </a:pathLst>
                  </a:custGeom>
                  <a:solidFill>
                    <a:schemeClr val="accent4">
                      <a:lumMod val="25000"/>
                      <a:lumOff val="75000"/>
                    </a:schemeClr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1" name="任意多边形: 形状 290">
                    <a:extLst>
                      <a:ext uri="{FF2B5EF4-FFF2-40B4-BE49-F238E27FC236}">
                        <a16:creationId xmlns:a16="http://schemas.microsoft.com/office/drawing/2014/main" id="{EAE465C6-0CFF-4C93-8D0C-69D8F83CDDD7}"/>
                      </a:ext>
                    </a:extLst>
                  </p:cNvPr>
                  <p:cNvSpPr/>
                  <p:nvPr/>
                </p:nvSpPr>
                <p:spPr>
                  <a:xfrm>
                    <a:off x="4181829" y="5333635"/>
                    <a:ext cx="109561" cy="95448"/>
                  </a:xfrm>
                  <a:custGeom>
                    <a:avLst/>
                    <a:gdLst>
                      <a:gd name="connsiteX0" fmla="*/ 48863 w 325999"/>
                      <a:gd name="connsiteY0" fmla="*/ 15584 h 284008"/>
                      <a:gd name="connsiteX1" fmla="*/ 0 w 325999"/>
                      <a:gd name="connsiteY1" fmla="*/ 163793 h 284008"/>
                      <a:gd name="connsiteX2" fmla="*/ 47625 w 325999"/>
                      <a:gd name="connsiteY2" fmla="*/ 189701 h 284008"/>
                      <a:gd name="connsiteX3" fmla="*/ 141256 w 325999"/>
                      <a:gd name="connsiteY3" fmla="*/ 261901 h 284008"/>
                      <a:gd name="connsiteX4" fmla="*/ 217456 w 325999"/>
                      <a:gd name="connsiteY4" fmla="*/ 279427 h 284008"/>
                      <a:gd name="connsiteX5" fmla="*/ 324707 w 325999"/>
                      <a:gd name="connsiteY5" fmla="*/ 137028 h 284008"/>
                      <a:gd name="connsiteX6" fmla="*/ 240887 w 325999"/>
                      <a:gd name="connsiteY6" fmla="*/ 23871 h 284008"/>
                      <a:gd name="connsiteX7" fmla="*/ 127730 w 325999"/>
                      <a:gd name="connsiteY7" fmla="*/ 4821 h 284008"/>
                      <a:gd name="connsiteX8" fmla="*/ 48863 w 325999"/>
                      <a:gd name="connsiteY8" fmla="*/ 15584 h 28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5999" h="284008">
                        <a:moveTo>
                          <a:pt x="48863" y="15584"/>
                        </a:moveTo>
                        <a:lnTo>
                          <a:pt x="0" y="163793"/>
                        </a:lnTo>
                        <a:lnTo>
                          <a:pt x="47625" y="189701"/>
                        </a:lnTo>
                        <a:cubicBezTo>
                          <a:pt x="47625" y="189701"/>
                          <a:pt x="108109" y="236564"/>
                          <a:pt x="141256" y="261901"/>
                        </a:cubicBezTo>
                        <a:cubicBezTo>
                          <a:pt x="174403" y="287238"/>
                          <a:pt x="199834" y="287238"/>
                          <a:pt x="217456" y="279427"/>
                        </a:cubicBezTo>
                        <a:cubicBezTo>
                          <a:pt x="235077" y="271616"/>
                          <a:pt x="314992" y="158459"/>
                          <a:pt x="324707" y="137028"/>
                        </a:cubicBezTo>
                        <a:cubicBezTo>
                          <a:pt x="334423" y="115597"/>
                          <a:pt x="287655" y="51303"/>
                          <a:pt x="240887" y="23871"/>
                        </a:cubicBezTo>
                        <a:cubicBezTo>
                          <a:pt x="194120" y="-3561"/>
                          <a:pt x="155162" y="-3370"/>
                          <a:pt x="127730" y="4821"/>
                        </a:cubicBezTo>
                        <a:cubicBezTo>
                          <a:pt x="101765" y="10470"/>
                          <a:pt x="75390" y="14070"/>
                          <a:pt x="48863" y="1558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2" name="任意多边形: 形状 291">
                    <a:extLst>
                      <a:ext uri="{FF2B5EF4-FFF2-40B4-BE49-F238E27FC236}">
                        <a16:creationId xmlns:a16="http://schemas.microsoft.com/office/drawing/2014/main" id="{AD33BB7A-C346-46B7-A842-A49BDD137475}"/>
                      </a:ext>
                    </a:extLst>
                  </p:cNvPr>
                  <p:cNvSpPr/>
                  <p:nvPr/>
                </p:nvSpPr>
                <p:spPr>
                  <a:xfrm>
                    <a:off x="4195849" y="5337080"/>
                    <a:ext cx="128462" cy="94911"/>
                  </a:xfrm>
                  <a:custGeom>
                    <a:avLst/>
                    <a:gdLst>
                      <a:gd name="connsiteX0" fmla="*/ 372142 w 382238"/>
                      <a:gd name="connsiteY0" fmla="*/ 20098 h 282408"/>
                      <a:gd name="connsiteX1" fmla="*/ 294989 w 382238"/>
                      <a:gd name="connsiteY1" fmla="*/ 13430 h 282408"/>
                      <a:gd name="connsiteX2" fmla="*/ 221266 w 382238"/>
                      <a:gd name="connsiteY2" fmla="*/ 0 h 282408"/>
                      <a:gd name="connsiteX3" fmla="*/ 160877 w 382238"/>
                      <a:gd name="connsiteY3" fmla="*/ 30194 h 282408"/>
                      <a:gd name="connsiteX4" fmla="*/ 0 w 382238"/>
                      <a:gd name="connsiteY4" fmla="*/ 201168 h 282408"/>
                      <a:gd name="connsiteX5" fmla="*/ 33528 w 382238"/>
                      <a:gd name="connsiteY5" fmla="*/ 221266 h 282408"/>
                      <a:gd name="connsiteX6" fmla="*/ 90678 w 382238"/>
                      <a:gd name="connsiteY6" fmla="*/ 197739 h 282408"/>
                      <a:gd name="connsiteX7" fmla="*/ 70580 w 382238"/>
                      <a:gd name="connsiteY7" fmla="*/ 258128 h 282408"/>
                      <a:gd name="connsiteX8" fmla="*/ 124206 w 382238"/>
                      <a:gd name="connsiteY8" fmla="*/ 278225 h 282408"/>
                      <a:gd name="connsiteX9" fmla="*/ 147733 w 382238"/>
                      <a:gd name="connsiteY9" fmla="*/ 264795 h 282408"/>
                      <a:gd name="connsiteX10" fmla="*/ 181165 w 382238"/>
                      <a:gd name="connsiteY10" fmla="*/ 281559 h 282408"/>
                      <a:gd name="connsiteX11" fmla="*/ 247840 w 382238"/>
                      <a:gd name="connsiteY11" fmla="*/ 264795 h 282408"/>
                      <a:gd name="connsiteX12" fmla="*/ 330803 w 382238"/>
                      <a:gd name="connsiteY12" fmla="*/ 181451 h 282408"/>
                      <a:gd name="connsiteX13" fmla="*/ 382238 w 382238"/>
                      <a:gd name="connsiteY13" fmla="*/ 161544 h 282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82238" h="282408">
                        <a:moveTo>
                          <a:pt x="372142" y="20098"/>
                        </a:moveTo>
                        <a:lnTo>
                          <a:pt x="294989" y="13430"/>
                        </a:lnTo>
                        <a:cubicBezTo>
                          <a:pt x="270786" y="7115"/>
                          <a:pt x="246145" y="2629"/>
                          <a:pt x="221266" y="0"/>
                        </a:cubicBezTo>
                        <a:cubicBezTo>
                          <a:pt x="201168" y="0"/>
                          <a:pt x="174307" y="20098"/>
                          <a:pt x="160877" y="30194"/>
                        </a:cubicBezTo>
                        <a:cubicBezTo>
                          <a:pt x="147447" y="40291"/>
                          <a:pt x="0" y="201168"/>
                          <a:pt x="0" y="201168"/>
                        </a:cubicBezTo>
                        <a:cubicBezTo>
                          <a:pt x="0" y="201168"/>
                          <a:pt x="13430" y="227933"/>
                          <a:pt x="33528" y="221266"/>
                        </a:cubicBezTo>
                        <a:cubicBezTo>
                          <a:pt x="53626" y="214598"/>
                          <a:pt x="90678" y="197739"/>
                          <a:pt x="90678" y="197739"/>
                        </a:cubicBezTo>
                        <a:cubicBezTo>
                          <a:pt x="90678" y="197739"/>
                          <a:pt x="50482" y="238030"/>
                          <a:pt x="70580" y="258128"/>
                        </a:cubicBezTo>
                        <a:cubicBezTo>
                          <a:pt x="90678" y="278225"/>
                          <a:pt x="124206" y="278225"/>
                          <a:pt x="124206" y="278225"/>
                        </a:cubicBezTo>
                        <a:lnTo>
                          <a:pt x="147733" y="264795"/>
                        </a:lnTo>
                        <a:cubicBezTo>
                          <a:pt x="157620" y="272596"/>
                          <a:pt x="169002" y="278302"/>
                          <a:pt x="181165" y="281559"/>
                        </a:cubicBezTo>
                        <a:cubicBezTo>
                          <a:pt x="197929" y="284893"/>
                          <a:pt x="224790" y="278225"/>
                          <a:pt x="247840" y="264795"/>
                        </a:cubicBezTo>
                        <a:cubicBezTo>
                          <a:pt x="270891" y="251365"/>
                          <a:pt x="330803" y="181451"/>
                          <a:pt x="330803" y="181451"/>
                        </a:cubicBezTo>
                        <a:lnTo>
                          <a:pt x="382238" y="16154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3" name="任意多边形: 形状 292">
                    <a:extLst>
                      <a:ext uri="{FF2B5EF4-FFF2-40B4-BE49-F238E27FC236}">
                        <a16:creationId xmlns:a16="http://schemas.microsoft.com/office/drawing/2014/main" id="{D1D48D59-33D4-4397-A8A0-9CBC74BAA180}"/>
                      </a:ext>
                    </a:extLst>
                  </p:cNvPr>
                  <p:cNvSpPr/>
                  <p:nvPr/>
                </p:nvSpPr>
                <p:spPr>
                  <a:xfrm>
                    <a:off x="4207182" y="5326336"/>
                    <a:ext cx="76277" cy="45494"/>
                  </a:xfrm>
                  <a:custGeom>
                    <a:avLst/>
                    <a:gdLst>
                      <a:gd name="connsiteX0" fmla="*/ 0 w 226965"/>
                      <a:gd name="connsiteY0" fmla="*/ 43685 h 135370"/>
                      <a:gd name="connsiteX1" fmla="*/ 140399 w 226965"/>
                      <a:gd name="connsiteY1" fmla="*/ 2727 h 135370"/>
                      <a:gd name="connsiteX2" fmla="*/ 224314 w 226965"/>
                      <a:gd name="connsiteY2" fmla="*/ 127600 h 135370"/>
                      <a:gd name="connsiteX3" fmla="*/ 169736 w 226965"/>
                      <a:gd name="connsiteY3" fmla="*/ 121695 h 135370"/>
                      <a:gd name="connsiteX4" fmla="*/ 132683 w 226965"/>
                      <a:gd name="connsiteY4" fmla="*/ 94358 h 135370"/>
                      <a:gd name="connsiteX5" fmla="*/ 48768 w 226965"/>
                      <a:gd name="connsiteY5" fmla="*/ 117789 h 135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965" h="135370">
                        <a:moveTo>
                          <a:pt x="0" y="43685"/>
                        </a:moveTo>
                        <a:cubicBezTo>
                          <a:pt x="0" y="43685"/>
                          <a:pt x="97536" y="-12894"/>
                          <a:pt x="140399" y="2727"/>
                        </a:cubicBezTo>
                        <a:cubicBezTo>
                          <a:pt x="183261" y="18348"/>
                          <a:pt x="239935" y="113884"/>
                          <a:pt x="224314" y="127600"/>
                        </a:cubicBezTo>
                        <a:cubicBezTo>
                          <a:pt x="208693" y="141316"/>
                          <a:pt x="183356" y="135315"/>
                          <a:pt x="169736" y="121695"/>
                        </a:cubicBezTo>
                        <a:cubicBezTo>
                          <a:pt x="158344" y="111351"/>
                          <a:pt x="145933" y="102188"/>
                          <a:pt x="132683" y="94358"/>
                        </a:cubicBezTo>
                        <a:cubicBezTo>
                          <a:pt x="106994" y="108788"/>
                          <a:pt x="78210" y="116827"/>
                          <a:pt x="48768" y="11778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4" name="任意多边形: 形状 293">
                    <a:extLst>
                      <a:ext uri="{FF2B5EF4-FFF2-40B4-BE49-F238E27FC236}">
                        <a16:creationId xmlns:a16="http://schemas.microsoft.com/office/drawing/2014/main" id="{CD6BF7C1-8243-4665-96A9-93B4C46F3D34}"/>
                      </a:ext>
                    </a:extLst>
                  </p:cNvPr>
                  <p:cNvSpPr/>
                  <p:nvPr/>
                </p:nvSpPr>
                <p:spPr>
                  <a:xfrm>
                    <a:off x="4290710" y="5396303"/>
                    <a:ext cx="24840" cy="19984"/>
                  </a:xfrm>
                  <a:custGeom>
                    <a:avLst/>
                    <a:gdLst>
                      <a:gd name="connsiteX0" fmla="*/ 42353 w 73911"/>
                      <a:gd name="connsiteY0" fmla="*/ 56954 h 59461"/>
                      <a:gd name="connsiteX1" fmla="*/ 11397 w 73911"/>
                      <a:gd name="connsiteY1" fmla="*/ 40380 h 59461"/>
                      <a:gd name="connsiteX2" fmla="*/ 2501 w 73911"/>
                      <a:gd name="connsiteY2" fmla="*/ 11405 h 59461"/>
                      <a:gd name="connsiteX3" fmla="*/ 2539 w 73911"/>
                      <a:gd name="connsiteY3" fmla="*/ 11329 h 59461"/>
                      <a:gd name="connsiteX4" fmla="*/ 2539 w 73911"/>
                      <a:gd name="connsiteY4" fmla="*/ 11329 h 59461"/>
                      <a:gd name="connsiteX5" fmla="*/ 31543 w 73911"/>
                      <a:gd name="connsiteY5" fmla="*/ 2537 h 59461"/>
                      <a:gd name="connsiteX6" fmla="*/ 31590 w 73911"/>
                      <a:gd name="connsiteY6" fmla="*/ 2566 h 59461"/>
                      <a:gd name="connsiteX7" fmla="*/ 62546 w 73911"/>
                      <a:gd name="connsiteY7" fmla="*/ 19044 h 59461"/>
                      <a:gd name="connsiteX8" fmla="*/ 71405 w 73911"/>
                      <a:gd name="connsiteY8" fmla="*/ 48096 h 59461"/>
                      <a:gd name="connsiteX9" fmla="*/ 71405 w 73911"/>
                      <a:gd name="connsiteY9" fmla="*/ 48096 h 59461"/>
                      <a:gd name="connsiteX10" fmla="*/ 42353 w 73911"/>
                      <a:gd name="connsiteY10" fmla="*/ 56954 h 59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3911" h="59461">
                        <a:moveTo>
                          <a:pt x="42353" y="56954"/>
                        </a:moveTo>
                        <a:lnTo>
                          <a:pt x="11397" y="40380"/>
                        </a:lnTo>
                        <a:cubicBezTo>
                          <a:pt x="939" y="34837"/>
                          <a:pt x="-3043" y="21864"/>
                          <a:pt x="2501" y="11405"/>
                        </a:cubicBezTo>
                        <a:cubicBezTo>
                          <a:pt x="2510" y="11386"/>
                          <a:pt x="2529" y="11357"/>
                          <a:pt x="2539" y="11329"/>
                        </a:cubicBezTo>
                        <a:lnTo>
                          <a:pt x="2539" y="11329"/>
                        </a:lnTo>
                        <a:cubicBezTo>
                          <a:pt x="8120" y="889"/>
                          <a:pt x="21113" y="-3044"/>
                          <a:pt x="31543" y="2537"/>
                        </a:cubicBezTo>
                        <a:cubicBezTo>
                          <a:pt x="31561" y="2547"/>
                          <a:pt x="31571" y="2557"/>
                          <a:pt x="31590" y="2566"/>
                        </a:cubicBezTo>
                        <a:lnTo>
                          <a:pt x="62546" y="19044"/>
                        </a:lnTo>
                        <a:cubicBezTo>
                          <a:pt x="72995" y="24635"/>
                          <a:pt x="76948" y="37628"/>
                          <a:pt x="71405" y="48096"/>
                        </a:cubicBezTo>
                        <a:lnTo>
                          <a:pt x="71405" y="48096"/>
                        </a:lnTo>
                        <a:cubicBezTo>
                          <a:pt x="65813" y="58544"/>
                          <a:pt x="52821" y="62497"/>
                          <a:pt x="42353" y="569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5" name="任意多边形: 形状 294">
                    <a:extLst>
                      <a:ext uri="{FF2B5EF4-FFF2-40B4-BE49-F238E27FC236}">
                        <a16:creationId xmlns:a16="http://schemas.microsoft.com/office/drawing/2014/main" id="{12BA1753-1A53-49CE-B4C6-2DAE2B2482C7}"/>
                      </a:ext>
                    </a:extLst>
                  </p:cNvPr>
                  <p:cNvSpPr/>
                  <p:nvPr/>
                </p:nvSpPr>
                <p:spPr>
                  <a:xfrm>
                    <a:off x="4281598" y="5407679"/>
                    <a:ext cx="24551" cy="19692"/>
                  </a:xfrm>
                  <a:custGeom>
                    <a:avLst/>
                    <a:gdLst>
                      <a:gd name="connsiteX0" fmla="*/ 42130 w 73052"/>
                      <a:gd name="connsiteY0" fmla="*/ 56249 h 58596"/>
                      <a:gd name="connsiteX1" fmla="*/ 11174 w 73052"/>
                      <a:gd name="connsiteY1" fmla="*/ 39675 h 58596"/>
                      <a:gd name="connsiteX2" fmla="*/ 2315 w 73052"/>
                      <a:gd name="connsiteY2" fmla="*/ 11100 h 58596"/>
                      <a:gd name="connsiteX3" fmla="*/ 2315 w 73052"/>
                      <a:gd name="connsiteY3" fmla="*/ 11100 h 58596"/>
                      <a:gd name="connsiteX4" fmla="*/ 30890 w 73052"/>
                      <a:gd name="connsiteY4" fmla="*/ 2337 h 58596"/>
                      <a:gd name="connsiteX5" fmla="*/ 61847 w 73052"/>
                      <a:gd name="connsiteY5" fmla="*/ 18815 h 58596"/>
                      <a:gd name="connsiteX6" fmla="*/ 70705 w 73052"/>
                      <a:gd name="connsiteY6" fmla="*/ 47390 h 58596"/>
                      <a:gd name="connsiteX7" fmla="*/ 70705 w 73052"/>
                      <a:gd name="connsiteY7" fmla="*/ 47390 h 58596"/>
                      <a:gd name="connsiteX8" fmla="*/ 42130 w 73052"/>
                      <a:gd name="connsiteY8" fmla="*/ 56249 h 58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052" h="58596">
                        <a:moveTo>
                          <a:pt x="42130" y="56249"/>
                        </a:moveTo>
                        <a:lnTo>
                          <a:pt x="11174" y="39675"/>
                        </a:lnTo>
                        <a:cubicBezTo>
                          <a:pt x="1001" y="34094"/>
                          <a:pt x="-2914" y="21454"/>
                          <a:pt x="2315" y="11100"/>
                        </a:cubicBezTo>
                        <a:lnTo>
                          <a:pt x="2315" y="11100"/>
                        </a:lnTo>
                        <a:cubicBezTo>
                          <a:pt x="7926" y="966"/>
                          <a:pt x="20556" y="-2911"/>
                          <a:pt x="30890" y="2337"/>
                        </a:cubicBezTo>
                        <a:lnTo>
                          <a:pt x="61847" y="18815"/>
                        </a:lnTo>
                        <a:cubicBezTo>
                          <a:pt x="72057" y="24359"/>
                          <a:pt x="75991" y="37037"/>
                          <a:pt x="70705" y="47390"/>
                        </a:cubicBezTo>
                        <a:lnTo>
                          <a:pt x="70705" y="47390"/>
                        </a:lnTo>
                        <a:cubicBezTo>
                          <a:pt x="65161" y="57601"/>
                          <a:pt x="52484" y="61535"/>
                          <a:pt x="42130" y="562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6" name="任意多边形: 形状 295">
                    <a:extLst>
                      <a:ext uri="{FF2B5EF4-FFF2-40B4-BE49-F238E27FC236}">
                        <a16:creationId xmlns:a16="http://schemas.microsoft.com/office/drawing/2014/main" id="{C33794BF-AB93-42AB-B122-A9CD3B26FAFD}"/>
                      </a:ext>
                    </a:extLst>
                  </p:cNvPr>
                  <p:cNvSpPr/>
                  <p:nvPr/>
                </p:nvSpPr>
                <p:spPr>
                  <a:xfrm>
                    <a:off x="4271035" y="5417270"/>
                    <a:ext cx="24847" cy="20003"/>
                  </a:xfrm>
                  <a:custGeom>
                    <a:avLst/>
                    <a:gdLst>
                      <a:gd name="connsiteX0" fmla="*/ 42317 w 73933"/>
                      <a:gd name="connsiteY0" fmla="*/ 56954 h 59519"/>
                      <a:gd name="connsiteX1" fmla="*/ 11360 w 73933"/>
                      <a:gd name="connsiteY1" fmla="*/ 40380 h 59519"/>
                      <a:gd name="connsiteX2" fmla="*/ 2483 w 73933"/>
                      <a:gd name="connsiteY2" fmla="*/ 11538 h 59519"/>
                      <a:gd name="connsiteX3" fmla="*/ 2597 w 73933"/>
                      <a:gd name="connsiteY3" fmla="*/ 11329 h 59519"/>
                      <a:gd name="connsiteX4" fmla="*/ 2597 w 73933"/>
                      <a:gd name="connsiteY4" fmla="*/ 11329 h 59519"/>
                      <a:gd name="connsiteX5" fmla="*/ 31601 w 73933"/>
                      <a:gd name="connsiteY5" fmla="*/ 2537 h 59519"/>
                      <a:gd name="connsiteX6" fmla="*/ 31649 w 73933"/>
                      <a:gd name="connsiteY6" fmla="*/ 2566 h 59519"/>
                      <a:gd name="connsiteX7" fmla="*/ 62605 w 73933"/>
                      <a:gd name="connsiteY7" fmla="*/ 19139 h 59519"/>
                      <a:gd name="connsiteX8" fmla="*/ 71396 w 73933"/>
                      <a:gd name="connsiteY8" fmla="*/ 48143 h 59519"/>
                      <a:gd name="connsiteX9" fmla="*/ 71368 w 73933"/>
                      <a:gd name="connsiteY9" fmla="*/ 48191 h 59519"/>
                      <a:gd name="connsiteX10" fmla="*/ 71368 w 73933"/>
                      <a:gd name="connsiteY10" fmla="*/ 48191 h 59519"/>
                      <a:gd name="connsiteX11" fmla="*/ 42364 w 73933"/>
                      <a:gd name="connsiteY11" fmla="*/ 56982 h 59519"/>
                      <a:gd name="connsiteX12" fmla="*/ 42317 w 73933"/>
                      <a:gd name="connsiteY12" fmla="*/ 56954 h 59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3933" h="59519">
                        <a:moveTo>
                          <a:pt x="42317" y="56954"/>
                        </a:moveTo>
                        <a:lnTo>
                          <a:pt x="11360" y="40380"/>
                        </a:lnTo>
                        <a:cubicBezTo>
                          <a:pt x="949" y="34865"/>
                          <a:pt x="-3032" y="21959"/>
                          <a:pt x="2483" y="11538"/>
                        </a:cubicBezTo>
                        <a:cubicBezTo>
                          <a:pt x="2521" y="11472"/>
                          <a:pt x="2559" y="11396"/>
                          <a:pt x="2597" y="11329"/>
                        </a:cubicBezTo>
                        <a:lnTo>
                          <a:pt x="2597" y="11329"/>
                        </a:lnTo>
                        <a:cubicBezTo>
                          <a:pt x="8179" y="890"/>
                          <a:pt x="21171" y="-3044"/>
                          <a:pt x="31601" y="2537"/>
                        </a:cubicBezTo>
                        <a:cubicBezTo>
                          <a:pt x="31620" y="2547"/>
                          <a:pt x="31629" y="2556"/>
                          <a:pt x="31649" y="2566"/>
                        </a:cubicBezTo>
                        <a:lnTo>
                          <a:pt x="62605" y="19139"/>
                        </a:lnTo>
                        <a:cubicBezTo>
                          <a:pt x="73044" y="24721"/>
                          <a:pt x="76978" y="37713"/>
                          <a:pt x="71396" y="48143"/>
                        </a:cubicBezTo>
                        <a:cubicBezTo>
                          <a:pt x="71387" y="48162"/>
                          <a:pt x="71377" y="48172"/>
                          <a:pt x="71368" y="48191"/>
                        </a:cubicBezTo>
                        <a:lnTo>
                          <a:pt x="71368" y="48191"/>
                        </a:lnTo>
                        <a:cubicBezTo>
                          <a:pt x="65786" y="58630"/>
                          <a:pt x="52794" y="62564"/>
                          <a:pt x="42364" y="56982"/>
                        </a:cubicBezTo>
                        <a:cubicBezTo>
                          <a:pt x="42345" y="56973"/>
                          <a:pt x="42336" y="56963"/>
                          <a:pt x="42317" y="569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7" name="任意多边形: 形状 296">
                    <a:extLst>
                      <a:ext uri="{FF2B5EF4-FFF2-40B4-BE49-F238E27FC236}">
                        <a16:creationId xmlns:a16="http://schemas.microsoft.com/office/drawing/2014/main" id="{C6506A7A-9F65-462A-ACDD-AC035AA9E063}"/>
                      </a:ext>
                    </a:extLst>
                  </p:cNvPr>
                  <p:cNvSpPr/>
                  <p:nvPr/>
                </p:nvSpPr>
                <p:spPr>
                  <a:xfrm>
                    <a:off x="4256619" y="5421868"/>
                    <a:ext cx="17167" cy="15886"/>
                  </a:xfrm>
                  <a:custGeom>
                    <a:avLst/>
                    <a:gdLst>
                      <a:gd name="connsiteX0" fmla="*/ 19493 w 51083"/>
                      <a:gd name="connsiteY0" fmla="*/ 44703 h 47269"/>
                      <a:gd name="connsiteX1" fmla="*/ 11397 w 51083"/>
                      <a:gd name="connsiteY1" fmla="*/ 40417 h 47269"/>
                      <a:gd name="connsiteX2" fmla="*/ 2501 w 51083"/>
                      <a:gd name="connsiteY2" fmla="*/ 11442 h 47269"/>
                      <a:gd name="connsiteX3" fmla="*/ 2539 w 51083"/>
                      <a:gd name="connsiteY3" fmla="*/ 11366 h 47269"/>
                      <a:gd name="connsiteX4" fmla="*/ 2539 w 51083"/>
                      <a:gd name="connsiteY4" fmla="*/ 11366 h 47269"/>
                      <a:gd name="connsiteX5" fmla="*/ 31590 w 51083"/>
                      <a:gd name="connsiteY5" fmla="*/ 2507 h 47269"/>
                      <a:gd name="connsiteX6" fmla="*/ 39686 w 51083"/>
                      <a:gd name="connsiteY6" fmla="*/ 6889 h 47269"/>
                      <a:gd name="connsiteX7" fmla="*/ 48583 w 51083"/>
                      <a:gd name="connsiteY7" fmla="*/ 35864 h 47269"/>
                      <a:gd name="connsiteX8" fmla="*/ 48545 w 51083"/>
                      <a:gd name="connsiteY8" fmla="*/ 35940 h 47269"/>
                      <a:gd name="connsiteX9" fmla="*/ 48545 w 51083"/>
                      <a:gd name="connsiteY9" fmla="*/ 35940 h 47269"/>
                      <a:gd name="connsiteX10" fmla="*/ 19541 w 51083"/>
                      <a:gd name="connsiteY10" fmla="*/ 44732 h 47269"/>
                      <a:gd name="connsiteX11" fmla="*/ 19493 w 51083"/>
                      <a:gd name="connsiteY11" fmla="*/ 44703 h 47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083" h="47269">
                        <a:moveTo>
                          <a:pt x="19493" y="44703"/>
                        </a:moveTo>
                        <a:lnTo>
                          <a:pt x="11397" y="40417"/>
                        </a:lnTo>
                        <a:cubicBezTo>
                          <a:pt x="939" y="34873"/>
                          <a:pt x="-3043" y="21900"/>
                          <a:pt x="2501" y="11442"/>
                        </a:cubicBezTo>
                        <a:cubicBezTo>
                          <a:pt x="2510" y="11423"/>
                          <a:pt x="2529" y="11394"/>
                          <a:pt x="2539" y="11366"/>
                        </a:cubicBezTo>
                        <a:lnTo>
                          <a:pt x="2539" y="11366"/>
                        </a:lnTo>
                        <a:cubicBezTo>
                          <a:pt x="8130" y="917"/>
                          <a:pt x="21122" y="-3036"/>
                          <a:pt x="31590" y="2507"/>
                        </a:cubicBezTo>
                        <a:lnTo>
                          <a:pt x="39686" y="6889"/>
                        </a:lnTo>
                        <a:cubicBezTo>
                          <a:pt x="50145" y="12432"/>
                          <a:pt x="54126" y="25405"/>
                          <a:pt x="48583" y="35864"/>
                        </a:cubicBezTo>
                        <a:cubicBezTo>
                          <a:pt x="48573" y="35883"/>
                          <a:pt x="48554" y="35912"/>
                          <a:pt x="48545" y="35940"/>
                        </a:cubicBezTo>
                        <a:lnTo>
                          <a:pt x="48545" y="35940"/>
                        </a:lnTo>
                        <a:cubicBezTo>
                          <a:pt x="42963" y="46380"/>
                          <a:pt x="29971" y="50313"/>
                          <a:pt x="19541" y="44732"/>
                        </a:cubicBezTo>
                        <a:cubicBezTo>
                          <a:pt x="19522" y="44722"/>
                          <a:pt x="19512" y="44713"/>
                          <a:pt x="19493" y="4470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8" name="任意多边形: 形状 297">
                    <a:extLst>
                      <a:ext uri="{FF2B5EF4-FFF2-40B4-BE49-F238E27FC236}">
                        <a16:creationId xmlns:a16="http://schemas.microsoft.com/office/drawing/2014/main" id="{A8ED884D-B909-4567-BC35-CAD3F8750D86}"/>
                      </a:ext>
                    </a:extLst>
                  </p:cNvPr>
                  <p:cNvSpPr/>
                  <p:nvPr/>
                </p:nvSpPr>
                <p:spPr>
                  <a:xfrm>
                    <a:off x="4060665" y="5280708"/>
                    <a:ext cx="137585" cy="117161"/>
                  </a:xfrm>
                  <a:custGeom>
                    <a:avLst/>
                    <a:gdLst>
                      <a:gd name="connsiteX0" fmla="*/ 409385 w 409384"/>
                      <a:gd name="connsiteY0" fmla="*/ 173069 h 348614"/>
                      <a:gd name="connsiteX1" fmla="*/ 0 w 409384"/>
                      <a:gd name="connsiteY1" fmla="*/ 0 h 348614"/>
                      <a:gd name="connsiteX2" fmla="*/ 15145 w 409384"/>
                      <a:gd name="connsiteY2" fmla="*/ 271177 h 348614"/>
                      <a:gd name="connsiteX3" fmla="*/ 353187 w 409384"/>
                      <a:gd name="connsiteY3" fmla="*/ 348615 h 348614"/>
                      <a:gd name="connsiteX4" fmla="*/ 409385 w 409384"/>
                      <a:gd name="connsiteY4" fmla="*/ 173069 h 348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9384" h="348614">
                        <a:moveTo>
                          <a:pt x="409385" y="173069"/>
                        </a:moveTo>
                        <a:lnTo>
                          <a:pt x="0" y="0"/>
                        </a:lnTo>
                        <a:lnTo>
                          <a:pt x="15145" y="271177"/>
                        </a:lnTo>
                        <a:lnTo>
                          <a:pt x="353187" y="348615"/>
                        </a:lnTo>
                        <a:lnTo>
                          <a:pt x="409385" y="173069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299" name="任意多边形: 形状 298">
                    <a:extLst>
                      <a:ext uri="{FF2B5EF4-FFF2-40B4-BE49-F238E27FC236}">
                        <a16:creationId xmlns:a16="http://schemas.microsoft.com/office/drawing/2014/main" id="{A149D236-544D-4C5A-9A6E-BFC207FA32BF}"/>
                      </a:ext>
                    </a:extLst>
                  </p:cNvPr>
                  <p:cNvSpPr/>
                  <p:nvPr/>
                </p:nvSpPr>
                <p:spPr>
                  <a:xfrm>
                    <a:off x="4161021" y="5330357"/>
                    <a:ext cx="37229" cy="67512"/>
                  </a:xfrm>
                  <a:custGeom>
                    <a:avLst/>
                    <a:gdLst>
                      <a:gd name="connsiteX0" fmla="*/ 54578 w 110775"/>
                      <a:gd name="connsiteY0" fmla="*/ 200882 h 200882"/>
                      <a:gd name="connsiteX1" fmla="*/ 110776 w 110775"/>
                      <a:gd name="connsiteY1" fmla="*/ 25337 h 200882"/>
                      <a:gd name="connsiteX2" fmla="*/ 53530 w 110775"/>
                      <a:gd name="connsiteY2" fmla="*/ 0 h 200882"/>
                      <a:gd name="connsiteX3" fmla="*/ 52388 w 110775"/>
                      <a:gd name="connsiteY3" fmla="*/ 5810 h 200882"/>
                      <a:gd name="connsiteX4" fmla="*/ 0 w 110775"/>
                      <a:gd name="connsiteY4" fmla="*/ 187643 h 200882"/>
                      <a:gd name="connsiteX5" fmla="*/ 54578 w 110775"/>
                      <a:gd name="connsiteY5" fmla="*/ 200882 h 200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775" h="200882">
                        <a:moveTo>
                          <a:pt x="54578" y="200882"/>
                        </a:moveTo>
                        <a:lnTo>
                          <a:pt x="110776" y="25337"/>
                        </a:lnTo>
                        <a:lnTo>
                          <a:pt x="53530" y="0"/>
                        </a:lnTo>
                        <a:lnTo>
                          <a:pt x="52388" y="5810"/>
                        </a:lnTo>
                        <a:lnTo>
                          <a:pt x="0" y="187643"/>
                        </a:lnTo>
                        <a:lnTo>
                          <a:pt x="54578" y="20088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0" name="任意多边形: 形状 299">
                    <a:extLst>
                      <a:ext uri="{FF2B5EF4-FFF2-40B4-BE49-F238E27FC236}">
                        <a16:creationId xmlns:a16="http://schemas.microsoft.com/office/drawing/2014/main" id="{B85EBE31-4D0C-4F9B-AF51-13803796368C}"/>
                      </a:ext>
                    </a:extLst>
                  </p:cNvPr>
                  <p:cNvSpPr/>
                  <p:nvPr/>
                </p:nvSpPr>
                <p:spPr>
                  <a:xfrm>
                    <a:off x="3983358" y="4974328"/>
                    <a:ext cx="46078" cy="59513"/>
                  </a:xfrm>
                  <a:custGeom>
                    <a:avLst/>
                    <a:gdLst>
                      <a:gd name="connsiteX0" fmla="*/ 0 w 137105"/>
                      <a:gd name="connsiteY0" fmla="*/ 0 h 177083"/>
                      <a:gd name="connsiteX1" fmla="*/ 104775 w 137105"/>
                      <a:gd name="connsiteY1" fmla="*/ 48673 h 177083"/>
                      <a:gd name="connsiteX2" fmla="*/ 134112 w 137105"/>
                      <a:gd name="connsiteY2" fmla="*/ 176975 h 177083"/>
                      <a:gd name="connsiteX3" fmla="*/ 9430 w 137105"/>
                      <a:gd name="connsiteY3" fmla="*/ 92678 h 177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105" h="177083">
                        <a:moveTo>
                          <a:pt x="0" y="0"/>
                        </a:moveTo>
                        <a:lnTo>
                          <a:pt x="104775" y="48673"/>
                        </a:lnTo>
                        <a:cubicBezTo>
                          <a:pt x="104775" y="48673"/>
                          <a:pt x="148780" y="173355"/>
                          <a:pt x="134112" y="176975"/>
                        </a:cubicBezTo>
                        <a:cubicBezTo>
                          <a:pt x="119443" y="180594"/>
                          <a:pt x="9430" y="92678"/>
                          <a:pt x="9430" y="926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1" name="任意多边形: 形状 300">
                    <a:extLst>
                      <a:ext uri="{FF2B5EF4-FFF2-40B4-BE49-F238E27FC236}">
                        <a16:creationId xmlns:a16="http://schemas.microsoft.com/office/drawing/2014/main" id="{27AC089F-90B5-4021-A89E-26FA6560766F}"/>
                      </a:ext>
                    </a:extLst>
                  </p:cNvPr>
                  <p:cNvSpPr/>
                  <p:nvPr/>
                </p:nvSpPr>
                <p:spPr>
                  <a:xfrm>
                    <a:off x="3887644" y="4734903"/>
                    <a:ext cx="203208" cy="287624"/>
                  </a:xfrm>
                  <a:custGeom>
                    <a:avLst/>
                    <a:gdLst>
                      <a:gd name="connsiteX0" fmla="*/ 345662 w 604646"/>
                      <a:gd name="connsiteY0" fmla="*/ 687454 h 855827"/>
                      <a:gd name="connsiteX1" fmla="*/ 352996 w 604646"/>
                      <a:gd name="connsiteY1" fmla="*/ 645449 h 855827"/>
                      <a:gd name="connsiteX2" fmla="*/ 489013 w 604646"/>
                      <a:gd name="connsiteY2" fmla="*/ 651831 h 855827"/>
                      <a:gd name="connsiteX3" fmla="*/ 561499 w 604646"/>
                      <a:gd name="connsiteY3" fmla="*/ 605349 h 855827"/>
                      <a:gd name="connsiteX4" fmla="*/ 538543 w 604646"/>
                      <a:gd name="connsiteY4" fmla="*/ 423421 h 855827"/>
                      <a:gd name="connsiteX5" fmla="*/ 599027 w 604646"/>
                      <a:gd name="connsiteY5" fmla="*/ 393894 h 855827"/>
                      <a:gd name="connsiteX6" fmla="*/ 569500 w 604646"/>
                      <a:gd name="connsiteY6" fmla="*/ 321218 h 855827"/>
                      <a:gd name="connsiteX7" fmla="*/ 525209 w 604646"/>
                      <a:gd name="connsiteY7" fmla="*/ 226825 h 855827"/>
                      <a:gd name="connsiteX8" fmla="*/ 463582 w 604646"/>
                      <a:gd name="connsiteY8" fmla="*/ 81569 h 855827"/>
                      <a:gd name="connsiteX9" fmla="*/ 441388 w 604646"/>
                      <a:gd name="connsiteY9" fmla="*/ 28324 h 855827"/>
                      <a:gd name="connsiteX10" fmla="*/ 142875 w 604646"/>
                      <a:gd name="connsiteY10" fmla="*/ 37849 h 855827"/>
                      <a:gd name="connsiteX11" fmla="*/ 15526 w 604646"/>
                      <a:gd name="connsiteY11" fmla="*/ 247399 h 855827"/>
                      <a:gd name="connsiteX12" fmla="*/ 63151 w 604646"/>
                      <a:gd name="connsiteY12" fmla="*/ 446186 h 855827"/>
                      <a:gd name="connsiteX13" fmla="*/ 30004 w 604646"/>
                      <a:gd name="connsiteY13" fmla="*/ 579536 h 855827"/>
                      <a:gd name="connsiteX14" fmla="*/ 0 w 604646"/>
                      <a:gd name="connsiteY14" fmla="*/ 640687 h 855827"/>
                      <a:gd name="connsiteX15" fmla="*/ 177736 w 604646"/>
                      <a:gd name="connsiteY15" fmla="*/ 772227 h 855827"/>
                      <a:gd name="connsiteX16" fmla="*/ 333280 w 604646"/>
                      <a:gd name="connsiteY16" fmla="*/ 844998 h 855827"/>
                      <a:gd name="connsiteX17" fmla="*/ 338233 w 604646"/>
                      <a:gd name="connsiteY17" fmla="*/ 722125 h 85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04646" h="855827">
                        <a:moveTo>
                          <a:pt x="345662" y="687454"/>
                        </a:moveTo>
                        <a:lnTo>
                          <a:pt x="352996" y="645449"/>
                        </a:lnTo>
                        <a:cubicBezTo>
                          <a:pt x="352996" y="645449"/>
                          <a:pt x="450151" y="652117"/>
                          <a:pt x="489013" y="651831"/>
                        </a:cubicBezTo>
                        <a:cubicBezTo>
                          <a:pt x="527876" y="651545"/>
                          <a:pt x="561784" y="646592"/>
                          <a:pt x="561499" y="605349"/>
                        </a:cubicBezTo>
                        <a:cubicBezTo>
                          <a:pt x="561213" y="564105"/>
                          <a:pt x="538543" y="423421"/>
                          <a:pt x="538543" y="423421"/>
                        </a:cubicBezTo>
                        <a:cubicBezTo>
                          <a:pt x="538543" y="423421"/>
                          <a:pt x="582168" y="413420"/>
                          <a:pt x="599027" y="393894"/>
                        </a:cubicBezTo>
                        <a:cubicBezTo>
                          <a:pt x="615886" y="374367"/>
                          <a:pt x="591502" y="350269"/>
                          <a:pt x="569500" y="321218"/>
                        </a:cubicBezTo>
                        <a:cubicBezTo>
                          <a:pt x="547497" y="292167"/>
                          <a:pt x="527780" y="260830"/>
                          <a:pt x="525209" y="226825"/>
                        </a:cubicBezTo>
                        <a:cubicBezTo>
                          <a:pt x="522637" y="192821"/>
                          <a:pt x="463582" y="81569"/>
                          <a:pt x="463582" y="81569"/>
                        </a:cubicBezTo>
                        <a:cubicBezTo>
                          <a:pt x="463582" y="81569"/>
                          <a:pt x="473107" y="64519"/>
                          <a:pt x="441388" y="28324"/>
                        </a:cubicBezTo>
                        <a:cubicBezTo>
                          <a:pt x="409670" y="-7871"/>
                          <a:pt x="246983" y="-14157"/>
                          <a:pt x="142875" y="37849"/>
                        </a:cubicBezTo>
                        <a:cubicBezTo>
                          <a:pt x="38767" y="89856"/>
                          <a:pt x="15049" y="164913"/>
                          <a:pt x="15526" y="247399"/>
                        </a:cubicBezTo>
                        <a:cubicBezTo>
                          <a:pt x="16002" y="329886"/>
                          <a:pt x="63151" y="446186"/>
                          <a:pt x="63151" y="446186"/>
                        </a:cubicBezTo>
                        <a:cubicBezTo>
                          <a:pt x="63151" y="446186"/>
                          <a:pt x="32385" y="572583"/>
                          <a:pt x="30004" y="579536"/>
                        </a:cubicBezTo>
                        <a:cubicBezTo>
                          <a:pt x="27622" y="586489"/>
                          <a:pt x="0" y="640687"/>
                          <a:pt x="0" y="640687"/>
                        </a:cubicBezTo>
                        <a:cubicBezTo>
                          <a:pt x="0" y="640687"/>
                          <a:pt x="130207" y="731460"/>
                          <a:pt x="177736" y="772227"/>
                        </a:cubicBezTo>
                        <a:cubicBezTo>
                          <a:pt x="225266" y="812994"/>
                          <a:pt x="332613" y="882717"/>
                          <a:pt x="333280" y="844998"/>
                        </a:cubicBezTo>
                        <a:cubicBezTo>
                          <a:pt x="333946" y="807279"/>
                          <a:pt x="338233" y="722125"/>
                          <a:pt x="338233" y="7221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2" name="任意多边形: 形状 301">
                    <a:extLst>
                      <a:ext uri="{FF2B5EF4-FFF2-40B4-BE49-F238E27FC236}">
                        <a16:creationId xmlns:a16="http://schemas.microsoft.com/office/drawing/2014/main" id="{C46EB53B-CBE0-4CF0-9026-E43D34FB9C78}"/>
                      </a:ext>
                    </a:extLst>
                  </p:cNvPr>
                  <p:cNvSpPr/>
                  <p:nvPr/>
                </p:nvSpPr>
                <p:spPr>
                  <a:xfrm>
                    <a:off x="4046372" y="4825122"/>
                    <a:ext cx="5704" cy="17096"/>
                  </a:xfrm>
                  <a:custGeom>
                    <a:avLst/>
                    <a:gdLst>
                      <a:gd name="connsiteX0" fmla="*/ 16908 w 16973"/>
                      <a:gd name="connsiteY0" fmla="*/ 25053 h 50868"/>
                      <a:gd name="connsiteX1" fmla="*/ 9574 w 16973"/>
                      <a:gd name="connsiteY1" fmla="*/ 50866 h 50868"/>
                      <a:gd name="connsiteX2" fmla="*/ 49 w 16973"/>
                      <a:gd name="connsiteY2" fmla="*/ 25815 h 50868"/>
                      <a:gd name="connsiteX3" fmla="*/ 7383 w 16973"/>
                      <a:gd name="connsiteY3" fmla="*/ 2 h 50868"/>
                      <a:gd name="connsiteX4" fmla="*/ 16908 w 16973"/>
                      <a:gd name="connsiteY4" fmla="*/ 25053 h 50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73" h="50868">
                        <a:moveTo>
                          <a:pt x="16908" y="25053"/>
                        </a:moveTo>
                        <a:cubicBezTo>
                          <a:pt x="17480" y="39150"/>
                          <a:pt x="14241" y="50675"/>
                          <a:pt x="9574" y="50866"/>
                        </a:cubicBezTo>
                        <a:cubicBezTo>
                          <a:pt x="4907" y="51056"/>
                          <a:pt x="525" y="39912"/>
                          <a:pt x="49" y="25815"/>
                        </a:cubicBezTo>
                        <a:cubicBezTo>
                          <a:pt x="-427" y="11718"/>
                          <a:pt x="2621" y="193"/>
                          <a:pt x="7383" y="2"/>
                        </a:cubicBezTo>
                        <a:cubicBezTo>
                          <a:pt x="12146" y="-188"/>
                          <a:pt x="16241" y="10956"/>
                          <a:pt x="16908" y="25053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3" name="任意多边形: 形状 302">
                    <a:extLst>
                      <a:ext uri="{FF2B5EF4-FFF2-40B4-BE49-F238E27FC236}">
                        <a16:creationId xmlns:a16="http://schemas.microsoft.com/office/drawing/2014/main" id="{7E177369-762A-4FB8-9D23-EFFCFBB10602}"/>
                      </a:ext>
                    </a:extLst>
                  </p:cNvPr>
                  <p:cNvSpPr/>
                  <p:nvPr/>
                </p:nvSpPr>
                <p:spPr>
                  <a:xfrm>
                    <a:off x="4029102" y="4810550"/>
                    <a:ext cx="26089" cy="7338"/>
                  </a:xfrm>
                  <a:custGeom>
                    <a:avLst/>
                    <a:gdLst>
                      <a:gd name="connsiteX0" fmla="*/ 0 w 77628"/>
                      <a:gd name="connsiteY0" fmla="*/ 21835 h 21834"/>
                      <a:gd name="connsiteX1" fmla="*/ 77629 w 77628"/>
                      <a:gd name="connsiteY1" fmla="*/ 6785 h 21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628" h="21834">
                        <a:moveTo>
                          <a:pt x="0" y="21835"/>
                        </a:moveTo>
                        <a:cubicBezTo>
                          <a:pt x="0" y="21835"/>
                          <a:pt x="21622" y="-14741"/>
                          <a:pt x="77629" y="6785"/>
                        </a:cubicBezTo>
                      </a:path>
                    </a:pathLst>
                  </a:custGeom>
                  <a:noFill/>
                  <a:ln w="7429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4" name="任意多边形: 形状 303">
                    <a:extLst>
                      <a:ext uri="{FF2B5EF4-FFF2-40B4-BE49-F238E27FC236}">
                        <a16:creationId xmlns:a16="http://schemas.microsoft.com/office/drawing/2014/main" id="{E691839F-1AB8-43FB-88F4-58304E4CB109}"/>
                      </a:ext>
                    </a:extLst>
                  </p:cNvPr>
                  <p:cNvSpPr/>
                  <p:nvPr/>
                </p:nvSpPr>
                <p:spPr>
                  <a:xfrm>
                    <a:off x="3892860" y="4734903"/>
                    <a:ext cx="183492" cy="219164"/>
                  </a:xfrm>
                  <a:custGeom>
                    <a:avLst/>
                    <a:gdLst>
                      <a:gd name="connsiteX0" fmla="*/ 545980 w 545981"/>
                      <a:gd name="connsiteY0" fmla="*/ 605349 h 652125"/>
                      <a:gd name="connsiteX1" fmla="*/ 523025 w 545981"/>
                      <a:gd name="connsiteY1" fmla="*/ 423421 h 652125"/>
                      <a:gd name="connsiteX2" fmla="*/ 445301 w 545981"/>
                      <a:gd name="connsiteY2" fmla="*/ 421421 h 652125"/>
                      <a:gd name="connsiteX3" fmla="*/ 370720 w 545981"/>
                      <a:gd name="connsiteY3" fmla="*/ 526196 h 652125"/>
                      <a:gd name="connsiteX4" fmla="*/ 273089 w 545981"/>
                      <a:gd name="connsiteY4" fmla="*/ 439423 h 652125"/>
                      <a:gd name="connsiteX5" fmla="*/ 228512 w 545981"/>
                      <a:gd name="connsiteY5" fmla="*/ 294167 h 652125"/>
                      <a:gd name="connsiteX6" fmla="*/ 332334 w 545981"/>
                      <a:gd name="connsiteY6" fmla="*/ 198917 h 652125"/>
                      <a:gd name="connsiteX7" fmla="*/ 302521 w 545981"/>
                      <a:gd name="connsiteY7" fmla="*/ 99476 h 652125"/>
                      <a:gd name="connsiteX8" fmla="*/ 399581 w 545981"/>
                      <a:gd name="connsiteY8" fmla="*/ 89189 h 652125"/>
                      <a:gd name="connsiteX9" fmla="*/ 448063 w 545981"/>
                      <a:gd name="connsiteY9" fmla="*/ 81569 h 652125"/>
                      <a:gd name="connsiteX10" fmla="*/ 425870 w 545981"/>
                      <a:gd name="connsiteY10" fmla="*/ 28324 h 652125"/>
                      <a:gd name="connsiteX11" fmla="*/ 127356 w 545981"/>
                      <a:gd name="connsiteY11" fmla="*/ 37849 h 652125"/>
                      <a:gd name="connsiteX12" fmla="*/ 7 w 545981"/>
                      <a:gd name="connsiteY12" fmla="*/ 247399 h 652125"/>
                      <a:gd name="connsiteX13" fmla="*/ 42965 w 545981"/>
                      <a:gd name="connsiteY13" fmla="*/ 434661 h 652125"/>
                      <a:gd name="connsiteX14" fmla="*/ 74111 w 545981"/>
                      <a:gd name="connsiteY14" fmla="*/ 441138 h 652125"/>
                      <a:gd name="connsiteX15" fmla="*/ 95543 w 545981"/>
                      <a:gd name="connsiteY15" fmla="*/ 380273 h 652125"/>
                      <a:gd name="connsiteX16" fmla="*/ 170409 w 545981"/>
                      <a:gd name="connsiteY16" fmla="*/ 316741 h 652125"/>
                      <a:gd name="connsiteX17" fmla="*/ 183173 w 545981"/>
                      <a:gd name="connsiteY17" fmla="*/ 421040 h 652125"/>
                      <a:gd name="connsiteX18" fmla="*/ 220511 w 545981"/>
                      <a:gd name="connsiteY18" fmla="*/ 563915 h 652125"/>
                      <a:gd name="connsiteX19" fmla="*/ 337478 w 545981"/>
                      <a:gd name="connsiteY19" fmla="*/ 645735 h 652125"/>
                      <a:gd name="connsiteX20" fmla="*/ 473495 w 545981"/>
                      <a:gd name="connsiteY20" fmla="*/ 652117 h 652125"/>
                      <a:gd name="connsiteX21" fmla="*/ 545980 w 545981"/>
                      <a:gd name="connsiteY21" fmla="*/ 605349 h 652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45981" h="652125">
                        <a:moveTo>
                          <a:pt x="545980" y="605349"/>
                        </a:moveTo>
                        <a:cubicBezTo>
                          <a:pt x="545980" y="564010"/>
                          <a:pt x="523025" y="423421"/>
                          <a:pt x="523025" y="423421"/>
                        </a:cubicBezTo>
                        <a:cubicBezTo>
                          <a:pt x="523025" y="423421"/>
                          <a:pt x="496260" y="409038"/>
                          <a:pt x="445301" y="421421"/>
                        </a:cubicBezTo>
                        <a:cubicBezTo>
                          <a:pt x="394342" y="433804"/>
                          <a:pt x="380436" y="516671"/>
                          <a:pt x="370720" y="526196"/>
                        </a:cubicBezTo>
                        <a:cubicBezTo>
                          <a:pt x="361005" y="535721"/>
                          <a:pt x="297663" y="478571"/>
                          <a:pt x="273089" y="439423"/>
                        </a:cubicBezTo>
                        <a:cubicBezTo>
                          <a:pt x="248514" y="400276"/>
                          <a:pt x="231179" y="333315"/>
                          <a:pt x="228512" y="294167"/>
                        </a:cubicBezTo>
                        <a:cubicBezTo>
                          <a:pt x="225845" y="255019"/>
                          <a:pt x="317952" y="235303"/>
                          <a:pt x="332334" y="198917"/>
                        </a:cubicBezTo>
                        <a:cubicBezTo>
                          <a:pt x="346717" y="162532"/>
                          <a:pt x="278804" y="123765"/>
                          <a:pt x="302521" y="99476"/>
                        </a:cubicBezTo>
                        <a:cubicBezTo>
                          <a:pt x="326238" y="75187"/>
                          <a:pt x="375292" y="84522"/>
                          <a:pt x="399581" y="89189"/>
                        </a:cubicBezTo>
                        <a:cubicBezTo>
                          <a:pt x="416135" y="91427"/>
                          <a:pt x="432995" y="88779"/>
                          <a:pt x="448063" y="81569"/>
                        </a:cubicBezTo>
                        <a:cubicBezTo>
                          <a:pt x="448063" y="81569"/>
                          <a:pt x="457588" y="64519"/>
                          <a:pt x="425870" y="28324"/>
                        </a:cubicBezTo>
                        <a:cubicBezTo>
                          <a:pt x="394152" y="-7871"/>
                          <a:pt x="231465" y="-14157"/>
                          <a:pt x="127356" y="37849"/>
                        </a:cubicBezTo>
                        <a:cubicBezTo>
                          <a:pt x="23248" y="89856"/>
                          <a:pt x="-469" y="164913"/>
                          <a:pt x="7" y="247399"/>
                        </a:cubicBezTo>
                        <a:cubicBezTo>
                          <a:pt x="483" y="314074"/>
                          <a:pt x="31344" y="403228"/>
                          <a:pt x="42965" y="434661"/>
                        </a:cubicBezTo>
                        <a:cubicBezTo>
                          <a:pt x="52795" y="438909"/>
                          <a:pt x="63396" y="441119"/>
                          <a:pt x="74111" y="441138"/>
                        </a:cubicBezTo>
                        <a:cubicBezTo>
                          <a:pt x="83636" y="438661"/>
                          <a:pt x="90876" y="409515"/>
                          <a:pt x="95543" y="380273"/>
                        </a:cubicBezTo>
                        <a:cubicBezTo>
                          <a:pt x="100210" y="351031"/>
                          <a:pt x="170409" y="316741"/>
                          <a:pt x="170409" y="316741"/>
                        </a:cubicBezTo>
                        <a:cubicBezTo>
                          <a:pt x="170409" y="316741"/>
                          <a:pt x="183077" y="404085"/>
                          <a:pt x="183173" y="421040"/>
                        </a:cubicBezTo>
                        <a:cubicBezTo>
                          <a:pt x="183268" y="437995"/>
                          <a:pt x="173648" y="523053"/>
                          <a:pt x="220511" y="563915"/>
                        </a:cubicBezTo>
                        <a:cubicBezTo>
                          <a:pt x="257201" y="594328"/>
                          <a:pt x="296320" y="621694"/>
                          <a:pt x="337478" y="645735"/>
                        </a:cubicBezTo>
                        <a:cubicBezTo>
                          <a:pt x="337478" y="645735"/>
                          <a:pt x="434633" y="652402"/>
                          <a:pt x="473495" y="652117"/>
                        </a:cubicBezTo>
                        <a:cubicBezTo>
                          <a:pt x="512357" y="651831"/>
                          <a:pt x="546266" y="646592"/>
                          <a:pt x="545980" y="60534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5" name="任意多边形: 形状 304">
                    <a:extLst>
                      <a:ext uri="{FF2B5EF4-FFF2-40B4-BE49-F238E27FC236}">
                        <a16:creationId xmlns:a16="http://schemas.microsoft.com/office/drawing/2014/main" id="{C00384F4-5AC8-4F99-B9B8-A7CEC316E444}"/>
                      </a:ext>
                    </a:extLst>
                  </p:cNvPr>
                  <p:cNvSpPr/>
                  <p:nvPr/>
                </p:nvSpPr>
                <p:spPr>
                  <a:xfrm>
                    <a:off x="3922756" y="4824108"/>
                    <a:ext cx="32400" cy="51600"/>
                  </a:xfrm>
                  <a:custGeom>
                    <a:avLst/>
                    <a:gdLst>
                      <a:gd name="connsiteX0" fmla="*/ 96406 w 96406"/>
                      <a:gd name="connsiteY0" fmla="*/ 111507 h 153537"/>
                      <a:gd name="connsiteX1" fmla="*/ 42304 w 96406"/>
                      <a:gd name="connsiteY1" fmla="*/ 160 h 153537"/>
                      <a:gd name="connsiteX2" fmla="*/ 6490 w 96406"/>
                      <a:gd name="connsiteY2" fmla="*/ 104935 h 153537"/>
                      <a:gd name="connsiteX3" fmla="*/ 77166 w 96406"/>
                      <a:gd name="connsiteY3" fmla="*/ 150655 h 153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406" h="153537">
                        <a:moveTo>
                          <a:pt x="96406" y="111507"/>
                        </a:moveTo>
                        <a:cubicBezTo>
                          <a:pt x="96406" y="111507"/>
                          <a:pt x="76213" y="-4889"/>
                          <a:pt x="42304" y="160"/>
                        </a:cubicBezTo>
                        <a:cubicBezTo>
                          <a:pt x="8395" y="5208"/>
                          <a:pt x="-10845" y="49023"/>
                          <a:pt x="6490" y="104935"/>
                        </a:cubicBezTo>
                        <a:cubicBezTo>
                          <a:pt x="23826" y="160846"/>
                          <a:pt x="57830" y="155608"/>
                          <a:pt x="77166" y="15065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6" name="任意多边形: 形状 305">
                    <a:extLst>
                      <a:ext uri="{FF2B5EF4-FFF2-40B4-BE49-F238E27FC236}">
                        <a16:creationId xmlns:a16="http://schemas.microsoft.com/office/drawing/2014/main" id="{A4FE3A31-6948-416E-B349-DA3BF672A417}"/>
                      </a:ext>
                    </a:extLst>
                  </p:cNvPr>
                  <p:cNvSpPr/>
                  <p:nvPr/>
                </p:nvSpPr>
                <p:spPr>
                  <a:xfrm>
                    <a:off x="4035281" y="4891258"/>
                    <a:ext cx="23688" cy="8036"/>
                  </a:xfrm>
                  <a:custGeom>
                    <a:avLst/>
                    <a:gdLst>
                      <a:gd name="connsiteX0" fmla="*/ 0 w 70484"/>
                      <a:gd name="connsiteY0" fmla="*/ 0 h 23910"/>
                      <a:gd name="connsiteX1" fmla="*/ 70485 w 70484"/>
                      <a:gd name="connsiteY1" fmla="*/ 23908 h 23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0484" h="23910">
                        <a:moveTo>
                          <a:pt x="0" y="0"/>
                        </a:moveTo>
                        <a:cubicBezTo>
                          <a:pt x="0" y="0"/>
                          <a:pt x="19526" y="24193"/>
                          <a:pt x="70485" y="23908"/>
                        </a:cubicBezTo>
                      </a:path>
                    </a:pathLst>
                  </a:custGeom>
                  <a:noFill/>
                  <a:ln w="3715" cap="rnd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7" name="任意多边形: 形状 306">
                    <a:extLst>
                      <a:ext uri="{FF2B5EF4-FFF2-40B4-BE49-F238E27FC236}">
                        <a16:creationId xmlns:a16="http://schemas.microsoft.com/office/drawing/2014/main" id="{BDF7F307-C4D4-4ABD-AFC7-AFC66F805969}"/>
                      </a:ext>
                    </a:extLst>
                  </p:cNvPr>
                  <p:cNvSpPr/>
                  <p:nvPr/>
                </p:nvSpPr>
                <p:spPr>
                  <a:xfrm>
                    <a:off x="3825671" y="5457282"/>
                    <a:ext cx="224816" cy="267167"/>
                  </a:xfrm>
                  <a:custGeom>
                    <a:avLst/>
                    <a:gdLst>
                      <a:gd name="connsiteX0" fmla="*/ 78677 w 668940"/>
                      <a:gd name="connsiteY0" fmla="*/ 794956 h 794956"/>
                      <a:gd name="connsiteX1" fmla="*/ 593027 w 668940"/>
                      <a:gd name="connsiteY1" fmla="*/ 794956 h 794956"/>
                      <a:gd name="connsiteX2" fmla="*/ 614744 w 668940"/>
                      <a:gd name="connsiteY2" fmla="*/ 595693 h 794956"/>
                      <a:gd name="connsiteX3" fmla="*/ 668941 w 668940"/>
                      <a:gd name="connsiteY3" fmla="*/ 8763 h 794956"/>
                      <a:gd name="connsiteX4" fmla="*/ 0 w 668940"/>
                      <a:gd name="connsiteY4" fmla="*/ 0 h 794956"/>
                      <a:gd name="connsiteX5" fmla="*/ 21908 w 668940"/>
                      <a:gd name="connsiteY5" fmla="*/ 310991 h 794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8940" h="794956">
                        <a:moveTo>
                          <a:pt x="78677" y="794956"/>
                        </a:moveTo>
                        <a:lnTo>
                          <a:pt x="593027" y="794956"/>
                        </a:lnTo>
                        <a:cubicBezTo>
                          <a:pt x="594741" y="767905"/>
                          <a:pt x="614744" y="663892"/>
                          <a:pt x="614744" y="595693"/>
                        </a:cubicBezTo>
                        <a:cubicBezTo>
                          <a:pt x="614744" y="516922"/>
                          <a:pt x="668941" y="8763"/>
                          <a:pt x="668941" y="8763"/>
                        </a:cubicBezTo>
                        <a:lnTo>
                          <a:pt x="0" y="0"/>
                        </a:lnTo>
                        <a:lnTo>
                          <a:pt x="21908" y="31099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8" name="任意多边形: 形状 307">
                    <a:extLst>
                      <a:ext uri="{FF2B5EF4-FFF2-40B4-BE49-F238E27FC236}">
                        <a16:creationId xmlns:a16="http://schemas.microsoft.com/office/drawing/2014/main" id="{3152DFB0-B7BD-4C63-82C6-DBEA6E5782C6}"/>
                      </a:ext>
                    </a:extLst>
                  </p:cNvPr>
                  <p:cNvSpPr/>
                  <p:nvPr/>
                </p:nvSpPr>
                <p:spPr>
                  <a:xfrm>
                    <a:off x="3791994" y="4956177"/>
                    <a:ext cx="282148" cy="534749"/>
                  </a:xfrm>
                  <a:custGeom>
                    <a:avLst/>
                    <a:gdLst>
                      <a:gd name="connsiteX0" fmla="*/ 245554 w 839533"/>
                      <a:gd name="connsiteY0" fmla="*/ 0 h 1591151"/>
                      <a:gd name="connsiteX1" fmla="*/ 95250 w 839533"/>
                      <a:gd name="connsiteY1" fmla="*/ 234696 h 1591151"/>
                      <a:gd name="connsiteX2" fmla="*/ 43910 w 839533"/>
                      <a:gd name="connsiteY2" fmla="*/ 439960 h 1591151"/>
                      <a:gd name="connsiteX3" fmla="*/ 102679 w 839533"/>
                      <a:gd name="connsiteY3" fmla="*/ 971550 h 1591151"/>
                      <a:gd name="connsiteX4" fmla="*/ 0 w 839533"/>
                      <a:gd name="connsiteY4" fmla="*/ 1525238 h 1591151"/>
                      <a:gd name="connsiteX5" fmla="*/ 377666 w 839533"/>
                      <a:gd name="connsiteY5" fmla="*/ 1591151 h 1591151"/>
                      <a:gd name="connsiteX6" fmla="*/ 696659 w 839533"/>
                      <a:gd name="connsiteY6" fmla="*/ 1565529 h 1591151"/>
                      <a:gd name="connsiteX7" fmla="*/ 839534 w 839533"/>
                      <a:gd name="connsiteY7" fmla="*/ 1525238 h 1591151"/>
                      <a:gd name="connsiteX8" fmla="*/ 799147 w 839533"/>
                      <a:gd name="connsiteY8" fmla="*/ 681990 h 1591151"/>
                      <a:gd name="connsiteX9" fmla="*/ 689229 w 839533"/>
                      <a:gd name="connsiteY9" fmla="*/ 260318 h 1591151"/>
                      <a:gd name="connsiteX10" fmla="*/ 612172 w 839533"/>
                      <a:gd name="connsiteY10" fmla="*/ 88011 h 1591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39533" h="1591151">
                        <a:moveTo>
                          <a:pt x="245554" y="0"/>
                        </a:moveTo>
                        <a:cubicBezTo>
                          <a:pt x="245554" y="0"/>
                          <a:pt x="128302" y="150400"/>
                          <a:pt x="95250" y="234696"/>
                        </a:cubicBezTo>
                        <a:cubicBezTo>
                          <a:pt x="62198" y="318992"/>
                          <a:pt x="36576" y="333661"/>
                          <a:pt x="43910" y="439960"/>
                        </a:cubicBezTo>
                        <a:cubicBezTo>
                          <a:pt x="51244" y="546259"/>
                          <a:pt x="102679" y="971550"/>
                          <a:pt x="102679" y="971550"/>
                        </a:cubicBezTo>
                        <a:lnTo>
                          <a:pt x="0" y="1525238"/>
                        </a:lnTo>
                        <a:cubicBezTo>
                          <a:pt x="121187" y="1568653"/>
                          <a:pt x="248936" y="1590951"/>
                          <a:pt x="377666" y="1591151"/>
                        </a:cubicBezTo>
                        <a:cubicBezTo>
                          <a:pt x="590264" y="1591151"/>
                          <a:pt x="682466" y="1572863"/>
                          <a:pt x="696659" y="1565529"/>
                        </a:cubicBezTo>
                        <a:cubicBezTo>
                          <a:pt x="710851" y="1558195"/>
                          <a:pt x="839534" y="1525238"/>
                          <a:pt x="839534" y="1525238"/>
                        </a:cubicBezTo>
                        <a:cubicBezTo>
                          <a:pt x="839534" y="1525238"/>
                          <a:pt x="839534" y="898303"/>
                          <a:pt x="799147" y="681990"/>
                        </a:cubicBezTo>
                        <a:cubicBezTo>
                          <a:pt x="758762" y="465677"/>
                          <a:pt x="707517" y="300990"/>
                          <a:pt x="689229" y="260318"/>
                        </a:cubicBezTo>
                        <a:cubicBezTo>
                          <a:pt x="670941" y="219646"/>
                          <a:pt x="612172" y="88011"/>
                          <a:pt x="612172" y="8801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09" name="任意多边形: 形状 308">
                    <a:extLst>
                      <a:ext uri="{FF2B5EF4-FFF2-40B4-BE49-F238E27FC236}">
                        <a16:creationId xmlns:a16="http://schemas.microsoft.com/office/drawing/2014/main" id="{F5E2CE67-90F2-4707-8324-DA2B9FE52BC7}"/>
                      </a:ext>
                    </a:extLst>
                  </p:cNvPr>
                  <p:cNvSpPr/>
                  <p:nvPr/>
                </p:nvSpPr>
                <p:spPr>
                  <a:xfrm>
                    <a:off x="3856113" y="4956177"/>
                    <a:ext cx="188643" cy="156407"/>
                  </a:xfrm>
                  <a:custGeom>
                    <a:avLst/>
                    <a:gdLst>
                      <a:gd name="connsiteX0" fmla="*/ 498729 w 561308"/>
                      <a:gd name="connsiteY0" fmla="*/ 260318 h 465391"/>
                      <a:gd name="connsiteX1" fmla="*/ 421672 w 561308"/>
                      <a:gd name="connsiteY1" fmla="*/ 88011 h 465391"/>
                      <a:gd name="connsiteX2" fmla="*/ 54769 w 561308"/>
                      <a:gd name="connsiteY2" fmla="*/ 0 h 465391"/>
                      <a:gd name="connsiteX3" fmla="*/ 0 w 561308"/>
                      <a:gd name="connsiteY3" fmla="*/ 74390 h 465391"/>
                      <a:gd name="connsiteX4" fmla="*/ 289465 w 561308"/>
                      <a:gd name="connsiteY4" fmla="*/ 238315 h 465391"/>
                      <a:gd name="connsiteX5" fmla="*/ 377476 w 561308"/>
                      <a:gd name="connsiteY5" fmla="*/ 234696 h 465391"/>
                      <a:gd name="connsiteX6" fmla="*/ 344710 w 561308"/>
                      <a:gd name="connsiteY6" fmla="*/ 274987 h 465391"/>
                      <a:gd name="connsiteX7" fmla="*/ 462058 w 561308"/>
                      <a:gd name="connsiteY7" fmla="*/ 373952 h 465391"/>
                      <a:gd name="connsiteX8" fmla="*/ 561308 w 561308"/>
                      <a:gd name="connsiteY8" fmla="*/ 465391 h 465391"/>
                      <a:gd name="connsiteX9" fmla="*/ 498729 w 561308"/>
                      <a:gd name="connsiteY9" fmla="*/ 260318 h 46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61308" h="465391">
                        <a:moveTo>
                          <a:pt x="498729" y="260318"/>
                        </a:moveTo>
                        <a:cubicBezTo>
                          <a:pt x="480346" y="220027"/>
                          <a:pt x="421672" y="88011"/>
                          <a:pt x="421672" y="88011"/>
                        </a:cubicBezTo>
                        <a:lnTo>
                          <a:pt x="54769" y="0"/>
                        </a:lnTo>
                        <a:cubicBezTo>
                          <a:pt x="54769" y="0"/>
                          <a:pt x="30004" y="31813"/>
                          <a:pt x="0" y="74390"/>
                        </a:cubicBezTo>
                        <a:cubicBezTo>
                          <a:pt x="79915" y="120777"/>
                          <a:pt x="277749" y="235458"/>
                          <a:pt x="289465" y="238315"/>
                        </a:cubicBezTo>
                        <a:cubicBezTo>
                          <a:pt x="304133" y="242030"/>
                          <a:pt x="377476" y="234696"/>
                          <a:pt x="377476" y="234696"/>
                        </a:cubicBezTo>
                        <a:lnTo>
                          <a:pt x="344710" y="274987"/>
                        </a:lnTo>
                        <a:cubicBezTo>
                          <a:pt x="344710" y="274987"/>
                          <a:pt x="432721" y="344710"/>
                          <a:pt x="462058" y="373952"/>
                        </a:cubicBezTo>
                        <a:cubicBezTo>
                          <a:pt x="477488" y="389382"/>
                          <a:pt x="522256" y="430149"/>
                          <a:pt x="561308" y="465391"/>
                        </a:cubicBezTo>
                        <a:cubicBezTo>
                          <a:pt x="534734" y="360045"/>
                          <a:pt x="510159" y="285655"/>
                          <a:pt x="498729" y="26031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0" name="任意多边形: 形状 309">
                    <a:extLst>
                      <a:ext uri="{FF2B5EF4-FFF2-40B4-BE49-F238E27FC236}">
                        <a16:creationId xmlns:a16="http://schemas.microsoft.com/office/drawing/2014/main" id="{E2DF8B5E-E800-4ABA-9D56-C0BBDFD35147}"/>
                      </a:ext>
                    </a:extLst>
                  </p:cNvPr>
                  <p:cNvSpPr/>
                  <p:nvPr/>
                </p:nvSpPr>
                <p:spPr>
                  <a:xfrm>
                    <a:off x="3967032" y="4991934"/>
                    <a:ext cx="76379" cy="115816"/>
                  </a:xfrm>
                  <a:custGeom>
                    <a:avLst/>
                    <a:gdLst>
                      <a:gd name="connsiteX0" fmla="*/ 0 w 227266"/>
                      <a:gd name="connsiteY0" fmla="*/ 62293 h 344614"/>
                      <a:gd name="connsiteX1" fmla="*/ 124682 w 227266"/>
                      <a:gd name="connsiteY1" fmla="*/ 161258 h 344614"/>
                      <a:gd name="connsiteX2" fmla="*/ 227267 w 227266"/>
                      <a:gd name="connsiteY2" fmla="*/ 344615 h 344614"/>
                      <a:gd name="connsiteX3" fmla="*/ 161354 w 227266"/>
                      <a:gd name="connsiteY3" fmla="*/ 76962 h 344614"/>
                      <a:gd name="connsiteX4" fmla="*/ 25718 w 227266"/>
                      <a:gd name="connsiteY4" fmla="*/ 0 h 344614"/>
                      <a:gd name="connsiteX5" fmla="*/ 0 w 227266"/>
                      <a:gd name="connsiteY5" fmla="*/ 62293 h 34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7266" h="344614">
                        <a:moveTo>
                          <a:pt x="0" y="62293"/>
                        </a:moveTo>
                        <a:lnTo>
                          <a:pt x="124682" y="161258"/>
                        </a:lnTo>
                        <a:lnTo>
                          <a:pt x="227267" y="344615"/>
                        </a:lnTo>
                        <a:lnTo>
                          <a:pt x="161354" y="76962"/>
                        </a:lnTo>
                        <a:lnTo>
                          <a:pt x="25718" y="0"/>
                        </a:lnTo>
                        <a:lnTo>
                          <a:pt x="0" y="6229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1" name="任意多边形: 形状 310">
                    <a:extLst>
                      <a:ext uri="{FF2B5EF4-FFF2-40B4-BE49-F238E27FC236}">
                        <a16:creationId xmlns:a16="http://schemas.microsoft.com/office/drawing/2014/main" id="{CC69F494-9E6E-43D9-859D-012F53E66A3F}"/>
                      </a:ext>
                    </a:extLst>
                  </p:cNvPr>
                  <p:cNvSpPr/>
                  <p:nvPr/>
                </p:nvSpPr>
                <p:spPr>
                  <a:xfrm>
                    <a:off x="3864756" y="4932777"/>
                    <a:ext cx="147508" cy="103717"/>
                  </a:xfrm>
                  <a:custGeom>
                    <a:avLst/>
                    <a:gdLst>
                      <a:gd name="connsiteX0" fmla="*/ 55054 w 438912"/>
                      <a:gd name="connsiteY0" fmla="*/ 0 h 308609"/>
                      <a:gd name="connsiteX1" fmla="*/ 438912 w 438912"/>
                      <a:gd name="connsiteY1" fmla="*/ 172974 h 308609"/>
                      <a:gd name="connsiteX2" fmla="*/ 438912 w 438912"/>
                      <a:gd name="connsiteY2" fmla="*/ 308610 h 308609"/>
                      <a:gd name="connsiteX3" fmla="*/ 0 w 438912"/>
                      <a:gd name="connsiteY3" fmla="*/ 84296 h 308609"/>
                      <a:gd name="connsiteX4" fmla="*/ 55054 w 438912"/>
                      <a:gd name="connsiteY4" fmla="*/ 0 h 308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912" h="308609">
                        <a:moveTo>
                          <a:pt x="55054" y="0"/>
                        </a:moveTo>
                        <a:lnTo>
                          <a:pt x="438912" y="172974"/>
                        </a:lnTo>
                        <a:lnTo>
                          <a:pt x="438912" y="308610"/>
                        </a:lnTo>
                        <a:lnTo>
                          <a:pt x="0" y="84296"/>
                        </a:lnTo>
                        <a:lnTo>
                          <a:pt x="5505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2" name="任意多边形: 形状 311">
                    <a:extLst>
                      <a:ext uri="{FF2B5EF4-FFF2-40B4-BE49-F238E27FC236}">
                        <a16:creationId xmlns:a16="http://schemas.microsoft.com/office/drawing/2014/main" id="{4B59E2A7-46AF-4B31-9754-9348449AC2E5}"/>
                      </a:ext>
                    </a:extLst>
                  </p:cNvPr>
                  <p:cNvSpPr/>
                  <p:nvPr/>
                </p:nvSpPr>
                <p:spPr>
                  <a:xfrm>
                    <a:off x="3830920" y="5399085"/>
                    <a:ext cx="222927" cy="180384"/>
                  </a:xfrm>
                  <a:custGeom>
                    <a:avLst/>
                    <a:gdLst>
                      <a:gd name="connsiteX0" fmla="*/ 0 w 663320"/>
                      <a:gd name="connsiteY0" fmla="*/ 0 h 536733"/>
                      <a:gd name="connsiteX1" fmla="*/ 663321 w 663320"/>
                      <a:gd name="connsiteY1" fmla="*/ 0 h 536733"/>
                      <a:gd name="connsiteX2" fmla="*/ 663321 w 663320"/>
                      <a:gd name="connsiteY2" fmla="*/ 536734 h 536733"/>
                      <a:gd name="connsiteX3" fmla="*/ 0 w 663320"/>
                      <a:gd name="connsiteY3" fmla="*/ 536734 h 53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3320" h="536733">
                        <a:moveTo>
                          <a:pt x="0" y="0"/>
                        </a:moveTo>
                        <a:lnTo>
                          <a:pt x="663321" y="0"/>
                        </a:lnTo>
                        <a:lnTo>
                          <a:pt x="663321" y="536734"/>
                        </a:lnTo>
                        <a:lnTo>
                          <a:pt x="0" y="536734"/>
                        </a:lnTo>
                        <a:close/>
                      </a:path>
                    </a:pathLst>
                  </a:custGeom>
                  <a:solidFill>
                    <a:srgbClr val="ECEFF1"/>
                  </a:solidFill>
                  <a:ln w="3715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3" name="任意多边形: 形状 312">
                    <a:extLst>
                      <a:ext uri="{FF2B5EF4-FFF2-40B4-BE49-F238E27FC236}">
                        <a16:creationId xmlns:a16="http://schemas.microsoft.com/office/drawing/2014/main" id="{6DE07F83-4DE8-4E20-9683-14FA4C87379D}"/>
                      </a:ext>
                    </a:extLst>
                  </p:cNvPr>
                  <p:cNvSpPr/>
                  <p:nvPr/>
                </p:nvSpPr>
                <p:spPr>
                  <a:xfrm>
                    <a:off x="3904770" y="5485068"/>
                    <a:ext cx="97077" cy="102640"/>
                  </a:xfrm>
                  <a:custGeom>
                    <a:avLst/>
                    <a:gdLst>
                      <a:gd name="connsiteX0" fmla="*/ 152591 w 288854"/>
                      <a:gd name="connsiteY0" fmla="*/ 0 h 305404"/>
                      <a:gd name="connsiteX1" fmla="*/ 221266 w 288854"/>
                      <a:gd name="connsiteY1" fmla="*/ 70771 h 305404"/>
                      <a:gd name="connsiteX2" fmla="*/ 259366 w 288854"/>
                      <a:gd name="connsiteY2" fmla="*/ 105061 h 305404"/>
                      <a:gd name="connsiteX3" fmla="*/ 285083 w 288854"/>
                      <a:gd name="connsiteY3" fmla="*/ 220885 h 305404"/>
                      <a:gd name="connsiteX4" fmla="*/ 267938 w 288854"/>
                      <a:gd name="connsiteY4" fmla="*/ 231553 h 305404"/>
                      <a:gd name="connsiteX5" fmla="*/ 229838 w 288854"/>
                      <a:gd name="connsiteY5" fmla="*/ 183928 h 305404"/>
                      <a:gd name="connsiteX6" fmla="*/ 238411 w 288854"/>
                      <a:gd name="connsiteY6" fmla="*/ 269653 h 305404"/>
                      <a:gd name="connsiteX7" fmla="*/ 242697 w 288854"/>
                      <a:gd name="connsiteY7" fmla="*/ 284702 h 305404"/>
                      <a:gd name="connsiteX8" fmla="*/ 201930 w 288854"/>
                      <a:gd name="connsiteY8" fmla="*/ 303752 h 305404"/>
                      <a:gd name="connsiteX9" fmla="*/ 169831 w 288854"/>
                      <a:gd name="connsiteY9" fmla="*/ 280130 h 305404"/>
                      <a:gd name="connsiteX10" fmla="*/ 122206 w 288854"/>
                      <a:gd name="connsiteY10" fmla="*/ 284416 h 305404"/>
                      <a:gd name="connsiteX11" fmla="*/ 81534 w 288854"/>
                      <a:gd name="connsiteY11" fmla="*/ 273653 h 305404"/>
                      <a:gd name="connsiteX12" fmla="*/ 49340 w 288854"/>
                      <a:gd name="connsiteY12" fmla="*/ 247936 h 305404"/>
                      <a:gd name="connsiteX13" fmla="*/ 8573 w 288854"/>
                      <a:gd name="connsiteY13" fmla="*/ 95536 h 305404"/>
                      <a:gd name="connsiteX14" fmla="*/ 0 w 288854"/>
                      <a:gd name="connsiteY14" fmla="*/ 28861 h 305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88854" h="305404">
                        <a:moveTo>
                          <a:pt x="152591" y="0"/>
                        </a:moveTo>
                        <a:cubicBezTo>
                          <a:pt x="152591" y="0"/>
                          <a:pt x="201930" y="64294"/>
                          <a:pt x="221266" y="70771"/>
                        </a:cubicBezTo>
                        <a:cubicBezTo>
                          <a:pt x="237544" y="77457"/>
                          <a:pt x="251003" y="89573"/>
                          <a:pt x="259366" y="105061"/>
                        </a:cubicBezTo>
                        <a:cubicBezTo>
                          <a:pt x="267938" y="117920"/>
                          <a:pt x="278416" y="214408"/>
                          <a:pt x="285083" y="220885"/>
                        </a:cubicBezTo>
                        <a:cubicBezTo>
                          <a:pt x="291751" y="227362"/>
                          <a:pt x="291560" y="242316"/>
                          <a:pt x="267938" y="231553"/>
                        </a:cubicBezTo>
                        <a:cubicBezTo>
                          <a:pt x="244316" y="220789"/>
                          <a:pt x="229838" y="183928"/>
                          <a:pt x="229838" y="183928"/>
                        </a:cubicBezTo>
                        <a:lnTo>
                          <a:pt x="238411" y="269653"/>
                        </a:lnTo>
                        <a:cubicBezTo>
                          <a:pt x="238411" y="269653"/>
                          <a:pt x="257461" y="273939"/>
                          <a:pt x="242697" y="284702"/>
                        </a:cubicBezTo>
                        <a:cubicBezTo>
                          <a:pt x="227933" y="295465"/>
                          <a:pt x="214789" y="310420"/>
                          <a:pt x="201930" y="303752"/>
                        </a:cubicBezTo>
                        <a:cubicBezTo>
                          <a:pt x="190491" y="296942"/>
                          <a:pt x="179737" y="289027"/>
                          <a:pt x="169831" y="280130"/>
                        </a:cubicBezTo>
                        <a:cubicBezTo>
                          <a:pt x="154515" y="285274"/>
                          <a:pt x="138198" y="286741"/>
                          <a:pt x="122206" y="284416"/>
                        </a:cubicBezTo>
                        <a:cubicBezTo>
                          <a:pt x="98679" y="280130"/>
                          <a:pt x="103156" y="288703"/>
                          <a:pt x="81534" y="273653"/>
                        </a:cubicBezTo>
                        <a:cubicBezTo>
                          <a:pt x="59912" y="258604"/>
                          <a:pt x="60008" y="275844"/>
                          <a:pt x="49340" y="247936"/>
                        </a:cubicBezTo>
                        <a:cubicBezTo>
                          <a:pt x="32718" y="197996"/>
                          <a:pt x="19107" y="147104"/>
                          <a:pt x="8573" y="95536"/>
                        </a:cubicBezTo>
                        <a:cubicBezTo>
                          <a:pt x="4286" y="67628"/>
                          <a:pt x="0" y="28861"/>
                          <a:pt x="0" y="288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4" name="任意多边形: 形状 313">
                    <a:extLst>
                      <a:ext uri="{FF2B5EF4-FFF2-40B4-BE49-F238E27FC236}">
                        <a16:creationId xmlns:a16="http://schemas.microsoft.com/office/drawing/2014/main" id="{8528701C-156D-4372-94F0-C34E35094533}"/>
                      </a:ext>
                    </a:extLst>
                  </p:cNvPr>
                  <p:cNvSpPr/>
                  <p:nvPr/>
                </p:nvSpPr>
                <p:spPr>
                  <a:xfrm>
                    <a:off x="3899136" y="5471368"/>
                    <a:ext cx="64855" cy="30986"/>
                  </a:xfrm>
                  <a:custGeom>
                    <a:avLst/>
                    <a:gdLst>
                      <a:gd name="connsiteX0" fmla="*/ 178022 w 192976"/>
                      <a:gd name="connsiteY0" fmla="*/ 0 h 92201"/>
                      <a:gd name="connsiteX1" fmla="*/ 192976 w 192976"/>
                      <a:gd name="connsiteY1" fmla="*/ 66484 h 92201"/>
                      <a:gd name="connsiteX2" fmla="*/ 8572 w 192976"/>
                      <a:gd name="connsiteY2" fmla="*/ 92202 h 92201"/>
                      <a:gd name="connsiteX3" fmla="*/ 0 w 192976"/>
                      <a:gd name="connsiteY3" fmla="*/ 25717 h 92201"/>
                      <a:gd name="connsiteX4" fmla="*/ 178022 w 192976"/>
                      <a:gd name="connsiteY4" fmla="*/ 0 h 92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976" h="92201">
                        <a:moveTo>
                          <a:pt x="178022" y="0"/>
                        </a:moveTo>
                        <a:lnTo>
                          <a:pt x="192976" y="66484"/>
                        </a:lnTo>
                        <a:lnTo>
                          <a:pt x="8572" y="92202"/>
                        </a:lnTo>
                        <a:lnTo>
                          <a:pt x="0" y="25717"/>
                        </a:lnTo>
                        <a:lnTo>
                          <a:pt x="17802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5" name="任意多边形: 形状 314">
                    <a:extLst>
                      <a:ext uri="{FF2B5EF4-FFF2-40B4-BE49-F238E27FC236}">
                        <a16:creationId xmlns:a16="http://schemas.microsoft.com/office/drawing/2014/main" id="{25A97272-38E2-4E38-B96D-A880BB84FB74}"/>
                      </a:ext>
                    </a:extLst>
                  </p:cNvPr>
                  <p:cNvSpPr/>
                  <p:nvPr/>
                </p:nvSpPr>
                <p:spPr>
                  <a:xfrm>
                    <a:off x="3824321" y="5000577"/>
                    <a:ext cx="138550" cy="486348"/>
                  </a:xfrm>
                  <a:custGeom>
                    <a:avLst/>
                    <a:gdLst>
                      <a:gd name="connsiteX0" fmla="*/ 164321 w 412256"/>
                      <a:gd name="connsiteY0" fmla="*/ 0 h 1447133"/>
                      <a:gd name="connsiteX1" fmla="*/ 32399 w 412256"/>
                      <a:gd name="connsiteY1" fmla="*/ 98965 h 1447133"/>
                      <a:gd name="connsiteX2" fmla="*/ 4586 w 412256"/>
                      <a:gd name="connsiteY2" fmla="*/ 916877 h 1447133"/>
                      <a:gd name="connsiteX3" fmla="*/ 203278 w 412256"/>
                      <a:gd name="connsiteY3" fmla="*/ 1447133 h 1447133"/>
                      <a:gd name="connsiteX4" fmla="*/ 412256 w 412256"/>
                      <a:gd name="connsiteY4" fmla="*/ 1421511 h 1447133"/>
                      <a:gd name="connsiteX5" fmla="*/ 301766 w 412256"/>
                      <a:gd name="connsiteY5" fmla="*/ 850773 h 1447133"/>
                      <a:gd name="connsiteX6" fmla="*/ 373585 w 412256"/>
                      <a:gd name="connsiteY6" fmla="*/ 216217 h 1447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2256" h="1447133">
                        <a:moveTo>
                          <a:pt x="164321" y="0"/>
                        </a:moveTo>
                        <a:cubicBezTo>
                          <a:pt x="164321" y="0"/>
                          <a:pt x="36019" y="40291"/>
                          <a:pt x="32399" y="98965"/>
                        </a:cubicBezTo>
                        <a:cubicBezTo>
                          <a:pt x="28780" y="157639"/>
                          <a:pt x="-13797" y="869252"/>
                          <a:pt x="4586" y="916877"/>
                        </a:cubicBezTo>
                        <a:cubicBezTo>
                          <a:pt x="22969" y="964502"/>
                          <a:pt x="203278" y="1447133"/>
                          <a:pt x="203278" y="1447133"/>
                        </a:cubicBezTo>
                        <a:lnTo>
                          <a:pt x="412256" y="1421511"/>
                        </a:lnTo>
                        <a:cubicBezTo>
                          <a:pt x="412256" y="1421511"/>
                          <a:pt x="305195" y="861822"/>
                          <a:pt x="301766" y="850773"/>
                        </a:cubicBezTo>
                        <a:cubicBezTo>
                          <a:pt x="298337" y="839724"/>
                          <a:pt x="373585" y="216217"/>
                          <a:pt x="373585" y="216217"/>
                        </a:cubicBezTo>
                      </a:path>
                    </a:pathLst>
                  </a:custGeom>
                  <a:solidFill>
                    <a:srgbClr val="263238"/>
                  </a:solidFill>
                  <a:ln w="3715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6" name="任意多边形: 形状 315">
                    <a:extLst>
                      <a:ext uri="{FF2B5EF4-FFF2-40B4-BE49-F238E27FC236}">
                        <a16:creationId xmlns:a16="http://schemas.microsoft.com/office/drawing/2014/main" id="{99A848A7-AC5E-4175-BD28-CA0ECD3DDA7D}"/>
                      </a:ext>
                    </a:extLst>
                  </p:cNvPr>
                  <p:cNvSpPr/>
                  <p:nvPr/>
                </p:nvSpPr>
                <p:spPr>
                  <a:xfrm>
                    <a:off x="3925642" y="5133423"/>
                    <a:ext cx="15877" cy="248183"/>
                  </a:xfrm>
                  <a:custGeom>
                    <a:avLst/>
                    <a:gdLst>
                      <a:gd name="connsiteX0" fmla="*/ 47244 w 47243"/>
                      <a:gd name="connsiteY0" fmla="*/ 0 h 738473"/>
                      <a:gd name="connsiteX1" fmla="*/ 0 w 47243"/>
                      <a:gd name="connsiteY1" fmla="*/ 455486 h 738473"/>
                      <a:gd name="connsiteX2" fmla="*/ 45053 w 47243"/>
                      <a:gd name="connsiteY2" fmla="*/ 738473 h 73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243" h="738473">
                        <a:moveTo>
                          <a:pt x="47244" y="0"/>
                        </a:moveTo>
                        <a:lnTo>
                          <a:pt x="0" y="455486"/>
                        </a:lnTo>
                        <a:lnTo>
                          <a:pt x="45053" y="738473"/>
                        </a:lnTo>
                      </a:path>
                    </a:pathLst>
                  </a:custGeom>
                  <a:noFill/>
                  <a:ln w="3715" cap="rnd">
                    <a:solidFill>
                      <a:srgbClr val="878787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7" name="任意多边形: 形状 316">
                    <a:extLst>
                      <a:ext uri="{FF2B5EF4-FFF2-40B4-BE49-F238E27FC236}">
                        <a16:creationId xmlns:a16="http://schemas.microsoft.com/office/drawing/2014/main" id="{CE4D35F0-10A2-49ED-873A-6900F6A3D887}"/>
                      </a:ext>
                    </a:extLst>
                  </p:cNvPr>
                  <p:cNvSpPr/>
                  <p:nvPr/>
                </p:nvSpPr>
                <p:spPr>
                  <a:xfrm>
                    <a:off x="3943120" y="5109992"/>
                    <a:ext cx="832" cy="8130"/>
                  </a:xfrm>
                  <a:custGeom>
                    <a:avLst/>
                    <a:gdLst>
                      <a:gd name="connsiteX0" fmla="*/ 2477 w 2476"/>
                      <a:gd name="connsiteY0" fmla="*/ 0 h 24193"/>
                      <a:gd name="connsiteX1" fmla="*/ 0 w 2476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76" h="24193">
                        <a:moveTo>
                          <a:pt x="2477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3715" cap="rnd">
                    <a:solidFill>
                      <a:srgbClr val="878787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8" name="任意多边形: 形状 317">
                    <a:extLst>
                      <a:ext uri="{FF2B5EF4-FFF2-40B4-BE49-F238E27FC236}">
                        <a16:creationId xmlns:a16="http://schemas.microsoft.com/office/drawing/2014/main" id="{2C6FB4C2-10EE-431E-89AB-68DA3DD1B205}"/>
                      </a:ext>
                    </a:extLst>
                  </p:cNvPr>
                  <p:cNvSpPr/>
                  <p:nvPr/>
                </p:nvSpPr>
                <p:spPr>
                  <a:xfrm>
                    <a:off x="3825510" y="5086303"/>
                    <a:ext cx="4738" cy="143731"/>
                  </a:xfrm>
                  <a:custGeom>
                    <a:avLst/>
                    <a:gdLst>
                      <a:gd name="connsiteX0" fmla="*/ 14097 w 14097"/>
                      <a:gd name="connsiteY0" fmla="*/ 0 h 427672"/>
                      <a:gd name="connsiteX1" fmla="*/ 0 w 14097"/>
                      <a:gd name="connsiteY1" fmla="*/ 427672 h 427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097" h="427672">
                        <a:moveTo>
                          <a:pt x="14097" y="0"/>
                        </a:moveTo>
                        <a:lnTo>
                          <a:pt x="0" y="427672"/>
                        </a:lnTo>
                      </a:path>
                    </a:pathLst>
                  </a:custGeom>
                  <a:ln w="3715" cap="rnd">
                    <a:solidFill>
                      <a:srgbClr val="878787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19" name="任意多边形: 形状 318">
                    <a:extLst>
                      <a:ext uri="{FF2B5EF4-FFF2-40B4-BE49-F238E27FC236}">
                        <a16:creationId xmlns:a16="http://schemas.microsoft.com/office/drawing/2014/main" id="{110B4800-3651-4844-B7CF-B2D9E5F30464}"/>
                      </a:ext>
                    </a:extLst>
                  </p:cNvPr>
                  <p:cNvSpPr/>
                  <p:nvPr/>
                </p:nvSpPr>
                <p:spPr>
                  <a:xfrm>
                    <a:off x="3964471" y="5354782"/>
                    <a:ext cx="78491" cy="22088"/>
                  </a:xfrm>
                  <a:custGeom>
                    <a:avLst/>
                    <a:gdLst>
                      <a:gd name="connsiteX0" fmla="*/ 79915 w 233552"/>
                      <a:gd name="connsiteY0" fmla="*/ 5144 h 65722"/>
                      <a:gd name="connsiteX1" fmla="*/ 220885 w 233552"/>
                      <a:gd name="connsiteY1" fmla="*/ 0 h 65722"/>
                      <a:gd name="connsiteX2" fmla="*/ 233553 w 233552"/>
                      <a:gd name="connsiteY2" fmla="*/ 50768 h 65722"/>
                      <a:gd name="connsiteX3" fmla="*/ 0 w 233552"/>
                      <a:gd name="connsiteY3" fmla="*/ 65722 h 65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3552" h="65722">
                        <a:moveTo>
                          <a:pt x="79915" y="5144"/>
                        </a:moveTo>
                        <a:lnTo>
                          <a:pt x="220885" y="0"/>
                        </a:lnTo>
                        <a:lnTo>
                          <a:pt x="233553" y="50768"/>
                        </a:lnTo>
                        <a:lnTo>
                          <a:pt x="0" y="65722"/>
                        </a:lnTo>
                      </a:path>
                    </a:pathLst>
                  </a:custGeom>
                  <a:noFill/>
                  <a:ln w="3715" cap="rnd">
                    <a:solidFill>
                      <a:srgbClr val="878787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20" name="任意多边形: 形状 319">
                    <a:extLst>
                      <a:ext uri="{FF2B5EF4-FFF2-40B4-BE49-F238E27FC236}">
                        <a16:creationId xmlns:a16="http://schemas.microsoft.com/office/drawing/2014/main" id="{6D346584-E24A-4077-BFA3-FA4C234D5BD8}"/>
                      </a:ext>
                    </a:extLst>
                  </p:cNvPr>
                  <p:cNvSpPr/>
                  <p:nvPr/>
                </p:nvSpPr>
                <p:spPr>
                  <a:xfrm>
                    <a:off x="3951859" y="5357023"/>
                    <a:ext cx="25225" cy="896"/>
                  </a:xfrm>
                  <a:custGeom>
                    <a:avLst/>
                    <a:gdLst>
                      <a:gd name="connsiteX0" fmla="*/ 0 w 75056"/>
                      <a:gd name="connsiteY0" fmla="*/ 2667 h 2666"/>
                      <a:gd name="connsiteX1" fmla="*/ 75057 w 75056"/>
                      <a:gd name="connsiteY1" fmla="*/ 0 h 2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056" h="2666">
                        <a:moveTo>
                          <a:pt x="0" y="2667"/>
                        </a:moveTo>
                        <a:lnTo>
                          <a:pt x="75057" y="0"/>
                        </a:lnTo>
                      </a:path>
                    </a:pathLst>
                  </a:custGeom>
                  <a:ln w="3715" cap="rnd">
                    <a:solidFill>
                      <a:srgbClr val="878787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  <p:sp>
                <p:nvSpPr>
                  <p:cNvPr id="321" name="任意多边形: 形状 320">
                    <a:extLst>
                      <a:ext uri="{FF2B5EF4-FFF2-40B4-BE49-F238E27FC236}">
                        <a16:creationId xmlns:a16="http://schemas.microsoft.com/office/drawing/2014/main" id="{C3CB1D20-87C3-4C2B-822D-F8F7AFF9EF09}"/>
                      </a:ext>
                    </a:extLst>
                  </p:cNvPr>
                  <p:cNvSpPr/>
                  <p:nvPr/>
                </p:nvSpPr>
                <p:spPr>
                  <a:xfrm>
                    <a:off x="3866581" y="4985243"/>
                    <a:ext cx="162649" cy="108967"/>
                  </a:xfrm>
                  <a:custGeom>
                    <a:avLst/>
                    <a:gdLst>
                      <a:gd name="connsiteX0" fmla="*/ 0 w 483965"/>
                      <a:gd name="connsiteY0" fmla="*/ 0 h 324230"/>
                      <a:gd name="connsiteX1" fmla="*/ 258604 w 483965"/>
                      <a:gd name="connsiteY1" fmla="*/ 151828 h 324230"/>
                      <a:gd name="connsiteX2" fmla="*/ 346615 w 483965"/>
                      <a:gd name="connsiteY2" fmla="*/ 148209 h 324230"/>
                      <a:gd name="connsiteX3" fmla="*/ 313563 w 483965"/>
                      <a:gd name="connsiteY3" fmla="*/ 188500 h 324230"/>
                      <a:gd name="connsiteX4" fmla="*/ 483965 w 483965"/>
                      <a:gd name="connsiteY4" fmla="*/ 324231 h 324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965" h="324230">
                        <a:moveTo>
                          <a:pt x="0" y="0"/>
                        </a:moveTo>
                        <a:lnTo>
                          <a:pt x="258604" y="151828"/>
                        </a:lnTo>
                        <a:lnTo>
                          <a:pt x="346615" y="148209"/>
                        </a:lnTo>
                        <a:lnTo>
                          <a:pt x="313563" y="188500"/>
                        </a:lnTo>
                        <a:lnTo>
                          <a:pt x="483965" y="324231"/>
                        </a:lnTo>
                      </a:path>
                    </a:pathLst>
                  </a:custGeom>
                  <a:noFill/>
                  <a:ln w="3715" cap="rnd">
                    <a:solidFill>
                      <a:srgbClr val="878787"/>
                    </a:solidFill>
                    <a:prstDash val="solid"/>
                    <a:round/>
                  </a:ln>
                  <a:effectLst/>
                </p:spPr>
                <p:txBody>
                  <a:bodyPr lIns="35662" tIns="17831" rIns="35662" bIns="17831" rtlCol="0" anchor="ctr"/>
                  <a:lstStyle/>
                  <a:p>
                    <a:endParaRPr lang="zh-CN" altLang="en-US" sz="702"/>
                  </a:p>
                </p:txBody>
              </p:sp>
            </p:grpSp>
          </p:grpSp>
          <p:grpSp>
            <p:nvGrpSpPr>
              <p:cNvPr id="327" name="组合 326">
                <a:extLst>
                  <a:ext uri="{FF2B5EF4-FFF2-40B4-BE49-F238E27FC236}">
                    <a16:creationId xmlns:a16="http://schemas.microsoft.com/office/drawing/2014/main" id="{E629496F-6E67-429D-90B3-1F575D99846A}"/>
                  </a:ext>
                </a:extLst>
              </p:cNvPr>
              <p:cNvGrpSpPr/>
              <p:nvPr/>
            </p:nvGrpSpPr>
            <p:grpSpPr>
              <a:xfrm>
                <a:off x="3413798" y="3375515"/>
                <a:ext cx="1373936" cy="1095842"/>
                <a:chOff x="1439010" y="3373342"/>
                <a:chExt cx="1373936" cy="1391565"/>
              </a:xfrm>
            </p:grpSpPr>
            <p:sp>
              <p:nvSpPr>
                <p:cNvPr id="328" name="矩形: 圆角 327">
                  <a:extLst>
                    <a:ext uri="{FF2B5EF4-FFF2-40B4-BE49-F238E27FC236}">
                      <a16:creationId xmlns:a16="http://schemas.microsoft.com/office/drawing/2014/main" id="{637C1EB0-A04C-4063-9E73-4B953E4F23B5}"/>
                    </a:ext>
                  </a:extLst>
                </p:cNvPr>
                <p:cNvSpPr/>
                <p:nvPr/>
              </p:nvSpPr>
              <p:spPr>
                <a:xfrm>
                  <a:off x="1439010" y="3373342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29" name="矩形: 圆角 328">
                  <a:extLst>
                    <a:ext uri="{FF2B5EF4-FFF2-40B4-BE49-F238E27FC236}">
                      <a16:creationId xmlns:a16="http://schemas.microsoft.com/office/drawing/2014/main" id="{780EB9A6-3BD4-4827-9611-46DA0F0E3B2E}"/>
                    </a:ext>
                  </a:extLst>
                </p:cNvPr>
                <p:cNvSpPr/>
                <p:nvPr/>
              </p:nvSpPr>
              <p:spPr>
                <a:xfrm>
                  <a:off x="1439010" y="3868621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30" name="矩形: 圆角 329">
                  <a:extLst>
                    <a:ext uri="{FF2B5EF4-FFF2-40B4-BE49-F238E27FC236}">
                      <a16:creationId xmlns:a16="http://schemas.microsoft.com/office/drawing/2014/main" id="{59B7BEAE-CA0B-4CB0-8C7E-66D34A82AA81}"/>
                    </a:ext>
                  </a:extLst>
                </p:cNvPr>
                <p:cNvSpPr/>
                <p:nvPr/>
              </p:nvSpPr>
              <p:spPr>
                <a:xfrm>
                  <a:off x="1439010" y="4358385"/>
                  <a:ext cx="1373936" cy="406522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127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76200" dist="63500" dir="5400000" sx="89000" sy="89000" algn="t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grpSp>
          <p:nvGrpSpPr>
            <p:cNvPr id="452" name="组合 451">
              <a:extLst>
                <a:ext uri="{FF2B5EF4-FFF2-40B4-BE49-F238E27FC236}">
                  <a16:creationId xmlns:a16="http://schemas.microsoft.com/office/drawing/2014/main" id="{105A7E9C-122D-4717-9A62-B95150A25AFB}"/>
                </a:ext>
              </a:extLst>
            </p:cNvPr>
            <p:cNvGrpSpPr/>
            <p:nvPr/>
          </p:nvGrpSpPr>
          <p:grpSpPr>
            <a:xfrm>
              <a:off x="3420304" y="2518197"/>
              <a:ext cx="1591037" cy="684378"/>
              <a:chOff x="3420304" y="2518197"/>
              <a:chExt cx="1591037" cy="684378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DD18250F-B1F5-420D-8700-EED17BE69DC8}"/>
                  </a:ext>
                </a:extLst>
              </p:cNvPr>
              <p:cNvGrpSpPr/>
              <p:nvPr/>
            </p:nvGrpSpPr>
            <p:grpSpPr>
              <a:xfrm>
                <a:off x="3420304" y="2631279"/>
                <a:ext cx="1486371" cy="571296"/>
                <a:chOff x="2018668" y="2790636"/>
                <a:chExt cx="2524002" cy="571296"/>
              </a:xfrm>
            </p:grpSpPr>
            <p:sp>
              <p:nvSpPr>
                <p:cNvPr id="267" name="矩形: 圆角 266">
                  <a:extLst>
                    <a:ext uri="{FF2B5EF4-FFF2-40B4-BE49-F238E27FC236}">
                      <a16:creationId xmlns:a16="http://schemas.microsoft.com/office/drawing/2014/main" id="{FD0597E8-5130-4EF4-A14D-E444540B0327}"/>
                    </a:ext>
                  </a:extLst>
                </p:cNvPr>
                <p:cNvSpPr/>
                <p:nvPr/>
              </p:nvSpPr>
              <p:spPr>
                <a:xfrm>
                  <a:off x="2018668" y="2825775"/>
                  <a:ext cx="2333077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8" name="文本框 267">
                  <a:extLst>
                    <a:ext uri="{FF2B5EF4-FFF2-40B4-BE49-F238E27FC236}">
                      <a16:creationId xmlns:a16="http://schemas.microsoft.com/office/drawing/2014/main" id="{E265E9FB-37A6-4ECB-8524-AE9899C113FA}"/>
                    </a:ext>
                  </a:extLst>
                </p:cNvPr>
                <p:cNvSpPr txBox="1"/>
                <p:nvPr/>
              </p:nvSpPr>
              <p:spPr>
                <a:xfrm>
                  <a:off x="2156207" y="2790636"/>
                  <a:ext cx="2386463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工作关系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443" name="组合 442">
                <a:extLst>
                  <a:ext uri="{FF2B5EF4-FFF2-40B4-BE49-F238E27FC236}">
                    <a16:creationId xmlns:a16="http://schemas.microsoft.com/office/drawing/2014/main" id="{F0279FA1-35A1-4CE7-B994-83029BBCC224}"/>
                  </a:ext>
                </a:extLst>
              </p:cNvPr>
              <p:cNvGrpSpPr/>
              <p:nvPr/>
            </p:nvGrpSpPr>
            <p:grpSpPr>
              <a:xfrm>
                <a:off x="4625980" y="2518197"/>
                <a:ext cx="385361" cy="385361"/>
                <a:chOff x="4625980" y="2518197"/>
                <a:chExt cx="385361" cy="385361"/>
              </a:xfrm>
            </p:grpSpPr>
            <p:sp>
              <p:nvSpPr>
                <p:cNvPr id="372" name="任意多边形: 形状 371">
                  <a:extLst>
                    <a:ext uri="{FF2B5EF4-FFF2-40B4-BE49-F238E27FC236}">
                      <a16:creationId xmlns:a16="http://schemas.microsoft.com/office/drawing/2014/main" id="{D8E0BD87-7D95-41AC-9A46-2BE5B900A0AE}"/>
                    </a:ext>
                  </a:extLst>
                </p:cNvPr>
                <p:cNvSpPr/>
                <p:nvPr/>
              </p:nvSpPr>
              <p:spPr>
                <a:xfrm>
                  <a:off x="4625980" y="2518197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32" name="组合 431">
                  <a:extLst>
                    <a:ext uri="{FF2B5EF4-FFF2-40B4-BE49-F238E27FC236}">
                      <a16:creationId xmlns:a16="http://schemas.microsoft.com/office/drawing/2014/main" id="{8A309B05-058C-462C-B990-81101F734F54}"/>
                    </a:ext>
                  </a:extLst>
                </p:cNvPr>
                <p:cNvGrpSpPr/>
                <p:nvPr/>
              </p:nvGrpSpPr>
              <p:grpSpPr>
                <a:xfrm>
                  <a:off x="4704360" y="2596577"/>
                  <a:ext cx="228600" cy="228600"/>
                  <a:chOff x="6759809" y="-709338"/>
                  <a:chExt cx="228600" cy="228600"/>
                </a:xfrm>
              </p:grpSpPr>
              <p:sp>
                <p:nvSpPr>
                  <p:cNvPr id="416" name="任意多边形: 形状 415">
                    <a:extLst>
                      <a:ext uri="{FF2B5EF4-FFF2-40B4-BE49-F238E27FC236}">
                        <a16:creationId xmlns:a16="http://schemas.microsoft.com/office/drawing/2014/main" id="{7A52FA1F-DB6A-459E-9647-BBD4520999FF}"/>
                      </a:ext>
                    </a:extLst>
                  </p:cNvPr>
                  <p:cNvSpPr/>
                  <p:nvPr/>
                </p:nvSpPr>
                <p:spPr>
                  <a:xfrm>
                    <a:off x="6759809" y="-709338"/>
                    <a:ext cx="228600" cy="228600"/>
                  </a:xfrm>
                  <a:custGeom>
                    <a:avLst/>
                    <a:gdLst>
                      <a:gd name="connsiteX0" fmla="*/ 0 w 228600"/>
                      <a:gd name="connsiteY0" fmla="*/ 0 h 228600"/>
                      <a:gd name="connsiteX1" fmla="*/ 228600 w 228600"/>
                      <a:gd name="connsiteY1" fmla="*/ 0 h 228600"/>
                      <a:gd name="connsiteX2" fmla="*/ 228600 w 228600"/>
                      <a:gd name="connsiteY2" fmla="*/ 228600 h 228600"/>
                      <a:gd name="connsiteX3" fmla="*/ 0 w 228600"/>
                      <a:gd name="connsiteY3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0" h="228600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228600" y="228600"/>
                        </a:lnTo>
                        <a:lnTo>
                          <a:pt x="0" y="22860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7" name="任意多边形: 形状 416">
                    <a:extLst>
                      <a:ext uri="{FF2B5EF4-FFF2-40B4-BE49-F238E27FC236}">
                        <a16:creationId xmlns:a16="http://schemas.microsoft.com/office/drawing/2014/main" id="{6EF3F045-4E6E-4DA9-9EFD-0D0B28E43590}"/>
                      </a:ext>
                    </a:extLst>
                  </p:cNvPr>
                  <p:cNvSpPr/>
                  <p:nvPr/>
                </p:nvSpPr>
                <p:spPr>
                  <a:xfrm>
                    <a:off x="6836009" y="-690288"/>
                    <a:ext cx="76200" cy="76200"/>
                  </a:xfrm>
                  <a:custGeom>
                    <a:avLst/>
                    <a:gdLst>
                      <a:gd name="connsiteX0" fmla="*/ 76200 w 76200"/>
                      <a:gd name="connsiteY0" fmla="*/ 38100 h 76200"/>
                      <a:gd name="connsiteX1" fmla="*/ 38100 w 76200"/>
                      <a:gd name="connsiteY1" fmla="*/ 76200 h 76200"/>
                      <a:gd name="connsiteX2" fmla="*/ 0 w 76200"/>
                      <a:gd name="connsiteY2" fmla="*/ 38100 h 76200"/>
                      <a:gd name="connsiteX3" fmla="*/ 38100 w 76200"/>
                      <a:gd name="connsiteY3" fmla="*/ 0 h 76200"/>
                      <a:gd name="connsiteX4" fmla="*/ 76200 w 76200"/>
                      <a:gd name="connsiteY4" fmla="*/ 381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200" h="76200">
                        <a:moveTo>
                          <a:pt x="76200" y="38100"/>
                        </a:moveTo>
                        <a:cubicBezTo>
                          <a:pt x="76200" y="59142"/>
                          <a:pt x="59142" y="76200"/>
                          <a:pt x="38100" y="76200"/>
                        </a:cubicBezTo>
                        <a:cubicBezTo>
                          <a:pt x="17058" y="76200"/>
                          <a:pt x="0" y="59142"/>
                          <a:pt x="0" y="38100"/>
                        </a:cubicBezTo>
                        <a:cubicBezTo>
                          <a:pt x="0" y="17058"/>
                          <a:pt x="17058" y="0"/>
                          <a:pt x="38100" y="0"/>
                        </a:cubicBezTo>
                        <a:cubicBezTo>
                          <a:pt x="59142" y="0"/>
                          <a:pt x="76200" y="17058"/>
                          <a:pt x="76200" y="381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8" name="任意多边形: 形状 417">
                    <a:extLst>
                      <a:ext uri="{FF2B5EF4-FFF2-40B4-BE49-F238E27FC236}">
                        <a16:creationId xmlns:a16="http://schemas.microsoft.com/office/drawing/2014/main" id="{588FF84A-7279-45ED-AC18-FEDF307513C6}"/>
                      </a:ext>
                    </a:extLst>
                  </p:cNvPr>
                  <p:cNvSpPr/>
                  <p:nvPr/>
                </p:nvSpPr>
                <p:spPr>
                  <a:xfrm>
                    <a:off x="6788384" y="-585513"/>
                    <a:ext cx="171450" cy="85725"/>
                  </a:xfrm>
                  <a:custGeom>
                    <a:avLst/>
                    <a:gdLst>
                      <a:gd name="connsiteX0" fmla="*/ 171450 w 171450"/>
                      <a:gd name="connsiteY0" fmla="*/ 85725 h 85725"/>
                      <a:gd name="connsiteX1" fmla="*/ 85725 w 171450"/>
                      <a:gd name="connsiteY1" fmla="*/ 0 h 85725"/>
                      <a:gd name="connsiteX2" fmla="*/ 0 w 171450"/>
                      <a:gd name="connsiteY2" fmla="*/ 85725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450" h="85725">
                        <a:moveTo>
                          <a:pt x="171450" y="85725"/>
                        </a:moveTo>
                        <a:cubicBezTo>
                          <a:pt x="171450" y="38381"/>
                          <a:pt x="133070" y="0"/>
                          <a:pt x="85725" y="0"/>
                        </a:cubicBezTo>
                        <a:cubicBezTo>
                          <a:pt x="38381" y="0"/>
                          <a:pt x="0" y="38381"/>
                          <a:pt x="0" y="85725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9" name="任意多边形: 形状 418">
                    <a:extLst>
                      <a:ext uri="{FF2B5EF4-FFF2-40B4-BE49-F238E27FC236}">
                        <a16:creationId xmlns:a16="http://schemas.microsoft.com/office/drawing/2014/main" id="{12BF63DD-805D-4900-8FDD-E3A78C5048F7}"/>
                      </a:ext>
                    </a:extLst>
                  </p:cNvPr>
                  <p:cNvSpPr/>
                  <p:nvPr/>
                </p:nvSpPr>
                <p:spPr>
                  <a:xfrm>
                    <a:off x="6855059" y="-585513"/>
                    <a:ext cx="38100" cy="85725"/>
                  </a:xfrm>
                  <a:custGeom>
                    <a:avLst/>
                    <a:gdLst>
                      <a:gd name="connsiteX0" fmla="*/ 19050 w 38100"/>
                      <a:gd name="connsiteY0" fmla="*/ 85725 h 85725"/>
                      <a:gd name="connsiteX1" fmla="*/ 38100 w 38100"/>
                      <a:gd name="connsiteY1" fmla="*/ 61913 h 85725"/>
                      <a:gd name="connsiteX2" fmla="*/ 19050 w 38100"/>
                      <a:gd name="connsiteY2" fmla="*/ 0 h 85725"/>
                      <a:gd name="connsiteX3" fmla="*/ 0 w 38100"/>
                      <a:gd name="connsiteY3" fmla="*/ 61913 h 85725"/>
                      <a:gd name="connsiteX4" fmla="*/ 19050 w 38100"/>
                      <a:gd name="connsiteY4" fmla="*/ 85725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" h="85725">
                        <a:moveTo>
                          <a:pt x="19050" y="85725"/>
                        </a:moveTo>
                        <a:lnTo>
                          <a:pt x="38100" y="61913"/>
                        </a:lnTo>
                        <a:lnTo>
                          <a:pt x="19050" y="0"/>
                        </a:lnTo>
                        <a:lnTo>
                          <a:pt x="0" y="61913"/>
                        </a:lnTo>
                        <a:lnTo>
                          <a:pt x="19050" y="8572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464" name="组合 463">
            <a:extLst>
              <a:ext uri="{FF2B5EF4-FFF2-40B4-BE49-F238E27FC236}">
                <a16:creationId xmlns:a16="http://schemas.microsoft.com/office/drawing/2014/main" id="{84596B1D-0577-4F8E-97AE-4B2089F078E8}"/>
              </a:ext>
            </a:extLst>
          </p:cNvPr>
          <p:cNvGrpSpPr/>
          <p:nvPr/>
        </p:nvGrpSpPr>
        <p:grpSpPr>
          <a:xfrm>
            <a:off x="1200096" y="2479661"/>
            <a:ext cx="1885067" cy="3249238"/>
            <a:chOff x="1200096" y="2479661"/>
            <a:chExt cx="1885067" cy="3249238"/>
          </a:xfrm>
        </p:grpSpPr>
        <p:grpSp>
          <p:nvGrpSpPr>
            <p:cNvPr id="459" name="组合 458">
              <a:extLst>
                <a:ext uri="{FF2B5EF4-FFF2-40B4-BE49-F238E27FC236}">
                  <a16:creationId xmlns:a16="http://schemas.microsoft.com/office/drawing/2014/main" id="{B52D2AD4-FDE5-4F7E-A4B3-7BDCB950FEC9}"/>
                </a:ext>
              </a:extLst>
            </p:cNvPr>
            <p:cNvGrpSpPr/>
            <p:nvPr/>
          </p:nvGrpSpPr>
          <p:grpSpPr>
            <a:xfrm>
              <a:off x="1200096" y="2811866"/>
              <a:ext cx="1874629" cy="2917033"/>
              <a:chOff x="1200096" y="2811866"/>
              <a:chExt cx="1874629" cy="2917033"/>
            </a:xfrm>
          </p:grpSpPr>
          <p:grpSp>
            <p:nvGrpSpPr>
              <p:cNvPr id="454" name="组合 453">
                <a:extLst>
                  <a:ext uri="{FF2B5EF4-FFF2-40B4-BE49-F238E27FC236}">
                    <a16:creationId xmlns:a16="http://schemas.microsoft.com/office/drawing/2014/main" id="{1FEF1DB6-FC07-4A60-BE64-FC5E01CB142F}"/>
                  </a:ext>
                </a:extLst>
              </p:cNvPr>
              <p:cNvGrpSpPr/>
              <p:nvPr/>
            </p:nvGrpSpPr>
            <p:grpSpPr>
              <a:xfrm>
                <a:off x="1200096" y="2811866"/>
                <a:ext cx="1874629" cy="2917033"/>
                <a:chOff x="1200096" y="2811866"/>
                <a:chExt cx="1874629" cy="2917033"/>
              </a:xfrm>
            </p:grpSpPr>
            <p:sp>
              <p:nvSpPr>
                <p:cNvPr id="5" name="矩形: 圆角 4">
                  <a:extLst>
                    <a:ext uri="{FF2B5EF4-FFF2-40B4-BE49-F238E27FC236}">
                      <a16:creationId xmlns:a16="http://schemas.microsoft.com/office/drawing/2014/main" id="{D196F5D1-D725-4B1E-AD70-EEC57DA94632}"/>
                    </a:ext>
                  </a:extLst>
                </p:cNvPr>
                <p:cNvSpPr/>
                <p:nvPr/>
              </p:nvSpPr>
              <p:spPr>
                <a:xfrm>
                  <a:off x="1200096" y="2811866"/>
                  <a:ext cx="1874629" cy="2917033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bg1"/>
                </a:solidFill>
                <a:ln w="25400">
                  <a:solidFill>
                    <a:schemeClr val="accent4">
                      <a:lumMod val="90000"/>
                      <a:lumOff val="10000"/>
                      <a:alpha val="68000"/>
                    </a:schemeClr>
                  </a:solidFill>
                </a:ln>
                <a:effectLst>
                  <a:outerShdw blurRad="127000" dist="292100" dir="5400000" sx="92000" sy="92000" algn="t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60" name="组合 359">
                  <a:extLst>
                    <a:ext uri="{FF2B5EF4-FFF2-40B4-BE49-F238E27FC236}">
                      <a16:creationId xmlns:a16="http://schemas.microsoft.com/office/drawing/2014/main" id="{16E184E8-FDE8-4A9C-AFBD-A6AFF686E071}"/>
                    </a:ext>
                  </a:extLst>
                </p:cNvPr>
                <p:cNvGrpSpPr/>
                <p:nvPr/>
              </p:nvGrpSpPr>
              <p:grpSpPr>
                <a:xfrm>
                  <a:off x="1706364" y="4722974"/>
                  <a:ext cx="862093" cy="1001646"/>
                  <a:chOff x="1664527" y="4708685"/>
                  <a:chExt cx="862093" cy="1001646"/>
                </a:xfrm>
              </p:grpSpPr>
              <p:sp>
                <p:nvSpPr>
                  <p:cNvPr id="211" name="任意多边形: 形状 210">
                    <a:extLst>
                      <a:ext uri="{FF2B5EF4-FFF2-40B4-BE49-F238E27FC236}">
                        <a16:creationId xmlns:a16="http://schemas.microsoft.com/office/drawing/2014/main" id="{F682EB13-C64C-4E56-A413-D605A58973AE}"/>
                      </a:ext>
                    </a:extLst>
                  </p:cNvPr>
                  <p:cNvSpPr/>
                  <p:nvPr/>
                </p:nvSpPr>
                <p:spPr>
                  <a:xfrm>
                    <a:off x="2228838" y="5363355"/>
                    <a:ext cx="234500" cy="346976"/>
                  </a:xfrm>
                  <a:custGeom>
                    <a:avLst/>
                    <a:gdLst>
                      <a:gd name="connsiteX0" fmla="*/ 4326 w 596178"/>
                      <a:gd name="connsiteY0" fmla="*/ 64405 h 1573885"/>
                      <a:gd name="connsiteX1" fmla="*/ 14994 w 596178"/>
                      <a:gd name="connsiteY1" fmla="*/ 706866 h 1573885"/>
                      <a:gd name="connsiteX2" fmla="*/ 76906 w 596178"/>
                      <a:gd name="connsiteY2" fmla="*/ 1232837 h 1573885"/>
                      <a:gd name="connsiteX3" fmla="*/ 104243 w 596178"/>
                      <a:gd name="connsiteY3" fmla="*/ 1359996 h 1573885"/>
                      <a:gd name="connsiteX4" fmla="*/ 96242 w 596178"/>
                      <a:gd name="connsiteY4" fmla="*/ 1373330 h 1573885"/>
                      <a:gd name="connsiteX5" fmla="*/ 74716 w 596178"/>
                      <a:gd name="connsiteY5" fmla="*/ 1403525 h 1573885"/>
                      <a:gd name="connsiteX6" fmla="*/ 80716 w 596178"/>
                      <a:gd name="connsiteY6" fmla="*/ 1489250 h 1573885"/>
                      <a:gd name="connsiteX7" fmla="*/ 85384 w 596178"/>
                      <a:gd name="connsiteY7" fmla="*/ 1497346 h 1573885"/>
                      <a:gd name="connsiteX8" fmla="*/ 164441 w 596178"/>
                      <a:gd name="connsiteY8" fmla="*/ 1532017 h 1573885"/>
                      <a:gd name="connsiteX9" fmla="*/ 297029 w 596178"/>
                      <a:gd name="connsiteY9" fmla="*/ 1536875 h 1573885"/>
                      <a:gd name="connsiteX10" fmla="*/ 300268 w 596178"/>
                      <a:gd name="connsiteY10" fmla="*/ 1535255 h 1573885"/>
                      <a:gd name="connsiteX11" fmla="*/ 347893 w 596178"/>
                      <a:gd name="connsiteY11" fmla="*/ 1514967 h 1573885"/>
                      <a:gd name="connsiteX12" fmla="*/ 480195 w 596178"/>
                      <a:gd name="connsiteY12" fmla="*/ 1564021 h 1573885"/>
                      <a:gd name="connsiteX13" fmla="*/ 584970 w 596178"/>
                      <a:gd name="connsiteY13" fmla="*/ 1566116 h 1573885"/>
                      <a:gd name="connsiteX14" fmla="*/ 595638 w 596178"/>
                      <a:gd name="connsiteY14" fmla="*/ 1444482 h 1573885"/>
                      <a:gd name="connsiteX15" fmla="*/ 584970 w 596178"/>
                      <a:gd name="connsiteY15" fmla="*/ 1354852 h 1573885"/>
                      <a:gd name="connsiteX16" fmla="*/ 587065 w 596178"/>
                      <a:gd name="connsiteY16" fmla="*/ 873744 h 1573885"/>
                      <a:gd name="connsiteX17" fmla="*/ 542298 w 596178"/>
                      <a:gd name="connsiteY17" fmla="*/ 647430 h 1573885"/>
                      <a:gd name="connsiteX18" fmla="*/ 569540 w 596178"/>
                      <a:gd name="connsiteY18" fmla="*/ 53737 h 1573885"/>
                      <a:gd name="connsiteX19" fmla="*/ 275026 w 596178"/>
                      <a:gd name="connsiteY19" fmla="*/ 70787 h 1573885"/>
                      <a:gd name="connsiteX20" fmla="*/ 99957 w 596178"/>
                      <a:gd name="connsiteY20" fmla="*/ 397 h 1573885"/>
                      <a:gd name="connsiteX21" fmla="*/ 4326 w 596178"/>
                      <a:gd name="connsiteY21" fmla="*/ 64405 h 1573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6178" h="1573885">
                        <a:moveTo>
                          <a:pt x="4326" y="64405"/>
                        </a:moveTo>
                        <a:cubicBezTo>
                          <a:pt x="4326" y="64405"/>
                          <a:pt x="-10628" y="561705"/>
                          <a:pt x="14994" y="706866"/>
                        </a:cubicBezTo>
                        <a:cubicBezTo>
                          <a:pt x="40616" y="852027"/>
                          <a:pt x="68334" y="1192641"/>
                          <a:pt x="76906" y="1232837"/>
                        </a:cubicBezTo>
                        <a:cubicBezTo>
                          <a:pt x="83669" y="1264841"/>
                          <a:pt x="98338" y="1332849"/>
                          <a:pt x="104243" y="1359996"/>
                        </a:cubicBezTo>
                        <a:cubicBezTo>
                          <a:pt x="105529" y="1365853"/>
                          <a:pt x="102014" y="1371701"/>
                          <a:pt x="96242" y="1373330"/>
                        </a:cubicBezTo>
                        <a:cubicBezTo>
                          <a:pt x="82783" y="1376978"/>
                          <a:pt x="73773" y="1389618"/>
                          <a:pt x="74716" y="1403525"/>
                        </a:cubicBezTo>
                        <a:cubicBezTo>
                          <a:pt x="74716" y="1430290"/>
                          <a:pt x="79192" y="1474867"/>
                          <a:pt x="80716" y="1489250"/>
                        </a:cubicBezTo>
                        <a:cubicBezTo>
                          <a:pt x="81040" y="1492498"/>
                          <a:pt x="82736" y="1495441"/>
                          <a:pt x="85384" y="1497346"/>
                        </a:cubicBezTo>
                        <a:cubicBezTo>
                          <a:pt x="92908" y="1502775"/>
                          <a:pt x="112911" y="1514396"/>
                          <a:pt x="164441" y="1532017"/>
                        </a:cubicBezTo>
                        <a:cubicBezTo>
                          <a:pt x="207123" y="1547038"/>
                          <a:pt x="253367" y="1548724"/>
                          <a:pt x="297029" y="1536875"/>
                        </a:cubicBezTo>
                        <a:cubicBezTo>
                          <a:pt x="298191" y="1536532"/>
                          <a:pt x="299296" y="1535979"/>
                          <a:pt x="300268" y="1535255"/>
                        </a:cubicBezTo>
                        <a:cubicBezTo>
                          <a:pt x="306745" y="1530588"/>
                          <a:pt x="334748" y="1511157"/>
                          <a:pt x="347893" y="1514967"/>
                        </a:cubicBezTo>
                        <a:cubicBezTo>
                          <a:pt x="362752" y="1519158"/>
                          <a:pt x="418282" y="1551257"/>
                          <a:pt x="480195" y="1564021"/>
                        </a:cubicBezTo>
                        <a:cubicBezTo>
                          <a:pt x="542107" y="1576784"/>
                          <a:pt x="582589" y="1576784"/>
                          <a:pt x="584970" y="1566116"/>
                        </a:cubicBezTo>
                        <a:cubicBezTo>
                          <a:pt x="594028" y="1526245"/>
                          <a:pt x="597619" y="1485325"/>
                          <a:pt x="595638" y="1444482"/>
                        </a:cubicBezTo>
                        <a:cubicBezTo>
                          <a:pt x="591352" y="1389047"/>
                          <a:pt x="589256" y="1401810"/>
                          <a:pt x="584970" y="1354852"/>
                        </a:cubicBezTo>
                        <a:cubicBezTo>
                          <a:pt x="580684" y="1307894"/>
                          <a:pt x="604020" y="995378"/>
                          <a:pt x="587065" y="873744"/>
                        </a:cubicBezTo>
                        <a:cubicBezTo>
                          <a:pt x="570111" y="752110"/>
                          <a:pt x="546584" y="732869"/>
                          <a:pt x="542298" y="647430"/>
                        </a:cubicBezTo>
                        <a:cubicBezTo>
                          <a:pt x="538012" y="561991"/>
                          <a:pt x="569540" y="53737"/>
                          <a:pt x="569540" y="53737"/>
                        </a:cubicBezTo>
                        <a:cubicBezTo>
                          <a:pt x="569540" y="53737"/>
                          <a:pt x="358275" y="90027"/>
                          <a:pt x="275026" y="70787"/>
                        </a:cubicBezTo>
                        <a:cubicBezTo>
                          <a:pt x="191778" y="51546"/>
                          <a:pt x="155488" y="6779"/>
                          <a:pt x="99957" y="397"/>
                        </a:cubicBezTo>
                        <a:cubicBezTo>
                          <a:pt x="44426" y="-5985"/>
                          <a:pt x="4326" y="64405"/>
                          <a:pt x="4326" y="6440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任意多边形: 形状 211">
                    <a:extLst>
                      <a:ext uri="{FF2B5EF4-FFF2-40B4-BE49-F238E27FC236}">
                        <a16:creationId xmlns:a16="http://schemas.microsoft.com/office/drawing/2014/main" id="{7A56096C-F24E-49FC-BCF7-0D06EE4B938E}"/>
                      </a:ext>
                    </a:extLst>
                  </p:cNvPr>
                  <p:cNvSpPr/>
                  <p:nvPr/>
                </p:nvSpPr>
                <p:spPr>
                  <a:xfrm>
                    <a:off x="2152316" y="4922356"/>
                    <a:ext cx="323813" cy="503299"/>
                  </a:xfrm>
                  <a:custGeom>
                    <a:avLst/>
                    <a:gdLst>
                      <a:gd name="connsiteX0" fmla="*/ 262021 w 823245"/>
                      <a:gd name="connsiteY0" fmla="*/ 71722 h 1279557"/>
                      <a:gd name="connsiteX1" fmla="*/ 154484 w 823245"/>
                      <a:gd name="connsiteY1" fmla="*/ 127348 h 1279557"/>
                      <a:gd name="connsiteX2" fmla="*/ 95238 w 823245"/>
                      <a:gd name="connsiteY2" fmla="*/ 346423 h 1279557"/>
                      <a:gd name="connsiteX3" fmla="*/ -12 w 823245"/>
                      <a:gd name="connsiteY3" fmla="*/ 552639 h 1279557"/>
                      <a:gd name="connsiteX4" fmla="*/ 127242 w 823245"/>
                      <a:gd name="connsiteY4" fmla="*/ 719422 h 1279557"/>
                      <a:gd name="connsiteX5" fmla="*/ 170295 w 823245"/>
                      <a:gd name="connsiteY5" fmla="*/ 671035 h 1279557"/>
                      <a:gd name="connsiteX6" fmla="*/ 193631 w 823245"/>
                      <a:gd name="connsiteY6" fmla="*/ 977645 h 1279557"/>
                      <a:gd name="connsiteX7" fmla="*/ 165056 w 823245"/>
                      <a:gd name="connsiteY7" fmla="*/ 1191005 h 1279557"/>
                      <a:gd name="connsiteX8" fmla="*/ 229636 w 823245"/>
                      <a:gd name="connsiteY8" fmla="*/ 1234057 h 1279557"/>
                      <a:gd name="connsiteX9" fmla="*/ 274499 w 823245"/>
                      <a:gd name="connsiteY9" fmla="*/ 1153381 h 1279557"/>
                      <a:gd name="connsiteX10" fmla="*/ 292406 w 823245"/>
                      <a:gd name="connsiteY10" fmla="*/ 1243011 h 1279557"/>
                      <a:gd name="connsiteX11" fmla="*/ 557867 w 823245"/>
                      <a:gd name="connsiteY11" fmla="*/ 1274920 h 1279557"/>
                      <a:gd name="connsiteX12" fmla="*/ 799993 w 823245"/>
                      <a:gd name="connsiteY12" fmla="*/ 1183480 h 1279557"/>
                      <a:gd name="connsiteX13" fmla="*/ 805327 w 823245"/>
                      <a:gd name="connsiteY13" fmla="*/ 934211 h 1279557"/>
                      <a:gd name="connsiteX14" fmla="*/ 823234 w 823245"/>
                      <a:gd name="connsiteY14" fmla="*/ 659890 h 1279557"/>
                      <a:gd name="connsiteX15" fmla="*/ 746176 w 823245"/>
                      <a:gd name="connsiteY15" fmla="*/ 136015 h 1279557"/>
                      <a:gd name="connsiteX16" fmla="*/ 706743 w 823245"/>
                      <a:gd name="connsiteY16" fmla="*/ 69340 h 1279557"/>
                      <a:gd name="connsiteX17" fmla="*/ 516243 w 823245"/>
                      <a:gd name="connsiteY17" fmla="*/ 2665 h 1279557"/>
                      <a:gd name="connsiteX18" fmla="*/ 373368 w 823245"/>
                      <a:gd name="connsiteY18" fmla="*/ 4571 h 1279557"/>
                      <a:gd name="connsiteX19" fmla="*/ 262021 w 823245"/>
                      <a:gd name="connsiteY19" fmla="*/ 71722 h 1279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3245" h="1279557">
                        <a:moveTo>
                          <a:pt x="262021" y="71722"/>
                        </a:moveTo>
                        <a:cubicBezTo>
                          <a:pt x="262021" y="71722"/>
                          <a:pt x="176296" y="89629"/>
                          <a:pt x="154484" y="127348"/>
                        </a:cubicBezTo>
                        <a:cubicBezTo>
                          <a:pt x="132671" y="165067"/>
                          <a:pt x="95238" y="346423"/>
                          <a:pt x="95238" y="346423"/>
                        </a:cubicBezTo>
                        <a:lnTo>
                          <a:pt x="-12" y="552639"/>
                        </a:lnTo>
                        <a:lnTo>
                          <a:pt x="127242" y="719422"/>
                        </a:lnTo>
                        <a:lnTo>
                          <a:pt x="170295" y="671035"/>
                        </a:lnTo>
                        <a:lnTo>
                          <a:pt x="193631" y="977645"/>
                        </a:lnTo>
                        <a:lnTo>
                          <a:pt x="165056" y="1191005"/>
                        </a:lnTo>
                        <a:lnTo>
                          <a:pt x="229636" y="1234057"/>
                        </a:lnTo>
                        <a:lnTo>
                          <a:pt x="274499" y="1153381"/>
                        </a:lnTo>
                        <a:lnTo>
                          <a:pt x="292406" y="1243011"/>
                        </a:lnTo>
                        <a:cubicBezTo>
                          <a:pt x="376807" y="1275777"/>
                          <a:pt x="468104" y="1286759"/>
                          <a:pt x="557867" y="1274920"/>
                        </a:cubicBezTo>
                        <a:cubicBezTo>
                          <a:pt x="706743" y="1255203"/>
                          <a:pt x="799993" y="1183480"/>
                          <a:pt x="799993" y="1183480"/>
                        </a:cubicBezTo>
                        <a:cubicBezTo>
                          <a:pt x="799993" y="1183480"/>
                          <a:pt x="803517" y="939640"/>
                          <a:pt x="805327" y="934211"/>
                        </a:cubicBezTo>
                        <a:cubicBezTo>
                          <a:pt x="807136" y="928781"/>
                          <a:pt x="823234" y="659890"/>
                          <a:pt x="823234" y="659890"/>
                        </a:cubicBezTo>
                        <a:cubicBezTo>
                          <a:pt x="823234" y="659890"/>
                          <a:pt x="756559" y="181069"/>
                          <a:pt x="746176" y="136015"/>
                        </a:cubicBezTo>
                        <a:cubicBezTo>
                          <a:pt x="735794" y="90962"/>
                          <a:pt x="742557" y="84009"/>
                          <a:pt x="706743" y="69340"/>
                        </a:cubicBezTo>
                        <a:cubicBezTo>
                          <a:pt x="670929" y="54672"/>
                          <a:pt x="516243" y="2665"/>
                          <a:pt x="516243" y="2665"/>
                        </a:cubicBezTo>
                        <a:cubicBezTo>
                          <a:pt x="516243" y="2665"/>
                          <a:pt x="401943" y="-4478"/>
                          <a:pt x="373368" y="4571"/>
                        </a:cubicBezTo>
                        <a:cubicBezTo>
                          <a:pt x="344793" y="13619"/>
                          <a:pt x="262021" y="71722"/>
                          <a:pt x="262021" y="7172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任意多边形: 形状 212">
                    <a:extLst>
                      <a:ext uri="{FF2B5EF4-FFF2-40B4-BE49-F238E27FC236}">
                        <a16:creationId xmlns:a16="http://schemas.microsoft.com/office/drawing/2014/main" id="{CEE7E0C5-666C-4B72-AB48-78AAEB0356F7}"/>
                      </a:ext>
                    </a:extLst>
                  </p:cNvPr>
                  <p:cNvSpPr/>
                  <p:nvPr/>
                </p:nvSpPr>
                <p:spPr>
                  <a:xfrm>
                    <a:off x="2133433" y="5127184"/>
                    <a:ext cx="78881" cy="120203"/>
                  </a:xfrm>
                  <a:custGeom>
                    <a:avLst/>
                    <a:gdLst>
                      <a:gd name="connsiteX0" fmla="*/ -12 w 200543"/>
                      <a:gd name="connsiteY0" fmla="*/ 73808 h 305598"/>
                      <a:gd name="connsiteX1" fmla="*/ 21038 w 200543"/>
                      <a:gd name="connsiteY1" fmla="*/ 47995 h 305598"/>
                      <a:gd name="connsiteX2" fmla="*/ 79617 w 200543"/>
                      <a:gd name="connsiteY2" fmla="*/ 2370 h 305598"/>
                      <a:gd name="connsiteX3" fmla="*/ 200299 w 200543"/>
                      <a:gd name="connsiteY3" fmla="*/ 174582 h 305598"/>
                      <a:gd name="connsiteX4" fmla="*/ 180392 w 200543"/>
                      <a:gd name="connsiteY4" fmla="*/ 217921 h 305598"/>
                      <a:gd name="connsiteX5" fmla="*/ 141720 w 200543"/>
                      <a:gd name="connsiteY5" fmla="*/ 272975 h 305598"/>
                      <a:gd name="connsiteX6" fmla="*/ 94857 w 200543"/>
                      <a:gd name="connsiteY6" fmla="*/ 302217 h 305598"/>
                      <a:gd name="connsiteX7" fmla="*/ 25801 w 200543"/>
                      <a:gd name="connsiteY7" fmla="*/ 168867 h 305598"/>
                      <a:gd name="connsiteX8" fmla="*/ -12 w 200543"/>
                      <a:gd name="connsiteY8" fmla="*/ 73808 h 305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0543" h="305598">
                        <a:moveTo>
                          <a:pt x="-12" y="73808"/>
                        </a:moveTo>
                        <a:cubicBezTo>
                          <a:pt x="4522" y="63444"/>
                          <a:pt x="11799" y="54520"/>
                          <a:pt x="21038" y="47995"/>
                        </a:cubicBezTo>
                        <a:cubicBezTo>
                          <a:pt x="33992" y="41042"/>
                          <a:pt x="31611" y="-11727"/>
                          <a:pt x="79617" y="2370"/>
                        </a:cubicBezTo>
                        <a:cubicBezTo>
                          <a:pt x="127623" y="16467"/>
                          <a:pt x="198013" y="152294"/>
                          <a:pt x="200299" y="174582"/>
                        </a:cubicBezTo>
                        <a:cubicBezTo>
                          <a:pt x="202585" y="196871"/>
                          <a:pt x="187440" y="208491"/>
                          <a:pt x="180392" y="217921"/>
                        </a:cubicBezTo>
                        <a:cubicBezTo>
                          <a:pt x="169000" y="237285"/>
                          <a:pt x="156065" y="255697"/>
                          <a:pt x="141720" y="272975"/>
                        </a:cubicBezTo>
                        <a:cubicBezTo>
                          <a:pt x="122670" y="292883"/>
                          <a:pt x="118289" y="313933"/>
                          <a:pt x="94857" y="302217"/>
                        </a:cubicBezTo>
                        <a:cubicBezTo>
                          <a:pt x="71426" y="290501"/>
                          <a:pt x="51518" y="236685"/>
                          <a:pt x="25801" y="168867"/>
                        </a:cubicBezTo>
                        <a:cubicBezTo>
                          <a:pt x="83" y="101049"/>
                          <a:pt x="-12" y="73808"/>
                          <a:pt x="-12" y="73808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任意多边形: 形状 213">
                    <a:extLst>
                      <a:ext uri="{FF2B5EF4-FFF2-40B4-BE49-F238E27FC236}">
                        <a16:creationId xmlns:a16="http://schemas.microsoft.com/office/drawing/2014/main" id="{E5240CF6-39F1-4637-9833-FAA4C2C7D3ED}"/>
                      </a:ext>
                    </a:extLst>
                  </p:cNvPr>
                  <p:cNvSpPr/>
                  <p:nvPr/>
                </p:nvSpPr>
                <p:spPr>
                  <a:xfrm>
                    <a:off x="2230350" y="4969080"/>
                    <a:ext cx="20180" cy="28256"/>
                  </a:xfrm>
                  <a:custGeom>
                    <a:avLst/>
                    <a:gdLst>
                      <a:gd name="connsiteX0" fmla="*/ 6293 w 51303"/>
                      <a:gd name="connsiteY0" fmla="*/ -12 h 71836"/>
                      <a:gd name="connsiteX1" fmla="*/ 3626 w 51303"/>
                      <a:gd name="connsiteY1" fmla="*/ 71806 h 71836"/>
                      <a:gd name="connsiteX2" fmla="*/ 51251 w 51303"/>
                      <a:gd name="connsiteY2" fmla="*/ 35230 h 71836"/>
                      <a:gd name="connsiteX3" fmla="*/ 6293 w 51303"/>
                      <a:gd name="connsiteY3" fmla="*/ -12 h 71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303" h="71836">
                        <a:moveTo>
                          <a:pt x="6293" y="-12"/>
                        </a:moveTo>
                        <a:cubicBezTo>
                          <a:pt x="6293" y="-12"/>
                          <a:pt x="-5899" y="73140"/>
                          <a:pt x="3626" y="71806"/>
                        </a:cubicBezTo>
                        <a:cubicBezTo>
                          <a:pt x="13151" y="70473"/>
                          <a:pt x="49631" y="43231"/>
                          <a:pt x="51251" y="35230"/>
                        </a:cubicBezTo>
                        <a:cubicBezTo>
                          <a:pt x="52870" y="27229"/>
                          <a:pt x="6293" y="-12"/>
                          <a:pt x="6293" y="-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" name="任意多边形: 形状 214">
                    <a:extLst>
                      <a:ext uri="{FF2B5EF4-FFF2-40B4-BE49-F238E27FC236}">
                        <a16:creationId xmlns:a16="http://schemas.microsoft.com/office/drawing/2014/main" id="{693AC430-4E5F-4F1E-84E9-9FB86FCB0E8C}"/>
                      </a:ext>
                    </a:extLst>
                  </p:cNvPr>
                  <p:cNvSpPr/>
                  <p:nvPr/>
                </p:nvSpPr>
                <p:spPr>
                  <a:xfrm>
                    <a:off x="2232735" y="4946675"/>
                    <a:ext cx="34727" cy="54437"/>
                  </a:xfrm>
                  <a:custGeom>
                    <a:avLst/>
                    <a:gdLst>
                      <a:gd name="connsiteX0" fmla="*/ 46327 w 88288"/>
                      <a:gd name="connsiteY0" fmla="*/ -12 h 138398"/>
                      <a:gd name="connsiteX1" fmla="*/ 226 w 88288"/>
                      <a:gd name="connsiteY1" fmla="*/ 57138 h 138398"/>
                      <a:gd name="connsiteX2" fmla="*/ 78807 w 88288"/>
                      <a:gd name="connsiteY2" fmla="*/ 138386 h 138398"/>
                      <a:gd name="connsiteX3" fmla="*/ 86999 w 88288"/>
                      <a:gd name="connsiteY3" fmla="*/ 40850 h 138398"/>
                      <a:gd name="connsiteX4" fmla="*/ 46327 w 88288"/>
                      <a:gd name="connsiteY4" fmla="*/ -12 h 138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288" h="138398">
                        <a:moveTo>
                          <a:pt x="46327" y="-12"/>
                        </a:moveTo>
                        <a:cubicBezTo>
                          <a:pt x="46327" y="-12"/>
                          <a:pt x="-3870" y="50184"/>
                          <a:pt x="226" y="57138"/>
                        </a:cubicBezTo>
                        <a:cubicBezTo>
                          <a:pt x="4322" y="64091"/>
                          <a:pt x="78807" y="138386"/>
                          <a:pt x="78807" y="138386"/>
                        </a:cubicBezTo>
                        <a:cubicBezTo>
                          <a:pt x="78807" y="138386"/>
                          <a:pt x="92428" y="70663"/>
                          <a:pt x="86999" y="40850"/>
                        </a:cubicBezTo>
                        <a:cubicBezTo>
                          <a:pt x="81569" y="11037"/>
                          <a:pt x="46327" y="-12"/>
                          <a:pt x="46327" y="-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6" name="任意多边形: 形状 215">
                    <a:extLst>
                      <a:ext uri="{FF2B5EF4-FFF2-40B4-BE49-F238E27FC236}">
                        <a16:creationId xmlns:a16="http://schemas.microsoft.com/office/drawing/2014/main" id="{B5368F88-93D1-406D-8FBB-F3CFE5EB2775}"/>
                      </a:ext>
                    </a:extLst>
                  </p:cNvPr>
                  <p:cNvSpPr/>
                  <p:nvPr/>
                </p:nvSpPr>
                <p:spPr>
                  <a:xfrm>
                    <a:off x="2179468" y="4732569"/>
                    <a:ext cx="166907" cy="284437"/>
                  </a:xfrm>
                  <a:custGeom>
                    <a:avLst/>
                    <a:gdLst>
                      <a:gd name="connsiteX0" fmla="*/ 81453 w 424334"/>
                      <a:gd name="connsiteY0" fmla="*/ 95787 h 723136"/>
                      <a:gd name="connsiteX1" fmla="*/ 43353 w 424334"/>
                      <a:gd name="connsiteY1" fmla="*/ 208277 h 723136"/>
                      <a:gd name="connsiteX2" fmla="*/ 52878 w 424334"/>
                      <a:gd name="connsiteY2" fmla="*/ 271904 h 723136"/>
                      <a:gd name="connsiteX3" fmla="*/ 14 w 424334"/>
                      <a:gd name="connsiteY3" fmla="*/ 330197 h 723136"/>
                      <a:gd name="connsiteX4" fmla="*/ 29827 w 424334"/>
                      <a:gd name="connsiteY4" fmla="*/ 368297 h 723136"/>
                      <a:gd name="connsiteX5" fmla="*/ 60974 w 424334"/>
                      <a:gd name="connsiteY5" fmla="*/ 506505 h 723136"/>
                      <a:gd name="connsiteX6" fmla="*/ 137174 w 424334"/>
                      <a:gd name="connsiteY6" fmla="*/ 503743 h 723136"/>
                      <a:gd name="connsiteX7" fmla="*/ 183275 w 424334"/>
                      <a:gd name="connsiteY7" fmla="*/ 566131 h 723136"/>
                      <a:gd name="connsiteX8" fmla="*/ 222613 w 424334"/>
                      <a:gd name="connsiteY8" fmla="*/ 721960 h 723136"/>
                      <a:gd name="connsiteX9" fmla="*/ 286240 w 424334"/>
                      <a:gd name="connsiteY9" fmla="*/ 587753 h 723136"/>
                      <a:gd name="connsiteX10" fmla="*/ 399778 w 424334"/>
                      <a:gd name="connsiteY10" fmla="*/ 465738 h 723136"/>
                      <a:gd name="connsiteX11" fmla="*/ 347010 w 424334"/>
                      <a:gd name="connsiteY11" fmla="*/ 373536 h 723136"/>
                      <a:gd name="connsiteX12" fmla="*/ 424258 w 424334"/>
                      <a:gd name="connsiteY12" fmla="*/ 196085 h 723136"/>
                      <a:gd name="connsiteX13" fmla="*/ 338533 w 424334"/>
                      <a:gd name="connsiteY13" fmla="*/ 42923 h 723136"/>
                      <a:gd name="connsiteX14" fmla="*/ 143365 w 424334"/>
                      <a:gd name="connsiteY14" fmla="*/ 6347 h 723136"/>
                      <a:gd name="connsiteX15" fmla="*/ 81453 w 424334"/>
                      <a:gd name="connsiteY15" fmla="*/ 95787 h 723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24334" h="723136">
                        <a:moveTo>
                          <a:pt x="81453" y="95787"/>
                        </a:moveTo>
                        <a:cubicBezTo>
                          <a:pt x="81453" y="95787"/>
                          <a:pt x="40781" y="189227"/>
                          <a:pt x="43353" y="208277"/>
                        </a:cubicBezTo>
                        <a:cubicBezTo>
                          <a:pt x="45925" y="227327"/>
                          <a:pt x="56878" y="262475"/>
                          <a:pt x="52878" y="271904"/>
                        </a:cubicBezTo>
                        <a:cubicBezTo>
                          <a:pt x="48877" y="281334"/>
                          <a:pt x="-1319" y="320767"/>
                          <a:pt x="14" y="330197"/>
                        </a:cubicBezTo>
                        <a:cubicBezTo>
                          <a:pt x="1348" y="339627"/>
                          <a:pt x="29827" y="368297"/>
                          <a:pt x="29827" y="368297"/>
                        </a:cubicBezTo>
                        <a:cubicBezTo>
                          <a:pt x="29827" y="368297"/>
                          <a:pt x="51544" y="488884"/>
                          <a:pt x="60974" y="506505"/>
                        </a:cubicBezTo>
                        <a:cubicBezTo>
                          <a:pt x="70404" y="524126"/>
                          <a:pt x="137174" y="503743"/>
                          <a:pt x="137174" y="503743"/>
                        </a:cubicBezTo>
                        <a:cubicBezTo>
                          <a:pt x="137174" y="503743"/>
                          <a:pt x="181942" y="553939"/>
                          <a:pt x="183275" y="566131"/>
                        </a:cubicBezTo>
                        <a:cubicBezTo>
                          <a:pt x="184609" y="578324"/>
                          <a:pt x="217184" y="738248"/>
                          <a:pt x="222613" y="721960"/>
                        </a:cubicBezTo>
                        <a:cubicBezTo>
                          <a:pt x="228043" y="705673"/>
                          <a:pt x="286240" y="587753"/>
                          <a:pt x="286240" y="587753"/>
                        </a:cubicBezTo>
                        <a:cubicBezTo>
                          <a:pt x="286240" y="587753"/>
                          <a:pt x="402636" y="472501"/>
                          <a:pt x="399778" y="465738"/>
                        </a:cubicBezTo>
                        <a:cubicBezTo>
                          <a:pt x="396921" y="458975"/>
                          <a:pt x="347010" y="384395"/>
                          <a:pt x="347010" y="373536"/>
                        </a:cubicBezTo>
                        <a:cubicBezTo>
                          <a:pt x="347010" y="362678"/>
                          <a:pt x="426925" y="240758"/>
                          <a:pt x="424258" y="196085"/>
                        </a:cubicBezTo>
                        <a:cubicBezTo>
                          <a:pt x="421591" y="151413"/>
                          <a:pt x="389015" y="71403"/>
                          <a:pt x="338533" y="42923"/>
                        </a:cubicBezTo>
                        <a:cubicBezTo>
                          <a:pt x="288050" y="14444"/>
                          <a:pt x="217946" y="-12703"/>
                          <a:pt x="143365" y="6347"/>
                        </a:cubicBezTo>
                        <a:cubicBezTo>
                          <a:pt x="68785" y="25397"/>
                          <a:pt x="65165" y="55115"/>
                          <a:pt x="81453" y="957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7" name="任意多边形: 形状 216">
                    <a:extLst>
                      <a:ext uri="{FF2B5EF4-FFF2-40B4-BE49-F238E27FC236}">
                        <a16:creationId xmlns:a16="http://schemas.microsoft.com/office/drawing/2014/main" id="{1678F9C8-FE73-4649-B20E-18A16336E6F5}"/>
                      </a:ext>
                    </a:extLst>
                  </p:cNvPr>
                  <p:cNvSpPr/>
                  <p:nvPr/>
                </p:nvSpPr>
                <p:spPr>
                  <a:xfrm>
                    <a:off x="2233353" y="4918539"/>
                    <a:ext cx="25327" cy="36678"/>
                  </a:xfrm>
                  <a:custGeom>
                    <a:avLst/>
                    <a:gdLst>
                      <a:gd name="connsiteX0" fmla="*/ 0 w 64389"/>
                      <a:gd name="connsiteY0" fmla="*/ 30956 h 93249"/>
                      <a:gd name="connsiteX1" fmla="*/ 46101 w 64389"/>
                      <a:gd name="connsiteY1" fmla="*/ 93250 h 93249"/>
                      <a:gd name="connsiteX2" fmla="*/ 64389 w 64389"/>
                      <a:gd name="connsiteY2" fmla="*/ 0 h 93249"/>
                      <a:gd name="connsiteX3" fmla="*/ 0 w 64389"/>
                      <a:gd name="connsiteY3" fmla="*/ 30956 h 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389" h="93249">
                        <a:moveTo>
                          <a:pt x="0" y="30956"/>
                        </a:moveTo>
                        <a:lnTo>
                          <a:pt x="46101" y="93250"/>
                        </a:lnTo>
                        <a:lnTo>
                          <a:pt x="64389" y="0"/>
                        </a:lnTo>
                        <a:lnTo>
                          <a:pt x="0" y="30956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" name="任意多边形: 形状 217">
                    <a:extLst>
                      <a:ext uri="{FF2B5EF4-FFF2-40B4-BE49-F238E27FC236}">
                        <a16:creationId xmlns:a16="http://schemas.microsoft.com/office/drawing/2014/main" id="{B63A0AD6-A74F-4A4A-90F3-28647B72196F}"/>
                      </a:ext>
                    </a:extLst>
                  </p:cNvPr>
                  <p:cNvSpPr/>
                  <p:nvPr/>
                </p:nvSpPr>
                <p:spPr>
                  <a:xfrm>
                    <a:off x="2191243" y="4777071"/>
                    <a:ext cx="153346" cy="157440"/>
                  </a:xfrm>
                  <a:custGeom>
                    <a:avLst/>
                    <a:gdLst>
                      <a:gd name="connsiteX0" fmla="*/ 192488 w 389858"/>
                      <a:gd name="connsiteY0" fmla="*/ 348884 h 400266"/>
                      <a:gd name="connsiteX1" fmla="*/ 215443 w 389858"/>
                      <a:gd name="connsiteY1" fmla="*/ 120284 h 400266"/>
                      <a:gd name="connsiteX2" fmla="*/ 260211 w 389858"/>
                      <a:gd name="connsiteY2" fmla="*/ 148859 h 400266"/>
                      <a:gd name="connsiteX3" fmla="*/ 235827 w 389858"/>
                      <a:gd name="connsiteY3" fmla="*/ 227440 h 400266"/>
                      <a:gd name="connsiteX4" fmla="*/ 276499 w 389858"/>
                      <a:gd name="connsiteY4" fmla="*/ 263159 h 400266"/>
                      <a:gd name="connsiteX5" fmla="*/ 317551 w 389858"/>
                      <a:gd name="connsiteY5" fmla="*/ 262397 h 400266"/>
                      <a:gd name="connsiteX6" fmla="*/ 317551 w 389858"/>
                      <a:gd name="connsiteY6" fmla="*/ 260397 h 400266"/>
                      <a:gd name="connsiteX7" fmla="*/ 389846 w 389858"/>
                      <a:gd name="connsiteY7" fmla="*/ 111235 h 400266"/>
                      <a:gd name="connsiteX8" fmla="*/ 275546 w 389858"/>
                      <a:gd name="connsiteY8" fmla="*/ 31416 h 400266"/>
                      <a:gd name="connsiteX9" fmla="*/ 168485 w 389858"/>
                      <a:gd name="connsiteY9" fmla="*/ 2841 h 400266"/>
                      <a:gd name="connsiteX10" fmla="*/ 127813 w 389858"/>
                      <a:gd name="connsiteY10" fmla="*/ 63801 h 400266"/>
                      <a:gd name="connsiteX11" fmla="*/ 180677 w 389858"/>
                      <a:gd name="connsiteY11" fmla="*/ 113997 h 400266"/>
                      <a:gd name="connsiteX12" fmla="*/ 163056 w 389858"/>
                      <a:gd name="connsiteY12" fmla="*/ 260301 h 400266"/>
                      <a:gd name="connsiteX13" fmla="*/ 148102 w 389858"/>
                      <a:gd name="connsiteY13" fmla="*/ 273922 h 400266"/>
                      <a:gd name="connsiteX14" fmla="*/ 104763 w 389858"/>
                      <a:gd name="connsiteY14" fmla="*/ 226297 h 400266"/>
                      <a:gd name="connsiteX15" fmla="*/ -12 w 389858"/>
                      <a:gd name="connsiteY15" fmla="*/ 254872 h 400266"/>
                      <a:gd name="connsiteX16" fmla="*/ 31135 w 389858"/>
                      <a:gd name="connsiteY16" fmla="*/ 393080 h 400266"/>
                      <a:gd name="connsiteX17" fmla="*/ 107335 w 389858"/>
                      <a:gd name="connsiteY17" fmla="*/ 390318 h 400266"/>
                      <a:gd name="connsiteX18" fmla="*/ 192488 w 389858"/>
                      <a:gd name="connsiteY18" fmla="*/ 348884 h 400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89858" h="400266">
                        <a:moveTo>
                          <a:pt x="192488" y="348884"/>
                        </a:moveTo>
                        <a:cubicBezTo>
                          <a:pt x="200584" y="334025"/>
                          <a:pt x="208681" y="130761"/>
                          <a:pt x="215443" y="120284"/>
                        </a:cubicBezTo>
                        <a:cubicBezTo>
                          <a:pt x="222206" y="109806"/>
                          <a:pt x="252115" y="116188"/>
                          <a:pt x="260211" y="148859"/>
                        </a:cubicBezTo>
                        <a:cubicBezTo>
                          <a:pt x="268307" y="181530"/>
                          <a:pt x="235827" y="223344"/>
                          <a:pt x="235827" y="227440"/>
                        </a:cubicBezTo>
                        <a:cubicBezTo>
                          <a:pt x="245476" y="243166"/>
                          <a:pt x="259649" y="255625"/>
                          <a:pt x="276499" y="263159"/>
                        </a:cubicBezTo>
                        <a:cubicBezTo>
                          <a:pt x="290043" y="266188"/>
                          <a:pt x="304121" y="265931"/>
                          <a:pt x="317551" y="262397"/>
                        </a:cubicBezTo>
                        <a:cubicBezTo>
                          <a:pt x="317485" y="261730"/>
                          <a:pt x="317485" y="261063"/>
                          <a:pt x="317551" y="260397"/>
                        </a:cubicBezTo>
                        <a:cubicBezTo>
                          <a:pt x="317551" y="251443"/>
                          <a:pt x="372701" y="165147"/>
                          <a:pt x="389846" y="111235"/>
                        </a:cubicBezTo>
                        <a:cubicBezTo>
                          <a:pt x="353632" y="82022"/>
                          <a:pt x="315437" y="55352"/>
                          <a:pt x="275546" y="31416"/>
                        </a:cubicBezTo>
                        <a:cubicBezTo>
                          <a:pt x="203632" y="-13352"/>
                          <a:pt x="168485" y="2841"/>
                          <a:pt x="168485" y="2841"/>
                        </a:cubicBezTo>
                        <a:cubicBezTo>
                          <a:pt x="168485" y="2841"/>
                          <a:pt x="116955" y="47608"/>
                          <a:pt x="127813" y="63801"/>
                        </a:cubicBezTo>
                        <a:cubicBezTo>
                          <a:pt x="138672" y="79993"/>
                          <a:pt x="180677" y="113997"/>
                          <a:pt x="180677" y="113997"/>
                        </a:cubicBezTo>
                        <a:cubicBezTo>
                          <a:pt x="180677" y="113997"/>
                          <a:pt x="168485" y="252205"/>
                          <a:pt x="163056" y="260301"/>
                        </a:cubicBezTo>
                        <a:cubicBezTo>
                          <a:pt x="159046" y="265807"/>
                          <a:pt x="153959" y="270446"/>
                          <a:pt x="148102" y="273922"/>
                        </a:cubicBezTo>
                        <a:cubicBezTo>
                          <a:pt x="148102" y="273922"/>
                          <a:pt x="123718" y="226297"/>
                          <a:pt x="104763" y="226297"/>
                        </a:cubicBezTo>
                        <a:cubicBezTo>
                          <a:pt x="85808" y="226297"/>
                          <a:pt x="-12" y="254872"/>
                          <a:pt x="-12" y="254872"/>
                        </a:cubicBezTo>
                        <a:cubicBezTo>
                          <a:pt x="-12" y="254872"/>
                          <a:pt x="21705" y="375459"/>
                          <a:pt x="31135" y="393080"/>
                        </a:cubicBezTo>
                        <a:cubicBezTo>
                          <a:pt x="40564" y="410701"/>
                          <a:pt x="107335" y="390318"/>
                          <a:pt x="107335" y="390318"/>
                        </a:cubicBezTo>
                        <a:cubicBezTo>
                          <a:pt x="107335" y="390318"/>
                          <a:pt x="184297" y="363457"/>
                          <a:pt x="192488" y="34888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9" name="任意多边形: 形状 218">
                    <a:extLst>
                      <a:ext uri="{FF2B5EF4-FFF2-40B4-BE49-F238E27FC236}">
                        <a16:creationId xmlns:a16="http://schemas.microsoft.com/office/drawing/2014/main" id="{C401717F-7890-4408-A439-03F3E5FBD6F6}"/>
                      </a:ext>
                    </a:extLst>
                  </p:cNvPr>
                  <p:cNvSpPr/>
                  <p:nvPr/>
                </p:nvSpPr>
                <p:spPr>
                  <a:xfrm>
                    <a:off x="2208432" y="4732565"/>
                    <a:ext cx="137905" cy="100703"/>
                  </a:xfrm>
                  <a:custGeom>
                    <a:avLst/>
                    <a:gdLst>
                      <a:gd name="connsiteX0" fmla="*/ 265276 w 350603"/>
                      <a:gd name="connsiteY0" fmla="*/ 42935 h 256021"/>
                      <a:gd name="connsiteX1" fmla="*/ 70108 w 350603"/>
                      <a:gd name="connsiteY1" fmla="*/ 6359 h 256021"/>
                      <a:gd name="connsiteX2" fmla="*/ 7815 w 350603"/>
                      <a:gd name="connsiteY2" fmla="*/ 95799 h 256021"/>
                      <a:gd name="connsiteX3" fmla="*/ 62012 w 350603"/>
                      <a:gd name="connsiteY3" fmla="*/ 117421 h 256021"/>
                      <a:gd name="connsiteX4" fmla="*/ 247655 w 350603"/>
                      <a:gd name="connsiteY4" fmla="*/ 193621 h 256021"/>
                      <a:gd name="connsiteX5" fmla="*/ 333380 w 350603"/>
                      <a:gd name="connsiteY5" fmla="*/ 256009 h 256021"/>
                      <a:gd name="connsiteX6" fmla="*/ 350524 w 350603"/>
                      <a:gd name="connsiteY6" fmla="*/ 196383 h 256021"/>
                      <a:gd name="connsiteX7" fmla="*/ 265276 w 350603"/>
                      <a:gd name="connsiteY7" fmla="*/ 42935 h 2560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0603" h="256021">
                        <a:moveTo>
                          <a:pt x="265276" y="42935"/>
                        </a:moveTo>
                        <a:cubicBezTo>
                          <a:pt x="215174" y="14360"/>
                          <a:pt x="144689" y="-12691"/>
                          <a:pt x="70108" y="6359"/>
                        </a:cubicBezTo>
                        <a:cubicBezTo>
                          <a:pt x="-4472" y="25409"/>
                          <a:pt x="-8473" y="55127"/>
                          <a:pt x="7815" y="95799"/>
                        </a:cubicBezTo>
                        <a:cubicBezTo>
                          <a:pt x="24265" y="106534"/>
                          <a:pt x="42686" y="113887"/>
                          <a:pt x="62012" y="117421"/>
                        </a:cubicBezTo>
                        <a:cubicBezTo>
                          <a:pt x="129240" y="127079"/>
                          <a:pt x="193028" y="153254"/>
                          <a:pt x="247655" y="193621"/>
                        </a:cubicBezTo>
                        <a:lnTo>
                          <a:pt x="333380" y="256009"/>
                        </a:lnTo>
                        <a:cubicBezTo>
                          <a:pt x="343952" y="232387"/>
                          <a:pt x="351382" y="210480"/>
                          <a:pt x="350524" y="196383"/>
                        </a:cubicBezTo>
                        <a:cubicBezTo>
                          <a:pt x="347953" y="151330"/>
                          <a:pt x="315472" y="71510"/>
                          <a:pt x="265276" y="4293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" name="任意多边形: 形状 219">
                    <a:extLst>
                      <a:ext uri="{FF2B5EF4-FFF2-40B4-BE49-F238E27FC236}">
                        <a16:creationId xmlns:a16="http://schemas.microsoft.com/office/drawing/2014/main" id="{BB1F3C18-CEF6-4745-BF2D-4202CD83FE96}"/>
                      </a:ext>
                    </a:extLst>
                  </p:cNvPr>
                  <p:cNvSpPr/>
                  <p:nvPr/>
                </p:nvSpPr>
                <p:spPr>
                  <a:xfrm>
                    <a:off x="2210425" y="4833155"/>
                    <a:ext cx="6406" cy="11727"/>
                  </a:xfrm>
                  <a:custGeom>
                    <a:avLst/>
                    <a:gdLst>
                      <a:gd name="connsiteX0" fmla="*/ 16276 w 16287"/>
                      <a:gd name="connsiteY0" fmla="*/ 14847 h 29813"/>
                      <a:gd name="connsiteX1" fmla="*/ 8179 w 16287"/>
                      <a:gd name="connsiteY1" fmla="*/ 29801 h 29813"/>
                      <a:gd name="connsiteX2" fmla="*/ -12 w 16287"/>
                      <a:gd name="connsiteY2" fmla="*/ 14847 h 29813"/>
                      <a:gd name="connsiteX3" fmla="*/ 8179 w 16287"/>
                      <a:gd name="connsiteY3" fmla="*/ -12 h 29813"/>
                      <a:gd name="connsiteX4" fmla="*/ 16276 w 16287"/>
                      <a:gd name="connsiteY4" fmla="*/ 14847 h 29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87" h="29813">
                        <a:moveTo>
                          <a:pt x="16276" y="14847"/>
                        </a:moveTo>
                        <a:cubicBezTo>
                          <a:pt x="16276" y="23133"/>
                          <a:pt x="12656" y="29801"/>
                          <a:pt x="8179" y="29801"/>
                        </a:cubicBezTo>
                        <a:cubicBezTo>
                          <a:pt x="3703" y="29801"/>
                          <a:pt x="-12" y="23133"/>
                          <a:pt x="-12" y="14847"/>
                        </a:cubicBezTo>
                        <a:cubicBezTo>
                          <a:pt x="-12" y="6560"/>
                          <a:pt x="3703" y="-12"/>
                          <a:pt x="8179" y="-12"/>
                        </a:cubicBezTo>
                        <a:cubicBezTo>
                          <a:pt x="12656" y="-12"/>
                          <a:pt x="16276" y="6274"/>
                          <a:pt x="16276" y="14847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175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" name="任意多边形: 形状 220">
                    <a:extLst>
                      <a:ext uri="{FF2B5EF4-FFF2-40B4-BE49-F238E27FC236}">
                        <a16:creationId xmlns:a16="http://schemas.microsoft.com/office/drawing/2014/main" id="{C3146D5E-ECDF-4EE9-92A4-4948C27AF057}"/>
                      </a:ext>
                    </a:extLst>
                  </p:cNvPr>
                  <p:cNvSpPr/>
                  <p:nvPr/>
                </p:nvSpPr>
                <p:spPr>
                  <a:xfrm>
                    <a:off x="2205591" y="4820164"/>
                    <a:ext cx="18732" cy="5498"/>
                  </a:xfrm>
                  <a:custGeom>
                    <a:avLst/>
                    <a:gdLst>
                      <a:gd name="connsiteX0" fmla="*/ -12 w 47625"/>
                      <a:gd name="connsiteY0" fmla="*/ 11300 h 13978"/>
                      <a:gd name="connsiteX1" fmla="*/ 47613 w 47625"/>
                      <a:gd name="connsiteY1" fmla="*/ 13967 h 13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25" h="13978">
                        <a:moveTo>
                          <a:pt x="-12" y="11300"/>
                        </a:moveTo>
                        <a:cubicBezTo>
                          <a:pt x="-12" y="11300"/>
                          <a:pt x="17609" y="-15847"/>
                          <a:pt x="47613" y="13967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" name="任意多边形: 形状 221">
                    <a:extLst>
                      <a:ext uri="{FF2B5EF4-FFF2-40B4-BE49-F238E27FC236}">
                        <a16:creationId xmlns:a16="http://schemas.microsoft.com/office/drawing/2014/main" id="{32437C51-174C-4B1E-B0CE-02B75CDA40B1}"/>
                      </a:ext>
                    </a:extLst>
                  </p:cNvPr>
                  <p:cNvSpPr/>
                  <p:nvPr/>
                </p:nvSpPr>
                <p:spPr>
                  <a:xfrm>
                    <a:off x="2206716" y="4874704"/>
                    <a:ext cx="26226" cy="12292"/>
                  </a:xfrm>
                  <a:custGeom>
                    <a:avLst/>
                    <a:gdLst>
                      <a:gd name="connsiteX0" fmla="*/ -12 w 66675"/>
                      <a:gd name="connsiteY0" fmla="*/ 31230 h 31249"/>
                      <a:gd name="connsiteX1" fmla="*/ 66663 w 66675"/>
                      <a:gd name="connsiteY1" fmla="*/ -12 h 31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675" h="31249">
                        <a:moveTo>
                          <a:pt x="-12" y="31230"/>
                        </a:moveTo>
                        <a:cubicBezTo>
                          <a:pt x="-12" y="31230"/>
                          <a:pt x="48756" y="32563"/>
                          <a:pt x="66663" y="-12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3" name="任意多边形: 形状 222">
                    <a:extLst>
                      <a:ext uri="{FF2B5EF4-FFF2-40B4-BE49-F238E27FC236}">
                        <a16:creationId xmlns:a16="http://schemas.microsoft.com/office/drawing/2014/main" id="{2773FE4C-3A6D-4C0D-97B1-46F726413A61}"/>
                      </a:ext>
                    </a:extLst>
                  </p:cNvPr>
                  <p:cNvSpPr/>
                  <p:nvPr/>
                </p:nvSpPr>
                <p:spPr>
                  <a:xfrm>
                    <a:off x="2273329" y="4906864"/>
                    <a:ext cx="82086" cy="90989"/>
                  </a:xfrm>
                  <a:custGeom>
                    <a:avLst/>
                    <a:gdLst>
                      <a:gd name="connsiteX0" fmla="*/ -12 w 208692"/>
                      <a:gd name="connsiteY0" fmla="*/ 149971 h 231326"/>
                      <a:gd name="connsiteX1" fmla="*/ 41993 w 208692"/>
                      <a:gd name="connsiteY1" fmla="*/ 231314 h 231326"/>
                      <a:gd name="connsiteX2" fmla="*/ 149054 w 208692"/>
                      <a:gd name="connsiteY2" fmla="*/ 125587 h 231326"/>
                      <a:gd name="connsiteX3" fmla="*/ 208681 w 208692"/>
                      <a:gd name="connsiteY3" fmla="*/ 42910 h 231326"/>
                      <a:gd name="connsiteX4" fmla="*/ 155913 w 208692"/>
                      <a:gd name="connsiteY4" fmla="*/ 904 h 231326"/>
                      <a:gd name="connsiteX5" fmla="*/ 134196 w 208692"/>
                      <a:gd name="connsiteY5" fmla="*/ 14525 h 231326"/>
                      <a:gd name="connsiteX6" fmla="*/ -12 w 208692"/>
                      <a:gd name="connsiteY6" fmla="*/ 149971 h 23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8692" h="231326">
                        <a:moveTo>
                          <a:pt x="-12" y="149971"/>
                        </a:moveTo>
                        <a:lnTo>
                          <a:pt x="41993" y="231314"/>
                        </a:lnTo>
                        <a:cubicBezTo>
                          <a:pt x="41993" y="231314"/>
                          <a:pt x="124671" y="154066"/>
                          <a:pt x="149054" y="125587"/>
                        </a:cubicBezTo>
                        <a:cubicBezTo>
                          <a:pt x="170324" y="99059"/>
                          <a:pt x="190221" y="71466"/>
                          <a:pt x="208681" y="42910"/>
                        </a:cubicBezTo>
                        <a:cubicBezTo>
                          <a:pt x="208681" y="42910"/>
                          <a:pt x="168104" y="4810"/>
                          <a:pt x="155913" y="904"/>
                        </a:cubicBezTo>
                        <a:cubicBezTo>
                          <a:pt x="143721" y="-3001"/>
                          <a:pt x="140958" y="6334"/>
                          <a:pt x="134196" y="14525"/>
                        </a:cubicBezTo>
                        <a:cubicBezTo>
                          <a:pt x="127433" y="22717"/>
                          <a:pt x="-12" y="149971"/>
                          <a:pt x="-12" y="14997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" name="任意多边形: 形状 223">
                    <a:extLst>
                      <a:ext uri="{FF2B5EF4-FFF2-40B4-BE49-F238E27FC236}">
                        <a16:creationId xmlns:a16="http://schemas.microsoft.com/office/drawing/2014/main" id="{5FBC177F-DF52-43A2-B46D-838BB7B3CFFC}"/>
                      </a:ext>
                    </a:extLst>
                  </p:cNvPr>
                  <p:cNvSpPr/>
                  <p:nvPr/>
                </p:nvSpPr>
                <p:spPr>
                  <a:xfrm>
                    <a:off x="2375856" y="5229015"/>
                    <a:ext cx="134105" cy="228007"/>
                  </a:xfrm>
                  <a:custGeom>
                    <a:avLst/>
                    <a:gdLst>
                      <a:gd name="connsiteX0" fmla="*/ 170716 w 340940"/>
                      <a:gd name="connsiteY0" fmla="*/ -12 h 579672"/>
                      <a:gd name="connsiteX1" fmla="*/ 107947 w 340940"/>
                      <a:gd name="connsiteY1" fmla="*/ 335268 h 579672"/>
                      <a:gd name="connsiteX2" fmla="*/ 95374 w 340940"/>
                      <a:gd name="connsiteY2" fmla="*/ 369367 h 579672"/>
                      <a:gd name="connsiteX3" fmla="*/ 43367 w 340940"/>
                      <a:gd name="connsiteY3" fmla="*/ 396228 h 579672"/>
                      <a:gd name="connsiteX4" fmla="*/ 2124 w 340940"/>
                      <a:gd name="connsiteY4" fmla="*/ 503860 h 579672"/>
                      <a:gd name="connsiteX5" fmla="*/ 23650 w 340940"/>
                      <a:gd name="connsiteY5" fmla="*/ 519957 h 579672"/>
                      <a:gd name="connsiteX6" fmla="*/ 41557 w 340940"/>
                      <a:gd name="connsiteY6" fmla="*/ 505670 h 579672"/>
                      <a:gd name="connsiteX7" fmla="*/ 39748 w 340940"/>
                      <a:gd name="connsiteY7" fmla="*/ 579203 h 579672"/>
                      <a:gd name="connsiteX8" fmla="*/ 70228 w 340940"/>
                      <a:gd name="connsiteY8" fmla="*/ 571964 h 579672"/>
                      <a:gd name="connsiteX9" fmla="*/ 88230 w 340940"/>
                      <a:gd name="connsiteY9" fmla="*/ 555867 h 579672"/>
                      <a:gd name="connsiteX10" fmla="*/ 129473 w 340940"/>
                      <a:gd name="connsiteY10" fmla="*/ 543294 h 579672"/>
                      <a:gd name="connsiteX11" fmla="*/ 158048 w 340940"/>
                      <a:gd name="connsiteY11" fmla="*/ 521767 h 579672"/>
                      <a:gd name="connsiteX12" fmla="*/ 179575 w 340940"/>
                      <a:gd name="connsiteY12" fmla="*/ 496716 h 579672"/>
                      <a:gd name="connsiteX13" fmla="*/ 193862 w 340940"/>
                      <a:gd name="connsiteY13" fmla="*/ 371177 h 579672"/>
                      <a:gd name="connsiteX14" fmla="*/ 340928 w 340940"/>
                      <a:gd name="connsiteY14" fmla="*/ 35897 h 579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0940" h="579672">
                        <a:moveTo>
                          <a:pt x="170716" y="-12"/>
                        </a:moveTo>
                        <a:cubicBezTo>
                          <a:pt x="170716" y="-12"/>
                          <a:pt x="111471" y="317361"/>
                          <a:pt x="107947" y="335268"/>
                        </a:cubicBezTo>
                        <a:cubicBezTo>
                          <a:pt x="104423" y="353175"/>
                          <a:pt x="102517" y="365748"/>
                          <a:pt x="95374" y="369367"/>
                        </a:cubicBezTo>
                        <a:cubicBezTo>
                          <a:pt x="88230" y="372987"/>
                          <a:pt x="48701" y="385560"/>
                          <a:pt x="43367" y="396228"/>
                        </a:cubicBezTo>
                        <a:cubicBezTo>
                          <a:pt x="38033" y="406896"/>
                          <a:pt x="11077" y="487763"/>
                          <a:pt x="2124" y="503860"/>
                        </a:cubicBezTo>
                        <a:cubicBezTo>
                          <a:pt x="-6829" y="519957"/>
                          <a:pt x="14697" y="523577"/>
                          <a:pt x="23650" y="519957"/>
                        </a:cubicBezTo>
                        <a:cubicBezTo>
                          <a:pt x="30518" y="516452"/>
                          <a:pt x="36614" y="511595"/>
                          <a:pt x="41557" y="505670"/>
                        </a:cubicBezTo>
                        <a:cubicBezTo>
                          <a:pt x="41557" y="505670"/>
                          <a:pt x="32604" y="577393"/>
                          <a:pt x="39748" y="579203"/>
                        </a:cubicBezTo>
                        <a:cubicBezTo>
                          <a:pt x="50463" y="580793"/>
                          <a:pt x="61370" y="578203"/>
                          <a:pt x="70228" y="571964"/>
                        </a:cubicBezTo>
                        <a:cubicBezTo>
                          <a:pt x="80991" y="564820"/>
                          <a:pt x="82801" y="559486"/>
                          <a:pt x="88230" y="555867"/>
                        </a:cubicBezTo>
                        <a:cubicBezTo>
                          <a:pt x="93659" y="552247"/>
                          <a:pt x="118710" y="550438"/>
                          <a:pt x="129473" y="543294"/>
                        </a:cubicBezTo>
                        <a:cubicBezTo>
                          <a:pt x="140237" y="536150"/>
                          <a:pt x="152714" y="523577"/>
                          <a:pt x="158048" y="521767"/>
                        </a:cubicBezTo>
                        <a:cubicBezTo>
                          <a:pt x="170231" y="519529"/>
                          <a:pt x="179194" y="509099"/>
                          <a:pt x="179575" y="496716"/>
                        </a:cubicBezTo>
                        <a:cubicBezTo>
                          <a:pt x="183099" y="475190"/>
                          <a:pt x="190338" y="380130"/>
                          <a:pt x="193862" y="371177"/>
                        </a:cubicBezTo>
                        <a:cubicBezTo>
                          <a:pt x="197387" y="362223"/>
                          <a:pt x="340928" y="35897"/>
                          <a:pt x="340928" y="358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" name="任意多边形: 形状 224">
                    <a:extLst>
                      <a:ext uri="{FF2B5EF4-FFF2-40B4-BE49-F238E27FC236}">
                        <a16:creationId xmlns:a16="http://schemas.microsoft.com/office/drawing/2014/main" id="{1963EB97-ABD8-4EA0-83F6-E9C6767D5389}"/>
                      </a:ext>
                    </a:extLst>
                  </p:cNvPr>
                  <p:cNvSpPr/>
                  <p:nvPr/>
                </p:nvSpPr>
                <p:spPr>
                  <a:xfrm>
                    <a:off x="2390503" y="4954880"/>
                    <a:ext cx="131625" cy="259486"/>
                  </a:xfrm>
                  <a:custGeom>
                    <a:avLst/>
                    <a:gdLst>
                      <a:gd name="connsiteX0" fmla="*/ 90426 w 334634"/>
                      <a:gd name="connsiteY0" fmla="*/ 32087 h 659701"/>
                      <a:gd name="connsiteX1" fmla="*/ 795 w 334634"/>
                      <a:gd name="connsiteY1" fmla="*/ 227540 h 659701"/>
                      <a:gd name="connsiteX2" fmla="*/ 122715 w 334634"/>
                      <a:gd name="connsiteY2" fmla="*/ 510813 h 659701"/>
                      <a:gd name="connsiteX3" fmla="*/ 113762 w 334634"/>
                      <a:gd name="connsiteY3" fmla="*/ 571773 h 659701"/>
                      <a:gd name="connsiteX4" fmla="*/ 133479 w 334634"/>
                      <a:gd name="connsiteY4" fmla="*/ 614826 h 659701"/>
                      <a:gd name="connsiteX5" fmla="*/ 312739 w 334634"/>
                      <a:gd name="connsiteY5" fmla="*/ 659689 h 659701"/>
                      <a:gd name="connsiteX6" fmla="*/ 334266 w 334634"/>
                      <a:gd name="connsiteY6" fmla="*/ 593014 h 659701"/>
                      <a:gd name="connsiteX7" fmla="*/ 310929 w 334634"/>
                      <a:gd name="connsiteY7" fmla="*/ 483953 h 659701"/>
                      <a:gd name="connsiteX8" fmla="*/ 176437 w 334634"/>
                      <a:gd name="connsiteY8" fmla="*/ 57138 h 659701"/>
                      <a:gd name="connsiteX9" fmla="*/ 109762 w 334634"/>
                      <a:gd name="connsiteY9" fmla="*/ -12 h 659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34634" h="659701">
                        <a:moveTo>
                          <a:pt x="90426" y="32087"/>
                        </a:moveTo>
                        <a:cubicBezTo>
                          <a:pt x="90426" y="32087"/>
                          <a:pt x="-9968" y="150387"/>
                          <a:pt x="795" y="227540"/>
                        </a:cubicBezTo>
                        <a:cubicBezTo>
                          <a:pt x="11559" y="304692"/>
                          <a:pt x="122715" y="510813"/>
                          <a:pt x="122715" y="510813"/>
                        </a:cubicBezTo>
                        <a:cubicBezTo>
                          <a:pt x="122715" y="510813"/>
                          <a:pt x="104713" y="559296"/>
                          <a:pt x="113762" y="571773"/>
                        </a:cubicBezTo>
                        <a:cubicBezTo>
                          <a:pt x="121715" y="585451"/>
                          <a:pt x="128326" y="599872"/>
                          <a:pt x="133479" y="614826"/>
                        </a:cubicBezTo>
                        <a:lnTo>
                          <a:pt x="312739" y="659689"/>
                        </a:lnTo>
                        <a:cubicBezTo>
                          <a:pt x="312739" y="659689"/>
                          <a:pt x="337885" y="647116"/>
                          <a:pt x="334266" y="593014"/>
                        </a:cubicBezTo>
                        <a:cubicBezTo>
                          <a:pt x="331504" y="555762"/>
                          <a:pt x="323655" y="519072"/>
                          <a:pt x="310929" y="483953"/>
                        </a:cubicBezTo>
                        <a:cubicBezTo>
                          <a:pt x="307405" y="474999"/>
                          <a:pt x="208726" y="112478"/>
                          <a:pt x="176437" y="57138"/>
                        </a:cubicBezTo>
                        <a:cubicBezTo>
                          <a:pt x="144147" y="1797"/>
                          <a:pt x="117286" y="-12"/>
                          <a:pt x="109762" y="-12"/>
                        </a:cubicBezTo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" name="任意多边形: 形状 225">
                    <a:extLst>
                      <a:ext uri="{FF2B5EF4-FFF2-40B4-BE49-F238E27FC236}">
                        <a16:creationId xmlns:a16="http://schemas.microsoft.com/office/drawing/2014/main" id="{C4A0688C-8654-4914-A7CA-0A6A7FF64320}"/>
                      </a:ext>
                    </a:extLst>
                  </p:cNvPr>
                  <p:cNvSpPr/>
                  <p:nvPr/>
                </p:nvSpPr>
                <p:spPr>
                  <a:xfrm>
                    <a:off x="2437822" y="5188565"/>
                    <a:ext cx="88798" cy="66880"/>
                  </a:xfrm>
                  <a:custGeom>
                    <a:avLst/>
                    <a:gdLst>
                      <a:gd name="connsiteX0" fmla="*/ 22132 w 225755"/>
                      <a:gd name="connsiteY0" fmla="*/ 1004 h 170031"/>
                      <a:gd name="connsiteX1" fmla="*/ 13179 w 225755"/>
                      <a:gd name="connsiteY1" fmla="*/ 20720 h 170031"/>
                      <a:gd name="connsiteX2" fmla="*/ 2416 w 225755"/>
                      <a:gd name="connsiteY2" fmla="*/ 121114 h 170031"/>
                      <a:gd name="connsiteX3" fmla="*/ 181676 w 225755"/>
                      <a:gd name="connsiteY3" fmla="*/ 169596 h 170031"/>
                      <a:gd name="connsiteX4" fmla="*/ 215776 w 225755"/>
                      <a:gd name="connsiteY4" fmla="*/ 88824 h 170031"/>
                      <a:gd name="connsiteX5" fmla="*/ 197869 w 225755"/>
                      <a:gd name="connsiteY5" fmla="*/ 26150 h 170031"/>
                      <a:gd name="connsiteX6" fmla="*/ 22132 w 225755"/>
                      <a:gd name="connsiteY6" fmla="*/ 1004 h 170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5755" h="170031">
                        <a:moveTo>
                          <a:pt x="22132" y="1004"/>
                        </a:moveTo>
                        <a:cubicBezTo>
                          <a:pt x="22132" y="1004"/>
                          <a:pt x="25657" y="-806"/>
                          <a:pt x="13179" y="20720"/>
                        </a:cubicBezTo>
                        <a:cubicBezTo>
                          <a:pt x="701" y="42247"/>
                          <a:pt x="-3013" y="113970"/>
                          <a:pt x="2416" y="121114"/>
                        </a:cubicBezTo>
                        <a:cubicBezTo>
                          <a:pt x="7845" y="128258"/>
                          <a:pt x="167389" y="174930"/>
                          <a:pt x="181676" y="169596"/>
                        </a:cubicBezTo>
                        <a:cubicBezTo>
                          <a:pt x="195964" y="164262"/>
                          <a:pt x="205013" y="126543"/>
                          <a:pt x="215776" y="88824"/>
                        </a:cubicBezTo>
                        <a:cubicBezTo>
                          <a:pt x="226539" y="51105"/>
                          <a:pt x="237302" y="49391"/>
                          <a:pt x="197869" y="26150"/>
                        </a:cubicBezTo>
                        <a:cubicBezTo>
                          <a:pt x="158435" y="2909"/>
                          <a:pt x="34610" y="-2616"/>
                          <a:pt x="22132" y="100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" name="任意多边形: 形状 226">
                    <a:extLst>
                      <a:ext uri="{FF2B5EF4-FFF2-40B4-BE49-F238E27FC236}">
                        <a16:creationId xmlns:a16="http://schemas.microsoft.com/office/drawing/2014/main" id="{D71B3E95-5829-4F7E-B545-F64FB12DCB6A}"/>
                      </a:ext>
                    </a:extLst>
                  </p:cNvPr>
                  <p:cNvSpPr/>
                  <p:nvPr/>
                </p:nvSpPr>
                <p:spPr>
                  <a:xfrm>
                    <a:off x="2296858" y="5467633"/>
                    <a:ext cx="3746" cy="28174"/>
                  </a:xfrm>
                  <a:custGeom>
                    <a:avLst/>
                    <a:gdLst>
                      <a:gd name="connsiteX0" fmla="*/ -12 w 9525"/>
                      <a:gd name="connsiteY0" fmla="*/ -12 h 71627"/>
                      <a:gd name="connsiteX1" fmla="*/ 9513 w 9525"/>
                      <a:gd name="connsiteY1" fmla="*/ 71616 h 71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71627">
                        <a:moveTo>
                          <a:pt x="-12" y="-12"/>
                        </a:moveTo>
                        <a:cubicBezTo>
                          <a:pt x="-12" y="-12"/>
                          <a:pt x="3608" y="28087"/>
                          <a:pt x="9513" y="71616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" name="任意多边形: 形状 227">
                    <a:extLst>
                      <a:ext uri="{FF2B5EF4-FFF2-40B4-BE49-F238E27FC236}">
                        <a16:creationId xmlns:a16="http://schemas.microsoft.com/office/drawing/2014/main" id="{162B21EB-3075-45A8-97E7-8FED166272A1}"/>
                      </a:ext>
                    </a:extLst>
                  </p:cNvPr>
                  <p:cNvSpPr/>
                  <p:nvPr/>
                </p:nvSpPr>
                <p:spPr>
                  <a:xfrm>
                    <a:off x="2026057" y="5111973"/>
                    <a:ext cx="154058" cy="134275"/>
                  </a:xfrm>
                  <a:custGeom>
                    <a:avLst/>
                    <a:gdLst>
                      <a:gd name="connsiteX0" fmla="*/ 87904 w 391667"/>
                      <a:gd name="connsiteY0" fmla="*/ -12 h 341372"/>
                      <a:gd name="connsiteX1" fmla="*/ 193346 w 391667"/>
                      <a:gd name="connsiteY1" fmla="*/ 69139 h 341372"/>
                      <a:gd name="connsiteX2" fmla="*/ 314027 w 391667"/>
                      <a:gd name="connsiteY2" fmla="*/ 146482 h 341372"/>
                      <a:gd name="connsiteX3" fmla="*/ 388989 w 391667"/>
                      <a:gd name="connsiteY3" fmla="*/ 317932 h 341372"/>
                      <a:gd name="connsiteX4" fmla="*/ 318695 w 391667"/>
                      <a:gd name="connsiteY4" fmla="*/ 333172 h 341372"/>
                      <a:gd name="connsiteX5" fmla="*/ 172200 w 391667"/>
                      <a:gd name="connsiteY5" fmla="*/ 251162 h 341372"/>
                      <a:gd name="connsiteX6" fmla="*/ -12 w 391667"/>
                      <a:gd name="connsiteY6" fmla="*/ 64948 h 341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667" h="341372">
                        <a:moveTo>
                          <a:pt x="87904" y="-12"/>
                        </a:moveTo>
                        <a:cubicBezTo>
                          <a:pt x="87904" y="-12"/>
                          <a:pt x="149912" y="49232"/>
                          <a:pt x="193346" y="69139"/>
                        </a:cubicBezTo>
                        <a:cubicBezTo>
                          <a:pt x="236780" y="89046"/>
                          <a:pt x="261259" y="93714"/>
                          <a:pt x="314027" y="146482"/>
                        </a:cubicBezTo>
                        <a:cubicBezTo>
                          <a:pt x="366796" y="199251"/>
                          <a:pt x="401848" y="294025"/>
                          <a:pt x="388989" y="317932"/>
                        </a:cubicBezTo>
                        <a:cubicBezTo>
                          <a:pt x="376130" y="341840"/>
                          <a:pt x="356128" y="348412"/>
                          <a:pt x="318695" y="333172"/>
                        </a:cubicBezTo>
                        <a:cubicBezTo>
                          <a:pt x="281261" y="317932"/>
                          <a:pt x="230779" y="328505"/>
                          <a:pt x="172200" y="251162"/>
                        </a:cubicBezTo>
                        <a:cubicBezTo>
                          <a:pt x="113621" y="173819"/>
                          <a:pt x="-12" y="64948"/>
                          <a:pt x="-12" y="649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" name="任意多边形: 形状 228">
                    <a:extLst>
                      <a:ext uri="{FF2B5EF4-FFF2-40B4-BE49-F238E27FC236}">
                        <a16:creationId xmlns:a16="http://schemas.microsoft.com/office/drawing/2014/main" id="{72D26334-101D-4383-9B3C-A07460DFE407}"/>
                      </a:ext>
                    </a:extLst>
                  </p:cNvPr>
                  <p:cNvSpPr/>
                  <p:nvPr/>
                </p:nvSpPr>
                <p:spPr>
                  <a:xfrm>
                    <a:off x="2210912" y="5105566"/>
                    <a:ext cx="8784" cy="80588"/>
                  </a:xfrm>
                  <a:custGeom>
                    <a:avLst/>
                    <a:gdLst>
                      <a:gd name="connsiteX0" fmla="*/ -12 w 22333"/>
                      <a:gd name="connsiteY0" fmla="*/ -12 h 204882"/>
                      <a:gd name="connsiteX1" fmla="*/ 21610 w 22333"/>
                      <a:gd name="connsiteY1" fmla="*/ 204870 h 204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333" h="204882">
                        <a:moveTo>
                          <a:pt x="-12" y="-12"/>
                        </a:moveTo>
                        <a:cubicBezTo>
                          <a:pt x="12656" y="58852"/>
                          <a:pt x="25515" y="138100"/>
                          <a:pt x="21610" y="204870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0" name="任意多边形: 形状 229">
                    <a:extLst>
                      <a:ext uri="{FF2B5EF4-FFF2-40B4-BE49-F238E27FC236}">
                        <a16:creationId xmlns:a16="http://schemas.microsoft.com/office/drawing/2014/main" id="{4ECB1A07-4A4D-402C-B6F4-35F48EEF0343}"/>
                      </a:ext>
                    </a:extLst>
                  </p:cNvPr>
                  <p:cNvSpPr/>
                  <p:nvPr/>
                </p:nvSpPr>
                <p:spPr>
                  <a:xfrm>
                    <a:off x="2202482" y="5071885"/>
                    <a:ext cx="4083" cy="14986"/>
                  </a:xfrm>
                  <a:custGeom>
                    <a:avLst/>
                    <a:gdLst>
                      <a:gd name="connsiteX0" fmla="*/ -12 w 10382"/>
                      <a:gd name="connsiteY0" fmla="*/ -12 h 38100"/>
                      <a:gd name="connsiteX1" fmla="*/ 10370 w 10382"/>
                      <a:gd name="connsiteY1" fmla="*/ 38088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382" h="38100">
                        <a:moveTo>
                          <a:pt x="-12" y="-12"/>
                        </a:moveTo>
                        <a:cubicBezTo>
                          <a:pt x="-12" y="-12"/>
                          <a:pt x="4369" y="14561"/>
                          <a:pt x="10370" y="38088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" name="任意多边形: 形状 230">
                    <a:extLst>
                      <a:ext uri="{FF2B5EF4-FFF2-40B4-BE49-F238E27FC236}">
                        <a16:creationId xmlns:a16="http://schemas.microsoft.com/office/drawing/2014/main" id="{69A8EE52-0239-4F74-AE8E-D61AD908F148}"/>
                      </a:ext>
                    </a:extLst>
                  </p:cNvPr>
                  <p:cNvSpPr/>
                  <p:nvPr/>
                </p:nvSpPr>
                <p:spPr>
                  <a:xfrm>
                    <a:off x="2260779" y="5337965"/>
                    <a:ext cx="1686" cy="15286"/>
                  </a:xfrm>
                  <a:custGeom>
                    <a:avLst/>
                    <a:gdLst>
                      <a:gd name="connsiteX0" fmla="*/ 4274 w 4286"/>
                      <a:gd name="connsiteY0" fmla="*/ -12 h 38862"/>
                      <a:gd name="connsiteX1" fmla="*/ -12 w 4286"/>
                      <a:gd name="connsiteY1" fmla="*/ 38850 h 3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286" h="38862">
                        <a:moveTo>
                          <a:pt x="4274" y="-12"/>
                        </a:moveTo>
                        <a:cubicBezTo>
                          <a:pt x="1893" y="23800"/>
                          <a:pt x="-12" y="38850"/>
                          <a:pt x="-12" y="38850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2" name="任意多边形: 形状 231">
                    <a:extLst>
                      <a:ext uri="{FF2B5EF4-FFF2-40B4-BE49-F238E27FC236}">
                        <a16:creationId xmlns:a16="http://schemas.microsoft.com/office/drawing/2014/main" id="{9FB19617-DCB8-4FF1-95A0-443DE4B67CC5}"/>
                      </a:ext>
                    </a:extLst>
                  </p:cNvPr>
                  <p:cNvSpPr/>
                  <p:nvPr/>
                </p:nvSpPr>
                <p:spPr>
                  <a:xfrm>
                    <a:off x="2264075" y="5134565"/>
                    <a:ext cx="6126" cy="185379"/>
                  </a:xfrm>
                  <a:custGeom>
                    <a:avLst/>
                    <a:gdLst>
                      <a:gd name="connsiteX0" fmla="*/ 5417 w 15576"/>
                      <a:gd name="connsiteY0" fmla="*/ -12 h 471296"/>
                      <a:gd name="connsiteX1" fmla="*/ 10656 w 15576"/>
                      <a:gd name="connsiteY1" fmla="*/ 54471 h 471296"/>
                      <a:gd name="connsiteX2" fmla="*/ 5227 w 15576"/>
                      <a:gd name="connsiteY2" fmla="*/ 354223 h 471296"/>
                      <a:gd name="connsiteX3" fmla="*/ -12 w 15576"/>
                      <a:gd name="connsiteY3" fmla="*/ 471285 h 47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576" h="471296">
                        <a:moveTo>
                          <a:pt x="5417" y="-12"/>
                        </a:moveTo>
                        <a:cubicBezTo>
                          <a:pt x="6751" y="19990"/>
                          <a:pt x="8465" y="38564"/>
                          <a:pt x="10656" y="54471"/>
                        </a:cubicBezTo>
                        <a:cubicBezTo>
                          <a:pt x="24277" y="152578"/>
                          <a:pt x="5227" y="258877"/>
                          <a:pt x="5227" y="354223"/>
                        </a:cubicBezTo>
                        <a:cubicBezTo>
                          <a:pt x="5227" y="394227"/>
                          <a:pt x="2846" y="436042"/>
                          <a:pt x="-12" y="471285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3" name="任意多边形: 形状 232">
                    <a:extLst>
                      <a:ext uri="{FF2B5EF4-FFF2-40B4-BE49-F238E27FC236}">
                        <a16:creationId xmlns:a16="http://schemas.microsoft.com/office/drawing/2014/main" id="{F33620BB-F048-4182-85E9-B5DB104206B8}"/>
                      </a:ext>
                    </a:extLst>
                  </p:cNvPr>
                  <p:cNvSpPr/>
                  <p:nvPr/>
                </p:nvSpPr>
                <p:spPr>
                  <a:xfrm>
                    <a:off x="2264600" y="5037942"/>
                    <a:ext cx="449" cy="72907"/>
                  </a:xfrm>
                  <a:custGeom>
                    <a:avLst/>
                    <a:gdLst>
                      <a:gd name="connsiteX0" fmla="*/ 1131 w 1142"/>
                      <a:gd name="connsiteY0" fmla="*/ -12 h 185356"/>
                      <a:gd name="connsiteX1" fmla="*/ 1131 w 1142"/>
                      <a:gd name="connsiteY1" fmla="*/ 185344 h 185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42" h="185356">
                        <a:moveTo>
                          <a:pt x="1131" y="-12"/>
                        </a:moveTo>
                        <a:cubicBezTo>
                          <a:pt x="1131" y="-12"/>
                          <a:pt x="-1441" y="94285"/>
                          <a:pt x="1131" y="185344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4" name="任意多边形: 形状 233">
                    <a:extLst>
                      <a:ext uri="{FF2B5EF4-FFF2-40B4-BE49-F238E27FC236}">
                        <a16:creationId xmlns:a16="http://schemas.microsoft.com/office/drawing/2014/main" id="{E8EB571A-85DA-4EFB-A5E1-B484CB9C5C44}"/>
                      </a:ext>
                    </a:extLst>
                  </p:cNvPr>
                  <p:cNvSpPr/>
                  <p:nvPr/>
                </p:nvSpPr>
                <p:spPr>
                  <a:xfrm>
                    <a:off x="1684423" y="5357740"/>
                    <a:ext cx="247141" cy="352591"/>
                  </a:xfrm>
                  <a:custGeom>
                    <a:avLst/>
                    <a:gdLst>
                      <a:gd name="connsiteX0" fmla="*/ 990 w 628318"/>
                      <a:gd name="connsiteY0" fmla="*/ 66663 h 1626012"/>
                      <a:gd name="connsiteX1" fmla="*/ 21183 w 628318"/>
                      <a:gd name="connsiteY1" fmla="*/ 456521 h 1626012"/>
                      <a:gd name="connsiteX2" fmla="*/ 43376 w 628318"/>
                      <a:gd name="connsiteY2" fmla="*/ 872573 h 1626012"/>
                      <a:gd name="connsiteX3" fmla="*/ 2990 w 628318"/>
                      <a:gd name="connsiteY3" fmla="*/ 1195756 h 1626012"/>
                      <a:gd name="connsiteX4" fmla="*/ 15087 w 628318"/>
                      <a:gd name="connsiteY4" fmla="*/ 1589615 h 1626012"/>
                      <a:gd name="connsiteX5" fmla="*/ 33279 w 628318"/>
                      <a:gd name="connsiteY5" fmla="*/ 1626001 h 1626012"/>
                      <a:gd name="connsiteX6" fmla="*/ 154533 w 628318"/>
                      <a:gd name="connsiteY6" fmla="*/ 1569422 h 1626012"/>
                      <a:gd name="connsiteX7" fmla="*/ 289788 w 628318"/>
                      <a:gd name="connsiteY7" fmla="*/ 1522940 h 1626012"/>
                      <a:gd name="connsiteX8" fmla="*/ 396849 w 628318"/>
                      <a:gd name="connsiteY8" fmla="*/ 1514844 h 1626012"/>
                      <a:gd name="connsiteX9" fmla="*/ 487717 w 628318"/>
                      <a:gd name="connsiteY9" fmla="*/ 1480554 h 1626012"/>
                      <a:gd name="connsiteX10" fmla="*/ 479716 w 628318"/>
                      <a:gd name="connsiteY10" fmla="*/ 1428071 h 1626012"/>
                      <a:gd name="connsiteX11" fmla="*/ 467524 w 628318"/>
                      <a:gd name="connsiteY11" fmla="*/ 1371493 h 1626012"/>
                      <a:gd name="connsiteX12" fmla="*/ 558488 w 628318"/>
                      <a:gd name="connsiteY12" fmla="*/ 803898 h 1626012"/>
                      <a:gd name="connsiteX13" fmla="*/ 621067 w 628318"/>
                      <a:gd name="connsiteY13" fmla="*/ 224206 h 1626012"/>
                      <a:gd name="connsiteX14" fmla="*/ 628306 w 628318"/>
                      <a:gd name="connsiteY14" fmla="*/ 60662 h 1626012"/>
                      <a:gd name="connsiteX15" fmla="*/ 621067 w 628318"/>
                      <a:gd name="connsiteY15" fmla="*/ -12 h 1626012"/>
                      <a:gd name="connsiteX16" fmla="*/ 295884 w 628318"/>
                      <a:gd name="connsiteY16" fmla="*/ 68663 h 1626012"/>
                      <a:gd name="connsiteX17" fmla="*/ 2990 w 628318"/>
                      <a:gd name="connsiteY17" fmla="*/ 14180 h 1626012"/>
                      <a:gd name="connsiteX0" fmla="*/ 1001 w 628316"/>
                      <a:gd name="connsiteY0" fmla="*/ 66676 h 1659116"/>
                      <a:gd name="connsiteX1" fmla="*/ 21194 w 628316"/>
                      <a:gd name="connsiteY1" fmla="*/ 456534 h 1659116"/>
                      <a:gd name="connsiteX2" fmla="*/ 43387 w 628316"/>
                      <a:gd name="connsiteY2" fmla="*/ 872586 h 1659116"/>
                      <a:gd name="connsiteX3" fmla="*/ 58259 w 628316"/>
                      <a:gd name="connsiteY3" fmla="*/ 839102 h 1659116"/>
                      <a:gd name="connsiteX4" fmla="*/ 15098 w 628316"/>
                      <a:gd name="connsiteY4" fmla="*/ 1589628 h 1659116"/>
                      <a:gd name="connsiteX5" fmla="*/ 33290 w 628316"/>
                      <a:gd name="connsiteY5" fmla="*/ 1626014 h 1659116"/>
                      <a:gd name="connsiteX6" fmla="*/ 154544 w 628316"/>
                      <a:gd name="connsiteY6" fmla="*/ 1569435 h 1659116"/>
                      <a:gd name="connsiteX7" fmla="*/ 289799 w 628316"/>
                      <a:gd name="connsiteY7" fmla="*/ 1522953 h 1659116"/>
                      <a:gd name="connsiteX8" fmla="*/ 396860 w 628316"/>
                      <a:gd name="connsiteY8" fmla="*/ 1514857 h 1659116"/>
                      <a:gd name="connsiteX9" fmla="*/ 487728 w 628316"/>
                      <a:gd name="connsiteY9" fmla="*/ 1480567 h 1659116"/>
                      <a:gd name="connsiteX10" fmla="*/ 479727 w 628316"/>
                      <a:gd name="connsiteY10" fmla="*/ 1428084 h 1659116"/>
                      <a:gd name="connsiteX11" fmla="*/ 467535 w 628316"/>
                      <a:gd name="connsiteY11" fmla="*/ 1371506 h 1659116"/>
                      <a:gd name="connsiteX12" fmla="*/ 558499 w 628316"/>
                      <a:gd name="connsiteY12" fmla="*/ 803911 h 1659116"/>
                      <a:gd name="connsiteX13" fmla="*/ 621078 w 628316"/>
                      <a:gd name="connsiteY13" fmla="*/ 224219 h 1659116"/>
                      <a:gd name="connsiteX14" fmla="*/ 628317 w 628316"/>
                      <a:gd name="connsiteY14" fmla="*/ 60675 h 1659116"/>
                      <a:gd name="connsiteX15" fmla="*/ 621078 w 628316"/>
                      <a:gd name="connsiteY15" fmla="*/ 1 h 1659116"/>
                      <a:gd name="connsiteX16" fmla="*/ 295895 w 628316"/>
                      <a:gd name="connsiteY16" fmla="*/ 68676 h 1659116"/>
                      <a:gd name="connsiteX17" fmla="*/ 3001 w 628316"/>
                      <a:gd name="connsiteY17" fmla="*/ 14193 h 1659116"/>
                      <a:gd name="connsiteX18" fmla="*/ 1001 w 628316"/>
                      <a:gd name="connsiteY18" fmla="*/ 66676 h 1659116"/>
                      <a:gd name="connsiteX0" fmla="*/ 1001 w 628316"/>
                      <a:gd name="connsiteY0" fmla="*/ 66676 h 1664498"/>
                      <a:gd name="connsiteX1" fmla="*/ 21194 w 628316"/>
                      <a:gd name="connsiteY1" fmla="*/ 456534 h 1664498"/>
                      <a:gd name="connsiteX2" fmla="*/ 43387 w 628316"/>
                      <a:gd name="connsiteY2" fmla="*/ 872586 h 1664498"/>
                      <a:gd name="connsiteX3" fmla="*/ 58259 w 628316"/>
                      <a:gd name="connsiteY3" fmla="*/ 839102 h 1664498"/>
                      <a:gd name="connsiteX4" fmla="*/ 60309 w 628316"/>
                      <a:gd name="connsiteY4" fmla="*/ 896390 h 1664498"/>
                      <a:gd name="connsiteX5" fmla="*/ 33290 w 628316"/>
                      <a:gd name="connsiteY5" fmla="*/ 1626014 h 1664498"/>
                      <a:gd name="connsiteX6" fmla="*/ 154544 w 628316"/>
                      <a:gd name="connsiteY6" fmla="*/ 1569435 h 1664498"/>
                      <a:gd name="connsiteX7" fmla="*/ 289799 w 628316"/>
                      <a:gd name="connsiteY7" fmla="*/ 1522953 h 1664498"/>
                      <a:gd name="connsiteX8" fmla="*/ 396860 w 628316"/>
                      <a:gd name="connsiteY8" fmla="*/ 1514857 h 1664498"/>
                      <a:gd name="connsiteX9" fmla="*/ 487728 w 628316"/>
                      <a:gd name="connsiteY9" fmla="*/ 1480567 h 1664498"/>
                      <a:gd name="connsiteX10" fmla="*/ 479727 w 628316"/>
                      <a:gd name="connsiteY10" fmla="*/ 1428084 h 1664498"/>
                      <a:gd name="connsiteX11" fmla="*/ 467535 w 628316"/>
                      <a:gd name="connsiteY11" fmla="*/ 1371506 h 1664498"/>
                      <a:gd name="connsiteX12" fmla="*/ 558499 w 628316"/>
                      <a:gd name="connsiteY12" fmla="*/ 803911 h 1664498"/>
                      <a:gd name="connsiteX13" fmla="*/ 621078 w 628316"/>
                      <a:gd name="connsiteY13" fmla="*/ 224219 h 1664498"/>
                      <a:gd name="connsiteX14" fmla="*/ 628317 w 628316"/>
                      <a:gd name="connsiteY14" fmla="*/ 60675 h 1664498"/>
                      <a:gd name="connsiteX15" fmla="*/ 621078 w 628316"/>
                      <a:gd name="connsiteY15" fmla="*/ 1 h 1664498"/>
                      <a:gd name="connsiteX16" fmla="*/ 295895 w 628316"/>
                      <a:gd name="connsiteY16" fmla="*/ 68676 h 1664498"/>
                      <a:gd name="connsiteX17" fmla="*/ 3001 w 628316"/>
                      <a:gd name="connsiteY17" fmla="*/ 14193 h 1664498"/>
                      <a:gd name="connsiteX18" fmla="*/ 1001 w 628316"/>
                      <a:gd name="connsiteY18" fmla="*/ 66676 h 1664498"/>
                      <a:gd name="connsiteX0" fmla="*/ 1001 w 628316"/>
                      <a:gd name="connsiteY0" fmla="*/ 66676 h 1626137"/>
                      <a:gd name="connsiteX1" fmla="*/ 21194 w 628316"/>
                      <a:gd name="connsiteY1" fmla="*/ 456534 h 1626137"/>
                      <a:gd name="connsiteX2" fmla="*/ 43387 w 628316"/>
                      <a:gd name="connsiteY2" fmla="*/ 872586 h 1626137"/>
                      <a:gd name="connsiteX3" fmla="*/ 58259 w 628316"/>
                      <a:gd name="connsiteY3" fmla="*/ 839102 h 1626137"/>
                      <a:gd name="connsiteX4" fmla="*/ 60309 w 628316"/>
                      <a:gd name="connsiteY4" fmla="*/ 896390 h 1626137"/>
                      <a:gd name="connsiteX5" fmla="*/ 33290 w 628316"/>
                      <a:gd name="connsiteY5" fmla="*/ 1626014 h 1626137"/>
                      <a:gd name="connsiteX6" fmla="*/ 164593 w 628316"/>
                      <a:gd name="connsiteY6" fmla="*/ 836009 h 1626137"/>
                      <a:gd name="connsiteX7" fmla="*/ 289799 w 628316"/>
                      <a:gd name="connsiteY7" fmla="*/ 1522953 h 1626137"/>
                      <a:gd name="connsiteX8" fmla="*/ 396860 w 628316"/>
                      <a:gd name="connsiteY8" fmla="*/ 1514857 h 1626137"/>
                      <a:gd name="connsiteX9" fmla="*/ 487728 w 628316"/>
                      <a:gd name="connsiteY9" fmla="*/ 1480567 h 1626137"/>
                      <a:gd name="connsiteX10" fmla="*/ 479727 w 628316"/>
                      <a:gd name="connsiteY10" fmla="*/ 1428084 h 1626137"/>
                      <a:gd name="connsiteX11" fmla="*/ 467535 w 628316"/>
                      <a:gd name="connsiteY11" fmla="*/ 1371506 h 1626137"/>
                      <a:gd name="connsiteX12" fmla="*/ 558499 w 628316"/>
                      <a:gd name="connsiteY12" fmla="*/ 803911 h 1626137"/>
                      <a:gd name="connsiteX13" fmla="*/ 621078 w 628316"/>
                      <a:gd name="connsiteY13" fmla="*/ 224219 h 1626137"/>
                      <a:gd name="connsiteX14" fmla="*/ 628317 w 628316"/>
                      <a:gd name="connsiteY14" fmla="*/ 60675 h 1626137"/>
                      <a:gd name="connsiteX15" fmla="*/ 621078 w 628316"/>
                      <a:gd name="connsiteY15" fmla="*/ 1 h 1626137"/>
                      <a:gd name="connsiteX16" fmla="*/ 295895 w 628316"/>
                      <a:gd name="connsiteY16" fmla="*/ 68676 h 1626137"/>
                      <a:gd name="connsiteX17" fmla="*/ 3001 w 628316"/>
                      <a:gd name="connsiteY17" fmla="*/ 14193 h 1626137"/>
                      <a:gd name="connsiteX18" fmla="*/ 1001 w 628316"/>
                      <a:gd name="connsiteY18" fmla="*/ 66676 h 1626137"/>
                      <a:gd name="connsiteX0" fmla="*/ 1001 w 628316"/>
                      <a:gd name="connsiteY0" fmla="*/ 66676 h 1522952"/>
                      <a:gd name="connsiteX1" fmla="*/ 21194 w 628316"/>
                      <a:gd name="connsiteY1" fmla="*/ 456534 h 1522952"/>
                      <a:gd name="connsiteX2" fmla="*/ 43387 w 628316"/>
                      <a:gd name="connsiteY2" fmla="*/ 872586 h 1522952"/>
                      <a:gd name="connsiteX3" fmla="*/ 58259 w 628316"/>
                      <a:gd name="connsiteY3" fmla="*/ 839102 h 1522952"/>
                      <a:gd name="connsiteX4" fmla="*/ 60309 w 628316"/>
                      <a:gd name="connsiteY4" fmla="*/ 896390 h 1522952"/>
                      <a:gd name="connsiteX5" fmla="*/ 73477 w 628316"/>
                      <a:gd name="connsiteY5" fmla="*/ 832305 h 1522952"/>
                      <a:gd name="connsiteX6" fmla="*/ 164593 w 628316"/>
                      <a:gd name="connsiteY6" fmla="*/ 836009 h 1522952"/>
                      <a:gd name="connsiteX7" fmla="*/ 289799 w 628316"/>
                      <a:gd name="connsiteY7" fmla="*/ 1522953 h 1522952"/>
                      <a:gd name="connsiteX8" fmla="*/ 396860 w 628316"/>
                      <a:gd name="connsiteY8" fmla="*/ 1514857 h 1522952"/>
                      <a:gd name="connsiteX9" fmla="*/ 487728 w 628316"/>
                      <a:gd name="connsiteY9" fmla="*/ 1480567 h 1522952"/>
                      <a:gd name="connsiteX10" fmla="*/ 479727 w 628316"/>
                      <a:gd name="connsiteY10" fmla="*/ 1428084 h 1522952"/>
                      <a:gd name="connsiteX11" fmla="*/ 467535 w 628316"/>
                      <a:gd name="connsiteY11" fmla="*/ 1371506 h 1522952"/>
                      <a:gd name="connsiteX12" fmla="*/ 558499 w 628316"/>
                      <a:gd name="connsiteY12" fmla="*/ 803911 h 1522952"/>
                      <a:gd name="connsiteX13" fmla="*/ 621078 w 628316"/>
                      <a:gd name="connsiteY13" fmla="*/ 224219 h 1522952"/>
                      <a:gd name="connsiteX14" fmla="*/ 628317 w 628316"/>
                      <a:gd name="connsiteY14" fmla="*/ 60675 h 1522952"/>
                      <a:gd name="connsiteX15" fmla="*/ 621078 w 628316"/>
                      <a:gd name="connsiteY15" fmla="*/ 1 h 1522952"/>
                      <a:gd name="connsiteX16" fmla="*/ 295895 w 628316"/>
                      <a:gd name="connsiteY16" fmla="*/ 68676 h 1522952"/>
                      <a:gd name="connsiteX17" fmla="*/ 3001 w 628316"/>
                      <a:gd name="connsiteY17" fmla="*/ 14193 h 1522952"/>
                      <a:gd name="connsiteX18" fmla="*/ 1001 w 628316"/>
                      <a:gd name="connsiteY18" fmla="*/ 66676 h 1522952"/>
                      <a:gd name="connsiteX0" fmla="*/ 1001 w 628316"/>
                      <a:gd name="connsiteY0" fmla="*/ 66676 h 1556182"/>
                      <a:gd name="connsiteX1" fmla="*/ 21194 w 628316"/>
                      <a:gd name="connsiteY1" fmla="*/ 456534 h 1556182"/>
                      <a:gd name="connsiteX2" fmla="*/ 43387 w 628316"/>
                      <a:gd name="connsiteY2" fmla="*/ 872586 h 1556182"/>
                      <a:gd name="connsiteX3" fmla="*/ 58259 w 628316"/>
                      <a:gd name="connsiteY3" fmla="*/ 839102 h 1556182"/>
                      <a:gd name="connsiteX4" fmla="*/ 60309 w 628316"/>
                      <a:gd name="connsiteY4" fmla="*/ 896390 h 1556182"/>
                      <a:gd name="connsiteX5" fmla="*/ 73477 w 628316"/>
                      <a:gd name="connsiteY5" fmla="*/ 832305 h 1556182"/>
                      <a:gd name="connsiteX6" fmla="*/ 164593 w 628316"/>
                      <a:gd name="connsiteY6" fmla="*/ 836009 h 1556182"/>
                      <a:gd name="connsiteX7" fmla="*/ 264683 w 628316"/>
                      <a:gd name="connsiteY7" fmla="*/ 839762 h 1556182"/>
                      <a:gd name="connsiteX8" fmla="*/ 396860 w 628316"/>
                      <a:gd name="connsiteY8" fmla="*/ 1514857 h 1556182"/>
                      <a:gd name="connsiteX9" fmla="*/ 487728 w 628316"/>
                      <a:gd name="connsiteY9" fmla="*/ 1480567 h 1556182"/>
                      <a:gd name="connsiteX10" fmla="*/ 479727 w 628316"/>
                      <a:gd name="connsiteY10" fmla="*/ 1428084 h 1556182"/>
                      <a:gd name="connsiteX11" fmla="*/ 467535 w 628316"/>
                      <a:gd name="connsiteY11" fmla="*/ 1371506 h 1556182"/>
                      <a:gd name="connsiteX12" fmla="*/ 558499 w 628316"/>
                      <a:gd name="connsiteY12" fmla="*/ 803911 h 1556182"/>
                      <a:gd name="connsiteX13" fmla="*/ 621078 w 628316"/>
                      <a:gd name="connsiteY13" fmla="*/ 224219 h 1556182"/>
                      <a:gd name="connsiteX14" fmla="*/ 628317 w 628316"/>
                      <a:gd name="connsiteY14" fmla="*/ 60675 h 1556182"/>
                      <a:gd name="connsiteX15" fmla="*/ 621078 w 628316"/>
                      <a:gd name="connsiteY15" fmla="*/ 1 h 1556182"/>
                      <a:gd name="connsiteX16" fmla="*/ 295895 w 628316"/>
                      <a:gd name="connsiteY16" fmla="*/ 68676 h 1556182"/>
                      <a:gd name="connsiteX17" fmla="*/ 3001 w 628316"/>
                      <a:gd name="connsiteY17" fmla="*/ 14193 h 1556182"/>
                      <a:gd name="connsiteX18" fmla="*/ 1001 w 628316"/>
                      <a:gd name="connsiteY18" fmla="*/ 66676 h 1556182"/>
                      <a:gd name="connsiteX0" fmla="*/ 1001 w 628316"/>
                      <a:gd name="connsiteY0" fmla="*/ 66676 h 1480661"/>
                      <a:gd name="connsiteX1" fmla="*/ 21194 w 628316"/>
                      <a:gd name="connsiteY1" fmla="*/ 456534 h 1480661"/>
                      <a:gd name="connsiteX2" fmla="*/ 43387 w 628316"/>
                      <a:gd name="connsiteY2" fmla="*/ 872586 h 1480661"/>
                      <a:gd name="connsiteX3" fmla="*/ 58259 w 628316"/>
                      <a:gd name="connsiteY3" fmla="*/ 839102 h 1480661"/>
                      <a:gd name="connsiteX4" fmla="*/ 60309 w 628316"/>
                      <a:gd name="connsiteY4" fmla="*/ 896390 h 1480661"/>
                      <a:gd name="connsiteX5" fmla="*/ 73477 w 628316"/>
                      <a:gd name="connsiteY5" fmla="*/ 832305 h 1480661"/>
                      <a:gd name="connsiteX6" fmla="*/ 164593 w 628316"/>
                      <a:gd name="connsiteY6" fmla="*/ 836009 h 1480661"/>
                      <a:gd name="connsiteX7" fmla="*/ 264683 w 628316"/>
                      <a:gd name="connsiteY7" fmla="*/ 839762 h 1480661"/>
                      <a:gd name="connsiteX8" fmla="*/ 452118 w 628316"/>
                      <a:gd name="connsiteY8" fmla="*/ 866830 h 1480661"/>
                      <a:gd name="connsiteX9" fmla="*/ 487728 w 628316"/>
                      <a:gd name="connsiteY9" fmla="*/ 1480567 h 1480661"/>
                      <a:gd name="connsiteX10" fmla="*/ 479727 w 628316"/>
                      <a:gd name="connsiteY10" fmla="*/ 1428084 h 1480661"/>
                      <a:gd name="connsiteX11" fmla="*/ 467535 w 628316"/>
                      <a:gd name="connsiteY11" fmla="*/ 1371506 h 1480661"/>
                      <a:gd name="connsiteX12" fmla="*/ 558499 w 628316"/>
                      <a:gd name="connsiteY12" fmla="*/ 803911 h 1480661"/>
                      <a:gd name="connsiteX13" fmla="*/ 621078 w 628316"/>
                      <a:gd name="connsiteY13" fmla="*/ 224219 h 1480661"/>
                      <a:gd name="connsiteX14" fmla="*/ 628317 w 628316"/>
                      <a:gd name="connsiteY14" fmla="*/ 60675 h 1480661"/>
                      <a:gd name="connsiteX15" fmla="*/ 621078 w 628316"/>
                      <a:gd name="connsiteY15" fmla="*/ 1 h 1480661"/>
                      <a:gd name="connsiteX16" fmla="*/ 295895 w 628316"/>
                      <a:gd name="connsiteY16" fmla="*/ 68676 h 1480661"/>
                      <a:gd name="connsiteX17" fmla="*/ 3001 w 628316"/>
                      <a:gd name="connsiteY17" fmla="*/ 14193 h 1480661"/>
                      <a:gd name="connsiteX18" fmla="*/ 1001 w 628316"/>
                      <a:gd name="connsiteY18" fmla="*/ 66676 h 1480661"/>
                      <a:gd name="connsiteX0" fmla="*/ 1001 w 628316"/>
                      <a:gd name="connsiteY0" fmla="*/ 66676 h 1480661"/>
                      <a:gd name="connsiteX1" fmla="*/ 21194 w 628316"/>
                      <a:gd name="connsiteY1" fmla="*/ 456534 h 1480661"/>
                      <a:gd name="connsiteX2" fmla="*/ 43387 w 628316"/>
                      <a:gd name="connsiteY2" fmla="*/ 872586 h 1480661"/>
                      <a:gd name="connsiteX3" fmla="*/ 58259 w 628316"/>
                      <a:gd name="connsiteY3" fmla="*/ 839102 h 1480661"/>
                      <a:gd name="connsiteX4" fmla="*/ 60309 w 628316"/>
                      <a:gd name="connsiteY4" fmla="*/ 896390 h 1480661"/>
                      <a:gd name="connsiteX5" fmla="*/ 73477 w 628316"/>
                      <a:gd name="connsiteY5" fmla="*/ 832305 h 1480661"/>
                      <a:gd name="connsiteX6" fmla="*/ 164593 w 628316"/>
                      <a:gd name="connsiteY6" fmla="*/ 836009 h 1480661"/>
                      <a:gd name="connsiteX7" fmla="*/ 264683 w 628316"/>
                      <a:gd name="connsiteY7" fmla="*/ 839762 h 1480661"/>
                      <a:gd name="connsiteX8" fmla="*/ 452118 w 628316"/>
                      <a:gd name="connsiteY8" fmla="*/ 866830 h 1480661"/>
                      <a:gd name="connsiteX9" fmla="*/ 487728 w 628316"/>
                      <a:gd name="connsiteY9" fmla="*/ 1480567 h 1480661"/>
                      <a:gd name="connsiteX10" fmla="*/ 479727 w 628316"/>
                      <a:gd name="connsiteY10" fmla="*/ 1428084 h 1480661"/>
                      <a:gd name="connsiteX11" fmla="*/ 502700 w 628316"/>
                      <a:gd name="connsiteY11" fmla="*/ 914370 h 1480661"/>
                      <a:gd name="connsiteX12" fmla="*/ 558499 w 628316"/>
                      <a:gd name="connsiteY12" fmla="*/ 803911 h 1480661"/>
                      <a:gd name="connsiteX13" fmla="*/ 621078 w 628316"/>
                      <a:gd name="connsiteY13" fmla="*/ 224219 h 1480661"/>
                      <a:gd name="connsiteX14" fmla="*/ 628317 w 628316"/>
                      <a:gd name="connsiteY14" fmla="*/ 60675 h 1480661"/>
                      <a:gd name="connsiteX15" fmla="*/ 621078 w 628316"/>
                      <a:gd name="connsiteY15" fmla="*/ 1 h 1480661"/>
                      <a:gd name="connsiteX16" fmla="*/ 295895 w 628316"/>
                      <a:gd name="connsiteY16" fmla="*/ 68676 h 1480661"/>
                      <a:gd name="connsiteX17" fmla="*/ 3001 w 628316"/>
                      <a:gd name="connsiteY17" fmla="*/ 14193 h 1480661"/>
                      <a:gd name="connsiteX18" fmla="*/ 1001 w 628316"/>
                      <a:gd name="connsiteY18" fmla="*/ 66676 h 1480661"/>
                      <a:gd name="connsiteX0" fmla="*/ 1001 w 628316"/>
                      <a:gd name="connsiteY0" fmla="*/ 66676 h 1480661"/>
                      <a:gd name="connsiteX1" fmla="*/ 21194 w 628316"/>
                      <a:gd name="connsiteY1" fmla="*/ 456534 h 1480661"/>
                      <a:gd name="connsiteX2" fmla="*/ 43387 w 628316"/>
                      <a:gd name="connsiteY2" fmla="*/ 872586 h 1480661"/>
                      <a:gd name="connsiteX3" fmla="*/ 58259 w 628316"/>
                      <a:gd name="connsiteY3" fmla="*/ 839102 h 1480661"/>
                      <a:gd name="connsiteX4" fmla="*/ 60309 w 628316"/>
                      <a:gd name="connsiteY4" fmla="*/ 896390 h 1480661"/>
                      <a:gd name="connsiteX5" fmla="*/ 73477 w 628316"/>
                      <a:gd name="connsiteY5" fmla="*/ 832305 h 1480661"/>
                      <a:gd name="connsiteX6" fmla="*/ 164593 w 628316"/>
                      <a:gd name="connsiteY6" fmla="*/ 836009 h 1480661"/>
                      <a:gd name="connsiteX7" fmla="*/ 264683 w 628316"/>
                      <a:gd name="connsiteY7" fmla="*/ 839762 h 1480661"/>
                      <a:gd name="connsiteX8" fmla="*/ 452118 w 628316"/>
                      <a:gd name="connsiteY8" fmla="*/ 866830 h 1480661"/>
                      <a:gd name="connsiteX9" fmla="*/ 487728 w 628316"/>
                      <a:gd name="connsiteY9" fmla="*/ 1480567 h 1480661"/>
                      <a:gd name="connsiteX10" fmla="*/ 499820 w 628316"/>
                      <a:gd name="connsiteY10" fmla="*/ 845361 h 1480661"/>
                      <a:gd name="connsiteX11" fmla="*/ 502700 w 628316"/>
                      <a:gd name="connsiteY11" fmla="*/ 914370 h 1480661"/>
                      <a:gd name="connsiteX12" fmla="*/ 558499 w 628316"/>
                      <a:gd name="connsiteY12" fmla="*/ 803911 h 1480661"/>
                      <a:gd name="connsiteX13" fmla="*/ 621078 w 628316"/>
                      <a:gd name="connsiteY13" fmla="*/ 224219 h 1480661"/>
                      <a:gd name="connsiteX14" fmla="*/ 628317 w 628316"/>
                      <a:gd name="connsiteY14" fmla="*/ 60675 h 1480661"/>
                      <a:gd name="connsiteX15" fmla="*/ 621078 w 628316"/>
                      <a:gd name="connsiteY15" fmla="*/ 1 h 1480661"/>
                      <a:gd name="connsiteX16" fmla="*/ 295895 w 628316"/>
                      <a:gd name="connsiteY16" fmla="*/ 68676 h 1480661"/>
                      <a:gd name="connsiteX17" fmla="*/ 3001 w 628316"/>
                      <a:gd name="connsiteY17" fmla="*/ 14193 h 1480661"/>
                      <a:gd name="connsiteX18" fmla="*/ 1001 w 628316"/>
                      <a:gd name="connsiteY18" fmla="*/ 66676 h 1480661"/>
                      <a:gd name="connsiteX0" fmla="*/ 1001 w 628316"/>
                      <a:gd name="connsiteY0" fmla="*/ 66676 h 914726"/>
                      <a:gd name="connsiteX1" fmla="*/ 21194 w 628316"/>
                      <a:gd name="connsiteY1" fmla="*/ 456534 h 914726"/>
                      <a:gd name="connsiteX2" fmla="*/ 43387 w 628316"/>
                      <a:gd name="connsiteY2" fmla="*/ 872586 h 914726"/>
                      <a:gd name="connsiteX3" fmla="*/ 58259 w 628316"/>
                      <a:gd name="connsiteY3" fmla="*/ 839102 h 914726"/>
                      <a:gd name="connsiteX4" fmla="*/ 60309 w 628316"/>
                      <a:gd name="connsiteY4" fmla="*/ 896390 h 914726"/>
                      <a:gd name="connsiteX5" fmla="*/ 73477 w 628316"/>
                      <a:gd name="connsiteY5" fmla="*/ 832305 h 914726"/>
                      <a:gd name="connsiteX6" fmla="*/ 164593 w 628316"/>
                      <a:gd name="connsiteY6" fmla="*/ 836009 h 914726"/>
                      <a:gd name="connsiteX7" fmla="*/ 264683 w 628316"/>
                      <a:gd name="connsiteY7" fmla="*/ 839762 h 914726"/>
                      <a:gd name="connsiteX8" fmla="*/ 452118 w 628316"/>
                      <a:gd name="connsiteY8" fmla="*/ 866830 h 914726"/>
                      <a:gd name="connsiteX9" fmla="*/ 462609 w 628316"/>
                      <a:gd name="connsiteY9" fmla="*/ 837562 h 914726"/>
                      <a:gd name="connsiteX10" fmla="*/ 499820 w 628316"/>
                      <a:gd name="connsiteY10" fmla="*/ 845361 h 914726"/>
                      <a:gd name="connsiteX11" fmla="*/ 502700 w 628316"/>
                      <a:gd name="connsiteY11" fmla="*/ 914370 h 914726"/>
                      <a:gd name="connsiteX12" fmla="*/ 558499 w 628316"/>
                      <a:gd name="connsiteY12" fmla="*/ 803911 h 914726"/>
                      <a:gd name="connsiteX13" fmla="*/ 621078 w 628316"/>
                      <a:gd name="connsiteY13" fmla="*/ 224219 h 914726"/>
                      <a:gd name="connsiteX14" fmla="*/ 628317 w 628316"/>
                      <a:gd name="connsiteY14" fmla="*/ 60675 h 914726"/>
                      <a:gd name="connsiteX15" fmla="*/ 621078 w 628316"/>
                      <a:gd name="connsiteY15" fmla="*/ 1 h 914726"/>
                      <a:gd name="connsiteX16" fmla="*/ 295895 w 628316"/>
                      <a:gd name="connsiteY16" fmla="*/ 68676 h 914726"/>
                      <a:gd name="connsiteX17" fmla="*/ 3001 w 628316"/>
                      <a:gd name="connsiteY17" fmla="*/ 14193 h 914726"/>
                      <a:gd name="connsiteX18" fmla="*/ 1001 w 628316"/>
                      <a:gd name="connsiteY18" fmla="*/ 66676 h 914726"/>
                      <a:gd name="connsiteX0" fmla="*/ 1001 w 628316"/>
                      <a:gd name="connsiteY0" fmla="*/ 66676 h 896406"/>
                      <a:gd name="connsiteX1" fmla="*/ 21194 w 628316"/>
                      <a:gd name="connsiteY1" fmla="*/ 456534 h 896406"/>
                      <a:gd name="connsiteX2" fmla="*/ 43387 w 628316"/>
                      <a:gd name="connsiteY2" fmla="*/ 872586 h 896406"/>
                      <a:gd name="connsiteX3" fmla="*/ 58259 w 628316"/>
                      <a:gd name="connsiteY3" fmla="*/ 839102 h 896406"/>
                      <a:gd name="connsiteX4" fmla="*/ 60309 w 628316"/>
                      <a:gd name="connsiteY4" fmla="*/ 896390 h 896406"/>
                      <a:gd name="connsiteX5" fmla="*/ 73477 w 628316"/>
                      <a:gd name="connsiteY5" fmla="*/ 832305 h 896406"/>
                      <a:gd name="connsiteX6" fmla="*/ 164593 w 628316"/>
                      <a:gd name="connsiteY6" fmla="*/ 836009 h 896406"/>
                      <a:gd name="connsiteX7" fmla="*/ 264683 w 628316"/>
                      <a:gd name="connsiteY7" fmla="*/ 839762 h 896406"/>
                      <a:gd name="connsiteX8" fmla="*/ 452118 w 628316"/>
                      <a:gd name="connsiteY8" fmla="*/ 866830 h 896406"/>
                      <a:gd name="connsiteX9" fmla="*/ 462609 w 628316"/>
                      <a:gd name="connsiteY9" fmla="*/ 837562 h 896406"/>
                      <a:gd name="connsiteX10" fmla="*/ 499820 w 628316"/>
                      <a:gd name="connsiteY10" fmla="*/ 845361 h 896406"/>
                      <a:gd name="connsiteX11" fmla="*/ 492652 w 628316"/>
                      <a:gd name="connsiteY11" fmla="*/ 798829 h 896406"/>
                      <a:gd name="connsiteX12" fmla="*/ 558499 w 628316"/>
                      <a:gd name="connsiteY12" fmla="*/ 803911 h 896406"/>
                      <a:gd name="connsiteX13" fmla="*/ 621078 w 628316"/>
                      <a:gd name="connsiteY13" fmla="*/ 224219 h 896406"/>
                      <a:gd name="connsiteX14" fmla="*/ 628317 w 628316"/>
                      <a:gd name="connsiteY14" fmla="*/ 60675 h 896406"/>
                      <a:gd name="connsiteX15" fmla="*/ 621078 w 628316"/>
                      <a:gd name="connsiteY15" fmla="*/ 1 h 896406"/>
                      <a:gd name="connsiteX16" fmla="*/ 295895 w 628316"/>
                      <a:gd name="connsiteY16" fmla="*/ 68676 h 896406"/>
                      <a:gd name="connsiteX17" fmla="*/ 3001 w 628316"/>
                      <a:gd name="connsiteY17" fmla="*/ 14193 h 896406"/>
                      <a:gd name="connsiteX18" fmla="*/ 1001 w 628316"/>
                      <a:gd name="connsiteY18" fmla="*/ 66676 h 896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28316" h="896406">
                        <a:moveTo>
                          <a:pt x="1001" y="66676"/>
                        </a:moveTo>
                        <a:cubicBezTo>
                          <a:pt x="-2743" y="196959"/>
                          <a:pt x="4010" y="327337"/>
                          <a:pt x="21194" y="456534"/>
                        </a:cubicBezTo>
                        <a:cubicBezTo>
                          <a:pt x="49769" y="660559"/>
                          <a:pt x="37210" y="808825"/>
                          <a:pt x="43387" y="872586"/>
                        </a:cubicBezTo>
                        <a:cubicBezTo>
                          <a:pt x="49564" y="936347"/>
                          <a:pt x="55439" y="835135"/>
                          <a:pt x="58259" y="839102"/>
                        </a:cubicBezTo>
                        <a:cubicBezTo>
                          <a:pt x="61079" y="843069"/>
                          <a:pt x="57773" y="897523"/>
                          <a:pt x="60309" y="896390"/>
                        </a:cubicBezTo>
                        <a:cubicBezTo>
                          <a:pt x="62845" y="895257"/>
                          <a:pt x="56096" y="842368"/>
                          <a:pt x="73477" y="832305"/>
                        </a:cubicBezTo>
                        <a:cubicBezTo>
                          <a:pt x="90858" y="822242"/>
                          <a:pt x="164593" y="836009"/>
                          <a:pt x="164593" y="836009"/>
                        </a:cubicBezTo>
                        <a:lnTo>
                          <a:pt x="264683" y="839762"/>
                        </a:lnTo>
                        <a:cubicBezTo>
                          <a:pt x="300506" y="839381"/>
                          <a:pt x="419130" y="867197"/>
                          <a:pt x="452118" y="866830"/>
                        </a:cubicBezTo>
                        <a:cubicBezTo>
                          <a:pt x="485106" y="866463"/>
                          <a:pt x="460609" y="845658"/>
                          <a:pt x="462609" y="837562"/>
                        </a:cubicBezTo>
                        <a:cubicBezTo>
                          <a:pt x="466324" y="819674"/>
                          <a:pt x="508688" y="861335"/>
                          <a:pt x="499820" y="845361"/>
                        </a:cubicBezTo>
                        <a:cubicBezTo>
                          <a:pt x="487628" y="825168"/>
                          <a:pt x="482872" y="805737"/>
                          <a:pt x="492652" y="798829"/>
                        </a:cubicBezTo>
                        <a:cubicBezTo>
                          <a:pt x="502432" y="791921"/>
                          <a:pt x="537095" y="899679"/>
                          <a:pt x="558499" y="803911"/>
                        </a:cubicBezTo>
                        <a:cubicBezTo>
                          <a:pt x="579903" y="708143"/>
                          <a:pt x="621078" y="300991"/>
                          <a:pt x="621078" y="224219"/>
                        </a:cubicBezTo>
                        <a:cubicBezTo>
                          <a:pt x="621078" y="147448"/>
                          <a:pt x="628317" y="60675"/>
                          <a:pt x="628317" y="60675"/>
                        </a:cubicBezTo>
                        <a:lnTo>
                          <a:pt x="621078" y="1"/>
                        </a:lnTo>
                        <a:cubicBezTo>
                          <a:pt x="621078" y="1"/>
                          <a:pt x="463535" y="74772"/>
                          <a:pt x="295895" y="68676"/>
                        </a:cubicBezTo>
                        <a:cubicBezTo>
                          <a:pt x="196082" y="65342"/>
                          <a:pt x="97336" y="46978"/>
                          <a:pt x="3001" y="14193"/>
                        </a:cubicBezTo>
                        <a:cubicBezTo>
                          <a:pt x="2334" y="31687"/>
                          <a:pt x="1668" y="49182"/>
                          <a:pt x="1001" y="6667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" name="任意多边形: 形状 234">
                    <a:extLst>
                      <a:ext uri="{FF2B5EF4-FFF2-40B4-BE49-F238E27FC236}">
                        <a16:creationId xmlns:a16="http://schemas.microsoft.com/office/drawing/2014/main" id="{A490A6AA-16B5-4735-B339-D56B06643006}"/>
                      </a:ext>
                    </a:extLst>
                  </p:cNvPr>
                  <p:cNvSpPr/>
                  <p:nvPr/>
                </p:nvSpPr>
                <p:spPr>
                  <a:xfrm>
                    <a:off x="1664747" y="4911603"/>
                    <a:ext cx="267961" cy="501801"/>
                  </a:xfrm>
                  <a:custGeom>
                    <a:avLst/>
                    <a:gdLst>
                      <a:gd name="connsiteX0" fmla="*/ 275432 w 681247"/>
                      <a:gd name="connsiteY0" fmla="*/ 10098 h 1275751"/>
                      <a:gd name="connsiteX1" fmla="*/ 68454 w 681247"/>
                      <a:gd name="connsiteY1" fmla="*/ 133923 h 1275751"/>
                      <a:gd name="connsiteX2" fmla="*/ 64 w 681247"/>
                      <a:gd name="connsiteY2" fmla="*/ 435103 h 1275751"/>
                      <a:gd name="connsiteX3" fmla="*/ 27115 w 681247"/>
                      <a:gd name="connsiteY3" fmla="*/ 746475 h 1275751"/>
                      <a:gd name="connsiteX4" fmla="*/ 43308 w 681247"/>
                      <a:gd name="connsiteY4" fmla="*/ 1216248 h 1275751"/>
                      <a:gd name="connsiteX5" fmla="*/ 395733 w 681247"/>
                      <a:gd name="connsiteY5" fmla="*/ 1275589 h 1275751"/>
                      <a:gd name="connsiteX6" fmla="*/ 652908 w 681247"/>
                      <a:gd name="connsiteY6" fmla="*/ 1223392 h 1275751"/>
                      <a:gd name="connsiteX7" fmla="*/ 678149 w 681247"/>
                      <a:gd name="connsiteY7" fmla="*/ 1194817 h 1275751"/>
                      <a:gd name="connsiteX8" fmla="*/ 679864 w 681247"/>
                      <a:gd name="connsiteY8" fmla="*/ 924879 h 1275751"/>
                      <a:gd name="connsiteX9" fmla="*/ 633096 w 681247"/>
                      <a:gd name="connsiteY9" fmla="*/ 299753 h 1275751"/>
                      <a:gd name="connsiteX10" fmla="*/ 566421 w 681247"/>
                      <a:gd name="connsiteY10" fmla="*/ 128779 h 1275751"/>
                      <a:gd name="connsiteX11" fmla="*/ 481839 w 681247"/>
                      <a:gd name="connsiteY11" fmla="*/ 53151 h 1275751"/>
                      <a:gd name="connsiteX12" fmla="*/ 275432 w 681247"/>
                      <a:gd name="connsiteY12" fmla="*/ 10098 h 1275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81247" h="1275751">
                        <a:moveTo>
                          <a:pt x="275432" y="10098"/>
                        </a:moveTo>
                        <a:cubicBezTo>
                          <a:pt x="275432" y="10098"/>
                          <a:pt x="108078" y="96489"/>
                          <a:pt x="68454" y="133923"/>
                        </a:cubicBezTo>
                        <a:cubicBezTo>
                          <a:pt x="28830" y="171356"/>
                          <a:pt x="-1745" y="292990"/>
                          <a:pt x="64" y="435103"/>
                        </a:cubicBezTo>
                        <a:cubicBezTo>
                          <a:pt x="3160" y="539326"/>
                          <a:pt x="12190" y="643281"/>
                          <a:pt x="27115" y="746475"/>
                        </a:cubicBezTo>
                        <a:lnTo>
                          <a:pt x="43308" y="1216248"/>
                        </a:lnTo>
                        <a:cubicBezTo>
                          <a:pt x="43308" y="1216248"/>
                          <a:pt x="248476" y="1279209"/>
                          <a:pt x="395733" y="1275589"/>
                        </a:cubicBezTo>
                        <a:cubicBezTo>
                          <a:pt x="483877" y="1273598"/>
                          <a:pt x="570964" y="1255920"/>
                          <a:pt x="652908" y="1223392"/>
                        </a:cubicBezTo>
                        <a:cubicBezTo>
                          <a:pt x="652908" y="1223392"/>
                          <a:pt x="678149" y="1212629"/>
                          <a:pt x="678149" y="1194817"/>
                        </a:cubicBezTo>
                        <a:cubicBezTo>
                          <a:pt x="678149" y="1177005"/>
                          <a:pt x="672720" y="993268"/>
                          <a:pt x="679864" y="924879"/>
                        </a:cubicBezTo>
                        <a:cubicBezTo>
                          <a:pt x="687007" y="856489"/>
                          <a:pt x="665481" y="409481"/>
                          <a:pt x="633096" y="299753"/>
                        </a:cubicBezTo>
                        <a:cubicBezTo>
                          <a:pt x="616684" y="240660"/>
                          <a:pt x="594348" y="183376"/>
                          <a:pt x="566421" y="128779"/>
                        </a:cubicBezTo>
                        <a:cubicBezTo>
                          <a:pt x="553848" y="100204"/>
                          <a:pt x="570040" y="105348"/>
                          <a:pt x="481839" y="53151"/>
                        </a:cubicBezTo>
                        <a:cubicBezTo>
                          <a:pt x="393637" y="954"/>
                          <a:pt x="329439" y="-11524"/>
                          <a:pt x="275432" y="10098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10000"/>
                      <a:lumOff val="9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" name="任意多边形: 形状 235">
                    <a:extLst>
                      <a:ext uri="{FF2B5EF4-FFF2-40B4-BE49-F238E27FC236}">
                        <a16:creationId xmlns:a16="http://schemas.microsoft.com/office/drawing/2014/main" id="{1B270392-12E4-4AD0-8D9B-9852CD41F1CE}"/>
                      </a:ext>
                    </a:extLst>
                  </p:cNvPr>
                  <p:cNvSpPr/>
                  <p:nvPr/>
                </p:nvSpPr>
                <p:spPr>
                  <a:xfrm>
                    <a:off x="1862295" y="4930214"/>
                    <a:ext cx="41422" cy="52454"/>
                  </a:xfrm>
                  <a:custGeom>
                    <a:avLst/>
                    <a:gdLst>
                      <a:gd name="connsiteX0" fmla="*/ 30563 w 105309"/>
                      <a:gd name="connsiteY0" fmla="*/ 104894 h 133355"/>
                      <a:gd name="connsiteX1" fmla="*/ 43136 w 105309"/>
                      <a:gd name="connsiteY1" fmla="*/ 90511 h 133355"/>
                      <a:gd name="connsiteX2" fmla="*/ 104382 w 105309"/>
                      <a:gd name="connsiteY2" fmla="*/ 128611 h 133355"/>
                      <a:gd name="connsiteX3" fmla="*/ 32373 w 105309"/>
                      <a:gd name="connsiteY3" fmla="*/ 13454 h 133355"/>
                      <a:gd name="connsiteX4" fmla="*/ -12 w 105309"/>
                      <a:gd name="connsiteY4" fmla="*/ 15264 h 133355"/>
                      <a:gd name="connsiteX5" fmla="*/ 30563 w 105309"/>
                      <a:gd name="connsiteY5" fmla="*/ 104894 h 133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09" h="133355">
                        <a:moveTo>
                          <a:pt x="30563" y="104894"/>
                        </a:moveTo>
                        <a:cubicBezTo>
                          <a:pt x="30563" y="104894"/>
                          <a:pt x="32373" y="88701"/>
                          <a:pt x="43136" y="90511"/>
                        </a:cubicBezTo>
                        <a:cubicBezTo>
                          <a:pt x="53900" y="92321"/>
                          <a:pt x="113336" y="149947"/>
                          <a:pt x="104382" y="128611"/>
                        </a:cubicBezTo>
                        <a:cubicBezTo>
                          <a:pt x="95429" y="107275"/>
                          <a:pt x="59329" y="34980"/>
                          <a:pt x="32373" y="13454"/>
                        </a:cubicBezTo>
                        <a:cubicBezTo>
                          <a:pt x="5417" y="-8073"/>
                          <a:pt x="-12" y="-1024"/>
                          <a:pt x="-12" y="15264"/>
                        </a:cubicBezTo>
                        <a:cubicBezTo>
                          <a:pt x="-12" y="31551"/>
                          <a:pt x="30563" y="104894"/>
                          <a:pt x="30563" y="1048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7" name="任意多边形: 形状 236">
                    <a:extLst>
                      <a:ext uri="{FF2B5EF4-FFF2-40B4-BE49-F238E27FC236}">
                        <a16:creationId xmlns:a16="http://schemas.microsoft.com/office/drawing/2014/main" id="{48D56D6F-C52B-4236-A700-BBB42AE77C69}"/>
                      </a:ext>
                    </a:extLst>
                  </p:cNvPr>
                  <p:cNvSpPr/>
                  <p:nvPr/>
                </p:nvSpPr>
                <p:spPr>
                  <a:xfrm>
                    <a:off x="1787964" y="4829188"/>
                    <a:ext cx="104754" cy="168478"/>
                  </a:xfrm>
                  <a:custGeom>
                    <a:avLst/>
                    <a:gdLst>
                      <a:gd name="connsiteX0" fmla="*/ 266307 w 266319"/>
                      <a:gd name="connsiteY0" fmla="*/ 180001 h 428329"/>
                      <a:gd name="connsiteX1" fmla="*/ 205157 w 266319"/>
                      <a:gd name="connsiteY1" fmla="*/ 273536 h 428329"/>
                      <a:gd name="connsiteX2" fmla="*/ 212300 w 266319"/>
                      <a:gd name="connsiteY2" fmla="*/ 428317 h 428329"/>
                      <a:gd name="connsiteX3" fmla="*/ 170962 w 266319"/>
                      <a:gd name="connsiteY3" fmla="*/ 350974 h 428329"/>
                      <a:gd name="connsiteX4" fmla="*/ -12 w 266319"/>
                      <a:gd name="connsiteY4" fmla="*/ 160474 h 428329"/>
                      <a:gd name="connsiteX5" fmla="*/ 55805 w 266319"/>
                      <a:gd name="connsiteY5" fmla="*/ 2074 h 428329"/>
                      <a:gd name="connsiteX6" fmla="*/ 126004 w 266319"/>
                      <a:gd name="connsiteY6" fmla="*/ 34459 h 428329"/>
                      <a:gd name="connsiteX7" fmla="*/ 266307 w 266319"/>
                      <a:gd name="connsiteY7" fmla="*/ 180001 h 428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6319" h="428329">
                        <a:moveTo>
                          <a:pt x="266307" y="180001"/>
                        </a:moveTo>
                        <a:lnTo>
                          <a:pt x="205157" y="273536"/>
                        </a:lnTo>
                        <a:cubicBezTo>
                          <a:pt x="205157" y="273536"/>
                          <a:pt x="232112" y="428317"/>
                          <a:pt x="212300" y="428317"/>
                        </a:cubicBezTo>
                        <a:cubicBezTo>
                          <a:pt x="192488" y="428317"/>
                          <a:pt x="178105" y="359928"/>
                          <a:pt x="170962" y="350974"/>
                        </a:cubicBezTo>
                        <a:cubicBezTo>
                          <a:pt x="163818" y="342021"/>
                          <a:pt x="-12" y="160474"/>
                          <a:pt x="-12" y="160474"/>
                        </a:cubicBezTo>
                        <a:lnTo>
                          <a:pt x="55805" y="2074"/>
                        </a:lnTo>
                        <a:cubicBezTo>
                          <a:pt x="55805" y="2074"/>
                          <a:pt x="97143" y="-12309"/>
                          <a:pt x="126004" y="34459"/>
                        </a:cubicBezTo>
                        <a:cubicBezTo>
                          <a:pt x="154864" y="81226"/>
                          <a:pt x="266307" y="180001"/>
                          <a:pt x="266307" y="1800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8" name="任意多边形: 形状 237">
                    <a:extLst>
                      <a:ext uri="{FF2B5EF4-FFF2-40B4-BE49-F238E27FC236}">
                        <a16:creationId xmlns:a16="http://schemas.microsoft.com/office/drawing/2014/main" id="{1F06D132-B83B-4369-ADDF-D790A86AB7A1}"/>
                      </a:ext>
                    </a:extLst>
                  </p:cNvPr>
                  <p:cNvSpPr/>
                  <p:nvPr/>
                </p:nvSpPr>
                <p:spPr>
                  <a:xfrm>
                    <a:off x="1837980" y="4879088"/>
                    <a:ext cx="49454" cy="50391"/>
                  </a:xfrm>
                  <a:custGeom>
                    <a:avLst/>
                    <a:gdLst>
                      <a:gd name="connsiteX0" fmla="*/ 4667 w 125729"/>
                      <a:gd name="connsiteY0" fmla="*/ 32671 h 128111"/>
                      <a:gd name="connsiteX1" fmla="*/ 86106 w 125729"/>
                      <a:gd name="connsiteY1" fmla="*/ 128111 h 128111"/>
                      <a:gd name="connsiteX2" fmla="*/ 125730 w 125729"/>
                      <a:gd name="connsiteY2" fmla="*/ 72200 h 128111"/>
                      <a:gd name="connsiteX3" fmla="*/ 0 w 125729"/>
                      <a:gd name="connsiteY3" fmla="*/ 0 h 128111"/>
                      <a:gd name="connsiteX4" fmla="*/ 4667 w 125729"/>
                      <a:gd name="connsiteY4" fmla="*/ 32671 h 128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729" h="128111">
                        <a:moveTo>
                          <a:pt x="4667" y="32671"/>
                        </a:moveTo>
                        <a:lnTo>
                          <a:pt x="86106" y="128111"/>
                        </a:lnTo>
                        <a:lnTo>
                          <a:pt x="125730" y="72200"/>
                        </a:lnTo>
                        <a:lnTo>
                          <a:pt x="0" y="0"/>
                        </a:lnTo>
                        <a:lnTo>
                          <a:pt x="4667" y="3267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任意多边形: 形状 238">
                    <a:extLst>
                      <a:ext uri="{FF2B5EF4-FFF2-40B4-BE49-F238E27FC236}">
                        <a16:creationId xmlns:a16="http://schemas.microsoft.com/office/drawing/2014/main" id="{74EFAD71-9345-491E-9D88-C29C479F9806}"/>
                      </a:ext>
                    </a:extLst>
                  </p:cNvPr>
                  <p:cNvSpPr/>
                  <p:nvPr/>
                </p:nvSpPr>
                <p:spPr>
                  <a:xfrm>
                    <a:off x="1765297" y="4882984"/>
                    <a:ext cx="96377" cy="120377"/>
                  </a:xfrm>
                  <a:custGeom>
                    <a:avLst/>
                    <a:gdLst>
                      <a:gd name="connsiteX0" fmla="*/ 64758 w 245023"/>
                      <a:gd name="connsiteY0" fmla="*/ -12 h 306038"/>
                      <a:gd name="connsiteX1" fmla="*/ 217825 w 245023"/>
                      <a:gd name="connsiteY1" fmla="*/ 174581 h 306038"/>
                      <a:gd name="connsiteX2" fmla="*/ 242971 w 245023"/>
                      <a:gd name="connsiteY2" fmla="*/ 216015 h 306038"/>
                      <a:gd name="connsiteX3" fmla="*/ 158389 w 245023"/>
                      <a:gd name="connsiteY3" fmla="*/ 306026 h 306038"/>
                      <a:gd name="connsiteX4" fmla="*/ 41422 w 245023"/>
                      <a:gd name="connsiteY4" fmla="*/ 178200 h 306038"/>
                      <a:gd name="connsiteX5" fmla="*/ -12 w 245023"/>
                      <a:gd name="connsiteY5" fmla="*/ 97238 h 306038"/>
                      <a:gd name="connsiteX6" fmla="*/ 64758 w 245023"/>
                      <a:gd name="connsiteY6" fmla="*/ -12 h 306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5023" h="306038">
                        <a:moveTo>
                          <a:pt x="64758" y="-12"/>
                        </a:moveTo>
                        <a:cubicBezTo>
                          <a:pt x="64758" y="-12"/>
                          <a:pt x="206966" y="161913"/>
                          <a:pt x="217825" y="174581"/>
                        </a:cubicBezTo>
                        <a:cubicBezTo>
                          <a:pt x="228683" y="187249"/>
                          <a:pt x="252020" y="205156"/>
                          <a:pt x="242971" y="216015"/>
                        </a:cubicBezTo>
                        <a:cubicBezTo>
                          <a:pt x="233922" y="226873"/>
                          <a:pt x="158389" y="306026"/>
                          <a:pt x="158389" y="306026"/>
                        </a:cubicBezTo>
                        <a:cubicBezTo>
                          <a:pt x="158389" y="306026"/>
                          <a:pt x="79236" y="248400"/>
                          <a:pt x="41422" y="178200"/>
                        </a:cubicBezTo>
                        <a:cubicBezTo>
                          <a:pt x="3608" y="108001"/>
                          <a:pt x="-12" y="97238"/>
                          <a:pt x="-12" y="97238"/>
                        </a:cubicBezTo>
                        <a:cubicBezTo>
                          <a:pt x="-12" y="97238"/>
                          <a:pt x="21610" y="12942"/>
                          <a:pt x="64758" y="-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0" name="任意多边形: 形状 239">
                    <a:extLst>
                      <a:ext uri="{FF2B5EF4-FFF2-40B4-BE49-F238E27FC236}">
                        <a16:creationId xmlns:a16="http://schemas.microsoft.com/office/drawing/2014/main" id="{EBB995E0-D5E0-459E-B31E-5C7D363D8F29}"/>
                      </a:ext>
                    </a:extLst>
                  </p:cNvPr>
                  <p:cNvSpPr/>
                  <p:nvPr/>
                </p:nvSpPr>
                <p:spPr>
                  <a:xfrm>
                    <a:off x="1768137" y="4708685"/>
                    <a:ext cx="162912" cy="151098"/>
                  </a:xfrm>
                  <a:custGeom>
                    <a:avLst/>
                    <a:gdLst>
                      <a:gd name="connsiteX0" fmla="*/ 389960 w 414177"/>
                      <a:gd name="connsiteY0" fmla="*/ 133363 h 384143"/>
                      <a:gd name="connsiteX1" fmla="*/ 413868 w 414177"/>
                      <a:gd name="connsiteY1" fmla="*/ 92406 h 384143"/>
                      <a:gd name="connsiteX2" fmla="*/ 367767 w 414177"/>
                      <a:gd name="connsiteY2" fmla="*/ 22397 h 384143"/>
                      <a:gd name="connsiteX3" fmla="*/ 357575 w 414177"/>
                      <a:gd name="connsiteY3" fmla="*/ 44590 h 384143"/>
                      <a:gd name="connsiteX4" fmla="*/ 299568 w 414177"/>
                      <a:gd name="connsiteY4" fmla="*/ 204 h 384143"/>
                      <a:gd name="connsiteX5" fmla="*/ 267088 w 414177"/>
                      <a:gd name="connsiteY5" fmla="*/ 32589 h 384143"/>
                      <a:gd name="connsiteX6" fmla="*/ 99829 w 414177"/>
                      <a:gd name="connsiteY6" fmla="*/ 34303 h 384143"/>
                      <a:gd name="connsiteX7" fmla="*/ 769 w 414177"/>
                      <a:gd name="connsiteY7" fmla="*/ 160700 h 384143"/>
                      <a:gd name="connsiteX8" fmla="*/ 62205 w 414177"/>
                      <a:gd name="connsiteY8" fmla="*/ 329674 h 384143"/>
                      <a:gd name="connsiteX9" fmla="*/ 111735 w 414177"/>
                      <a:gd name="connsiteY9" fmla="*/ 377299 h 384143"/>
                      <a:gd name="connsiteX10" fmla="*/ 181744 w 414177"/>
                      <a:gd name="connsiteY10" fmla="*/ 346533 h 384143"/>
                      <a:gd name="connsiteX11" fmla="*/ 214129 w 414177"/>
                      <a:gd name="connsiteY11" fmla="*/ 274810 h 384143"/>
                      <a:gd name="connsiteX12" fmla="*/ 277375 w 414177"/>
                      <a:gd name="connsiteY12" fmla="*/ 209944 h 384143"/>
                      <a:gd name="connsiteX13" fmla="*/ 296425 w 414177"/>
                      <a:gd name="connsiteY13" fmla="*/ 157081 h 384143"/>
                      <a:gd name="connsiteX14" fmla="*/ 389960 w 414177"/>
                      <a:gd name="connsiteY14" fmla="*/ 133363 h 384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14177" h="384143">
                        <a:moveTo>
                          <a:pt x="389960" y="133363"/>
                        </a:moveTo>
                        <a:cubicBezTo>
                          <a:pt x="389960" y="133363"/>
                          <a:pt x="417297" y="133363"/>
                          <a:pt x="413868" y="92406"/>
                        </a:cubicBezTo>
                        <a:cubicBezTo>
                          <a:pt x="410439" y="51448"/>
                          <a:pt x="372910" y="13825"/>
                          <a:pt x="367767" y="22397"/>
                        </a:cubicBezTo>
                        <a:cubicBezTo>
                          <a:pt x="362623" y="30970"/>
                          <a:pt x="379768" y="58211"/>
                          <a:pt x="357575" y="44590"/>
                        </a:cubicBezTo>
                        <a:cubicBezTo>
                          <a:pt x="335382" y="30970"/>
                          <a:pt x="323380" y="-3035"/>
                          <a:pt x="299568" y="204"/>
                        </a:cubicBezTo>
                        <a:cubicBezTo>
                          <a:pt x="275755" y="3442"/>
                          <a:pt x="272231" y="27541"/>
                          <a:pt x="267088" y="32589"/>
                        </a:cubicBezTo>
                        <a:cubicBezTo>
                          <a:pt x="261944" y="37637"/>
                          <a:pt x="168123" y="13539"/>
                          <a:pt x="99829" y="34303"/>
                        </a:cubicBezTo>
                        <a:cubicBezTo>
                          <a:pt x="31534" y="55068"/>
                          <a:pt x="-5994" y="129553"/>
                          <a:pt x="769" y="160700"/>
                        </a:cubicBezTo>
                        <a:cubicBezTo>
                          <a:pt x="7531" y="191847"/>
                          <a:pt x="41726" y="297193"/>
                          <a:pt x="62205" y="329674"/>
                        </a:cubicBezTo>
                        <a:cubicBezTo>
                          <a:pt x="82684" y="362154"/>
                          <a:pt x="86113" y="370631"/>
                          <a:pt x="111735" y="377299"/>
                        </a:cubicBezTo>
                        <a:cubicBezTo>
                          <a:pt x="137357" y="383966"/>
                          <a:pt x="162979" y="397777"/>
                          <a:pt x="181744" y="346533"/>
                        </a:cubicBezTo>
                        <a:cubicBezTo>
                          <a:pt x="200508" y="295288"/>
                          <a:pt x="185172" y="291955"/>
                          <a:pt x="214129" y="274810"/>
                        </a:cubicBezTo>
                        <a:cubicBezTo>
                          <a:pt x="243084" y="257665"/>
                          <a:pt x="280804" y="252616"/>
                          <a:pt x="277375" y="209944"/>
                        </a:cubicBezTo>
                        <a:cubicBezTo>
                          <a:pt x="273946" y="167272"/>
                          <a:pt x="282423" y="162319"/>
                          <a:pt x="296425" y="157081"/>
                        </a:cubicBezTo>
                        <a:cubicBezTo>
                          <a:pt x="310426" y="151842"/>
                          <a:pt x="381483" y="148699"/>
                          <a:pt x="389960" y="133363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1" name="任意多边形: 形状 240">
                    <a:extLst>
                      <a:ext uri="{FF2B5EF4-FFF2-40B4-BE49-F238E27FC236}">
                        <a16:creationId xmlns:a16="http://schemas.microsoft.com/office/drawing/2014/main" id="{334EDFCF-7D3C-4CBA-BCD2-B16564B32294}"/>
                      </a:ext>
                    </a:extLst>
                  </p:cNvPr>
                  <p:cNvSpPr/>
                  <p:nvPr/>
                </p:nvSpPr>
                <p:spPr>
                  <a:xfrm>
                    <a:off x="1797025" y="4756919"/>
                    <a:ext cx="143960" cy="165006"/>
                  </a:xfrm>
                  <a:custGeom>
                    <a:avLst/>
                    <a:gdLst>
                      <a:gd name="connsiteX0" fmla="*/ 316520 w 365995"/>
                      <a:gd name="connsiteY0" fmla="*/ 10735 h 419502"/>
                      <a:gd name="connsiteX1" fmla="*/ 357572 w 365995"/>
                      <a:gd name="connsiteY1" fmla="*/ 149038 h 419502"/>
                      <a:gd name="connsiteX2" fmla="*/ 335379 w 365995"/>
                      <a:gd name="connsiteY2" fmla="*/ 174565 h 419502"/>
                      <a:gd name="connsiteX3" fmla="*/ 362621 w 365995"/>
                      <a:gd name="connsiteY3" fmla="*/ 263338 h 419502"/>
                      <a:gd name="connsiteX4" fmla="*/ 330236 w 365995"/>
                      <a:gd name="connsiteY4" fmla="*/ 290675 h 419502"/>
                      <a:gd name="connsiteX5" fmla="*/ 290993 w 365995"/>
                      <a:gd name="connsiteY5" fmla="*/ 404975 h 419502"/>
                      <a:gd name="connsiteX6" fmla="*/ 215840 w 365995"/>
                      <a:gd name="connsiteY6" fmla="*/ 404975 h 419502"/>
                      <a:gd name="connsiteX7" fmla="*/ 94682 w 365995"/>
                      <a:gd name="connsiteY7" fmla="*/ 336680 h 419502"/>
                      <a:gd name="connsiteX8" fmla="*/ 63917 w 365995"/>
                      <a:gd name="connsiteY8" fmla="*/ 261528 h 419502"/>
                      <a:gd name="connsiteX9" fmla="*/ 4195 w 365995"/>
                      <a:gd name="connsiteY9" fmla="*/ 206950 h 419502"/>
                      <a:gd name="connsiteX10" fmla="*/ 32770 w 365995"/>
                      <a:gd name="connsiteY10" fmla="*/ 136941 h 419502"/>
                      <a:gd name="connsiteX11" fmla="*/ 72108 w 365995"/>
                      <a:gd name="connsiteY11" fmla="*/ 183042 h 419502"/>
                      <a:gd name="connsiteX12" fmla="*/ 102779 w 365995"/>
                      <a:gd name="connsiteY12" fmla="*/ 189900 h 419502"/>
                      <a:gd name="connsiteX13" fmla="*/ 92587 w 365995"/>
                      <a:gd name="connsiteY13" fmla="*/ 131798 h 419502"/>
                      <a:gd name="connsiteX14" fmla="*/ 160881 w 365995"/>
                      <a:gd name="connsiteY14" fmla="*/ 92555 h 419502"/>
                      <a:gd name="connsiteX15" fmla="*/ 138688 w 365995"/>
                      <a:gd name="connsiteY15" fmla="*/ 65218 h 419502"/>
                      <a:gd name="connsiteX16" fmla="*/ 154023 w 365995"/>
                      <a:gd name="connsiteY16" fmla="*/ 49883 h 419502"/>
                      <a:gd name="connsiteX17" fmla="*/ 118209 w 365995"/>
                      <a:gd name="connsiteY17" fmla="*/ 25975 h 419502"/>
                      <a:gd name="connsiteX18" fmla="*/ 225746 w 365995"/>
                      <a:gd name="connsiteY18" fmla="*/ 2067 h 419502"/>
                      <a:gd name="connsiteX19" fmla="*/ 316520 w 365995"/>
                      <a:gd name="connsiteY19" fmla="*/ 10735 h 419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65995" h="419502">
                        <a:moveTo>
                          <a:pt x="316520" y="10735"/>
                        </a:moveTo>
                        <a:cubicBezTo>
                          <a:pt x="316520" y="10735"/>
                          <a:pt x="366050" y="137036"/>
                          <a:pt x="357572" y="149038"/>
                        </a:cubicBezTo>
                        <a:cubicBezTo>
                          <a:pt x="350753" y="158029"/>
                          <a:pt x="343333" y="166554"/>
                          <a:pt x="335379" y="174565"/>
                        </a:cubicBezTo>
                        <a:cubicBezTo>
                          <a:pt x="335379" y="174565"/>
                          <a:pt x="378051" y="246288"/>
                          <a:pt x="362621" y="263338"/>
                        </a:cubicBezTo>
                        <a:cubicBezTo>
                          <a:pt x="353115" y="273872"/>
                          <a:pt x="342218" y="283064"/>
                          <a:pt x="330236" y="290675"/>
                        </a:cubicBezTo>
                        <a:cubicBezTo>
                          <a:pt x="330236" y="290675"/>
                          <a:pt x="311186" y="393068"/>
                          <a:pt x="290993" y="404975"/>
                        </a:cubicBezTo>
                        <a:cubicBezTo>
                          <a:pt x="270800" y="416881"/>
                          <a:pt x="261941" y="430597"/>
                          <a:pt x="215840" y="404975"/>
                        </a:cubicBezTo>
                        <a:cubicBezTo>
                          <a:pt x="169739" y="379352"/>
                          <a:pt x="115161" y="357350"/>
                          <a:pt x="94682" y="336680"/>
                        </a:cubicBezTo>
                        <a:cubicBezTo>
                          <a:pt x="74204" y="316011"/>
                          <a:pt x="63917" y="261528"/>
                          <a:pt x="63917" y="261528"/>
                        </a:cubicBezTo>
                        <a:cubicBezTo>
                          <a:pt x="63917" y="261528"/>
                          <a:pt x="17816" y="249622"/>
                          <a:pt x="4195" y="206950"/>
                        </a:cubicBezTo>
                        <a:cubicBezTo>
                          <a:pt x="-9426" y="164278"/>
                          <a:pt x="12672" y="131798"/>
                          <a:pt x="32770" y="136941"/>
                        </a:cubicBezTo>
                        <a:cubicBezTo>
                          <a:pt x="52868" y="142085"/>
                          <a:pt x="65250" y="169421"/>
                          <a:pt x="72108" y="183042"/>
                        </a:cubicBezTo>
                        <a:cubicBezTo>
                          <a:pt x="78966" y="196663"/>
                          <a:pt x="99350" y="200092"/>
                          <a:pt x="102779" y="189900"/>
                        </a:cubicBezTo>
                        <a:cubicBezTo>
                          <a:pt x="106208" y="179708"/>
                          <a:pt x="80585" y="148943"/>
                          <a:pt x="92587" y="131798"/>
                        </a:cubicBezTo>
                        <a:cubicBezTo>
                          <a:pt x="104588" y="114653"/>
                          <a:pt x="150594" y="111319"/>
                          <a:pt x="160881" y="92555"/>
                        </a:cubicBezTo>
                        <a:cubicBezTo>
                          <a:pt x="171168" y="73790"/>
                          <a:pt x="138688" y="65218"/>
                          <a:pt x="138688" y="65218"/>
                        </a:cubicBezTo>
                        <a:cubicBezTo>
                          <a:pt x="138688" y="65218"/>
                          <a:pt x="160881" y="56741"/>
                          <a:pt x="154023" y="49883"/>
                        </a:cubicBezTo>
                        <a:cubicBezTo>
                          <a:pt x="147165" y="43025"/>
                          <a:pt x="109637" y="46454"/>
                          <a:pt x="118209" y="25975"/>
                        </a:cubicBezTo>
                        <a:cubicBezTo>
                          <a:pt x="126782" y="5496"/>
                          <a:pt x="179645" y="-4696"/>
                          <a:pt x="225746" y="2067"/>
                        </a:cubicBezTo>
                        <a:cubicBezTo>
                          <a:pt x="271847" y="8830"/>
                          <a:pt x="316520" y="10735"/>
                          <a:pt x="316520" y="107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" name="任意多边形: 形状 241">
                    <a:extLst>
                      <a:ext uri="{FF2B5EF4-FFF2-40B4-BE49-F238E27FC236}">
                        <a16:creationId xmlns:a16="http://schemas.microsoft.com/office/drawing/2014/main" id="{9FB97BD5-BE6D-4DAC-8D25-452FC2ED1B4E}"/>
                      </a:ext>
                    </a:extLst>
                  </p:cNvPr>
                  <p:cNvSpPr/>
                  <p:nvPr/>
                </p:nvSpPr>
                <p:spPr>
                  <a:xfrm>
                    <a:off x="1901410" y="4820904"/>
                    <a:ext cx="8729" cy="13413"/>
                  </a:xfrm>
                  <a:custGeom>
                    <a:avLst/>
                    <a:gdLst>
                      <a:gd name="connsiteX0" fmla="*/ 22181 w 22193"/>
                      <a:gd name="connsiteY0" fmla="*/ 17037 h 34099"/>
                      <a:gd name="connsiteX1" fmla="*/ 11037 w 22193"/>
                      <a:gd name="connsiteY1" fmla="*/ 34087 h 34099"/>
                      <a:gd name="connsiteX2" fmla="*/ -12 w 22193"/>
                      <a:gd name="connsiteY2" fmla="*/ 17037 h 34099"/>
                      <a:gd name="connsiteX3" fmla="*/ 11037 w 22193"/>
                      <a:gd name="connsiteY3" fmla="*/ -12 h 34099"/>
                      <a:gd name="connsiteX4" fmla="*/ 22181 w 22193"/>
                      <a:gd name="connsiteY4" fmla="*/ 17037 h 34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93" h="34099">
                        <a:moveTo>
                          <a:pt x="22181" y="17037"/>
                        </a:moveTo>
                        <a:cubicBezTo>
                          <a:pt x="22181" y="26562"/>
                          <a:pt x="17228" y="34087"/>
                          <a:pt x="11037" y="34087"/>
                        </a:cubicBezTo>
                        <a:cubicBezTo>
                          <a:pt x="4846" y="34087"/>
                          <a:pt x="-12" y="26467"/>
                          <a:pt x="-12" y="17037"/>
                        </a:cubicBezTo>
                        <a:cubicBezTo>
                          <a:pt x="-12" y="7608"/>
                          <a:pt x="4941" y="-12"/>
                          <a:pt x="11037" y="-12"/>
                        </a:cubicBezTo>
                        <a:cubicBezTo>
                          <a:pt x="17133" y="-12"/>
                          <a:pt x="22181" y="7608"/>
                          <a:pt x="22181" y="17037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3175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3" name="任意多边形: 形状 242">
                    <a:extLst>
                      <a:ext uri="{FF2B5EF4-FFF2-40B4-BE49-F238E27FC236}">
                        <a16:creationId xmlns:a16="http://schemas.microsoft.com/office/drawing/2014/main" id="{F4B12EBA-D8BD-4619-9629-3122C3B57F65}"/>
                      </a:ext>
                    </a:extLst>
                  </p:cNvPr>
                  <p:cNvSpPr/>
                  <p:nvPr/>
                </p:nvSpPr>
                <p:spPr>
                  <a:xfrm>
                    <a:off x="1892680" y="4807867"/>
                    <a:ext cx="24840" cy="3633"/>
                  </a:xfrm>
                  <a:custGeom>
                    <a:avLst/>
                    <a:gdLst>
                      <a:gd name="connsiteX0" fmla="*/ -12 w 63150"/>
                      <a:gd name="connsiteY0" fmla="*/ 9225 h 9236"/>
                      <a:gd name="connsiteX1" fmla="*/ 63139 w 63150"/>
                      <a:gd name="connsiteY1" fmla="*/ 9225 h 9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150" h="9236">
                        <a:moveTo>
                          <a:pt x="-12" y="9225"/>
                        </a:moveTo>
                        <a:cubicBezTo>
                          <a:pt x="19238" y="-3091"/>
                          <a:pt x="43889" y="-3091"/>
                          <a:pt x="63139" y="9225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4" name="任意多边形: 形状 243">
                    <a:extLst>
                      <a:ext uri="{FF2B5EF4-FFF2-40B4-BE49-F238E27FC236}">
                        <a16:creationId xmlns:a16="http://schemas.microsoft.com/office/drawing/2014/main" id="{0E70C49B-43AD-4836-BA02-97908059FACF}"/>
                      </a:ext>
                    </a:extLst>
                  </p:cNvPr>
                  <p:cNvSpPr/>
                  <p:nvPr/>
                </p:nvSpPr>
                <p:spPr>
                  <a:xfrm>
                    <a:off x="1890057" y="4858519"/>
                    <a:ext cx="18732" cy="16110"/>
                  </a:xfrm>
                  <a:custGeom>
                    <a:avLst/>
                    <a:gdLst>
                      <a:gd name="connsiteX0" fmla="*/ 47613 w 47625"/>
                      <a:gd name="connsiteY0" fmla="*/ 40945 h 40957"/>
                      <a:gd name="connsiteX1" fmla="*/ -12 w 47625"/>
                      <a:gd name="connsiteY1" fmla="*/ -12 h 40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25" h="40957">
                        <a:moveTo>
                          <a:pt x="47613" y="40945"/>
                        </a:moveTo>
                        <a:cubicBezTo>
                          <a:pt x="24982" y="38021"/>
                          <a:pt x="6265" y="21924"/>
                          <a:pt x="-12" y="-12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" name="任意多边形: 形状 244">
                    <a:extLst>
                      <a:ext uri="{FF2B5EF4-FFF2-40B4-BE49-F238E27FC236}">
                        <a16:creationId xmlns:a16="http://schemas.microsoft.com/office/drawing/2014/main" id="{117368BD-047D-4A2E-AF31-4CDF5D073A4D}"/>
                      </a:ext>
                    </a:extLst>
                  </p:cNvPr>
                  <p:cNvSpPr/>
                  <p:nvPr/>
                </p:nvSpPr>
                <p:spPr>
                  <a:xfrm>
                    <a:off x="1664527" y="4979833"/>
                    <a:ext cx="438287" cy="303098"/>
                  </a:xfrm>
                  <a:custGeom>
                    <a:avLst/>
                    <a:gdLst>
                      <a:gd name="connsiteX0" fmla="*/ 77111 w 1114276"/>
                      <a:gd name="connsiteY0" fmla="*/ -12 h 770580"/>
                      <a:gd name="connsiteX1" fmla="*/ 911 w 1114276"/>
                      <a:gd name="connsiteY1" fmla="*/ 261925 h 770580"/>
                      <a:gd name="connsiteX2" fmla="*/ 420011 w 1114276"/>
                      <a:gd name="connsiteY2" fmla="*/ 770274 h 770580"/>
                      <a:gd name="connsiteX3" fmla="*/ 1054757 w 1114276"/>
                      <a:gd name="connsiteY3" fmla="*/ 320980 h 770580"/>
                      <a:gd name="connsiteX4" fmla="*/ 1109526 w 1114276"/>
                      <a:gd name="connsiteY4" fmla="*/ 279737 h 770580"/>
                      <a:gd name="connsiteX5" fmla="*/ 1109526 w 1114276"/>
                      <a:gd name="connsiteY5" fmla="*/ 242589 h 770580"/>
                      <a:gd name="connsiteX6" fmla="*/ 1113812 w 1114276"/>
                      <a:gd name="connsiteY6" fmla="*/ 204489 h 770580"/>
                      <a:gd name="connsiteX7" fmla="*/ 1095238 w 1114276"/>
                      <a:gd name="connsiteY7" fmla="*/ 178296 h 770580"/>
                      <a:gd name="connsiteX8" fmla="*/ 1089809 w 1114276"/>
                      <a:gd name="connsiteY8" fmla="*/ 148768 h 770580"/>
                      <a:gd name="connsiteX9" fmla="*/ 1062567 w 1114276"/>
                      <a:gd name="connsiteY9" fmla="*/ 123717 h 770580"/>
                      <a:gd name="connsiteX10" fmla="*/ 1031992 w 1114276"/>
                      <a:gd name="connsiteY10" fmla="*/ 106191 h 770580"/>
                      <a:gd name="connsiteX11" fmla="*/ 1016657 w 1114276"/>
                      <a:gd name="connsiteY11" fmla="*/ 105144 h 770580"/>
                      <a:gd name="connsiteX12" fmla="*/ 947886 w 1114276"/>
                      <a:gd name="connsiteY12" fmla="*/ 107334 h 770580"/>
                      <a:gd name="connsiteX13" fmla="*/ 915120 w 1114276"/>
                      <a:gd name="connsiteY13" fmla="*/ 140100 h 770580"/>
                      <a:gd name="connsiteX14" fmla="*/ 912929 w 1114276"/>
                      <a:gd name="connsiteY14" fmla="*/ 170676 h 770580"/>
                      <a:gd name="connsiteX15" fmla="*/ 910739 w 1114276"/>
                      <a:gd name="connsiteY15" fmla="*/ 263449 h 770580"/>
                      <a:gd name="connsiteX16" fmla="*/ 729764 w 1114276"/>
                      <a:gd name="connsiteY16" fmla="*/ 380321 h 770580"/>
                      <a:gd name="connsiteX17" fmla="*/ 472112 w 1114276"/>
                      <a:gd name="connsiteY17" fmla="*/ 489477 h 770580"/>
                      <a:gd name="connsiteX18" fmla="*/ 388007 w 1114276"/>
                      <a:gd name="connsiteY18" fmla="*/ 336601 h 770580"/>
                      <a:gd name="connsiteX19" fmla="*/ 260276 w 1114276"/>
                      <a:gd name="connsiteY19" fmla="*/ 134004 h 770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14276" h="770580">
                        <a:moveTo>
                          <a:pt x="77111" y="-12"/>
                        </a:moveTo>
                        <a:cubicBezTo>
                          <a:pt x="77111" y="-12"/>
                          <a:pt x="-9853" y="147149"/>
                          <a:pt x="911" y="261925"/>
                        </a:cubicBezTo>
                        <a:cubicBezTo>
                          <a:pt x="11674" y="376701"/>
                          <a:pt x="407438" y="783038"/>
                          <a:pt x="420011" y="770274"/>
                        </a:cubicBezTo>
                        <a:cubicBezTo>
                          <a:pt x="432584" y="757511"/>
                          <a:pt x="1054757" y="320980"/>
                          <a:pt x="1054757" y="320980"/>
                        </a:cubicBezTo>
                        <a:cubicBezTo>
                          <a:pt x="1054757" y="320980"/>
                          <a:pt x="1105144" y="298311"/>
                          <a:pt x="1109526" y="279737"/>
                        </a:cubicBezTo>
                        <a:cubicBezTo>
                          <a:pt x="1113907" y="261163"/>
                          <a:pt x="1109526" y="253543"/>
                          <a:pt x="1109526" y="242589"/>
                        </a:cubicBezTo>
                        <a:cubicBezTo>
                          <a:pt x="1109526" y="231636"/>
                          <a:pt x="1116002" y="218586"/>
                          <a:pt x="1113812" y="204489"/>
                        </a:cubicBezTo>
                        <a:cubicBezTo>
                          <a:pt x="1111621" y="190392"/>
                          <a:pt x="1102953" y="187059"/>
                          <a:pt x="1095238" y="178296"/>
                        </a:cubicBezTo>
                        <a:cubicBezTo>
                          <a:pt x="1087523" y="169533"/>
                          <a:pt x="1090952" y="165151"/>
                          <a:pt x="1089809" y="148768"/>
                        </a:cubicBezTo>
                        <a:cubicBezTo>
                          <a:pt x="1088666" y="132385"/>
                          <a:pt x="1077807" y="132385"/>
                          <a:pt x="1062567" y="123717"/>
                        </a:cubicBezTo>
                        <a:cubicBezTo>
                          <a:pt x="1047327" y="115050"/>
                          <a:pt x="1038469" y="109525"/>
                          <a:pt x="1031992" y="106191"/>
                        </a:cubicBezTo>
                        <a:cubicBezTo>
                          <a:pt x="1025515" y="102858"/>
                          <a:pt x="1036278" y="101810"/>
                          <a:pt x="1016657" y="105144"/>
                        </a:cubicBezTo>
                        <a:cubicBezTo>
                          <a:pt x="994082" y="110268"/>
                          <a:pt x="970737" y="111011"/>
                          <a:pt x="947886" y="107334"/>
                        </a:cubicBezTo>
                        <a:cubicBezTo>
                          <a:pt x="923883" y="101810"/>
                          <a:pt x="917311" y="126956"/>
                          <a:pt x="915120" y="140100"/>
                        </a:cubicBezTo>
                        <a:cubicBezTo>
                          <a:pt x="912949" y="150140"/>
                          <a:pt x="912206" y="160436"/>
                          <a:pt x="912929" y="170676"/>
                        </a:cubicBezTo>
                        <a:cubicBezTo>
                          <a:pt x="913977" y="178296"/>
                          <a:pt x="915120" y="255829"/>
                          <a:pt x="910739" y="263449"/>
                        </a:cubicBezTo>
                        <a:cubicBezTo>
                          <a:pt x="906357" y="271069"/>
                          <a:pt x="843016" y="334410"/>
                          <a:pt x="729764" y="380321"/>
                        </a:cubicBezTo>
                        <a:cubicBezTo>
                          <a:pt x="616511" y="426231"/>
                          <a:pt x="472112" y="489477"/>
                          <a:pt x="472112" y="489477"/>
                        </a:cubicBezTo>
                        <a:cubicBezTo>
                          <a:pt x="472112" y="489477"/>
                          <a:pt x="407628" y="381369"/>
                          <a:pt x="388007" y="336601"/>
                        </a:cubicBezTo>
                        <a:cubicBezTo>
                          <a:pt x="368385" y="291834"/>
                          <a:pt x="263515" y="136576"/>
                          <a:pt x="260276" y="134004"/>
                        </a:cubicBezTo>
                      </a:path>
                    </a:pathLst>
                  </a:custGeom>
                  <a:solidFill>
                    <a:schemeClr val="accent4">
                      <a:lumMod val="10000"/>
                      <a:lumOff val="90000"/>
                    </a:schemeClr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" name="任意多边形: 形状 245">
                    <a:extLst>
                      <a:ext uri="{FF2B5EF4-FFF2-40B4-BE49-F238E27FC236}">
                        <a16:creationId xmlns:a16="http://schemas.microsoft.com/office/drawing/2014/main" id="{B4F72A3B-7B96-4DE3-B727-C11BC71874F6}"/>
                      </a:ext>
                    </a:extLst>
                  </p:cNvPr>
                  <p:cNvSpPr/>
                  <p:nvPr/>
                </p:nvSpPr>
                <p:spPr>
                  <a:xfrm>
                    <a:off x="1765372" y="5020392"/>
                    <a:ext cx="337367" cy="262577"/>
                  </a:xfrm>
                  <a:custGeom>
                    <a:avLst/>
                    <a:gdLst>
                      <a:gd name="connsiteX0" fmla="*/ 852952 w 857702"/>
                      <a:gd name="connsiteY0" fmla="*/ 176618 h 667560"/>
                      <a:gd name="connsiteX1" fmla="*/ 852952 w 857702"/>
                      <a:gd name="connsiteY1" fmla="*/ 139471 h 667560"/>
                      <a:gd name="connsiteX2" fmla="*/ 857238 w 857702"/>
                      <a:gd name="connsiteY2" fmla="*/ 101371 h 667560"/>
                      <a:gd name="connsiteX3" fmla="*/ 838664 w 857702"/>
                      <a:gd name="connsiteY3" fmla="*/ 75177 h 667560"/>
                      <a:gd name="connsiteX4" fmla="*/ 833235 w 857702"/>
                      <a:gd name="connsiteY4" fmla="*/ 45649 h 667560"/>
                      <a:gd name="connsiteX5" fmla="*/ 805993 w 857702"/>
                      <a:gd name="connsiteY5" fmla="*/ 20599 h 667560"/>
                      <a:gd name="connsiteX6" fmla="*/ 775418 w 857702"/>
                      <a:gd name="connsiteY6" fmla="*/ 3073 h 667560"/>
                      <a:gd name="connsiteX7" fmla="*/ 760083 w 857702"/>
                      <a:gd name="connsiteY7" fmla="*/ 2025 h 667560"/>
                      <a:gd name="connsiteX8" fmla="*/ 691313 w 857702"/>
                      <a:gd name="connsiteY8" fmla="*/ 4216 h 667560"/>
                      <a:gd name="connsiteX9" fmla="*/ 658547 w 857702"/>
                      <a:gd name="connsiteY9" fmla="*/ 36982 h 667560"/>
                      <a:gd name="connsiteX10" fmla="*/ 656356 w 857702"/>
                      <a:gd name="connsiteY10" fmla="*/ 67557 h 667560"/>
                      <a:gd name="connsiteX11" fmla="*/ 654165 w 857702"/>
                      <a:gd name="connsiteY11" fmla="*/ 160330 h 667560"/>
                      <a:gd name="connsiteX12" fmla="*/ 473190 w 857702"/>
                      <a:gd name="connsiteY12" fmla="*/ 277202 h 667560"/>
                      <a:gd name="connsiteX13" fmla="*/ 215539 w 857702"/>
                      <a:gd name="connsiteY13" fmla="*/ 386359 h 667560"/>
                      <a:gd name="connsiteX14" fmla="*/ 180677 w 857702"/>
                      <a:gd name="connsiteY14" fmla="*/ 326446 h 667560"/>
                      <a:gd name="connsiteX15" fmla="*/ 148864 w 857702"/>
                      <a:gd name="connsiteY15" fmla="*/ 341591 h 667560"/>
                      <a:gd name="connsiteX16" fmla="*/ -12 w 857702"/>
                      <a:gd name="connsiteY16" fmla="*/ 512184 h 667560"/>
                      <a:gd name="connsiteX17" fmla="*/ 163723 w 857702"/>
                      <a:gd name="connsiteY17" fmla="*/ 667251 h 667560"/>
                      <a:gd name="connsiteX18" fmla="*/ 798183 w 857702"/>
                      <a:gd name="connsiteY18" fmla="*/ 217861 h 667560"/>
                      <a:gd name="connsiteX19" fmla="*/ 852952 w 857702"/>
                      <a:gd name="connsiteY19" fmla="*/ 176618 h 667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57702" h="667560">
                        <a:moveTo>
                          <a:pt x="852952" y="176618"/>
                        </a:moveTo>
                        <a:cubicBezTo>
                          <a:pt x="857238" y="157568"/>
                          <a:pt x="852952" y="150424"/>
                          <a:pt x="852952" y="139471"/>
                        </a:cubicBezTo>
                        <a:cubicBezTo>
                          <a:pt x="852952" y="128517"/>
                          <a:pt x="859429" y="115468"/>
                          <a:pt x="857238" y="101371"/>
                        </a:cubicBezTo>
                        <a:cubicBezTo>
                          <a:pt x="855047" y="87274"/>
                          <a:pt x="846380" y="83940"/>
                          <a:pt x="838664" y="75177"/>
                        </a:cubicBezTo>
                        <a:cubicBezTo>
                          <a:pt x="830949" y="66414"/>
                          <a:pt x="834378" y="62032"/>
                          <a:pt x="833235" y="45649"/>
                        </a:cubicBezTo>
                        <a:cubicBezTo>
                          <a:pt x="832092" y="29266"/>
                          <a:pt x="821234" y="29266"/>
                          <a:pt x="805993" y="20599"/>
                        </a:cubicBezTo>
                        <a:cubicBezTo>
                          <a:pt x="790754" y="11931"/>
                          <a:pt x="781895" y="6406"/>
                          <a:pt x="775418" y="3073"/>
                        </a:cubicBezTo>
                        <a:cubicBezTo>
                          <a:pt x="768941" y="-261"/>
                          <a:pt x="779705" y="-1309"/>
                          <a:pt x="760083" y="2025"/>
                        </a:cubicBezTo>
                        <a:cubicBezTo>
                          <a:pt x="737509" y="7149"/>
                          <a:pt x="714163" y="7892"/>
                          <a:pt x="691313" y="4216"/>
                        </a:cubicBezTo>
                        <a:cubicBezTo>
                          <a:pt x="667310" y="-1309"/>
                          <a:pt x="660737" y="23837"/>
                          <a:pt x="658547" y="36982"/>
                        </a:cubicBezTo>
                        <a:cubicBezTo>
                          <a:pt x="656375" y="47021"/>
                          <a:pt x="655632" y="57318"/>
                          <a:pt x="656356" y="67557"/>
                        </a:cubicBezTo>
                        <a:cubicBezTo>
                          <a:pt x="657404" y="75177"/>
                          <a:pt x="658547" y="152710"/>
                          <a:pt x="654165" y="160330"/>
                        </a:cubicBezTo>
                        <a:cubicBezTo>
                          <a:pt x="649784" y="167950"/>
                          <a:pt x="586442" y="231292"/>
                          <a:pt x="473190" y="277202"/>
                        </a:cubicBezTo>
                        <a:cubicBezTo>
                          <a:pt x="359938" y="323113"/>
                          <a:pt x="215539" y="386359"/>
                          <a:pt x="215539" y="386359"/>
                        </a:cubicBezTo>
                        <a:cubicBezTo>
                          <a:pt x="215539" y="386359"/>
                          <a:pt x="199251" y="359212"/>
                          <a:pt x="180677" y="326446"/>
                        </a:cubicBezTo>
                        <a:lnTo>
                          <a:pt x="148864" y="341591"/>
                        </a:lnTo>
                        <a:cubicBezTo>
                          <a:pt x="51423" y="388549"/>
                          <a:pt x="10466" y="483418"/>
                          <a:pt x="-12" y="512184"/>
                        </a:cubicBezTo>
                        <a:cubicBezTo>
                          <a:pt x="84380" y="603052"/>
                          <a:pt x="158389" y="672680"/>
                          <a:pt x="163723" y="667251"/>
                        </a:cubicBezTo>
                        <a:cubicBezTo>
                          <a:pt x="176201" y="654202"/>
                          <a:pt x="798183" y="217861"/>
                          <a:pt x="798183" y="217861"/>
                        </a:cubicBezTo>
                        <a:cubicBezTo>
                          <a:pt x="798183" y="217861"/>
                          <a:pt x="848570" y="195192"/>
                          <a:pt x="852952" y="1766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7" name="任意多边形: 形状 246">
                    <a:extLst>
                      <a:ext uri="{FF2B5EF4-FFF2-40B4-BE49-F238E27FC236}">
                        <a16:creationId xmlns:a16="http://schemas.microsoft.com/office/drawing/2014/main" id="{0E2E752C-54D6-4EDE-B9BF-7E0EE5ED1EB7}"/>
                      </a:ext>
                    </a:extLst>
                  </p:cNvPr>
                  <p:cNvSpPr/>
                  <p:nvPr/>
                </p:nvSpPr>
                <p:spPr>
                  <a:xfrm>
                    <a:off x="2046127" y="5013251"/>
                    <a:ext cx="17475" cy="25527"/>
                  </a:xfrm>
                  <a:custGeom>
                    <a:avLst/>
                    <a:gdLst>
                      <a:gd name="connsiteX0" fmla="*/ 29544 w 44429"/>
                      <a:gd name="connsiteY0" fmla="*/ -12 h 64899"/>
                      <a:gd name="connsiteX1" fmla="*/ 969 w 44429"/>
                      <a:gd name="connsiteY1" fmla="*/ 11322 h 64899"/>
                      <a:gd name="connsiteX2" fmla="*/ 9923 w 44429"/>
                      <a:gd name="connsiteY2" fmla="*/ 63805 h 64899"/>
                      <a:gd name="connsiteX3" fmla="*/ 42117 w 44429"/>
                      <a:gd name="connsiteY3" fmla="*/ 55137 h 64899"/>
                      <a:gd name="connsiteX4" fmla="*/ 43641 w 44429"/>
                      <a:gd name="connsiteY4" fmla="*/ 15513 h 64899"/>
                      <a:gd name="connsiteX5" fmla="*/ 29544 w 44429"/>
                      <a:gd name="connsiteY5" fmla="*/ -12 h 648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429" h="64899">
                        <a:moveTo>
                          <a:pt x="29544" y="-12"/>
                        </a:moveTo>
                        <a:cubicBezTo>
                          <a:pt x="29544" y="-12"/>
                          <a:pt x="4208" y="1893"/>
                          <a:pt x="969" y="11322"/>
                        </a:cubicBezTo>
                        <a:cubicBezTo>
                          <a:pt x="-2269" y="20752"/>
                          <a:pt x="2970" y="61329"/>
                          <a:pt x="9923" y="63805"/>
                        </a:cubicBezTo>
                        <a:cubicBezTo>
                          <a:pt x="16876" y="66282"/>
                          <a:pt x="38498" y="64948"/>
                          <a:pt x="42117" y="55137"/>
                        </a:cubicBezTo>
                        <a:cubicBezTo>
                          <a:pt x="44537" y="42069"/>
                          <a:pt x="45051" y="28725"/>
                          <a:pt x="43641" y="15513"/>
                        </a:cubicBezTo>
                        <a:cubicBezTo>
                          <a:pt x="43127" y="7693"/>
                          <a:pt x="37279" y="1254"/>
                          <a:pt x="29544" y="-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8" name="任意多边形: 形状 247">
                    <a:extLst>
                      <a:ext uri="{FF2B5EF4-FFF2-40B4-BE49-F238E27FC236}">
                        <a16:creationId xmlns:a16="http://schemas.microsoft.com/office/drawing/2014/main" id="{3006DF28-ACB8-4F44-8057-ABB751044759}"/>
                      </a:ext>
                    </a:extLst>
                  </p:cNvPr>
                  <p:cNvSpPr/>
                  <p:nvPr/>
                </p:nvSpPr>
                <p:spPr>
                  <a:xfrm>
                    <a:off x="1996496" y="5034383"/>
                    <a:ext cx="56390" cy="67760"/>
                  </a:xfrm>
                  <a:custGeom>
                    <a:avLst/>
                    <a:gdLst>
                      <a:gd name="connsiteX0" fmla="*/ 102286 w 143363"/>
                      <a:gd name="connsiteY0" fmla="*/ 3417 h 172269"/>
                      <a:gd name="connsiteX1" fmla="*/ 45136 w 143363"/>
                      <a:gd name="connsiteY1" fmla="*/ 3417 h 172269"/>
                      <a:gd name="connsiteX2" fmla="*/ 37040 w 143363"/>
                      <a:gd name="connsiteY2" fmla="*/ 27991 h 172269"/>
                      <a:gd name="connsiteX3" fmla="*/ 12466 w 143363"/>
                      <a:gd name="connsiteY3" fmla="*/ 52661 h 172269"/>
                      <a:gd name="connsiteX4" fmla="*/ 12942 w 143363"/>
                      <a:gd name="connsiteY4" fmla="*/ 76664 h 172269"/>
                      <a:gd name="connsiteX5" fmla="*/ -12 w 143363"/>
                      <a:gd name="connsiteY5" fmla="*/ 102477 h 172269"/>
                      <a:gd name="connsiteX6" fmla="*/ 6751 w 143363"/>
                      <a:gd name="connsiteY6" fmla="*/ 133909 h 172269"/>
                      <a:gd name="connsiteX7" fmla="*/ 5131 w 143363"/>
                      <a:gd name="connsiteY7" fmla="*/ 156102 h 172269"/>
                      <a:gd name="connsiteX8" fmla="*/ 17705 w 143363"/>
                      <a:gd name="connsiteY8" fmla="*/ 171819 h 172269"/>
                      <a:gd name="connsiteX9" fmla="*/ 63615 w 143363"/>
                      <a:gd name="connsiteY9" fmla="*/ 167056 h 172269"/>
                      <a:gd name="connsiteX10" fmla="*/ 69044 w 143363"/>
                      <a:gd name="connsiteY10" fmla="*/ 160960 h 172269"/>
                      <a:gd name="connsiteX11" fmla="*/ 98191 w 143363"/>
                      <a:gd name="connsiteY11" fmla="*/ 148673 h 172269"/>
                      <a:gd name="connsiteX12" fmla="*/ 103430 w 143363"/>
                      <a:gd name="connsiteY12" fmla="*/ 139148 h 172269"/>
                      <a:gd name="connsiteX13" fmla="*/ 120765 w 143363"/>
                      <a:gd name="connsiteY13" fmla="*/ 122765 h 172269"/>
                      <a:gd name="connsiteX14" fmla="*/ 123527 w 143363"/>
                      <a:gd name="connsiteY14" fmla="*/ 105239 h 172269"/>
                      <a:gd name="connsiteX15" fmla="*/ 143339 w 143363"/>
                      <a:gd name="connsiteY15" fmla="*/ 81903 h 172269"/>
                      <a:gd name="connsiteX16" fmla="*/ 102286 w 143363"/>
                      <a:gd name="connsiteY16" fmla="*/ 3417 h 172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43363" h="172269">
                        <a:moveTo>
                          <a:pt x="102286" y="3417"/>
                        </a:moveTo>
                        <a:cubicBezTo>
                          <a:pt x="102286" y="3417"/>
                          <a:pt x="54661" y="-4299"/>
                          <a:pt x="45136" y="3417"/>
                        </a:cubicBezTo>
                        <a:cubicBezTo>
                          <a:pt x="35611" y="11132"/>
                          <a:pt x="37802" y="25038"/>
                          <a:pt x="37040" y="27991"/>
                        </a:cubicBezTo>
                        <a:cubicBezTo>
                          <a:pt x="36278" y="30944"/>
                          <a:pt x="13894" y="44850"/>
                          <a:pt x="12466" y="52661"/>
                        </a:cubicBezTo>
                        <a:cubicBezTo>
                          <a:pt x="11037" y="60471"/>
                          <a:pt x="14656" y="73711"/>
                          <a:pt x="12942" y="76664"/>
                        </a:cubicBezTo>
                        <a:cubicBezTo>
                          <a:pt x="11227" y="79617"/>
                          <a:pt x="274" y="90951"/>
                          <a:pt x="-12" y="102477"/>
                        </a:cubicBezTo>
                        <a:cubicBezTo>
                          <a:pt x="855" y="113202"/>
                          <a:pt x="3122" y="123775"/>
                          <a:pt x="6751" y="133909"/>
                        </a:cubicBezTo>
                        <a:cubicBezTo>
                          <a:pt x="6751" y="133909"/>
                          <a:pt x="4846" y="150387"/>
                          <a:pt x="5131" y="156102"/>
                        </a:cubicBezTo>
                        <a:cubicBezTo>
                          <a:pt x="5417" y="161817"/>
                          <a:pt x="11894" y="171152"/>
                          <a:pt x="17705" y="171819"/>
                        </a:cubicBezTo>
                        <a:cubicBezTo>
                          <a:pt x="23515" y="172485"/>
                          <a:pt x="58186" y="173247"/>
                          <a:pt x="63615" y="167056"/>
                        </a:cubicBezTo>
                        <a:lnTo>
                          <a:pt x="69044" y="160960"/>
                        </a:lnTo>
                        <a:cubicBezTo>
                          <a:pt x="69044" y="160960"/>
                          <a:pt x="92952" y="157626"/>
                          <a:pt x="98191" y="148673"/>
                        </a:cubicBezTo>
                        <a:cubicBezTo>
                          <a:pt x="103430" y="139719"/>
                          <a:pt x="103620" y="143529"/>
                          <a:pt x="103430" y="139148"/>
                        </a:cubicBezTo>
                        <a:cubicBezTo>
                          <a:pt x="103239" y="134766"/>
                          <a:pt x="117336" y="130671"/>
                          <a:pt x="120765" y="122765"/>
                        </a:cubicBezTo>
                        <a:cubicBezTo>
                          <a:pt x="122841" y="117164"/>
                          <a:pt x="123775" y="111211"/>
                          <a:pt x="123527" y="105239"/>
                        </a:cubicBezTo>
                        <a:cubicBezTo>
                          <a:pt x="123527" y="105239"/>
                          <a:pt x="143911" y="91523"/>
                          <a:pt x="143339" y="81903"/>
                        </a:cubicBezTo>
                        <a:cubicBezTo>
                          <a:pt x="142768" y="72282"/>
                          <a:pt x="122003" y="22467"/>
                          <a:pt x="102286" y="34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9" name="任意多边形: 形状 248">
                    <a:extLst>
                      <a:ext uri="{FF2B5EF4-FFF2-40B4-BE49-F238E27FC236}">
                        <a16:creationId xmlns:a16="http://schemas.microsoft.com/office/drawing/2014/main" id="{ECDAA4E4-7C6D-412C-9970-E9716AF2CD14}"/>
                      </a:ext>
                    </a:extLst>
                  </p:cNvPr>
                  <p:cNvSpPr/>
                  <p:nvPr/>
                </p:nvSpPr>
                <p:spPr>
                  <a:xfrm>
                    <a:off x="2014293" y="5045519"/>
                    <a:ext cx="30909" cy="30262"/>
                  </a:xfrm>
                  <a:custGeom>
                    <a:avLst/>
                    <a:gdLst>
                      <a:gd name="connsiteX0" fmla="*/ -12 w 78581"/>
                      <a:gd name="connsiteY0" fmla="*/ 3582 h 76936"/>
                      <a:gd name="connsiteX1" fmla="*/ 27039 w 78581"/>
                      <a:gd name="connsiteY1" fmla="*/ 4820 h 76936"/>
                      <a:gd name="connsiteX2" fmla="*/ 78569 w 78581"/>
                      <a:gd name="connsiteY2" fmla="*/ 76924 h 76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8581" h="76936">
                        <a:moveTo>
                          <a:pt x="-12" y="3582"/>
                        </a:moveTo>
                        <a:cubicBezTo>
                          <a:pt x="-12" y="3582"/>
                          <a:pt x="19038" y="-5276"/>
                          <a:pt x="27039" y="4820"/>
                        </a:cubicBezTo>
                        <a:cubicBezTo>
                          <a:pt x="35040" y="14917"/>
                          <a:pt x="78569" y="76924"/>
                          <a:pt x="78569" y="76924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0" name="任意多边形: 形状 249">
                    <a:extLst>
                      <a:ext uri="{FF2B5EF4-FFF2-40B4-BE49-F238E27FC236}">
                        <a16:creationId xmlns:a16="http://schemas.microsoft.com/office/drawing/2014/main" id="{15D9A2FA-1C4F-4FA9-9CE0-6F8CE8C24D85}"/>
                      </a:ext>
                    </a:extLst>
                  </p:cNvPr>
                  <p:cNvSpPr/>
                  <p:nvPr/>
                </p:nvSpPr>
                <p:spPr>
                  <a:xfrm>
                    <a:off x="2006125" y="5062088"/>
                    <a:ext cx="30272" cy="24445"/>
                  </a:xfrm>
                  <a:custGeom>
                    <a:avLst/>
                    <a:gdLst>
                      <a:gd name="connsiteX0" fmla="*/ -12 w 76962"/>
                      <a:gd name="connsiteY0" fmla="*/ 224 h 62149"/>
                      <a:gd name="connsiteX1" fmla="*/ 15800 w 76962"/>
                      <a:gd name="connsiteY1" fmla="*/ 6987 h 62149"/>
                      <a:gd name="connsiteX2" fmla="*/ 76950 w 76962"/>
                      <a:gd name="connsiteY2" fmla="*/ 62137 h 62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6962" h="62149">
                        <a:moveTo>
                          <a:pt x="-12" y="224"/>
                        </a:moveTo>
                        <a:cubicBezTo>
                          <a:pt x="-12" y="224"/>
                          <a:pt x="5608" y="-1967"/>
                          <a:pt x="15800" y="6987"/>
                        </a:cubicBezTo>
                        <a:cubicBezTo>
                          <a:pt x="25991" y="15940"/>
                          <a:pt x="76950" y="62137"/>
                          <a:pt x="76950" y="62137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1" name="任意多边形: 形状 250">
                    <a:extLst>
                      <a:ext uri="{FF2B5EF4-FFF2-40B4-BE49-F238E27FC236}">
                        <a16:creationId xmlns:a16="http://schemas.microsoft.com/office/drawing/2014/main" id="{68446B4C-1F1D-4F9A-BE6E-C9C73A90C3D0}"/>
                      </a:ext>
                    </a:extLst>
                  </p:cNvPr>
                  <p:cNvSpPr/>
                  <p:nvPr/>
                </p:nvSpPr>
                <p:spPr>
                  <a:xfrm>
                    <a:off x="2002042" y="5082562"/>
                    <a:ext cx="21730" cy="14986"/>
                  </a:xfrm>
                  <a:custGeom>
                    <a:avLst/>
                    <a:gdLst>
                      <a:gd name="connsiteX0" fmla="*/ 0 w 55245"/>
                      <a:gd name="connsiteY0" fmla="*/ 0 h 38100"/>
                      <a:gd name="connsiteX1" fmla="*/ 55245 w 55245"/>
                      <a:gd name="connsiteY1" fmla="*/ 3810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245" h="38100">
                        <a:moveTo>
                          <a:pt x="0" y="0"/>
                        </a:moveTo>
                        <a:lnTo>
                          <a:pt x="55245" y="38100"/>
                        </a:lnTo>
                      </a:path>
                    </a:pathLst>
                  </a:custGeom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2" name="任意多边形: 形状 251">
                    <a:extLst>
                      <a:ext uri="{FF2B5EF4-FFF2-40B4-BE49-F238E27FC236}">
                        <a16:creationId xmlns:a16="http://schemas.microsoft.com/office/drawing/2014/main" id="{45C3D9C5-DF1B-4625-84BD-1CA366A3C45B}"/>
                      </a:ext>
                    </a:extLst>
                  </p:cNvPr>
                  <p:cNvSpPr/>
                  <p:nvPr/>
                </p:nvSpPr>
                <p:spPr>
                  <a:xfrm>
                    <a:off x="1946330" y="5010179"/>
                    <a:ext cx="19595" cy="17421"/>
                  </a:xfrm>
                  <a:custGeom>
                    <a:avLst/>
                    <a:gdLst>
                      <a:gd name="connsiteX0" fmla="*/ 0 w 49815"/>
                      <a:gd name="connsiteY0" fmla="*/ 0 h 44291"/>
                      <a:gd name="connsiteX1" fmla="*/ 49816 w 49815"/>
                      <a:gd name="connsiteY1" fmla="*/ 44291 h 44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9815" h="44291">
                        <a:moveTo>
                          <a:pt x="0" y="0"/>
                        </a:moveTo>
                        <a:lnTo>
                          <a:pt x="49816" y="44291"/>
                        </a:lnTo>
                      </a:path>
                    </a:pathLst>
                  </a:custGeom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3" name="任意多边形: 形状 252">
                    <a:extLst>
                      <a:ext uri="{FF2B5EF4-FFF2-40B4-BE49-F238E27FC236}">
                        <a16:creationId xmlns:a16="http://schemas.microsoft.com/office/drawing/2014/main" id="{854D9E21-9859-443C-BF14-4F089F00945D}"/>
                      </a:ext>
                    </a:extLst>
                  </p:cNvPr>
                  <p:cNvSpPr/>
                  <p:nvPr/>
                </p:nvSpPr>
                <p:spPr>
                  <a:xfrm>
                    <a:off x="2042130" y="4944877"/>
                    <a:ext cx="3746" cy="22854"/>
                  </a:xfrm>
                  <a:custGeom>
                    <a:avLst/>
                    <a:gdLst>
                      <a:gd name="connsiteX0" fmla="*/ 0 w 9525"/>
                      <a:gd name="connsiteY0" fmla="*/ 0 h 58102"/>
                      <a:gd name="connsiteX1" fmla="*/ 0 w 9525"/>
                      <a:gd name="connsiteY1" fmla="*/ 58102 h 5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58102">
                        <a:moveTo>
                          <a:pt x="0" y="0"/>
                        </a:moveTo>
                        <a:lnTo>
                          <a:pt x="0" y="58102"/>
                        </a:lnTo>
                      </a:path>
                    </a:pathLst>
                  </a:custGeom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4" name="任意多边形: 形状 253">
                    <a:extLst>
                      <a:ext uri="{FF2B5EF4-FFF2-40B4-BE49-F238E27FC236}">
                        <a16:creationId xmlns:a16="http://schemas.microsoft.com/office/drawing/2014/main" id="{A9561119-CB6F-41EF-A66D-F81381BA899A}"/>
                      </a:ext>
                    </a:extLst>
                  </p:cNvPr>
                  <p:cNvSpPr/>
                  <p:nvPr/>
                </p:nvSpPr>
                <p:spPr>
                  <a:xfrm>
                    <a:off x="2125978" y="4990585"/>
                    <a:ext cx="23940" cy="22891"/>
                  </a:xfrm>
                  <a:custGeom>
                    <a:avLst/>
                    <a:gdLst>
                      <a:gd name="connsiteX0" fmla="*/ 60865 w 60864"/>
                      <a:gd name="connsiteY0" fmla="*/ 0 h 58197"/>
                      <a:gd name="connsiteX1" fmla="*/ 0 w 60864"/>
                      <a:gd name="connsiteY1" fmla="*/ 58198 h 58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864" h="58197">
                        <a:moveTo>
                          <a:pt x="60865" y="0"/>
                        </a:moveTo>
                        <a:lnTo>
                          <a:pt x="0" y="58198"/>
                        </a:lnTo>
                      </a:path>
                    </a:pathLst>
                  </a:custGeom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5" name="任意多边形: 形状 254">
                    <a:extLst>
                      <a:ext uri="{FF2B5EF4-FFF2-40B4-BE49-F238E27FC236}">
                        <a16:creationId xmlns:a16="http://schemas.microsoft.com/office/drawing/2014/main" id="{3D406E69-21EC-4979-AE0D-D2C3574208E2}"/>
                      </a:ext>
                    </a:extLst>
                  </p:cNvPr>
                  <p:cNvSpPr/>
                  <p:nvPr/>
                </p:nvSpPr>
                <p:spPr>
                  <a:xfrm>
                    <a:off x="1996422" y="4985152"/>
                    <a:ext cx="9778" cy="14162"/>
                  </a:xfrm>
                  <a:custGeom>
                    <a:avLst/>
                    <a:gdLst>
                      <a:gd name="connsiteX0" fmla="*/ 0 w 24860"/>
                      <a:gd name="connsiteY0" fmla="*/ 0 h 36004"/>
                      <a:gd name="connsiteX1" fmla="*/ 24860 w 24860"/>
                      <a:gd name="connsiteY1" fmla="*/ 36005 h 3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4860" h="36004">
                        <a:moveTo>
                          <a:pt x="0" y="0"/>
                        </a:moveTo>
                        <a:lnTo>
                          <a:pt x="24860" y="36005"/>
                        </a:lnTo>
                      </a:path>
                    </a:pathLst>
                  </a:custGeom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" name="任意多边形: 形状 255">
                    <a:extLst>
                      <a:ext uri="{FF2B5EF4-FFF2-40B4-BE49-F238E27FC236}">
                        <a16:creationId xmlns:a16="http://schemas.microsoft.com/office/drawing/2014/main" id="{09DFC5E7-82E2-4E16-8349-6FDB28C8C833}"/>
                      </a:ext>
                    </a:extLst>
                  </p:cNvPr>
                  <p:cNvSpPr/>
                  <p:nvPr/>
                </p:nvSpPr>
                <p:spPr>
                  <a:xfrm>
                    <a:off x="2086789" y="4980807"/>
                    <a:ext cx="6519" cy="11989"/>
                  </a:xfrm>
                  <a:custGeom>
                    <a:avLst/>
                    <a:gdLst>
                      <a:gd name="connsiteX0" fmla="*/ 16573 w 16573"/>
                      <a:gd name="connsiteY0" fmla="*/ 0 h 30480"/>
                      <a:gd name="connsiteX1" fmla="*/ 0 w 16573"/>
                      <a:gd name="connsiteY1" fmla="*/ 30480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73" h="30480">
                        <a:moveTo>
                          <a:pt x="16573" y="0"/>
                        </a:moveTo>
                        <a:lnTo>
                          <a:pt x="0" y="30480"/>
                        </a:lnTo>
                      </a:path>
                    </a:pathLst>
                  </a:custGeom>
                  <a:ln w="31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7" name="矩形 256">
                    <a:extLst>
                      <a:ext uri="{FF2B5EF4-FFF2-40B4-BE49-F238E27FC236}">
                        <a16:creationId xmlns:a16="http://schemas.microsoft.com/office/drawing/2014/main" id="{52BE9E57-CC79-4834-AC84-3029A164CFB2}"/>
                      </a:ext>
                    </a:extLst>
                  </p:cNvPr>
                  <p:cNvSpPr/>
                  <p:nvPr/>
                </p:nvSpPr>
                <p:spPr>
                  <a:xfrm>
                    <a:off x="1703042" y="5656364"/>
                    <a:ext cx="198367" cy="51923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8" name="矩形 257">
                    <a:extLst>
                      <a:ext uri="{FF2B5EF4-FFF2-40B4-BE49-F238E27FC236}">
                        <a16:creationId xmlns:a16="http://schemas.microsoft.com/office/drawing/2014/main" id="{99CB8E0B-BFF1-4838-902F-1805B57D067A}"/>
                      </a:ext>
                    </a:extLst>
                  </p:cNvPr>
                  <p:cNvSpPr/>
                  <p:nvPr/>
                </p:nvSpPr>
                <p:spPr>
                  <a:xfrm>
                    <a:off x="2264970" y="5658339"/>
                    <a:ext cx="198367" cy="51923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323" name="矩形: 圆角 322">
                <a:extLst>
                  <a:ext uri="{FF2B5EF4-FFF2-40B4-BE49-F238E27FC236}">
                    <a16:creationId xmlns:a16="http://schemas.microsoft.com/office/drawing/2014/main" id="{3207C485-6D88-4197-BCDF-763502FA4E20}"/>
                  </a:ext>
                </a:extLst>
              </p:cNvPr>
              <p:cNvSpPr/>
              <p:nvPr/>
            </p:nvSpPr>
            <p:spPr>
              <a:xfrm>
                <a:off x="1455051" y="3373343"/>
                <a:ext cx="1373936" cy="320132"/>
              </a:xfrm>
              <a:prstGeom prst="roundRect">
                <a:avLst>
                  <a:gd name="adj" fmla="val 4283"/>
                </a:avLst>
              </a:prstGeom>
              <a:solidFill>
                <a:schemeClr val="bg1"/>
              </a:solidFill>
              <a:ln w="12700">
                <a:solidFill>
                  <a:schemeClr val="accent4">
                    <a:lumMod val="90000"/>
                    <a:lumOff val="10000"/>
                    <a:alpha val="68000"/>
                  </a:schemeClr>
                </a:solidFill>
              </a:ln>
              <a:effectLst>
                <a:outerShdw blurRad="76200" dist="63500" dir="5400000" sx="89000" sy="89000" algn="t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324" name="矩形: 圆角 323">
                <a:extLst>
                  <a:ext uri="{FF2B5EF4-FFF2-40B4-BE49-F238E27FC236}">
                    <a16:creationId xmlns:a16="http://schemas.microsoft.com/office/drawing/2014/main" id="{E6AEFFF6-103C-42F6-9701-16A0DC9E7567}"/>
                  </a:ext>
                </a:extLst>
              </p:cNvPr>
              <p:cNvSpPr/>
              <p:nvPr/>
            </p:nvSpPr>
            <p:spPr>
              <a:xfrm>
                <a:off x="1455051" y="3763370"/>
                <a:ext cx="1373936" cy="320132"/>
              </a:xfrm>
              <a:prstGeom prst="roundRect">
                <a:avLst>
                  <a:gd name="adj" fmla="val 4283"/>
                </a:avLst>
              </a:prstGeom>
              <a:solidFill>
                <a:schemeClr val="bg1"/>
              </a:solidFill>
              <a:ln w="12700">
                <a:solidFill>
                  <a:schemeClr val="accent4">
                    <a:lumMod val="90000"/>
                    <a:lumOff val="10000"/>
                    <a:alpha val="68000"/>
                  </a:schemeClr>
                </a:solidFill>
              </a:ln>
              <a:effectLst>
                <a:outerShdw blurRad="76200" dist="63500" dir="5400000" sx="89000" sy="89000" algn="t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325" name="矩形: 圆角 324">
                <a:extLst>
                  <a:ext uri="{FF2B5EF4-FFF2-40B4-BE49-F238E27FC236}">
                    <a16:creationId xmlns:a16="http://schemas.microsoft.com/office/drawing/2014/main" id="{D61F31AF-36A9-42FA-B7FC-271A83EC6457}"/>
                  </a:ext>
                </a:extLst>
              </p:cNvPr>
              <p:cNvSpPr/>
              <p:nvPr/>
            </p:nvSpPr>
            <p:spPr>
              <a:xfrm>
                <a:off x="1455051" y="4149053"/>
                <a:ext cx="1373936" cy="320132"/>
              </a:xfrm>
              <a:prstGeom prst="roundRect">
                <a:avLst>
                  <a:gd name="adj" fmla="val 4283"/>
                </a:avLst>
              </a:prstGeom>
              <a:solidFill>
                <a:schemeClr val="bg1"/>
              </a:solidFill>
              <a:ln w="12700">
                <a:solidFill>
                  <a:schemeClr val="accent4">
                    <a:lumMod val="90000"/>
                    <a:lumOff val="10000"/>
                    <a:alpha val="68000"/>
                  </a:schemeClr>
                </a:solidFill>
              </a:ln>
              <a:effectLst>
                <a:outerShdw blurRad="76200" dist="63500" dir="5400000" sx="89000" sy="89000" algn="t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453" name="组合 452">
              <a:extLst>
                <a:ext uri="{FF2B5EF4-FFF2-40B4-BE49-F238E27FC236}">
                  <a16:creationId xmlns:a16="http://schemas.microsoft.com/office/drawing/2014/main" id="{30DE8769-1FEC-46BB-BAA9-7855BCDD06EB}"/>
                </a:ext>
              </a:extLst>
            </p:cNvPr>
            <p:cNvGrpSpPr/>
            <p:nvPr/>
          </p:nvGrpSpPr>
          <p:grpSpPr>
            <a:xfrm>
              <a:off x="1450442" y="2479661"/>
              <a:ext cx="1634721" cy="722914"/>
              <a:chOff x="1450442" y="2479661"/>
              <a:chExt cx="1634721" cy="722914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F245E5D1-F06D-4270-91EF-3D5F4FCEEC42}"/>
                  </a:ext>
                </a:extLst>
              </p:cNvPr>
              <p:cNvGrpSpPr/>
              <p:nvPr/>
            </p:nvGrpSpPr>
            <p:grpSpPr>
              <a:xfrm>
                <a:off x="1450442" y="2631279"/>
                <a:ext cx="1373936" cy="571296"/>
                <a:chOff x="2018668" y="2790636"/>
                <a:chExt cx="2333077" cy="571296"/>
              </a:xfrm>
            </p:grpSpPr>
            <p:sp>
              <p:nvSpPr>
                <p:cNvPr id="265" name="矩形: 圆角 264">
                  <a:extLst>
                    <a:ext uri="{FF2B5EF4-FFF2-40B4-BE49-F238E27FC236}">
                      <a16:creationId xmlns:a16="http://schemas.microsoft.com/office/drawing/2014/main" id="{E3D4323F-1C57-4221-A65C-0FF063F42629}"/>
                    </a:ext>
                  </a:extLst>
                </p:cNvPr>
                <p:cNvSpPr/>
                <p:nvPr/>
              </p:nvSpPr>
              <p:spPr>
                <a:xfrm>
                  <a:off x="2018668" y="2825775"/>
                  <a:ext cx="2333077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6" name="文本框 265">
                  <a:extLst>
                    <a:ext uri="{FF2B5EF4-FFF2-40B4-BE49-F238E27FC236}">
                      <a16:creationId xmlns:a16="http://schemas.microsoft.com/office/drawing/2014/main" id="{B0D9C202-D448-4C8A-B414-5DA5E56D82A3}"/>
                    </a:ext>
                  </a:extLst>
                </p:cNvPr>
                <p:cNvSpPr txBox="1"/>
                <p:nvPr/>
              </p:nvSpPr>
              <p:spPr>
                <a:xfrm>
                  <a:off x="2156209" y="2790636"/>
                  <a:ext cx="204609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亲属关系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id="{96BFE876-F843-4271-A4BD-70BC064B88FD}"/>
                  </a:ext>
                </a:extLst>
              </p:cNvPr>
              <p:cNvSpPr/>
              <p:nvPr/>
            </p:nvSpPr>
            <p:spPr>
              <a:xfrm>
                <a:off x="2622729" y="2479661"/>
                <a:ext cx="462434" cy="462434"/>
              </a:xfrm>
              <a:custGeom>
                <a:avLst/>
                <a:gdLst>
                  <a:gd name="connsiteX0" fmla="*/ 0 w 462434"/>
                  <a:gd name="connsiteY0" fmla="*/ 0 h 462434"/>
                  <a:gd name="connsiteX1" fmla="*/ 462434 w 462434"/>
                  <a:gd name="connsiteY1" fmla="*/ 0 h 462434"/>
                  <a:gd name="connsiteX2" fmla="*/ 462434 w 462434"/>
                  <a:gd name="connsiteY2" fmla="*/ 462434 h 462434"/>
                  <a:gd name="connsiteX3" fmla="*/ 0 w 462434"/>
                  <a:gd name="connsiteY3" fmla="*/ 462434 h 46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434" h="462434">
                    <a:moveTo>
                      <a:pt x="0" y="0"/>
                    </a:moveTo>
                    <a:lnTo>
                      <a:pt x="462434" y="0"/>
                    </a:lnTo>
                    <a:lnTo>
                      <a:pt x="462434" y="462434"/>
                    </a:lnTo>
                    <a:lnTo>
                      <a:pt x="0" y="46243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444" name="组合 443">
                <a:extLst>
                  <a:ext uri="{FF2B5EF4-FFF2-40B4-BE49-F238E27FC236}">
                    <a16:creationId xmlns:a16="http://schemas.microsoft.com/office/drawing/2014/main" id="{461B5BE7-2C63-45CA-9A53-C4C744AA1D64}"/>
                  </a:ext>
                </a:extLst>
              </p:cNvPr>
              <p:cNvGrpSpPr/>
              <p:nvPr/>
            </p:nvGrpSpPr>
            <p:grpSpPr>
              <a:xfrm>
                <a:off x="2661265" y="2518197"/>
                <a:ext cx="385361" cy="385361"/>
                <a:chOff x="2661265" y="2518197"/>
                <a:chExt cx="385361" cy="385361"/>
              </a:xfrm>
            </p:grpSpPr>
            <p:sp>
              <p:nvSpPr>
                <p:cNvPr id="367" name="任意多边形: 形状 366">
                  <a:extLst>
                    <a:ext uri="{FF2B5EF4-FFF2-40B4-BE49-F238E27FC236}">
                      <a16:creationId xmlns:a16="http://schemas.microsoft.com/office/drawing/2014/main" id="{7E136A89-809D-4FCE-991A-43418D9D8E48}"/>
                    </a:ext>
                  </a:extLst>
                </p:cNvPr>
                <p:cNvSpPr/>
                <p:nvPr/>
              </p:nvSpPr>
              <p:spPr>
                <a:xfrm>
                  <a:off x="2661265" y="2518197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30" name="组合 429">
                  <a:extLst>
                    <a:ext uri="{FF2B5EF4-FFF2-40B4-BE49-F238E27FC236}">
                      <a16:creationId xmlns:a16="http://schemas.microsoft.com/office/drawing/2014/main" id="{53BE66B8-D987-4A66-8146-B65E4ECF82C0}"/>
                    </a:ext>
                  </a:extLst>
                </p:cNvPr>
                <p:cNvGrpSpPr/>
                <p:nvPr/>
              </p:nvGrpSpPr>
              <p:grpSpPr>
                <a:xfrm>
                  <a:off x="2758695" y="2634677"/>
                  <a:ext cx="190500" cy="152400"/>
                  <a:chOff x="5720656" y="-215625"/>
                  <a:chExt cx="190500" cy="152400"/>
                </a:xfrm>
              </p:grpSpPr>
              <p:sp>
                <p:nvSpPr>
                  <p:cNvPr id="389" name="任意多边形: 形状 388">
                    <a:extLst>
                      <a:ext uri="{FF2B5EF4-FFF2-40B4-BE49-F238E27FC236}">
                        <a16:creationId xmlns:a16="http://schemas.microsoft.com/office/drawing/2014/main" id="{43DBAF9D-9B0C-4CF1-82CA-ED4D8318EC13}"/>
                      </a:ext>
                    </a:extLst>
                  </p:cNvPr>
                  <p:cNvSpPr/>
                  <p:nvPr/>
                </p:nvSpPr>
                <p:spPr>
                  <a:xfrm>
                    <a:off x="5720656" y="-163237"/>
                    <a:ext cx="28575" cy="42862"/>
                  </a:xfrm>
                  <a:custGeom>
                    <a:avLst/>
                    <a:gdLst>
                      <a:gd name="connsiteX0" fmla="*/ 28575 w 28575"/>
                      <a:gd name="connsiteY0" fmla="*/ 0 h 42862"/>
                      <a:gd name="connsiteX1" fmla="*/ 0 w 28575"/>
                      <a:gd name="connsiteY1" fmla="*/ 42863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42862">
                        <a:moveTo>
                          <a:pt x="28575" y="0"/>
                        </a:moveTo>
                        <a:cubicBezTo>
                          <a:pt x="28575" y="0"/>
                          <a:pt x="4082" y="9525"/>
                          <a:pt x="0" y="42863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0" name="任意多边形: 形状 389">
                    <a:extLst>
                      <a:ext uri="{FF2B5EF4-FFF2-40B4-BE49-F238E27FC236}">
                        <a16:creationId xmlns:a16="http://schemas.microsoft.com/office/drawing/2014/main" id="{908C2FD5-A767-4A12-B0A5-F6114BBAAE2A}"/>
                      </a:ext>
                    </a:extLst>
                  </p:cNvPr>
                  <p:cNvSpPr/>
                  <p:nvPr/>
                </p:nvSpPr>
                <p:spPr>
                  <a:xfrm>
                    <a:off x="5882581" y="-163237"/>
                    <a:ext cx="28575" cy="42862"/>
                  </a:xfrm>
                  <a:custGeom>
                    <a:avLst/>
                    <a:gdLst>
                      <a:gd name="connsiteX0" fmla="*/ 0 w 28575"/>
                      <a:gd name="connsiteY0" fmla="*/ 0 h 42862"/>
                      <a:gd name="connsiteX1" fmla="*/ 28575 w 28575"/>
                      <a:gd name="connsiteY1" fmla="*/ 42863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42862">
                        <a:moveTo>
                          <a:pt x="0" y="0"/>
                        </a:moveTo>
                        <a:cubicBezTo>
                          <a:pt x="0" y="0"/>
                          <a:pt x="24493" y="9525"/>
                          <a:pt x="28575" y="42863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1" name="任意多边形: 形状 390">
                    <a:extLst>
                      <a:ext uri="{FF2B5EF4-FFF2-40B4-BE49-F238E27FC236}">
                        <a16:creationId xmlns:a16="http://schemas.microsoft.com/office/drawing/2014/main" id="{5E7815ED-0BB6-480F-81DF-E282EDA05B81}"/>
                      </a:ext>
                    </a:extLst>
                  </p:cNvPr>
                  <p:cNvSpPr/>
                  <p:nvPr/>
                </p:nvSpPr>
                <p:spPr>
                  <a:xfrm>
                    <a:off x="5787331" y="-163237"/>
                    <a:ext cx="28575" cy="33337"/>
                  </a:xfrm>
                  <a:custGeom>
                    <a:avLst/>
                    <a:gdLst>
                      <a:gd name="connsiteX0" fmla="*/ 0 w 28575"/>
                      <a:gd name="connsiteY0" fmla="*/ 0 h 33337"/>
                      <a:gd name="connsiteX1" fmla="*/ 28575 w 28575"/>
                      <a:gd name="connsiteY1" fmla="*/ 33338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33337">
                        <a:moveTo>
                          <a:pt x="0" y="0"/>
                        </a:moveTo>
                        <a:cubicBezTo>
                          <a:pt x="0" y="0"/>
                          <a:pt x="22860" y="5556"/>
                          <a:pt x="28575" y="33338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2" name="任意多边形: 形状 391">
                    <a:extLst>
                      <a:ext uri="{FF2B5EF4-FFF2-40B4-BE49-F238E27FC236}">
                        <a16:creationId xmlns:a16="http://schemas.microsoft.com/office/drawing/2014/main" id="{A02910B5-37CA-46F6-92B3-19520883BCB2}"/>
                      </a:ext>
                    </a:extLst>
                  </p:cNvPr>
                  <p:cNvSpPr/>
                  <p:nvPr/>
                </p:nvSpPr>
                <p:spPr>
                  <a:xfrm>
                    <a:off x="5815906" y="-163237"/>
                    <a:ext cx="28575" cy="33337"/>
                  </a:xfrm>
                  <a:custGeom>
                    <a:avLst/>
                    <a:gdLst>
                      <a:gd name="connsiteX0" fmla="*/ 28575 w 28575"/>
                      <a:gd name="connsiteY0" fmla="*/ 0 h 33337"/>
                      <a:gd name="connsiteX1" fmla="*/ 0 w 28575"/>
                      <a:gd name="connsiteY1" fmla="*/ 33338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33337">
                        <a:moveTo>
                          <a:pt x="28575" y="0"/>
                        </a:moveTo>
                        <a:cubicBezTo>
                          <a:pt x="28575" y="0"/>
                          <a:pt x="5715" y="5556"/>
                          <a:pt x="0" y="33338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3" name="任意多边形: 形状 392">
                    <a:extLst>
                      <a:ext uri="{FF2B5EF4-FFF2-40B4-BE49-F238E27FC236}">
                        <a16:creationId xmlns:a16="http://schemas.microsoft.com/office/drawing/2014/main" id="{5BB1A48D-021E-4376-ACAA-4CAA61438F00}"/>
                      </a:ext>
                    </a:extLst>
                  </p:cNvPr>
                  <p:cNvSpPr/>
                  <p:nvPr/>
                </p:nvSpPr>
                <p:spPr>
                  <a:xfrm>
                    <a:off x="5768281" y="-91800"/>
                    <a:ext cx="28575" cy="28575"/>
                  </a:xfrm>
                  <a:custGeom>
                    <a:avLst/>
                    <a:gdLst>
                      <a:gd name="connsiteX0" fmla="*/ 28575 w 28575"/>
                      <a:gd name="connsiteY0" fmla="*/ 0 h 28575"/>
                      <a:gd name="connsiteX1" fmla="*/ 0 w 28575"/>
                      <a:gd name="connsiteY1" fmla="*/ 2857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28575">
                        <a:moveTo>
                          <a:pt x="28575" y="0"/>
                        </a:moveTo>
                        <a:cubicBezTo>
                          <a:pt x="28575" y="0"/>
                          <a:pt x="8573" y="3572"/>
                          <a:pt x="0" y="28575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4" name="任意多边形: 形状 393">
                    <a:extLst>
                      <a:ext uri="{FF2B5EF4-FFF2-40B4-BE49-F238E27FC236}">
                        <a16:creationId xmlns:a16="http://schemas.microsoft.com/office/drawing/2014/main" id="{6C74DF54-978A-4ECE-9EDE-E8B3D05EB31F}"/>
                      </a:ext>
                    </a:extLst>
                  </p:cNvPr>
                  <p:cNvSpPr/>
                  <p:nvPr/>
                </p:nvSpPr>
                <p:spPr>
                  <a:xfrm>
                    <a:off x="5834956" y="-91800"/>
                    <a:ext cx="28575" cy="28575"/>
                  </a:xfrm>
                  <a:custGeom>
                    <a:avLst/>
                    <a:gdLst>
                      <a:gd name="connsiteX0" fmla="*/ 0 w 28575"/>
                      <a:gd name="connsiteY0" fmla="*/ 0 h 28575"/>
                      <a:gd name="connsiteX1" fmla="*/ 28575 w 28575"/>
                      <a:gd name="connsiteY1" fmla="*/ 2857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28575">
                        <a:moveTo>
                          <a:pt x="0" y="0"/>
                        </a:moveTo>
                        <a:cubicBezTo>
                          <a:pt x="0" y="0"/>
                          <a:pt x="20003" y="3572"/>
                          <a:pt x="28575" y="28575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5" name="任意多边形: 形状 394">
                    <a:extLst>
                      <a:ext uri="{FF2B5EF4-FFF2-40B4-BE49-F238E27FC236}">
                        <a16:creationId xmlns:a16="http://schemas.microsoft.com/office/drawing/2014/main" id="{694FC8A6-0F55-458F-B02F-5C10E61E7FF3}"/>
                      </a:ext>
                    </a:extLst>
                  </p:cNvPr>
                  <p:cNvSpPr/>
                  <p:nvPr/>
                </p:nvSpPr>
                <p:spPr>
                  <a:xfrm>
                    <a:off x="5792093" y="-129900"/>
                    <a:ext cx="47625" cy="47625"/>
                  </a:xfrm>
                  <a:custGeom>
                    <a:avLst/>
                    <a:gdLst>
                      <a:gd name="connsiteX0" fmla="*/ 47625 w 47625"/>
                      <a:gd name="connsiteY0" fmla="*/ 23813 h 47625"/>
                      <a:gd name="connsiteX1" fmla="*/ 23813 w 47625"/>
                      <a:gd name="connsiteY1" fmla="*/ 47625 h 47625"/>
                      <a:gd name="connsiteX2" fmla="*/ 0 w 47625"/>
                      <a:gd name="connsiteY2" fmla="*/ 23813 h 47625"/>
                      <a:gd name="connsiteX3" fmla="*/ 23813 w 47625"/>
                      <a:gd name="connsiteY3" fmla="*/ 0 h 47625"/>
                      <a:gd name="connsiteX4" fmla="*/ 47625 w 47625"/>
                      <a:gd name="connsiteY4" fmla="*/ 23813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25" h="47625">
                        <a:moveTo>
                          <a:pt x="47625" y="23813"/>
                        </a:moveTo>
                        <a:cubicBezTo>
                          <a:pt x="47625" y="36964"/>
                          <a:pt x="36964" y="47625"/>
                          <a:pt x="23813" y="47625"/>
                        </a:cubicBezTo>
                        <a:cubicBezTo>
                          <a:pt x="10661" y="47625"/>
                          <a:pt x="0" y="36964"/>
                          <a:pt x="0" y="23813"/>
                        </a:cubicBezTo>
                        <a:cubicBezTo>
                          <a:pt x="0" y="10661"/>
                          <a:pt x="10661" y="0"/>
                          <a:pt x="23813" y="0"/>
                        </a:cubicBezTo>
                        <a:cubicBezTo>
                          <a:pt x="36964" y="0"/>
                          <a:pt x="47625" y="10661"/>
                          <a:pt x="47625" y="2381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6" name="任意多边形: 形状 395">
                    <a:extLst>
                      <a:ext uri="{FF2B5EF4-FFF2-40B4-BE49-F238E27FC236}">
                        <a16:creationId xmlns:a16="http://schemas.microsoft.com/office/drawing/2014/main" id="{E4C018D5-640C-446F-859A-DEBE0A9B1714}"/>
                      </a:ext>
                    </a:extLst>
                  </p:cNvPr>
                  <p:cNvSpPr/>
                  <p:nvPr/>
                </p:nvSpPr>
                <p:spPr>
                  <a:xfrm>
                    <a:off x="5834956" y="-215625"/>
                    <a:ext cx="57150" cy="57150"/>
                  </a:xfrm>
                  <a:custGeom>
                    <a:avLst/>
                    <a:gdLst>
                      <a:gd name="connsiteX0" fmla="*/ 57150 w 57150"/>
                      <a:gd name="connsiteY0" fmla="*/ 28575 h 57150"/>
                      <a:gd name="connsiteX1" fmla="*/ 28575 w 57150"/>
                      <a:gd name="connsiteY1" fmla="*/ 57150 h 57150"/>
                      <a:gd name="connsiteX2" fmla="*/ 0 w 57150"/>
                      <a:gd name="connsiteY2" fmla="*/ 28575 h 57150"/>
                      <a:gd name="connsiteX3" fmla="*/ 28575 w 57150"/>
                      <a:gd name="connsiteY3" fmla="*/ 0 h 57150"/>
                      <a:gd name="connsiteX4" fmla="*/ 57150 w 57150"/>
                      <a:gd name="connsiteY4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150" h="57150">
                        <a:moveTo>
                          <a:pt x="57150" y="28575"/>
                        </a:moveTo>
                        <a:cubicBezTo>
                          <a:pt x="57150" y="44357"/>
                          <a:pt x="44357" y="57150"/>
                          <a:pt x="28575" y="57150"/>
                        </a:cubicBezTo>
                        <a:cubicBezTo>
                          <a:pt x="12793" y="57150"/>
                          <a:pt x="0" y="44357"/>
                          <a:pt x="0" y="28575"/>
                        </a:cubicBezTo>
                        <a:cubicBezTo>
                          <a:pt x="0" y="12793"/>
                          <a:pt x="12793" y="0"/>
                          <a:pt x="28575" y="0"/>
                        </a:cubicBezTo>
                        <a:cubicBezTo>
                          <a:pt x="44357" y="0"/>
                          <a:pt x="57150" y="12793"/>
                          <a:pt x="57150" y="285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7" name="任意多边形: 形状 396">
                    <a:extLst>
                      <a:ext uri="{FF2B5EF4-FFF2-40B4-BE49-F238E27FC236}">
                        <a16:creationId xmlns:a16="http://schemas.microsoft.com/office/drawing/2014/main" id="{A2C21533-9429-42ED-B74C-8D51A8C346A8}"/>
                      </a:ext>
                    </a:extLst>
                  </p:cNvPr>
                  <p:cNvSpPr/>
                  <p:nvPr/>
                </p:nvSpPr>
                <p:spPr>
                  <a:xfrm>
                    <a:off x="5739706" y="-215625"/>
                    <a:ext cx="57150" cy="57150"/>
                  </a:xfrm>
                  <a:custGeom>
                    <a:avLst/>
                    <a:gdLst>
                      <a:gd name="connsiteX0" fmla="*/ 57150 w 57150"/>
                      <a:gd name="connsiteY0" fmla="*/ 28575 h 57150"/>
                      <a:gd name="connsiteX1" fmla="*/ 28575 w 57150"/>
                      <a:gd name="connsiteY1" fmla="*/ 57150 h 57150"/>
                      <a:gd name="connsiteX2" fmla="*/ 0 w 57150"/>
                      <a:gd name="connsiteY2" fmla="*/ 28575 h 57150"/>
                      <a:gd name="connsiteX3" fmla="*/ 28575 w 57150"/>
                      <a:gd name="connsiteY3" fmla="*/ 0 h 57150"/>
                      <a:gd name="connsiteX4" fmla="*/ 57150 w 57150"/>
                      <a:gd name="connsiteY4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150" h="57150">
                        <a:moveTo>
                          <a:pt x="57150" y="28575"/>
                        </a:moveTo>
                        <a:cubicBezTo>
                          <a:pt x="57150" y="44357"/>
                          <a:pt x="44357" y="57150"/>
                          <a:pt x="28575" y="57150"/>
                        </a:cubicBezTo>
                        <a:cubicBezTo>
                          <a:pt x="12793" y="57150"/>
                          <a:pt x="0" y="44357"/>
                          <a:pt x="0" y="28575"/>
                        </a:cubicBezTo>
                        <a:cubicBezTo>
                          <a:pt x="0" y="12793"/>
                          <a:pt x="12793" y="0"/>
                          <a:pt x="28575" y="0"/>
                        </a:cubicBezTo>
                        <a:cubicBezTo>
                          <a:pt x="44357" y="0"/>
                          <a:pt x="57150" y="12793"/>
                          <a:pt x="57150" y="285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7D548F1-41CE-4E4B-9CE9-9D33E86D02C4}"/>
              </a:ext>
            </a:extLst>
          </p:cNvPr>
          <p:cNvGrpSpPr/>
          <p:nvPr/>
        </p:nvGrpSpPr>
        <p:grpSpPr>
          <a:xfrm>
            <a:off x="2036623" y="1584193"/>
            <a:ext cx="8118755" cy="618567"/>
            <a:chOff x="2036623" y="1584193"/>
            <a:chExt cx="8118755" cy="6185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4EF1EA7-8E14-4286-BFCC-25D058BE71C1}"/>
                </a:ext>
              </a:extLst>
            </p:cNvPr>
            <p:cNvSpPr/>
            <p:nvPr/>
          </p:nvSpPr>
          <p:spPr>
            <a:xfrm>
              <a:off x="2036623" y="1672298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8CF4A22-01E2-4279-9C69-F825FA34CC63}"/>
                </a:ext>
              </a:extLst>
            </p:cNvPr>
            <p:cNvSpPr txBox="1"/>
            <p:nvPr/>
          </p:nvSpPr>
          <p:spPr>
            <a:xfrm>
              <a:off x="2979979" y="1584193"/>
              <a:ext cx="6232043" cy="618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用户更喜欢带有故事情景和冲突关系的内容</a:t>
              </a:r>
            </a:p>
          </p:txBody>
        </p:sp>
      </p:grpSp>
      <p:sp>
        <p:nvSpPr>
          <p:cNvPr id="322" name="文本框 321">
            <a:extLst>
              <a:ext uri="{FF2B5EF4-FFF2-40B4-BE49-F238E27FC236}">
                <a16:creationId xmlns:a16="http://schemas.microsoft.com/office/drawing/2014/main" id="{F0C3BB49-3557-4EC8-95DF-A5FBA322C120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找准人物关系更吸引用户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343" name="文本框 342">
            <a:extLst>
              <a:ext uri="{FF2B5EF4-FFF2-40B4-BE49-F238E27FC236}">
                <a16:creationId xmlns:a16="http://schemas.microsoft.com/office/drawing/2014/main" id="{290D88FA-7F27-41ED-8AC5-B97932FAA9C8}"/>
              </a:ext>
            </a:extLst>
          </p:cNvPr>
          <p:cNvSpPr txBox="1"/>
          <p:nvPr/>
        </p:nvSpPr>
        <p:spPr>
          <a:xfrm>
            <a:off x="1840178" y="3740281"/>
            <a:ext cx="101376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父子</a:t>
            </a:r>
          </a:p>
        </p:txBody>
      </p:sp>
      <p:sp>
        <p:nvSpPr>
          <p:cNvPr id="344" name="文本框 343">
            <a:extLst>
              <a:ext uri="{FF2B5EF4-FFF2-40B4-BE49-F238E27FC236}">
                <a16:creationId xmlns:a16="http://schemas.microsoft.com/office/drawing/2014/main" id="{2C1CFE5C-1CC2-46B6-B1A1-C22CF34E1B32}"/>
              </a:ext>
            </a:extLst>
          </p:cNvPr>
          <p:cNvSpPr txBox="1"/>
          <p:nvPr/>
        </p:nvSpPr>
        <p:spPr>
          <a:xfrm>
            <a:off x="1840178" y="3324727"/>
            <a:ext cx="101376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母女</a:t>
            </a:r>
          </a:p>
        </p:txBody>
      </p:sp>
      <p:sp>
        <p:nvSpPr>
          <p:cNvPr id="345" name="文本框 344">
            <a:extLst>
              <a:ext uri="{FF2B5EF4-FFF2-40B4-BE49-F238E27FC236}">
                <a16:creationId xmlns:a16="http://schemas.microsoft.com/office/drawing/2014/main" id="{78973E28-862F-46F3-8530-37AC38384E58}"/>
              </a:ext>
            </a:extLst>
          </p:cNvPr>
          <p:cNvSpPr txBox="1"/>
          <p:nvPr/>
        </p:nvSpPr>
        <p:spPr>
          <a:xfrm>
            <a:off x="1840178" y="4120155"/>
            <a:ext cx="101376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兄妹</a:t>
            </a:r>
          </a:p>
        </p:txBody>
      </p:sp>
      <p:sp>
        <p:nvSpPr>
          <p:cNvPr id="346" name="文本框 345">
            <a:extLst>
              <a:ext uri="{FF2B5EF4-FFF2-40B4-BE49-F238E27FC236}">
                <a16:creationId xmlns:a16="http://schemas.microsoft.com/office/drawing/2014/main" id="{E17AC21F-8216-499F-9435-CF49CF2EA74A}"/>
              </a:ext>
            </a:extLst>
          </p:cNvPr>
          <p:cNvSpPr txBox="1"/>
          <p:nvPr/>
        </p:nvSpPr>
        <p:spPr>
          <a:xfrm>
            <a:off x="3622837" y="3346178"/>
            <a:ext cx="133574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老板员工</a:t>
            </a:r>
          </a:p>
        </p:txBody>
      </p:sp>
      <p:sp>
        <p:nvSpPr>
          <p:cNvPr id="347" name="文本框 346">
            <a:extLst>
              <a:ext uri="{FF2B5EF4-FFF2-40B4-BE49-F238E27FC236}">
                <a16:creationId xmlns:a16="http://schemas.microsoft.com/office/drawing/2014/main" id="{B5373260-2CDE-4BC5-AD01-9A7BDCC54806}"/>
              </a:ext>
            </a:extLst>
          </p:cNvPr>
          <p:cNvSpPr txBox="1"/>
          <p:nvPr/>
        </p:nvSpPr>
        <p:spPr>
          <a:xfrm>
            <a:off x="3622837" y="3734036"/>
            <a:ext cx="133574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领导下属</a:t>
            </a:r>
          </a:p>
        </p:txBody>
      </p:sp>
      <p:sp>
        <p:nvSpPr>
          <p:cNvPr id="348" name="文本框 347">
            <a:extLst>
              <a:ext uri="{FF2B5EF4-FFF2-40B4-BE49-F238E27FC236}">
                <a16:creationId xmlns:a16="http://schemas.microsoft.com/office/drawing/2014/main" id="{AEA412A9-636E-4AE0-84A4-7AE7A40D0612}"/>
              </a:ext>
            </a:extLst>
          </p:cNvPr>
          <p:cNvSpPr txBox="1"/>
          <p:nvPr/>
        </p:nvSpPr>
        <p:spPr>
          <a:xfrm>
            <a:off x="3622837" y="4102844"/>
            <a:ext cx="133574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甲方乙方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349" name="文本框 348">
            <a:extLst>
              <a:ext uri="{FF2B5EF4-FFF2-40B4-BE49-F238E27FC236}">
                <a16:creationId xmlns:a16="http://schemas.microsoft.com/office/drawing/2014/main" id="{F579596F-526B-4041-9E53-CF4E883A272C}"/>
              </a:ext>
            </a:extLst>
          </p:cNvPr>
          <p:cNvSpPr txBox="1"/>
          <p:nvPr/>
        </p:nvSpPr>
        <p:spPr>
          <a:xfrm>
            <a:off x="5784241" y="3348527"/>
            <a:ext cx="109057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夫妻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350" name="文本框 349">
            <a:extLst>
              <a:ext uri="{FF2B5EF4-FFF2-40B4-BE49-F238E27FC236}">
                <a16:creationId xmlns:a16="http://schemas.microsoft.com/office/drawing/2014/main" id="{EDE52CB7-401B-4AA0-9414-F65A1F38AD3D}"/>
              </a:ext>
            </a:extLst>
          </p:cNvPr>
          <p:cNvSpPr txBox="1"/>
          <p:nvPr/>
        </p:nvSpPr>
        <p:spPr>
          <a:xfrm>
            <a:off x="5775325" y="3738430"/>
            <a:ext cx="109057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情侣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352" name="文本框 351">
            <a:extLst>
              <a:ext uri="{FF2B5EF4-FFF2-40B4-BE49-F238E27FC236}">
                <a16:creationId xmlns:a16="http://schemas.microsoft.com/office/drawing/2014/main" id="{9F53FAED-4166-43ED-949A-B76245B16165}"/>
              </a:ext>
            </a:extLst>
          </p:cNvPr>
          <p:cNvSpPr txBox="1"/>
          <p:nvPr/>
        </p:nvSpPr>
        <p:spPr>
          <a:xfrm>
            <a:off x="5783531" y="4120282"/>
            <a:ext cx="109057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闺蜜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353" name="文本框 352">
            <a:extLst>
              <a:ext uri="{FF2B5EF4-FFF2-40B4-BE49-F238E27FC236}">
                <a16:creationId xmlns:a16="http://schemas.microsoft.com/office/drawing/2014/main" id="{6B8B8C0B-2670-4734-9B00-A7C445A1B3EC}"/>
              </a:ext>
            </a:extLst>
          </p:cNvPr>
          <p:cNvSpPr txBox="1"/>
          <p:nvPr/>
        </p:nvSpPr>
        <p:spPr>
          <a:xfrm>
            <a:off x="7584211" y="3348414"/>
            <a:ext cx="1622353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师生师徒</a:t>
            </a:r>
          </a:p>
        </p:txBody>
      </p:sp>
      <p:sp>
        <p:nvSpPr>
          <p:cNvPr id="354" name="文本框 353">
            <a:extLst>
              <a:ext uri="{FF2B5EF4-FFF2-40B4-BE49-F238E27FC236}">
                <a16:creationId xmlns:a16="http://schemas.microsoft.com/office/drawing/2014/main" id="{7F9AC04B-DA2C-45C0-B3EE-1DF2141B5CB0}"/>
              </a:ext>
            </a:extLst>
          </p:cNvPr>
          <p:cNvSpPr txBox="1"/>
          <p:nvPr/>
        </p:nvSpPr>
        <p:spPr>
          <a:xfrm>
            <a:off x="7604016" y="3711791"/>
            <a:ext cx="105132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医生病人</a:t>
            </a:r>
          </a:p>
        </p:txBody>
      </p:sp>
      <p:sp>
        <p:nvSpPr>
          <p:cNvPr id="356" name="文本框 355">
            <a:extLst>
              <a:ext uri="{FF2B5EF4-FFF2-40B4-BE49-F238E27FC236}">
                <a16:creationId xmlns:a16="http://schemas.microsoft.com/office/drawing/2014/main" id="{46BDAB4A-37B1-4B92-BFBF-3816C004E4A4}"/>
              </a:ext>
            </a:extLst>
          </p:cNvPr>
          <p:cNvSpPr txBox="1"/>
          <p:nvPr/>
        </p:nvSpPr>
        <p:spPr>
          <a:xfrm>
            <a:off x="7604252" y="4125843"/>
            <a:ext cx="1622353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明星粉丝</a:t>
            </a:r>
          </a:p>
        </p:txBody>
      </p:sp>
      <p:sp>
        <p:nvSpPr>
          <p:cNvPr id="357" name="文本框 356">
            <a:extLst>
              <a:ext uri="{FF2B5EF4-FFF2-40B4-BE49-F238E27FC236}">
                <a16:creationId xmlns:a16="http://schemas.microsoft.com/office/drawing/2014/main" id="{D7282D11-1086-4B9D-910F-F43BD9419A48}"/>
              </a:ext>
            </a:extLst>
          </p:cNvPr>
          <p:cNvSpPr txBox="1"/>
          <p:nvPr/>
        </p:nvSpPr>
        <p:spPr>
          <a:xfrm>
            <a:off x="9571480" y="3342920"/>
            <a:ext cx="121141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人和宠物</a:t>
            </a:r>
          </a:p>
        </p:txBody>
      </p:sp>
      <p:sp>
        <p:nvSpPr>
          <p:cNvPr id="358" name="文本框 357">
            <a:extLst>
              <a:ext uri="{FF2B5EF4-FFF2-40B4-BE49-F238E27FC236}">
                <a16:creationId xmlns:a16="http://schemas.microsoft.com/office/drawing/2014/main" id="{3948CEC4-C267-40E9-A03E-6BB528B195A5}"/>
              </a:ext>
            </a:extLst>
          </p:cNvPr>
          <p:cNvSpPr txBox="1"/>
          <p:nvPr/>
        </p:nvSpPr>
        <p:spPr>
          <a:xfrm>
            <a:off x="9561245" y="3748970"/>
            <a:ext cx="121141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陌生社交</a:t>
            </a:r>
          </a:p>
        </p:txBody>
      </p:sp>
      <p:sp>
        <p:nvSpPr>
          <p:cNvPr id="359" name="文本框 358">
            <a:extLst>
              <a:ext uri="{FF2B5EF4-FFF2-40B4-BE49-F238E27FC236}">
                <a16:creationId xmlns:a16="http://schemas.microsoft.com/office/drawing/2014/main" id="{EF1D213A-CDA8-413A-8D77-A8C8BB4B0F84}"/>
              </a:ext>
            </a:extLst>
          </p:cNvPr>
          <p:cNvSpPr txBox="1"/>
          <p:nvPr/>
        </p:nvSpPr>
        <p:spPr>
          <a:xfrm>
            <a:off x="9561245" y="4102454"/>
            <a:ext cx="1211416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虚拟交互</a:t>
            </a:r>
          </a:p>
        </p:txBody>
      </p:sp>
    </p:spTree>
    <p:extLst>
      <p:ext uri="{BB962C8B-B14F-4D97-AF65-F5344CB8AC3E}">
        <p14:creationId xmlns:p14="http://schemas.microsoft.com/office/powerpoint/2010/main" val="255787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59B6D7D5-098A-43FD-BE79-62B4032A4C2F}"/>
              </a:ext>
            </a:extLst>
          </p:cNvPr>
          <p:cNvGrpSpPr/>
          <p:nvPr/>
        </p:nvGrpSpPr>
        <p:grpSpPr>
          <a:xfrm>
            <a:off x="2052865" y="2722198"/>
            <a:ext cx="8369966" cy="1221873"/>
            <a:chOff x="2052865" y="2712626"/>
            <a:chExt cx="8369966" cy="122187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9BE4FCD-1197-4420-BAC9-4047B92FD93E}"/>
                </a:ext>
              </a:extLst>
            </p:cNvPr>
            <p:cNvGrpSpPr/>
            <p:nvPr/>
          </p:nvGrpSpPr>
          <p:grpSpPr>
            <a:xfrm>
              <a:off x="2052865" y="3436638"/>
              <a:ext cx="327602" cy="263159"/>
              <a:chOff x="2477169" y="3165935"/>
              <a:chExt cx="686603" cy="551540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673C65CC-A56E-4279-9FDE-8F387180FFE9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 rot="3203706">
                <a:off x="2470122" y="3289255"/>
                <a:ext cx="435267" cy="421174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1AED6DE2-8133-468C-BF66-A30B72914AB1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20567070">
                <a:off x="2585191" y="3165935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4AB200AA-413F-4549-AC59-7BBD027C43DB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1399479">
                <a:off x="2728505" y="3230689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0F4CFE9-38FA-4C91-91A0-DB0D2273F3BA}"/>
                </a:ext>
              </a:extLst>
            </p:cNvPr>
            <p:cNvGrpSpPr/>
            <p:nvPr/>
          </p:nvGrpSpPr>
          <p:grpSpPr>
            <a:xfrm>
              <a:off x="2199208" y="2712626"/>
              <a:ext cx="8223623" cy="1221873"/>
              <a:chOff x="2146538" y="2712626"/>
              <a:chExt cx="8223623" cy="1221873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67B1C00-7EB2-4F9F-BCCA-A49C4E31AE9D}"/>
                  </a:ext>
                </a:extLst>
              </p:cNvPr>
              <p:cNvSpPr txBox="1"/>
              <p:nvPr/>
            </p:nvSpPr>
            <p:spPr>
              <a:xfrm>
                <a:off x="2932907" y="3044279"/>
                <a:ext cx="7437254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5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掌握推荐和算法运营技巧</a:t>
                </a: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48E958D-93D2-4FB4-9B01-E22AA594AC87}"/>
                  </a:ext>
                </a:extLst>
              </p:cNvPr>
              <p:cNvSpPr txBox="1"/>
              <p:nvPr/>
            </p:nvSpPr>
            <p:spPr>
              <a:xfrm>
                <a:off x="2146538" y="2712626"/>
                <a:ext cx="948978" cy="122187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6000" b="1" dirty="0">
                    <a:ln w="2857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03</a:t>
                </a:r>
                <a:endParaRPr lang="zh-CN" altLang="zh-CN" sz="6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002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: 圆角 136">
            <a:extLst>
              <a:ext uri="{FF2B5EF4-FFF2-40B4-BE49-F238E27FC236}">
                <a16:creationId xmlns:a16="http://schemas.microsoft.com/office/drawing/2014/main" id="{1E119A8A-605D-4B7A-96C0-FB34C797392F}"/>
              </a:ext>
            </a:extLst>
          </p:cNvPr>
          <p:cNvSpPr/>
          <p:nvPr/>
        </p:nvSpPr>
        <p:spPr>
          <a:xfrm flipH="1">
            <a:off x="8022338" y="4688911"/>
            <a:ext cx="2872692" cy="1224037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1397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: 圆角 120">
            <a:extLst>
              <a:ext uri="{FF2B5EF4-FFF2-40B4-BE49-F238E27FC236}">
                <a16:creationId xmlns:a16="http://schemas.microsoft.com/office/drawing/2014/main" id="{9FE3D86D-3E89-45E0-97D2-8891DDE0F34C}"/>
              </a:ext>
            </a:extLst>
          </p:cNvPr>
          <p:cNvSpPr/>
          <p:nvPr/>
        </p:nvSpPr>
        <p:spPr>
          <a:xfrm flipH="1">
            <a:off x="4758315" y="4688911"/>
            <a:ext cx="2872692" cy="1224037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1397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7713C304-A204-498B-A1AE-AC3AC6B8F74D}"/>
              </a:ext>
            </a:extLst>
          </p:cNvPr>
          <p:cNvGrpSpPr/>
          <p:nvPr/>
        </p:nvGrpSpPr>
        <p:grpSpPr>
          <a:xfrm>
            <a:off x="1296970" y="1795347"/>
            <a:ext cx="3070014" cy="2667238"/>
            <a:chOff x="1293610" y="1795347"/>
            <a:chExt cx="3070014" cy="266723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0653F4A4-42E9-422D-B40F-83C715B88CE0}"/>
                </a:ext>
              </a:extLst>
            </p:cNvPr>
            <p:cNvSpPr/>
            <p:nvPr/>
          </p:nvSpPr>
          <p:spPr>
            <a:xfrm flipH="1">
              <a:off x="1490932" y="1945737"/>
              <a:ext cx="2872692" cy="2516848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413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9C80A833-6B92-436D-855D-E2A700672D42}"/>
                </a:ext>
              </a:extLst>
            </p:cNvPr>
            <p:cNvGrpSpPr/>
            <p:nvPr/>
          </p:nvGrpSpPr>
          <p:grpSpPr>
            <a:xfrm>
              <a:off x="1293610" y="1795347"/>
              <a:ext cx="2507086" cy="1037577"/>
              <a:chOff x="1293610" y="1795347"/>
              <a:chExt cx="2507086" cy="1037577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9610D8B3-7A82-4DB1-ACBF-4A823B15D7D1}"/>
                  </a:ext>
                </a:extLst>
              </p:cNvPr>
              <p:cNvGrpSpPr/>
              <p:nvPr/>
            </p:nvGrpSpPr>
            <p:grpSpPr>
              <a:xfrm>
                <a:off x="1293610" y="2119409"/>
                <a:ext cx="2155786" cy="713515"/>
                <a:chOff x="1654857" y="2787634"/>
                <a:chExt cx="2155786" cy="713515"/>
              </a:xfrm>
            </p:grpSpPr>
            <p:sp>
              <p:nvSpPr>
                <p:cNvPr id="69" name="矩形: 圆角 68">
                  <a:extLst>
                    <a:ext uri="{FF2B5EF4-FFF2-40B4-BE49-F238E27FC236}">
                      <a16:creationId xmlns:a16="http://schemas.microsoft.com/office/drawing/2014/main" id="{DEB8BE80-FEAF-4E4F-843D-2ADA1ED4BA47}"/>
                    </a:ext>
                  </a:extLst>
                </p:cNvPr>
                <p:cNvSpPr/>
                <p:nvPr/>
              </p:nvSpPr>
              <p:spPr>
                <a:xfrm>
                  <a:off x="1654857" y="2787634"/>
                  <a:ext cx="21557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7DE345F5-F2F6-4C30-9F24-E0CEA034D6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1541" y="3321231"/>
                  <a:ext cx="173797" cy="179918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" name="图形 12">
                <a:extLst>
                  <a:ext uri="{FF2B5EF4-FFF2-40B4-BE49-F238E27FC236}">
                    <a16:creationId xmlns:a16="http://schemas.microsoft.com/office/drawing/2014/main" id="{38EE21C4-7E34-40B9-B563-F6B9E3D43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207622" y="1795347"/>
                <a:ext cx="593074" cy="593074"/>
              </a:xfrm>
              <a:prstGeom prst="rect">
                <a:avLst/>
              </a:prstGeom>
            </p:spPr>
          </p:pic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D0A7D2-687E-4860-9ABC-023EF8C56846}"/>
                  </a:ext>
                </a:extLst>
              </p:cNvPr>
              <p:cNvSpPr txBox="1"/>
              <p:nvPr/>
            </p:nvSpPr>
            <p:spPr>
              <a:xfrm>
                <a:off x="1629379" y="2304698"/>
                <a:ext cx="1484248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zh-CN" altLang="en-US" sz="2500" b="1" kern="1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算法推荐</a:t>
                </a:r>
                <a:endParaRPr lang="zh-CN" altLang="zh-CN" sz="2500" kern="100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7AB3C2A8-E9A1-4B12-BEB7-D3654049F657}"/>
              </a:ext>
            </a:extLst>
          </p:cNvPr>
          <p:cNvGrpSpPr/>
          <p:nvPr/>
        </p:nvGrpSpPr>
        <p:grpSpPr>
          <a:xfrm>
            <a:off x="7811989" y="1838279"/>
            <a:ext cx="3083041" cy="2642937"/>
            <a:chOff x="7808629" y="1838279"/>
            <a:chExt cx="3083041" cy="264293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59871F0C-D793-4945-8461-E68C01336E6D}"/>
                </a:ext>
              </a:extLst>
            </p:cNvPr>
            <p:cNvSpPr/>
            <p:nvPr/>
          </p:nvSpPr>
          <p:spPr>
            <a:xfrm flipH="1">
              <a:off x="8018978" y="1945736"/>
              <a:ext cx="2872692" cy="2535480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413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52DD7C83-9DB5-4D52-8029-DC780F4B0A86}"/>
                </a:ext>
              </a:extLst>
            </p:cNvPr>
            <p:cNvGrpSpPr/>
            <p:nvPr/>
          </p:nvGrpSpPr>
          <p:grpSpPr>
            <a:xfrm>
              <a:off x="7808629" y="1838279"/>
              <a:ext cx="2460810" cy="1013078"/>
              <a:chOff x="7808629" y="1838279"/>
              <a:chExt cx="2460810" cy="1013078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6B121020-FCEE-4225-BBB7-EE67E9D2B5B2}"/>
                  </a:ext>
                </a:extLst>
              </p:cNvPr>
              <p:cNvGrpSpPr/>
              <p:nvPr/>
            </p:nvGrpSpPr>
            <p:grpSpPr>
              <a:xfrm>
                <a:off x="7808629" y="2137842"/>
                <a:ext cx="2155786" cy="713515"/>
                <a:chOff x="1654857" y="2787634"/>
                <a:chExt cx="2155786" cy="713515"/>
              </a:xfrm>
            </p:grpSpPr>
            <p:sp>
              <p:nvSpPr>
                <p:cNvPr id="65" name="矩形: 圆角 64">
                  <a:extLst>
                    <a:ext uri="{FF2B5EF4-FFF2-40B4-BE49-F238E27FC236}">
                      <a16:creationId xmlns:a16="http://schemas.microsoft.com/office/drawing/2014/main" id="{C01BC42D-C367-47FF-965B-354BFC1A6869}"/>
                    </a:ext>
                  </a:extLst>
                </p:cNvPr>
                <p:cNvSpPr/>
                <p:nvPr/>
              </p:nvSpPr>
              <p:spPr>
                <a:xfrm>
                  <a:off x="1654857" y="2787634"/>
                  <a:ext cx="21557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7ECB5EAF-9874-48C6-9E46-7128679145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1541" y="3321231"/>
                  <a:ext cx="173797" cy="179918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A5A84FC-00DC-4B9C-8FC2-82374D58E5C6}"/>
                  </a:ext>
                </a:extLst>
              </p:cNvPr>
              <p:cNvSpPr txBox="1"/>
              <p:nvPr/>
            </p:nvSpPr>
            <p:spPr>
              <a:xfrm>
                <a:off x="8211708" y="2330972"/>
                <a:ext cx="1484248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zh-CN" altLang="en-US" sz="2500" b="1" kern="100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社交</a:t>
                </a:r>
                <a:r>
                  <a:rPr lang="zh-CN" altLang="en-US" sz="2500" b="1" kern="1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推荐</a:t>
                </a:r>
                <a:endParaRPr lang="zh-CN" altLang="zh-CN" sz="2500" kern="100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E28AB543-94A5-49AC-AC77-07F80A016F04}"/>
                  </a:ext>
                </a:extLst>
              </p:cNvPr>
              <p:cNvGrpSpPr/>
              <p:nvPr/>
            </p:nvGrpSpPr>
            <p:grpSpPr>
              <a:xfrm>
                <a:off x="9676365" y="1838279"/>
                <a:ext cx="593074" cy="593074"/>
                <a:chOff x="6459601" y="1838279"/>
                <a:chExt cx="593074" cy="593074"/>
              </a:xfrm>
            </p:grpSpPr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5CAD6385-8EB0-4ADD-8FD4-372476A3D580}"/>
                    </a:ext>
                  </a:extLst>
                </p:cNvPr>
                <p:cNvSpPr/>
                <p:nvPr/>
              </p:nvSpPr>
              <p:spPr>
                <a:xfrm>
                  <a:off x="6459601" y="1838279"/>
                  <a:ext cx="593074" cy="593074"/>
                </a:xfrm>
                <a:custGeom>
                  <a:avLst/>
                  <a:gdLst>
                    <a:gd name="connsiteX0" fmla="*/ 0 w 593074"/>
                    <a:gd name="connsiteY0" fmla="*/ 0 h 593074"/>
                    <a:gd name="connsiteX1" fmla="*/ 593074 w 593074"/>
                    <a:gd name="connsiteY1" fmla="*/ 0 h 593074"/>
                    <a:gd name="connsiteX2" fmla="*/ 593074 w 593074"/>
                    <a:gd name="connsiteY2" fmla="*/ 593074 h 593074"/>
                    <a:gd name="connsiteX3" fmla="*/ 0 w 593074"/>
                    <a:gd name="connsiteY3" fmla="*/ 593074 h 59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074" h="593074">
                      <a:moveTo>
                        <a:pt x="0" y="0"/>
                      </a:moveTo>
                      <a:lnTo>
                        <a:pt x="593074" y="0"/>
                      </a:lnTo>
                      <a:lnTo>
                        <a:pt x="593074" y="593074"/>
                      </a:lnTo>
                      <a:lnTo>
                        <a:pt x="0" y="59307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123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:a16="http://schemas.microsoft.com/office/drawing/2014/main" id="{5FE907B4-F6DF-4653-9FB8-22FD924FB151}"/>
                    </a:ext>
                  </a:extLst>
                </p:cNvPr>
                <p:cNvSpPr/>
                <p:nvPr/>
              </p:nvSpPr>
              <p:spPr>
                <a:xfrm>
                  <a:off x="6509023" y="188770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99" name="组合 98">
                  <a:extLst>
                    <a:ext uri="{FF2B5EF4-FFF2-40B4-BE49-F238E27FC236}">
                      <a16:creationId xmlns:a16="http://schemas.microsoft.com/office/drawing/2014/main" id="{A5188981-8882-4F51-8B14-D4DB64C6B834}"/>
                    </a:ext>
                  </a:extLst>
                </p:cNvPr>
                <p:cNvGrpSpPr/>
                <p:nvPr/>
              </p:nvGrpSpPr>
              <p:grpSpPr>
                <a:xfrm>
                  <a:off x="6613969" y="1992647"/>
                  <a:ext cx="275996" cy="275996"/>
                  <a:chOff x="7256576" y="1457555"/>
                  <a:chExt cx="275996" cy="275996"/>
                </a:xfrm>
              </p:grpSpPr>
              <p:sp>
                <p:nvSpPr>
                  <p:cNvPr id="100" name="任意多边形: 形状 99">
                    <a:extLst>
                      <a:ext uri="{FF2B5EF4-FFF2-40B4-BE49-F238E27FC236}">
                        <a16:creationId xmlns:a16="http://schemas.microsoft.com/office/drawing/2014/main" id="{1212E4AE-DBFC-4ED9-817F-9A9BA3E97836}"/>
                      </a:ext>
                    </a:extLst>
                  </p:cNvPr>
                  <p:cNvSpPr/>
                  <p:nvPr/>
                </p:nvSpPr>
                <p:spPr>
                  <a:xfrm>
                    <a:off x="7256576" y="1457555"/>
                    <a:ext cx="275996" cy="275996"/>
                  </a:xfrm>
                  <a:custGeom>
                    <a:avLst/>
                    <a:gdLst>
                      <a:gd name="connsiteX0" fmla="*/ 0 w 434453"/>
                      <a:gd name="connsiteY0" fmla="*/ 0 h 434453"/>
                      <a:gd name="connsiteX1" fmla="*/ 434453 w 434453"/>
                      <a:gd name="connsiteY1" fmla="*/ 0 h 434453"/>
                      <a:gd name="connsiteX2" fmla="*/ 434453 w 434453"/>
                      <a:gd name="connsiteY2" fmla="*/ 434453 h 434453"/>
                      <a:gd name="connsiteX3" fmla="*/ 0 w 434453"/>
                      <a:gd name="connsiteY3" fmla="*/ 434453 h 434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453" h="434453">
                        <a:moveTo>
                          <a:pt x="0" y="0"/>
                        </a:moveTo>
                        <a:lnTo>
                          <a:pt x="434453" y="0"/>
                        </a:lnTo>
                        <a:lnTo>
                          <a:pt x="434453" y="434453"/>
                        </a:lnTo>
                        <a:lnTo>
                          <a:pt x="0" y="43445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893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0">
                    <a:extLst>
                      <a:ext uri="{FF2B5EF4-FFF2-40B4-BE49-F238E27FC236}">
                        <a16:creationId xmlns:a16="http://schemas.microsoft.com/office/drawing/2014/main" id="{1DD7F812-4676-4328-A927-61E1608B9FAB}"/>
                      </a:ext>
                    </a:extLst>
                  </p:cNvPr>
                  <p:cNvSpPr/>
                  <p:nvPr/>
                </p:nvSpPr>
                <p:spPr>
                  <a:xfrm>
                    <a:off x="7383074" y="1584053"/>
                    <a:ext cx="126498" cy="109248"/>
                  </a:xfrm>
                  <a:custGeom>
                    <a:avLst/>
                    <a:gdLst>
                      <a:gd name="connsiteX0" fmla="*/ 99562 w 199124"/>
                      <a:gd name="connsiteY0" fmla="*/ 144818 h 171970"/>
                      <a:gd name="connsiteX1" fmla="*/ 0 w 199124"/>
                      <a:gd name="connsiteY1" fmla="*/ 144818 h 171970"/>
                      <a:gd name="connsiteX2" fmla="*/ 0 w 199124"/>
                      <a:gd name="connsiteY2" fmla="*/ 72409 h 171970"/>
                      <a:gd name="connsiteX3" fmla="*/ 126715 w 199124"/>
                      <a:gd name="connsiteY3" fmla="*/ 72409 h 171970"/>
                      <a:gd name="connsiteX4" fmla="*/ 126715 w 199124"/>
                      <a:gd name="connsiteY4" fmla="*/ 0 h 171970"/>
                      <a:gd name="connsiteX5" fmla="*/ 199124 w 199124"/>
                      <a:gd name="connsiteY5" fmla="*/ 0 h 171970"/>
                      <a:gd name="connsiteX6" fmla="*/ 199124 w 199124"/>
                      <a:gd name="connsiteY6" fmla="*/ 144818 h 171970"/>
                      <a:gd name="connsiteX7" fmla="*/ 153869 w 199124"/>
                      <a:gd name="connsiteY7" fmla="*/ 144818 h 171970"/>
                      <a:gd name="connsiteX8" fmla="*/ 126715 w 199124"/>
                      <a:gd name="connsiteY8" fmla="*/ 171971 h 171970"/>
                      <a:gd name="connsiteX9" fmla="*/ 99562 w 199124"/>
                      <a:gd name="connsiteY9" fmla="*/ 144818 h 171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9124" h="171970">
                        <a:moveTo>
                          <a:pt x="99562" y="144818"/>
                        </a:moveTo>
                        <a:lnTo>
                          <a:pt x="0" y="144818"/>
                        </a:lnTo>
                        <a:lnTo>
                          <a:pt x="0" y="72409"/>
                        </a:lnTo>
                        <a:lnTo>
                          <a:pt x="126715" y="72409"/>
                        </a:lnTo>
                        <a:lnTo>
                          <a:pt x="126715" y="0"/>
                        </a:lnTo>
                        <a:lnTo>
                          <a:pt x="199124" y="0"/>
                        </a:lnTo>
                        <a:lnTo>
                          <a:pt x="199124" y="144818"/>
                        </a:lnTo>
                        <a:lnTo>
                          <a:pt x="153869" y="144818"/>
                        </a:lnTo>
                        <a:lnTo>
                          <a:pt x="126715" y="171971"/>
                        </a:lnTo>
                        <a:lnTo>
                          <a:pt x="99562" y="144818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02" name="任意多边形: 形状 101">
                    <a:extLst>
                      <a:ext uri="{FF2B5EF4-FFF2-40B4-BE49-F238E27FC236}">
                        <a16:creationId xmlns:a16="http://schemas.microsoft.com/office/drawing/2014/main" id="{7299C038-C852-4187-9585-E880D0081FD5}"/>
                      </a:ext>
                    </a:extLst>
                  </p:cNvPr>
                  <p:cNvSpPr/>
                  <p:nvPr/>
                </p:nvSpPr>
                <p:spPr>
                  <a:xfrm>
                    <a:off x="7279575" y="1492054"/>
                    <a:ext cx="183997" cy="160997"/>
                  </a:xfrm>
                  <a:custGeom>
                    <a:avLst/>
                    <a:gdLst>
                      <a:gd name="connsiteX0" fmla="*/ 0 w 289635"/>
                      <a:gd name="connsiteY0" fmla="*/ 0 h 253430"/>
                      <a:gd name="connsiteX1" fmla="*/ 289635 w 289635"/>
                      <a:gd name="connsiteY1" fmla="*/ 0 h 253430"/>
                      <a:gd name="connsiteX2" fmla="*/ 289635 w 289635"/>
                      <a:gd name="connsiteY2" fmla="*/ 217227 h 253430"/>
                      <a:gd name="connsiteX3" fmla="*/ 117664 w 289635"/>
                      <a:gd name="connsiteY3" fmla="*/ 217227 h 253430"/>
                      <a:gd name="connsiteX4" fmla="*/ 81460 w 289635"/>
                      <a:gd name="connsiteY4" fmla="*/ 253431 h 253430"/>
                      <a:gd name="connsiteX5" fmla="*/ 45256 w 289635"/>
                      <a:gd name="connsiteY5" fmla="*/ 217227 h 253430"/>
                      <a:gd name="connsiteX6" fmla="*/ 0 w 289635"/>
                      <a:gd name="connsiteY6" fmla="*/ 217227 h 253430"/>
                      <a:gd name="connsiteX7" fmla="*/ 0 w 289635"/>
                      <a:gd name="connsiteY7" fmla="*/ 0 h 253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9635" h="253430">
                        <a:moveTo>
                          <a:pt x="0" y="0"/>
                        </a:moveTo>
                        <a:lnTo>
                          <a:pt x="289635" y="0"/>
                        </a:lnTo>
                        <a:lnTo>
                          <a:pt x="289635" y="217227"/>
                        </a:lnTo>
                        <a:lnTo>
                          <a:pt x="117664" y="217227"/>
                        </a:lnTo>
                        <a:lnTo>
                          <a:pt x="81460" y="253431"/>
                        </a:lnTo>
                        <a:lnTo>
                          <a:pt x="45256" y="217227"/>
                        </a:lnTo>
                        <a:lnTo>
                          <a:pt x="0" y="21722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" name="任意多边形: 形状 102">
                    <a:extLst>
                      <a:ext uri="{FF2B5EF4-FFF2-40B4-BE49-F238E27FC236}">
                        <a16:creationId xmlns:a16="http://schemas.microsoft.com/office/drawing/2014/main" id="{AFBA9ADD-DC3F-420F-A51B-E8DACAE8AA4A}"/>
                      </a:ext>
                    </a:extLst>
                  </p:cNvPr>
                  <p:cNvSpPr/>
                  <p:nvPr/>
                </p:nvSpPr>
                <p:spPr>
                  <a:xfrm>
                    <a:off x="7365824" y="1561053"/>
                    <a:ext cx="5750" cy="5750"/>
                  </a:xfrm>
                  <a:custGeom>
                    <a:avLst/>
                    <a:gdLst>
                      <a:gd name="connsiteX0" fmla="*/ 0 w 9051"/>
                      <a:gd name="connsiteY0" fmla="*/ 0 h 9051"/>
                      <a:gd name="connsiteX1" fmla="*/ 9051 w 9051"/>
                      <a:gd name="connsiteY1" fmla="*/ 0 h 9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51" h="9051">
                        <a:moveTo>
                          <a:pt x="0" y="0"/>
                        </a:moveTo>
                        <a:lnTo>
                          <a:pt x="9051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任意多边形: 形状 103">
                    <a:extLst>
                      <a:ext uri="{FF2B5EF4-FFF2-40B4-BE49-F238E27FC236}">
                        <a16:creationId xmlns:a16="http://schemas.microsoft.com/office/drawing/2014/main" id="{F2417C8A-2321-4420-A55E-46C79E8E4089}"/>
                      </a:ext>
                    </a:extLst>
                  </p:cNvPr>
                  <p:cNvSpPr/>
                  <p:nvPr/>
                </p:nvSpPr>
                <p:spPr>
                  <a:xfrm>
                    <a:off x="7406073" y="1561053"/>
                    <a:ext cx="5750" cy="5750"/>
                  </a:xfrm>
                  <a:custGeom>
                    <a:avLst/>
                    <a:gdLst>
                      <a:gd name="connsiteX0" fmla="*/ 0 w 9051"/>
                      <a:gd name="connsiteY0" fmla="*/ 0 h 9051"/>
                      <a:gd name="connsiteX1" fmla="*/ 9051 w 9051"/>
                      <a:gd name="connsiteY1" fmla="*/ 0 h 9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51" h="9051">
                        <a:moveTo>
                          <a:pt x="0" y="0"/>
                        </a:moveTo>
                        <a:lnTo>
                          <a:pt x="9051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任意多边形: 形状 104">
                    <a:extLst>
                      <a:ext uri="{FF2B5EF4-FFF2-40B4-BE49-F238E27FC236}">
                        <a16:creationId xmlns:a16="http://schemas.microsoft.com/office/drawing/2014/main" id="{836A9401-518A-4E9A-9596-159204DED16A}"/>
                      </a:ext>
                    </a:extLst>
                  </p:cNvPr>
                  <p:cNvSpPr/>
                  <p:nvPr/>
                </p:nvSpPr>
                <p:spPr>
                  <a:xfrm>
                    <a:off x="7325575" y="1561053"/>
                    <a:ext cx="5750" cy="5750"/>
                  </a:xfrm>
                  <a:custGeom>
                    <a:avLst/>
                    <a:gdLst>
                      <a:gd name="connsiteX0" fmla="*/ 0 w 9051"/>
                      <a:gd name="connsiteY0" fmla="*/ 0 h 9051"/>
                      <a:gd name="connsiteX1" fmla="*/ 9051 w 9051"/>
                      <a:gd name="connsiteY1" fmla="*/ 0 h 9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51" h="9051">
                        <a:moveTo>
                          <a:pt x="0" y="0"/>
                        </a:moveTo>
                        <a:lnTo>
                          <a:pt x="9051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72E0C2D1-01F0-448A-B551-D72F7455150F}"/>
              </a:ext>
            </a:extLst>
          </p:cNvPr>
          <p:cNvGrpSpPr/>
          <p:nvPr/>
        </p:nvGrpSpPr>
        <p:grpSpPr>
          <a:xfrm>
            <a:off x="4562611" y="1838279"/>
            <a:ext cx="3068396" cy="2642937"/>
            <a:chOff x="4559251" y="1838279"/>
            <a:chExt cx="3068396" cy="2642937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A6DBE677-B118-459D-A0FD-33BC62DC0B98}"/>
                </a:ext>
              </a:extLst>
            </p:cNvPr>
            <p:cNvSpPr/>
            <p:nvPr/>
          </p:nvSpPr>
          <p:spPr>
            <a:xfrm flipH="1">
              <a:off x="4754955" y="1945736"/>
              <a:ext cx="2872692" cy="2535480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413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CD9B7BA0-18D0-42E8-87FF-96AFED34328C}"/>
                </a:ext>
              </a:extLst>
            </p:cNvPr>
            <p:cNvGrpSpPr/>
            <p:nvPr/>
          </p:nvGrpSpPr>
          <p:grpSpPr>
            <a:xfrm>
              <a:off x="4559251" y="1838279"/>
              <a:ext cx="2493424" cy="1004423"/>
              <a:chOff x="4559251" y="1838279"/>
              <a:chExt cx="2493424" cy="1004423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915429B7-8CC2-4B43-93FD-46D9ED446F0F}"/>
                  </a:ext>
                </a:extLst>
              </p:cNvPr>
              <p:cNvGrpSpPr/>
              <p:nvPr/>
            </p:nvGrpSpPr>
            <p:grpSpPr>
              <a:xfrm>
                <a:off x="4559251" y="2129187"/>
                <a:ext cx="2155786" cy="713515"/>
                <a:chOff x="1654857" y="2787634"/>
                <a:chExt cx="2155786" cy="713515"/>
              </a:xfrm>
            </p:grpSpPr>
            <p:sp>
              <p:nvSpPr>
                <p:cNvPr id="67" name="矩形: 圆角 66">
                  <a:extLst>
                    <a:ext uri="{FF2B5EF4-FFF2-40B4-BE49-F238E27FC236}">
                      <a16:creationId xmlns:a16="http://schemas.microsoft.com/office/drawing/2014/main" id="{F3DB815C-B111-4A4E-A588-F42B0EFBA085}"/>
                    </a:ext>
                  </a:extLst>
                </p:cNvPr>
                <p:cNvSpPr/>
                <p:nvPr/>
              </p:nvSpPr>
              <p:spPr>
                <a:xfrm>
                  <a:off x="1654857" y="2787634"/>
                  <a:ext cx="21557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DC9DDB26-F86F-4F68-95FA-E7B68494D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63921" y="3321231"/>
                  <a:ext cx="173797" cy="179918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29464EE-15A5-46D6-8070-C3068B3B6D04}"/>
                  </a:ext>
                </a:extLst>
              </p:cNvPr>
              <p:cNvSpPr txBox="1"/>
              <p:nvPr/>
            </p:nvSpPr>
            <p:spPr>
              <a:xfrm>
                <a:off x="4884440" y="2310693"/>
                <a:ext cx="1484248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zh-CN" altLang="en-US" sz="2500" b="1" kern="100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编辑</a:t>
                </a:r>
                <a:r>
                  <a:rPr lang="zh-CN" altLang="en-US" sz="2500" b="1" kern="1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推荐</a:t>
                </a:r>
                <a:endParaRPr lang="zh-CN" altLang="zh-CN" sz="2500" kern="100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grpSp>
            <p:nvGrpSpPr>
              <p:cNvPr id="95" name="组合 94">
                <a:extLst>
                  <a:ext uri="{FF2B5EF4-FFF2-40B4-BE49-F238E27FC236}">
                    <a16:creationId xmlns:a16="http://schemas.microsoft.com/office/drawing/2014/main" id="{60545717-6531-443A-BE2F-3D695E8D310D}"/>
                  </a:ext>
                </a:extLst>
              </p:cNvPr>
              <p:cNvGrpSpPr/>
              <p:nvPr/>
            </p:nvGrpSpPr>
            <p:grpSpPr>
              <a:xfrm>
                <a:off x="6459601" y="1838279"/>
                <a:ext cx="593074" cy="593074"/>
                <a:chOff x="6459601" y="1838279"/>
                <a:chExt cx="593074" cy="593074"/>
              </a:xfrm>
            </p:grpSpPr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0F9558F3-EA34-4EE2-BB35-0F2992F2395A}"/>
                    </a:ext>
                  </a:extLst>
                </p:cNvPr>
                <p:cNvSpPr/>
                <p:nvPr/>
              </p:nvSpPr>
              <p:spPr>
                <a:xfrm>
                  <a:off x="6459601" y="1838279"/>
                  <a:ext cx="593074" cy="593074"/>
                </a:xfrm>
                <a:custGeom>
                  <a:avLst/>
                  <a:gdLst>
                    <a:gd name="connsiteX0" fmla="*/ 0 w 593074"/>
                    <a:gd name="connsiteY0" fmla="*/ 0 h 593074"/>
                    <a:gd name="connsiteX1" fmla="*/ 593074 w 593074"/>
                    <a:gd name="connsiteY1" fmla="*/ 0 h 593074"/>
                    <a:gd name="connsiteX2" fmla="*/ 593074 w 593074"/>
                    <a:gd name="connsiteY2" fmla="*/ 593074 h 593074"/>
                    <a:gd name="connsiteX3" fmla="*/ 0 w 593074"/>
                    <a:gd name="connsiteY3" fmla="*/ 593074 h 593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074" h="593074">
                      <a:moveTo>
                        <a:pt x="0" y="0"/>
                      </a:moveTo>
                      <a:lnTo>
                        <a:pt x="593074" y="0"/>
                      </a:lnTo>
                      <a:lnTo>
                        <a:pt x="593074" y="593074"/>
                      </a:lnTo>
                      <a:lnTo>
                        <a:pt x="0" y="59307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123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6412A30A-9509-4C45-AB29-4FBCC81D3A43}"/>
                    </a:ext>
                  </a:extLst>
                </p:cNvPr>
                <p:cNvSpPr/>
                <p:nvPr/>
              </p:nvSpPr>
              <p:spPr>
                <a:xfrm>
                  <a:off x="6509023" y="188770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94" name="组合 93">
                  <a:extLst>
                    <a:ext uri="{FF2B5EF4-FFF2-40B4-BE49-F238E27FC236}">
                      <a16:creationId xmlns:a16="http://schemas.microsoft.com/office/drawing/2014/main" id="{9E10B7DC-1916-4062-91E7-27C776E58AAE}"/>
                    </a:ext>
                  </a:extLst>
                </p:cNvPr>
                <p:cNvGrpSpPr/>
                <p:nvPr/>
              </p:nvGrpSpPr>
              <p:grpSpPr>
                <a:xfrm>
                  <a:off x="6613969" y="1992647"/>
                  <a:ext cx="275996" cy="275996"/>
                  <a:chOff x="7256576" y="1457555"/>
                  <a:chExt cx="275996" cy="275996"/>
                </a:xfrm>
              </p:grpSpPr>
              <p:sp>
                <p:nvSpPr>
                  <p:cNvPr id="80" name="任意多边形: 形状 79">
                    <a:extLst>
                      <a:ext uri="{FF2B5EF4-FFF2-40B4-BE49-F238E27FC236}">
                        <a16:creationId xmlns:a16="http://schemas.microsoft.com/office/drawing/2014/main" id="{71A5FDD4-05B7-4697-9342-BBDC2D4FE0F0}"/>
                      </a:ext>
                    </a:extLst>
                  </p:cNvPr>
                  <p:cNvSpPr/>
                  <p:nvPr/>
                </p:nvSpPr>
                <p:spPr>
                  <a:xfrm>
                    <a:off x="7256576" y="1457555"/>
                    <a:ext cx="275996" cy="275996"/>
                  </a:xfrm>
                  <a:custGeom>
                    <a:avLst/>
                    <a:gdLst>
                      <a:gd name="connsiteX0" fmla="*/ 0 w 434453"/>
                      <a:gd name="connsiteY0" fmla="*/ 0 h 434453"/>
                      <a:gd name="connsiteX1" fmla="*/ 434453 w 434453"/>
                      <a:gd name="connsiteY1" fmla="*/ 0 h 434453"/>
                      <a:gd name="connsiteX2" fmla="*/ 434453 w 434453"/>
                      <a:gd name="connsiteY2" fmla="*/ 434453 h 434453"/>
                      <a:gd name="connsiteX3" fmla="*/ 0 w 434453"/>
                      <a:gd name="connsiteY3" fmla="*/ 434453 h 434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453" h="434453">
                        <a:moveTo>
                          <a:pt x="0" y="0"/>
                        </a:moveTo>
                        <a:lnTo>
                          <a:pt x="434453" y="0"/>
                        </a:lnTo>
                        <a:lnTo>
                          <a:pt x="434453" y="434453"/>
                        </a:lnTo>
                        <a:lnTo>
                          <a:pt x="0" y="43445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893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任意多边形: 形状 82">
                    <a:extLst>
                      <a:ext uri="{FF2B5EF4-FFF2-40B4-BE49-F238E27FC236}">
                        <a16:creationId xmlns:a16="http://schemas.microsoft.com/office/drawing/2014/main" id="{BAEE1C4C-FFC0-48BA-85A6-B56EEDFD187F}"/>
                      </a:ext>
                    </a:extLst>
                  </p:cNvPr>
                  <p:cNvSpPr/>
                  <p:nvPr/>
                </p:nvSpPr>
                <p:spPr>
                  <a:xfrm>
                    <a:off x="7365824" y="1561053"/>
                    <a:ext cx="5750" cy="5750"/>
                  </a:xfrm>
                  <a:custGeom>
                    <a:avLst/>
                    <a:gdLst>
                      <a:gd name="connsiteX0" fmla="*/ 0 w 9051"/>
                      <a:gd name="connsiteY0" fmla="*/ 0 h 9051"/>
                      <a:gd name="connsiteX1" fmla="*/ 9051 w 9051"/>
                      <a:gd name="connsiteY1" fmla="*/ 0 h 9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51" h="9051">
                        <a:moveTo>
                          <a:pt x="0" y="0"/>
                        </a:moveTo>
                        <a:lnTo>
                          <a:pt x="9051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" name="任意多边形: 形状 83">
                    <a:extLst>
                      <a:ext uri="{FF2B5EF4-FFF2-40B4-BE49-F238E27FC236}">
                        <a16:creationId xmlns:a16="http://schemas.microsoft.com/office/drawing/2014/main" id="{9A6D53AB-9443-4B8A-9AA5-20684547A2D1}"/>
                      </a:ext>
                    </a:extLst>
                  </p:cNvPr>
                  <p:cNvSpPr/>
                  <p:nvPr/>
                </p:nvSpPr>
                <p:spPr>
                  <a:xfrm>
                    <a:off x="7406073" y="1561053"/>
                    <a:ext cx="5750" cy="5750"/>
                  </a:xfrm>
                  <a:custGeom>
                    <a:avLst/>
                    <a:gdLst>
                      <a:gd name="connsiteX0" fmla="*/ 0 w 9051"/>
                      <a:gd name="connsiteY0" fmla="*/ 0 h 9051"/>
                      <a:gd name="connsiteX1" fmla="*/ 9051 w 9051"/>
                      <a:gd name="connsiteY1" fmla="*/ 0 h 9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51" h="9051">
                        <a:moveTo>
                          <a:pt x="0" y="0"/>
                        </a:moveTo>
                        <a:lnTo>
                          <a:pt x="9051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5" name="任意多边形: 形状 84">
                    <a:extLst>
                      <a:ext uri="{FF2B5EF4-FFF2-40B4-BE49-F238E27FC236}">
                        <a16:creationId xmlns:a16="http://schemas.microsoft.com/office/drawing/2014/main" id="{3E67C253-996C-43BF-9296-61400D775D4F}"/>
                      </a:ext>
                    </a:extLst>
                  </p:cNvPr>
                  <p:cNvSpPr/>
                  <p:nvPr/>
                </p:nvSpPr>
                <p:spPr>
                  <a:xfrm>
                    <a:off x="7325575" y="1561053"/>
                    <a:ext cx="5750" cy="5750"/>
                  </a:xfrm>
                  <a:custGeom>
                    <a:avLst/>
                    <a:gdLst>
                      <a:gd name="connsiteX0" fmla="*/ 0 w 9051"/>
                      <a:gd name="connsiteY0" fmla="*/ 0 h 9051"/>
                      <a:gd name="connsiteX1" fmla="*/ 9051 w 9051"/>
                      <a:gd name="connsiteY1" fmla="*/ 0 h 9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51" h="9051">
                        <a:moveTo>
                          <a:pt x="0" y="0"/>
                        </a:moveTo>
                        <a:lnTo>
                          <a:pt x="9051" y="0"/>
                        </a:lnTo>
                      </a:path>
                    </a:pathLst>
                  </a:custGeom>
                  <a:noFill/>
                  <a:ln w="2222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2" name="组合 111">
                <a:extLst>
                  <a:ext uri="{FF2B5EF4-FFF2-40B4-BE49-F238E27FC236}">
                    <a16:creationId xmlns:a16="http://schemas.microsoft.com/office/drawing/2014/main" id="{BA059AE9-BA02-492F-A318-EE4629AE27C0}"/>
                  </a:ext>
                </a:extLst>
              </p:cNvPr>
              <p:cNvGrpSpPr/>
              <p:nvPr/>
            </p:nvGrpSpPr>
            <p:grpSpPr>
              <a:xfrm>
                <a:off x="6599430" y="1983919"/>
                <a:ext cx="290535" cy="290535"/>
                <a:chOff x="7156473" y="1774411"/>
                <a:chExt cx="290535" cy="290535"/>
              </a:xfrm>
            </p:grpSpPr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D88F3E52-DBB6-43FF-B49D-D11D1EFEE0B7}"/>
                    </a:ext>
                  </a:extLst>
                </p:cNvPr>
                <p:cNvSpPr/>
                <p:nvPr/>
              </p:nvSpPr>
              <p:spPr>
                <a:xfrm>
                  <a:off x="7156473" y="1774411"/>
                  <a:ext cx="290535" cy="290535"/>
                </a:xfrm>
                <a:custGeom>
                  <a:avLst/>
                  <a:gdLst>
                    <a:gd name="connsiteX0" fmla="*/ 0 w 290535"/>
                    <a:gd name="connsiteY0" fmla="*/ 0 h 290535"/>
                    <a:gd name="connsiteX1" fmla="*/ 290535 w 290535"/>
                    <a:gd name="connsiteY1" fmla="*/ 0 h 290535"/>
                    <a:gd name="connsiteX2" fmla="*/ 290535 w 290535"/>
                    <a:gd name="connsiteY2" fmla="*/ 290535 h 290535"/>
                    <a:gd name="connsiteX3" fmla="*/ 0 w 290535"/>
                    <a:gd name="connsiteY3" fmla="*/ 290535 h 290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0535" h="290535">
                      <a:moveTo>
                        <a:pt x="0" y="0"/>
                      </a:moveTo>
                      <a:lnTo>
                        <a:pt x="290535" y="0"/>
                      </a:lnTo>
                      <a:lnTo>
                        <a:pt x="290535" y="290535"/>
                      </a:lnTo>
                      <a:lnTo>
                        <a:pt x="0" y="290535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59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:a16="http://schemas.microsoft.com/office/drawing/2014/main" id="{1226CAA7-ECF1-4E4A-94B7-338C2BA2613E}"/>
                    </a:ext>
                  </a:extLst>
                </p:cNvPr>
                <p:cNvSpPr/>
                <p:nvPr/>
              </p:nvSpPr>
              <p:spPr>
                <a:xfrm>
                  <a:off x="7199932" y="1810727"/>
                  <a:ext cx="217901" cy="217901"/>
                </a:xfrm>
                <a:custGeom>
                  <a:avLst/>
                  <a:gdLst>
                    <a:gd name="connsiteX0" fmla="*/ 217901 w 217901"/>
                    <a:gd name="connsiteY0" fmla="*/ 121056 h 217901"/>
                    <a:gd name="connsiteX1" fmla="*/ 217901 w 217901"/>
                    <a:gd name="connsiteY1" fmla="*/ 205796 h 217901"/>
                    <a:gd name="connsiteX2" fmla="*/ 205796 w 217901"/>
                    <a:gd name="connsiteY2" fmla="*/ 217901 h 217901"/>
                    <a:gd name="connsiteX3" fmla="*/ 12106 w 217901"/>
                    <a:gd name="connsiteY3" fmla="*/ 217901 h 217901"/>
                    <a:gd name="connsiteX4" fmla="*/ 0 w 217901"/>
                    <a:gd name="connsiteY4" fmla="*/ 205796 h 217901"/>
                    <a:gd name="connsiteX5" fmla="*/ 0 w 217901"/>
                    <a:gd name="connsiteY5" fmla="*/ 12106 h 217901"/>
                    <a:gd name="connsiteX6" fmla="*/ 12106 w 217901"/>
                    <a:gd name="connsiteY6" fmla="*/ 0 h 217901"/>
                    <a:gd name="connsiteX7" fmla="*/ 96845 w 217901"/>
                    <a:gd name="connsiteY7" fmla="*/ 0 h 217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901" h="217901">
                      <a:moveTo>
                        <a:pt x="217901" y="121056"/>
                      </a:moveTo>
                      <a:lnTo>
                        <a:pt x="217901" y="205796"/>
                      </a:lnTo>
                      <a:cubicBezTo>
                        <a:pt x="217901" y="212482"/>
                        <a:pt x="212482" y="217901"/>
                        <a:pt x="205796" y="217901"/>
                      </a:cubicBezTo>
                      <a:lnTo>
                        <a:pt x="12106" y="217901"/>
                      </a:lnTo>
                      <a:cubicBezTo>
                        <a:pt x="5420" y="217901"/>
                        <a:pt x="0" y="212482"/>
                        <a:pt x="0" y="205796"/>
                      </a:cubicBezTo>
                      <a:lnTo>
                        <a:pt x="0" y="12106"/>
                      </a:lnTo>
                      <a:cubicBezTo>
                        <a:pt x="0" y="5420"/>
                        <a:pt x="5420" y="0"/>
                        <a:pt x="12106" y="0"/>
                      </a:cubicBezTo>
                      <a:lnTo>
                        <a:pt x="96845" y="0"/>
                      </a:lnTo>
                    </a:path>
                  </a:pathLst>
                </a:custGeom>
                <a:noFill/>
                <a:ln w="23813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F7C148BF-ED85-4181-BD03-9F979656E01E}"/>
                    </a:ext>
                  </a:extLst>
                </p:cNvPr>
                <p:cNvSpPr/>
                <p:nvPr/>
              </p:nvSpPr>
              <p:spPr>
                <a:xfrm>
                  <a:off x="7245974" y="1810727"/>
                  <a:ext cx="169478" cy="169478"/>
                </a:xfrm>
                <a:custGeom>
                  <a:avLst/>
                  <a:gdLst>
                    <a:gd name="connsiteX0" fmla="*/ 0 w 169478"/>
                    <a:gd name="connsiteY0" fmla="*/ 125414 h 169478"/>
                    <a:gd name="connsiteX1" fmla="*/ 0 w 169478"/>
                    <a:gd name="connsiteY1" fmla="*/ 169479 h 169478"/>
                    <a:gd name="connsiteX2" fmla="*/ 44290 w 169478"/>
                    <a:gd name="connsiteY2" fmla="*/ 169479 h 169478"/>
                    <a:gd name="connsiteX3" fmla="*/ 169479 w 169478"/>
                    <a:gd name="connsiteY3" fmla="*/ 44235 h 169478"/>
                    <a:gd name="connsiteX4" fmla="*/ 125264 w 169478"/>
                    <a:gd name="connsiteY4" fmla="*/ 0 h 169478"/>
                    <a:gd name="connsiteX5" fmla="*/ 0 w 169478"/>
                    <a:gd name="connsiteY5" fmla="*/ 125414 h 169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478" h="169478">
                      <a:moveTo>
                        <a:pt x="0" y="125414"/>
                      </a:moveTo>
                      <a:lnTo>
                        <a:pt x="0" y="169479"/>
                      </a:lnTo>
                      <a:lnTo>
                        <a:pt x="44290" y="169479"/>
                      </a:lnTo>
                      <a:lnTo>
                        <a:pt x="169479" y="44235"/>
                      </a:lnTo>
                      <a:lnTo>
                        <a:pt x="125264" y="0"/>
                      </a:lnTo>
                      <a:lnTo>
                        <a:pt x="0" y="1254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38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</p:grpSp>
        </p:grp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8B3BCC8-FCE8-46EF-8663-1CB730C890FB}"/>
              </a:ext>
            </a:extLst>
          </p:cNvPr>
          <p:cNvSpPr/>
          <p:nvPr/>
        </p:nvSpPr>
        <p:spPr>
          <a:xfrm flipH="1">
            <a:off x="1496949" y="4688911"/>
            <a:ext cx="2872692" cy="1224037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1397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F6240E6-421C-4DFF-8F33-1049271F0041}"/>
              </a:ext>
            </a:extLst>
          </p:cNvPr>
          <p:cNvSpPr/>
          <p:nvPr/>
        </p:nvSpPr>
        <p:spPr>
          <a:xfrm>
            <a:off x="4564742" y="2657120"/>
            <a:ext cx="593074" cy="593074"/>
          </a:xfrm>
          <a:custGeom>
            <a:avLst/>
            <a:gdLst>
              <a:gd name="connsiteX0" fmla="*/ 0 w 593074"/>
              <a:gd name="connsiteY0" fmla="*/ 0 h 593074"/>
              <a:gd name="connsiteX1" fmla="*/ 593074 w 593074"/>
              <a:gd name="connsiteY1" fmla="*/ 0 h 593074"/>
              <a:gd name="connsiteX2" fmla="*/ 593074 w 593074"/>
              <a:gd name="connsiteY2" fmla="*/ 593074 h 593074"/>
              <a:gd name="connsiteX3" fmla="*/ 0 w 593074"/>
              <a:gd name="connsiteY3" fmla="*/ 593074 h 5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074" h="593074">
                <a:moveTo>
                  <a:pt x="0" y="0"/>
                </a:moveTo>
                <a:lnTo>
                  <a:pt x="593074" y="0"/>
                </a:lnTo>
                <a:lnTo>
                  <a:pt x="593074" y="593074"/>
                </a:lnTo>
                <a:lnTo>
                  <a:pt x="0" y="5930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"/>
            </a:schemeClr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77DA69-AAAC-4CCD-A854-9188331039CD}"/>
              </a:ext>
            </a:extLst>
          </p:cNvPr>
          <p:cNvSpPr txBox="1"/>
          <p:nvPr/>
        </p:nvSpPr>
        <p:spPr>
          <a:xfrm>
            <a:off x="5061468" y="2874856"/>
            <a:ext cx="2259667" cy="1250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通过编辑推荐让用户见面，以人工主导为中心，如哪类内容能上头版头条。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3800B1A-7BF6-4E5D-B6DE-897AE4D1D2F4}"/>
              </a:ext>
            </a:extLst>
          </p:cNvPr>
          <p:cNvSpPr txBox="1"/>
          <p:nvPr/>
        </p:nvSpPr>
        <p:spPr>
          <a:xfrm>
            <a:off x="8410269" y="2873540"/>
            <a:ext cx="2118561" cy="95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用符合大众情绪的传播话题，最大化的实现社交传播。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085F5C7-0BA4-443C-8723-8EA5EDAAF902}"/>
              </a:ext>
            </a:extLst>
          </p:cNvPr>
          <p:cNvSpPr txBox="1"/>
          <p:nvPr/>
        </p:nvSpPr>
        <p:spPr>
          <a:xfrm>
            <a:off x="1774337" y="2882210"/>
            <a:ext cx="2305882" cy="1250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追寻用户网络行径，运用算法计算出个人特征、环境特征推算用户可能喜爱的内容。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0D3042A-307B-43FD-9535-86D63274B35E}"/>
              </a:ext>
            </a:extLst>
          </p:cNvPr>
          <p:cNvSpPr/>
          <p:nvPr/>
        </p:nvSpPr>
        <p:spPr>
          <a:xfrm>
            <a:off x="2001462" y="4282567"/>
            <a:ext cx="593074" cy="593074"/>
          </a:xfrm>
          <a:custGeom>
            <a:avLst/>
            <a:gdLst>
              <a:gd name="connsiteX0" fmla="*/ 0 w 593074"/>
              <a:gd name="connsiteY0" fmla="*/ 0 h 593074"/>
              <a:gd name="connsiteX1" fmla="*/ 593074 w 593074"/>
              <a:gd name="connsiteY1" fmla="*/ 0 h 593074"/>
              <a:gd name="connsiteX2" fmla="*/ 593074 w 593074"/>
              <a:gd name="connsiteY2" fmla="*/ 593074 h 593074"/>
              <a:gd name="connsiteX3" fmla="*/ 0 w 593074"/>
              <a:gd name="connsiteY3" fmla="*/ 593074 h 5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074" h="593074">
                <a:moveTo>
                  <a:pt x="0" y="0"/>
                </a:moveTo>
                <a:lnTo>
                  <a:pt x="593074" y="0"/>
                </a:lnTo>
                <a:lnTo>
                  <a:pt x="593074" y="593074"/>
                </a:lnTo>
                <a:lnTo>
                  <a:pt x="0" y="5930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"/>
            </a:schemeClr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1CC87CE-B525-464C-8613-9255AC4BA547}"/>
              </a:ext>
            </a:extLst>
          </p:cNvPr>
          <p:cNvGrpSpPr/>
          <p:nvPr/>
        </p:nvGrpSpPr>
        <p:grpSpPr>
          <a:xfrm>
            <a:off x="2488634" y="4810611"/>
            <a:ext cx="1794883" cy="871322"/>
            <a:chOff x="1928940" y="4231486"/>
            <a:chExt cx="1608526" cy="871322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191E5E93-D569-4C5F-9A81-952C8318D8B6}"/>
                </a:ext>
              </a:extLst>
            </p:cNvPr>
            <p:cNvSpPr txBox="1"/>
            <p:nvPr/>
          </p:nvSpPr>
          <p:spPr>
            <a:xfrm>
              <a:off x="1928940" y="4729051"/>
              <a:ext cx="1608526" cy="3737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反复推相似内容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0FC8750B-8A2A-46BA-AC9A-0A46BF090065}"/>
                </a:ext>
              </a:extLst>
            </p:cNvPr>
            <p:cNvSpPr txBox="1"/>
            <p:nvPr/>
          </p:nvSpPr>
          <p:spPr>
            <a:xfrm>
              <a:off x="1937433" y="4231486"/>
              <a:ext cx="1289547" cy="3737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提升传播效率 </a:t>
              </a:r>
              <a:endParaRPr lang="en-US" altLang="zh-CN" sz="1600" dirty="0">
                <a:latin typeface="+mn-ea"/>
                <a:cs typeface="阿里巴巴普惠体 2.0 55 Regular" panose="00020600040101010101" pitchFamily="18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9F67F87-5248-4672-B7EB-CEC2939C14B3}"/>
              </a:ext>
            </a:extLst>
          </p:cNvPr>
          <p:cNvGrpSpPr/>
          <p:nvPr/>
        </p:nvGrpSpPr>
        <p:grpSpPr>
          <a:xfrm>
            <a:off x="1770624" y="4853652"/>
            <a:ext cx="886047" cy="801225"/>
            <a:chOff x="1423569" y="4588424"/>
            <a:chExt cx="886047" cy="801225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92CE05C9-4B0C-42F2-8D17-71161586D7B7}"/>
                </a:ext>
              </a:extLst>
            </p:cNvPr>
            <p:cNvGrpSpPr/>
            <p:nvPr/>
          </p:nvGrpSpPr>
          <p:grpSpPr>
            <a:xfrm>
              <a:off x="1423569" y="4588424"/>
              <a:ext cx="853562" cy="318242"/>
              <a:chOff x="1593847" y="4510416"/>
              <a:chExt cx="853562" cy="318242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9231F3CC-A50B-4680-BB9D-704E24FFCC31}"/>
                  </a:ext>
                </a:extLst>
              </p:cNvPr>
              <p:cNvGrpSpPr/>
              <p:nvPr/>
            </p:nvGrpSpPr>
            <p:grpSpPr>
              <a:xfrm>
                <a:off x="1593847" y="4519927"/>
                <a:ext cx="262986" cy="262986"/>
                <a:chOff x="1580668" y="4311699"/>
                <a:chExt cx="262986" cy="262986"/>
              </a:xfrm>
            </p:grpSpPr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894FF777-B13E-4CD9-87AC-ABBE3F6D9B1C}"/>
                    </a:ext>
                  </a:extLst>
                </p:cNvPr>
                <p:cNvSpPr/>
                <p:nvPr/>
              </p:nvSpPr>
              <p:spPr>
                <a:xfrm>
                  <a:off x="1580668" y="4311699"/>
                  <a:ext cx="262986" cy="262986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9718" cap="flat">
                  <a:solidFill>
                    <a:srgbClr val="333333"/>
                  </a:solidFill>
                  <a:prstDash val="solid"/>
                  <a:round/>
                </a:ln>
                <a:effectLst/>
              </p:spPr>
              <p:txBody>
      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404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62" name="图形 61">
                  <a:extLst>
                    <a:ext uri="{FF2B5EF4-FFF2-40B4-BE49-F238E27FC236}">
                      <a16:creationId xmlns:a16="http://schemas.microsoft.com/office/drawing/2014/main" id="{7DCA17CD-E4C6-46F5-BCC8-42A2FD125D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1019" y="4356644"/>
                  <a:ext cx="178308" cy="178308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0B3F6CAE-72C4-4C94-BAF1-D6A8177B44AC}"/>
                  </a:ext>
                </a:extLst>
              </p:cNvPr>
              <p:cNvSpPr txBox="1"/>
              <p:nvPr/>
            </p:nvSpPr>
            <p:spPr>
              <a:xfrm>
                <a:off x="1840044" y="4510416"/>
                <a:ext cx="607365" cy="318242"/>
              </a:xfrm>
              <a:prstGeom prst="rect">
                <a:avLst/>
              </a:prstGeom>
              <a:noFill/>
              <a:effectLst/>
            </p:spPr>
            <p:txBody>
              <a:bodyPr wrap="square" lIns="71323" tIns="35662" rIns="71323" bIns="35662">
                <a:spAutoFit/>
              </a:bodyPr>
              <a:lstStyle/>
              <a:p>
                <a:r>
                  <a:rPr lang="zh-CN" altLang="en-US" sz="1600" b="1" dirty="0">
                    <a:latin typeface="+mj-ea"/>
                    <a:ea typeface="+mj-ea"/>
                    <a:cs typeface="阿里巴巴普惠体 2.0 55 Regular" panose="00020600040101010101" pitchFamily="18" charset="-122"/>
                  </a:rPr>
                  <a:t>特点：</a:t>
                </a:r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CA7C68DB-D9F1-445D-96AD-BFBF6A6F3FEF}"/>
                </a:ext>
              </a:extLst>
            </p:cNvPr>
            <p:cNvGrpSpPr/>
            <p:nvPr/>
          </p:nvGrpSpPr>
          <p:grpSpPr>
            <a:xfrm>
              <a:off x="1423668" y="5071407"/>
              <a:ext cx="885948" cy="318242"/>
              <a:chOff x="1591270" y="5204867"/>
              <a:chExt cx="885948" cy="318242"/>
            </a:xfrm>
          </p:grpSpPr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1A7E7A57-85D6-4717-95CF-5DD1058F40B6}"/>
                  </a:ext>
                </a:extLst>
              </p:cNvPr>
              <p:cNvGrpSpPr/>
              <p:nvPr/>
            </p:nvGrpSpPr>
            <p:grpSpPr>
              <a:xfrm>
                <a:off x="1591270" y="5232560"/>
                <a:ext cx="262986" cy="262986"/>
                <a:chOff x="2670929" y="4156527"/>
                <a:chExt cx="262986" cy="262986"/>
              </a:xfrm>
            </p:grpSpPr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A8884775-34E5-4F62-A86D-99921039456A}"/>
                    </a:ext>
                  </a:extLst>
                </p:cNvPr>
                <p:cNvSpPr/>
                <p:nvPr/>
              </p:nvSpPr>
              <p:spPr>
                <a:xfrm>
                  <a:off x="2670929" y="4156527"/>
                  <a:ext cx="262986" cy="26298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9718" cap="flat">
                  <a:solidFill>
                    <a:srgbClr val="333333"/>
                  </a:solidFill>
                  <a:prstDash val="solid"/>
                  <a:round/>
                </a:ln>
                <a:effectLst/>
              </p:spPr>
              <p:txBody>
      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404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58" name="图形 57">
                  <a:extLst>
                    <a:ext uri="{FF2B5EF4-FFF2-40B4-BE49-F238E27FC236}">
                      <a16:creationId xmlns:a16="http://schemas.microsoft.com/office/drawing/2014/main" id="{9D3845AA-1559-4908-BE95-F50834E95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2705" y="4202832"/>
                  <a:ext cx="178308" cy="178308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B3FC4F5A-087F-4DBB-A006-3AD6DDE3E7E0}"/>
                  </a:ext>
                </a:extLst>
              </p:cNvPr>
              <p:cNvSpPr txBox="1"/>
              <p:nvPr/>
            </p:nvSpPr>
            <p:spPr>
              <a:xfrm>
                <a:off x="1835230" y="5204867"/>
                <a:ext cx="641988" cy="318242"/>
              </a:xfrm>
              <a:prstGeom prst="rect">
                <a:avLst/>
              </a:prstGeom>
              <a:noFill/>
              <a:effectLst/>
            </p:spPr>
            <p:txBody>
              <a:bodyPr wrap="square" lIns="71323" tIns="35662" rIns="71323" bIns="35662">
                <a:spAutoFit/>
              </a:bodyPr>
              <a:lstStyle/>
              <a:p>
                <a:r>
                  <a:rPr lang="zh-CN" altLang="en-US" sz="1600" b="1" dirty="0">
                    <a:latin typeface="+mj-ea"/>
                    <a:ea typeface="+mj-ea"/>
                    <a:cs typeface="阿里巴巴普惠体 2.0 55 Regular" panose="00020600040101010101" pitchFamily="18" charset="-122"/>
                  </a:rPr>
                  <a:t>缺点：</a:t>
                </a:r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9C550CF5-3FA4-437C-AF7B-7D5C1F19FED3}"/>
              </a:ext>
            </a:extLst>
          </p:cNvPr>
          <p:cNvGrpSpPr/>
          <p:nvPr/>
        </p:nvGrpSpPr>
        <p:grpSpPr>
          <a:xfrm>
            <a:off x="5061468" y="4803365"/>
            <a:ext cx="2322922" cy="871322"/>
            <a:chOff x="5079526" y="4748707"/>
            <a:chExt cx="2322922" cy="871322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E2AF2C4-8DF6-48FE-90D7-457742523F19}"/>
                </a:ext>
              </a:extLst>
            </p:cNvPr>
            <p:cNvGrpSpPr/>
            <p:nvPr/>
          </p:nvGrpSpPr>
          <p:grpSpPr>
            <a:xfrm>
              <a:off x="5797538" y="4748707"/>
              <a:ext cx="1604910" cy="871322"/>
              <a:chOff x="1928941" y="4231486"/>
              <a:chExt cx="1438277" cy="871322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26B9D295-6E90-47C0-BF61-C1B9CF2725A2}"/>
                  </a:ext>
                </a:extLst>
              </p:cNvPr>
              <p:cNvSpPr txBox="1"/>
              <p:nvPr/>
            </p:nvSpPr>
            <p:spPr>
              <a:xfrm>
                <a:off x="1928941" y="4729051"/>
                <a:ext cx="1438277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latin typeface="+mn-ea"/>
                    <a:cs typeface="阿里巴巴普惠体 2.0 55 Regular" panose="00020600040101010101" pitchFamily="18" charset="-122"/>
                  </a:rPr>
                  <a:t>传播效率低</a:t>
                </a: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7F7378E4-2503-4650-88BD-5D64BFDEFC32}"/>
                  </a:ext>
                </a:extLst>
              </p:cNvPr>
              <p:cNvSpPr txBox="1"/>
              <p:nvPr/>
            </p:nvSpPr>
            <p:spPr>
              <a:xfrm>
                <a:off x="1937433" y="4231486"/>
                <a:ext cx="1289547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latin typeface="+mn-ea"/>
                    <a:cs typeface="阿里巴巴普惠体 2.0 55 Regular" panose="00020600040101010101" pitchFamily="18" charset="-122"/>
                  </a:rPr>
                  <a:t>内容质量高</a:t>
                </a:r>
                <a:endParaRPr lang="en-US" altLang="zh-CN" sz="1600" dirty="0">
                  <a:latin typeface="+mn-ea"/>
                  <a:cs typeface="阿里巴巴普惠体 2.0 55 Regular" panose="00020600040101010101" pitchFamily="18" charset="-122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FA3D71D-48B7-4337-9EE9-C849E2043BC9}"/>
                </a:ext>
              </a:extLst>
            </p:cNvPr>
            <p:cNvGrpSpPr/>
            <p:nvPr/>
          </p:nvGrpSpPr>
          <p:grpSpPr>
            <a:xfrm>
              <a:off x="5079526" y="4791748"/>
              <a:ext cx="879223" cy="819657"/>
              <a:chOff x="1423569" y="4588424"/>
              <a:chExt cx="879223" cy="819657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198A1B07-1A52-4FFB-8D41-2A08C3C88FE7}"/>
                  </a:ext>
                </a:extLst>
              </p:cNvPr>
              <p:cNvGrpSpPr/>
              <p:nvPr/>
            </p:nvGrpSpPr>
            <p:grpSpPr>
              <a:xfrm>
                <a:off x="1423569" y="4588424"/>
                <a:ext cx="848004" cy="318242"/>
                <a:chOff x="1593847" y="4510416"/>
                <a:chExt cx="848004" cy="318242"/>
              </a:xfrm>
            </p:grpSpPr>
            <p:grpSp>
              <p:nvGrpSpPr>
                <p:cNvPr id="47" name="组合 46">
                  <a:extLst>
                    <a:ext uri="{FF2B5EF4-FFF2-40B4-BE49-F238E27FC236}">
                      <a16:creationId xmlns:a16="http://schemas.microsoft.com/office/drawing/2014/main" id="{C99C98CA-C267-47A7-BC68-1F6C5E92EE0F}"/>
                    </a:ext>
                  </a:extLst>
                </p:cNvPr>
                <p:cNvGrpSpPr/>
                <p:nvPr/>
              </p:nvGrpSpPr>
              <p:grpSpPr>
                <a:xfrm>
                  <a:off x="1593847" y="4519927"/>
                  <a:ext cx="262986" cy="262986"/>
                  <a:chOff x="1580668" y="4311699"/>
                  <a:chExt cx="262986" cy="262986"/>
                </a:xfrm>
              </p:grpSpPr>
              <p:sp>
                <p:nvSpPr>
                  <p:cNvPr id="49" name="椭圆 48">
                    <a:extLst>
                      <a:ext uri="{FF2B5EF4-FFF2-40B4-BE49-F238E27FC236}">
                        <a16:creationId xmlns:a16="http://schemas.microsoft.com/office/drawing/2014/main" id="{DF69E62A-DCEA-4BD1-AB8B-6A89A1E3F339}"/>
                      </a:ext>
                    </a:extLst>
                  </p:cNvPr>
                  <p:cNvSpPr/>
                  <p:nvPr/>
                </p:nvSpPr>
                <p:spPr>
                  <a:xfrm>
                    <a:off x="1580668" y="4311699"/>
                    <a:ext cx="262986" cy="262986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29718" cap="flat">
                    <a:solidFill>
                      <a:srgbClr val="333333"/>
                    </a:solidFill>
                    <a:prstDash val="solid"/>
                    <a:round/>
                  </a:ln>
                  <a:effectLst/>
                </p:spPr>
                <p:txBody>
        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1404">
                      <a:solidFill>
                        <a:schemeClr val="tx1"/>
                      </a:solidFill>
                      <a:latin typeface="+mj-ea"/>
                      <a:ea typeface="+mj-ea"/>
                    </a:endParaRPr>
                  </a:p>
                </p:txBody>
              </p:sp>
              <p:pic>
                <p:nvPicPr>
                  <p:cNvPr id="50" name="图形 49">
                    <a:extLst>
                      <a:ext uri="{FF2B5EF4-FFF2-40B4-BE49-F238E27FC236}">
                        <a16:creationId xmlns:a16="http://schemas.microsoft.com/office/drawing/2014/main" id="{2B2C0B5E-4B3F-44BE-B360-F17BC780CD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xmlns="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21019" y="4356644"/>
                    <a:ext cx="178308" cy="178308"/>
                  </a:xfrm>
                  <a:prstGeom prst="rect">
                    <a:avLst/>
                  </a:prstGeom>
                  <a:effectLst/>
                </p:spPr>
              </p:pic>
            </p:grp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EC16289F-316B-41AF-B79B-AB6DE4BF5F9B}"/>
                    </a:ext>
                  </a:extLst>
                </p:cNvPr>
                <p:cNvSpPr txBox="1"/>
                <p:nvPr/>
              </p:nvSpPr>
              <p:spPr>
                <a:xfrm>
                  <a:off x="1834486" y="4510416"/>
                  <a:ext cx="607365" cy="318242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71323" tIns="35662" rIns="71323" bIns="35662">
                  <a:spAutoFit/>
                </a:bodyPr>
                <a:lstStyle/>
                <a:p>
                  <a:r>
                    <a:rPr lang="zh-CN" altLang="en-US" sz="1600" b="1" dirty="0">
                      <a:latin typeface="+mj-ea"/>
                      <a:ea typeface="+mj-ea"/>
                      <a:cs typeface="阿里巴巴普惠体 2.0 55 Regular" panose="00020600040101010101" pitchFamily="18" charset="-122"/>
                    </a:rPr>
                    <a:t>特点：</a:t>
                  </a:r>
                  <a:endParaRPr lang="zh-CN" altLang="en-US" sz="16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077B7C89-6AEA-45BC-A9EF-4090A3E11A7C}"/>
                  </a:ext>
                </a:extLst>
              </p:cNvPr>
              <p:cNvGrpSpPr/>
              <p:nvPr/>
            </p:nvGrpSpPr>
            <p:grpSpPr>
              <a:xfrm>
                <a:off x="1423668" y="5089839"/>
                <a:ext cx="879124" cy="318242"/>
                <a:chOff x="1591270" y="5223299"/>
                <a:chExt cx="879124" cy="318242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54DB90E9-5307-4C20-BF84-FB1398E35324}"/>
                    </a:ext>
                  </a:extLst>
                </p:cNvPr>
                <p:cNvGrpSpPr/>
                <p:nvPr/>
              </p:nvGrpSpPr>
              <p:grpSpPr>
                <a:xfrm>
                  <a:off x="1591270" y="5232560"/>
                  <a:ext cx="262986" cy="262986"/>
                  <a:chOff x="2670929" y="4156527"/>
                  <a:chExt cx="262986" cy="262986"/>
                </a:xfrm>
              </p:grpSpPr>
              <p:sp>
                <p:nvSpPr>
                  <p:cNvPr id="45" name="椭圆 44">
                    <a:extLst>
                      <a:ext uri="{FF2B5EF4-FFF2-40B4-BE49-F238E27FC236}">
                        <a16:creationId xmlns:a16="http://schemas.microsoft.com/office/drawing/2014/main" id="{9C67255C-A97E-4DE6-AF38-31005DB90672}"/>
                      </a:ext>
                    </a:extLst>
                  </p:cNvPr>
                  <p:cNvSpPr/>
                  <p:nvPr/>
                </p:nvSpPr>
                <p:spPr>
                  <a:xfrm>
                    <a:off x="2670929" y="4156527"/>
                    <a:ext cx="262986" cy="262986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9718" cap="flat">
                    <a:solidFill>
                      <a:srgbClr val="333333"/>
                    </a:solidFill>
                    <a:prstDash val="solid"/>
                    <a:round/>
                  </a:ln>
                  <a:effectLst/>
                </p:spPr>
                <p:txBody>
        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1404">
                      <a:solidFill>
                        <a:schemeClr val="tx1"/>
                      </a:solidFill>
                      <a:latin typeface="+mj-ea"/>
                      <a:ea typeface="+mj-ea"/>
                    </a:endParaRPr>
                  </a:p>
                </p:txBody>
              </p:sp>
              <p:pic>
                <p:nvPicPr>
                  <p:cNvPr id="46" name="图形 45">
                    <a:extLst>
                      <a:ext uri="{FF2B5EF4-FFF2-40B4-BE49-F238E27FC236}">
                        <a16:creationId xmlns:a16="http://schemas.microsoft.com/office/drawing/2014/main" id="{91F6FA4B-6330-47AC-A8EB-67A4AB7BA2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xmlns="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12705" y="4202832"/>
                    <a:ext cx="178308" cy="178308"/>
                  </a:xfrm>
                  <a:prstGeom prst="rect">
                    <a:avLst/>
                  </a:prstGeom>
                  <a:effectLst/>
                </p:spPr>
              </p:pic>
            </p:grpSp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CFFFC809-24FB-4EFC-98A1-23873CB535F2}"/>
                    </a:ext>
                  </a:extLst>
                </p:cNvPr>
                <p:cNvSpPr txBox="1"/>
                <p:nvPr/>
              </p:nvSpPr>
              <p:spPr>
                <a:xfrm>
                  <a:off x="1828406" y="5223299"/>
                  <a:ext cx="641988" cy="318242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71323" tIns="35662" rIns="71323" bIns="35662">
                  <a:spAutoFit/>
                </a:bodyPr>
                <a:lstStyle/>
                <a:p>
                  <a:r>
                    <a:rPr lang="zh-CN" altLang="en-US" sz="1600" b="1" dirty="0">
                      <a:latin typeface="+mj-ea"/>
                      <a:ea typeface="+mj-ea"/>
                      <a:cs typeface="阿里巴巴普惠体 2.0 55 Regular" panose="00020600040101010101" pitchFamily="18" charset="-122"/>
                    </a:rPr>
                    <a:t>缺点：</a:t>
                  </a:r>
                  <a:endParaRPr lang="zh-CN" altLang="en-US" sz="1600" b="1" dirty="0">
                    <a:latin typeface="+mj-ea"/>
                    <a:ea typeface="+mj-ea"/>
                  </a:endParaRPr>
                </a:p>
              </p:txBody>
            </p:sp>
          </p:grpSp>
        </p:grp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07243125-A602-4009-861C-FD74DA4215CF}"/>
              </a:ext>
            </a:extLst>
          </p:cNvPr>
          <p:cNvGrpSpPr/>
          <p:nvPr/>
        </p:nvGrpSpPr>
        <p:grpSpPr>
          <a:xfrm>
            <a:off x="8410269" y="4812889"/>
            <a:ext cx="2341921" cy="878465"/>
            <a:chOff x="8334437" y="4758231"/>
            <a:chExt cx="2341921" cy="87846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08FF43AA-DF2B-4BEB-A891-CE4731919E15}"/>
                </a:ext>
              </a:extLst>
            </p:cNvPr>
            <p:cNvGrpSpPr/>
            <p:nvPr/>
          </p:nvGrpSpPr>
          <p:grpSpPr>
            <a:xfrm>
              <a:off x="9061925" y="4758231"/>
              <a:ext cx="1614433" cy="878465"/>
              <a:chOff x="1937433" y="4241010"/>
              <a:chExt cx="1446812" cy="878465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C1F092C-7BB8-4DC1-8428-709B93FD17C6}"/>
                  </a:ext>
                </a:extLst>
              </p:cNvPr>
              <p:cNvSpPr txBox="1"/>
              <p:nvPr/>
            </p:nvSpPr>
            <p:spPr>
              <a:xfrm>
                <a:off x="1945968" y="4745718"/>
                <a:ext cx="1438277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latin typeface="+mn-ea"/>
                    <a:cs typeface="阿里巴巴普惠体 2.0 55 Regular" panose="00020600040101010101" pitchFamily="18" charset="-122"/>
                  </a:rPr>
                  <a:t>指数级传播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F474BC9-770D-4500-88C7-919BCE425949}"/>
                  </a:ext>
                </a:extLst>
              </p:cNvPr>
              <p:cNvSpPr txBox="1"/>
              <p:nvPr/>
            </p:nvSpPr>
            <p:spPr>
              <a:xfrm>
                <a:off x="1937433" y="4241010"/>
                <a:ext cx="1289547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latin typeface="+mn-ea"/>
                    <a:cs typeface="阿里巴巴普惠体 2.0 55 Regular" panose="00020600040101010101" pitchFamily="18" charset="-122"/>
                  </a:rPr>
                  <a:t>人人可编辑</a:t>
                </a:r>
                <a:endParaRPr lang="en-US" altLang="zh-CN" sz="1600" dirty="0">
                  <a:latin typeface="+mn-ea"/>
                  <a:cs typeface="阿里巴巴普惠体 2.0 55 Regular" panose="00020600040101010101" pitchFamily="18" charset="-122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4A45065-07E4-4E47-A204-F7B5C88E1DDC}"/>
                </a:ext>
              </a:extLst>
            </p:cNvPr>
            <p:cNvGrpSpPr/>
            <p:nvPr/>
          </p:nvGrpSpPr>
          <p:grpSpPr>
            <a:xfrm>
              <a:off x="8334437" y="4791748"/>
              <a:ext cx="880742" cy="819657"/>
              <a:chOff x="1423569" y="4588424"/>
              <a:chExt cx="880742" cy="819657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7221C288-1828-46A7-9456-83E62C3D06B9}"/>
                  </a:ext>
                </a:extLst>
              </p:cNvPr>
              <p:cNvGrpSpPr/>
              <p:nvPr/>
            </p:nvGrpSpPr>
            <p:grpSpPr>
              <a:xfrm>
                <a:off x="1423569" y="4588424"/>
                <a:ext cx="843242" cy="318242"/>
                <a:chOff x="1593847" y="4510416"/>
                <a:chExt cx="843242" cy="318242"/>
              </a:xfrm>
            </p:grpSpPr>
            <p:grpSp>
              <p:nvGrpSpPr>
                <p:cNvPr id="35" name="组合 34">
                  <a:extLst>
                    <a:ext uri="{FF2B5EF4-FFF2-40B4-BE49-F238E27FC236}">
                      <a16:creationId xmlns:a16="http://schemas.microsoft.com/office/drawing/2014/main" id="{28033CF1-B344-4E9B-A421-C19BC66DF22D}"/>
                    </a:ext>
                  </a:extLst>
                </p:cNvPr>
                <p:cNvGrpSpPr/>
                <p:nvPr/>
              </p:nvGrpSpPr>
              <p:grpSpPr>
                <a:xfrm>
                  <a:off x="1593847" y="4519927"/>
                  <a:ext cx="262986" cy="262986"/>
                  <a:chOff x="1580668" y="4311699"/>
                  <a:chExt cx="262986" cy="262986"/>
                </a:xfrm>
              </p:grpSpPr>
              <p:sp>
                <p:nvSpPr>
                  <p:cNvPr id="37" name="椭圆 36">
                    <a:extLst>
                      <a:ext uri="{FF2B5EF4-FFF2-40B4-BE49-F238E27FC236}">
                        <a16:creationId xmlns:a16="http://schemas.microsoft.com/office/drawing/2014/main" id="{CD1F91DB-DABD-4EF9-A0C4-E69B98C33CFF}"/>
                      </a:ext>
                    </a:extLst>
                  </p:cNvPr>
                  <p:cNvSpPr/>
                  <p:nvPr/>
                </p:nvSpPr>
                <p:spPr>
                  <a:xfrm>
                    <a:off x="1580668" y="4311699"/>
                    <a:ext cx="262986" cy="262986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29718" cap="flat">
                    <a:solidFill>
                      <a:srgbClr val="333333"/>
                    </a:solidFill>
                    <a:prstDash val="solid"/>
                    <a:round/>
                  </a:ln>
                  <a:effectLst/>
                </p:spPr>
                <p:txBody>
        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1404">
                      <a:solidFill>
                        <a:schemeClr val="tx1"/>
                      </a:solidFill>
                      <a:latin typeface="+mj-ea"/>
                      <a:ea typeface="+mj-ea"/>
                    </a:endParaRPr>
                  </a:p>
                </p:txBody>
              </p:sp>
              <p:pic>
                <p:nvPicPr>
                  <p:cNvPr id="38" name="图形 37">
                    <a:extLst>
                      <a:ext uri="{FF2B5EF4-FFF2-40B4-BE49-F238E27FC236}">
                        <a16:creationId xmlns:a16="http://schemas.microsoft.com/office/drawing/2014/main" id="{BC5F0E61-8DDE-4F57-957B-27CF696B05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xmlns="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21019" y="4356644"/>
                    <a:ext cx="178308" cy="178308"/>
                  </a:xfrm>
                  <a:prstGeom prst="rect">
                    <a:avLst/>
                  </a:prstGeom>
                  <a:effectLst/>
                </p:spPr>
              </p:pic>
            </p:grp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47A5C40-C954-48A8-9FAD-BED8C05E1B2B}"/>
                    </a:ext>
                  </a:extLst>
                </p:cNvPr>
                <p:cNvSpPr txBox="1"/>
                <p:nvPr/>
              </p:nvSpPr>
              <p:spPr>
                <a:xfrm>
                  <a:off x="1829724" y="4510416"/>
                  <a:ext cx="607365" cy="318242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71323" tIns="35662" rIns="71323" bIns="35662">
                  <a:spAutoFit/>
                </a:bodyPr>
                <a:lstStyle/>
                <a:p>
                  <a:r>
                    <a:rPr lang="zh-CN" altLang="en-US" sz="1600" b="1" dirty="0">
                      <a:latin typeface="+mj-ea"/>
                      <a:ea typeface="+mj-ea"/>
                      <a:cs typeface="阿里巴巴普惠体 2.0 55 Regular" panose="00020600040101010101" pitchFamily="18" charset="-122"/>
                    </a:rPr>
                    <a:t>特点：</a:t>
                  </a:r>
                  <a:endParaRPr lang="zh-CN" altLang="en-US" sz="16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2D48BA27-80DC-4B97-AB32-1489A17988E5}"/>
                  </a:ext>
                </a:extLst>
              </p:cNvPr>
              <p:cNvGrpSpPr/>
              <p:nvPr/>
            </p:nvGrpSpPr>
            <p:grpSpPr>
              <a:xfrm>
                <a:off x="1423668" y="5089839"/>
                <a:ext cx="880643" cy="318242"/>
                <a:chOff x="1591270" y="5223299"/>
                <a:chExt cx="880643" cy="318242"/>
              </a:xfrm>
            </p:grpSpPr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0685A1A0-67BF-4C23-99D7-382FE50E7388}"/>
                    </a:ext>
                  </a:extLst>
                </p:cNvPr>
                <p:cNvGrpSpPr/>
                <p:nvPr/>
              </p:nvGrpSpPr>
              <p:grpSpPr>
                <a:xfrm>
                  <a:off x="1591270" y="5232560"/>
                  <a:ext cx="262986" cy="262986"/>
                  <a:chOff x="2670929" y="4156527"/>
                  <a:chExt cx="262986" cy="262986"/>
                </a:xfrm>
              </p:grpSpPr>
              <p:sp>
                <p:nvSpPr>
                  <p:cNvPr id="33" name="椭圆 32">
                    <a:extLst>
                      <a:ext uri="{FF2B5EF4-FFF2-40B4-BE49-F238E27FC236}">
                        <a16:creationId xmlns:a16="http://schemas.microsoft.com/office/drawing/2014/main" id="{D24D4FB9-9883-4DCC-94DF-581B888A6A10}"/>
                      </a:ext>
                    </a:extLst>
                  </p:cNvPr>
                  <p:cNvSpPr/>
                  <p:nvPr/>
                </p:nvSpPr>
                <p:spPr>
                  <a:xfrm>
                    <a:off x="2670929" y="4156527"/>
                    <a:ext cx="262986" cy="262986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29718" cap="flat">
                    <a:solidFill>
                      <a:srgbClr val="333333"/>
                    </a:solidFill>
                    <a:prstDash val="solid"/>
                    <a:round/>
                  </a:ln>
                  <a:effectLst/>
                </p:spPr>
                <p:txBody>
        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 sz="1404">
                      <a:solidFill>
                        <a:schemeClr val="tx1"/>
                      </a:solidFill>
                      <a:latin typeface="+mj-ea"/>
                      <a:ea typeface="+mj-ea"/>
                    </a:endParaRPr>
                  </a:p>
                </p:txBody>
              </p:sp>
              <p:pic>
                <p:nvPicPr>
                  <p:cNvPr id="34" name="图形 33">
                    <a:extLst>
                      <a:ext uri="{FF2B5EF4-FFF2-40B4-BE49-F238E27FC236}">
                        <a16:creationId xmlns:a16="http://schemas.microsoft.com/office/drawing/2014/main" id="{54ED695D-C9DB-4D57-99CE-B89DF5ABE5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xmlns="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12705" y="4202832"/>
                    <a:ext cx="178308" cy="178308"/>
                  </a:xfrm>
                  <a:prstGeom prst="rect">
                    <a:avLst/>
                  </a:prstGeom>
                  <a:effectLst/>
                </p:spPr>
              </p:pic>
            </p:grp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370139F8-D550-4624-A93B-4E7D95769B7D}"/>
                    </a:ext>
                  </a:extLst>
                </p:cNvPr>
                <p:cNvSpPr txBox="1"/>
                <p:nvPr/>
              </p:nvSpPr>
              <p:spPr>
                <a:xfrm>
                  <a:off x="1829925" y="5223299"/>
                  <a:ext cx="641988" cy="318242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71323" tIns="35662" rIns="71323" bIns="35662">
                  <a:spAutoFit/>
                </a:bodyPr>
                <a:lstStyle/>
                <a:p>
                  <a:r>
                    <a:rPr lang="zh-CN" altLang="en-US" sz="1600" b="1" dirty="0">
                      <a:latin typeface="+mj-ea"/>
                      <a:ea typeface="+mj-ea"/>
                      <a:cs typeface="阿里巴巴普惠体 2.0 55 Regular" panose="00020600040101010101" pitchFamily="18" charset="-122"/>
                    </a:rPr>
                    <a:t>缺点：</a:t>
                  </a:r>
                  <a:endParaRPr lang="zh-CN" altLang="en-US" sz="1600" b="1" dirty="0">
                    <a:latin typeface="+mj-ea"/>
                    <a:ea typeface="+mj-ea"/>
                  </a:endParaRPr>
                </a:p>
              </p:txBody>
            </p:sp>
          </p:grpSp>
        </p:grp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C34669E7-3F91-42CB-8DF3-C3D912A105F0}"/>
              </a:ext>
            </a:extLst>
          </p:cNvPr>
          <p:cNvSpPr txBox="1"/>
          <p:nvPr/>
        </p:nvSpPr>
        <p:spPr>
          <a:xfrm>
            <a:off x="1378901" y="46489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内容推荐机制的进化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32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组合 536">
            <a:extLst>
              <a:ext uri="{FF2B5EF4-FFF2-40B4-BE49-F238E27FC236}">
                <a16:creationId xmlns:a16="http://schemas.microsoft.com/office/drawing/2014/main" id="{70B96FFB-0D8D-4D56-8B1B-DB30DB465EE7}"/>
              </a:ext>
            </a:extLst>
          </p:cNvPr>
          <p:cNvGrpSpPr/>
          <p:nvPr/>
        </p:nvGrpSpPr>
        <p:grpSpPr>
          <a:xfrm>
            <a:off x="831695" y="3454327"/>
            <a:ext cx="7951090" cy="2475378"/>
            <a:chOff x="831695" y="3454327"/>
            <a:chExt cx="7951090" cy="247537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076B33E-9090-4B27-AAEE-CFCA00D3C066}"/>
                </a:ext>
              </a:extLst>
            </p:cNvPr>
            <p:cNvSpPr/>
            <p:nvPr/>
          </p:nvSpPr>
          <p:spPr>
            <a:xfrm flipH="1">
              <a:off x="831695" y="3850044"/>
              <a:ext cx="7951090" cy="2079661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29" name="组合 528">
              <a:extLst>
                <a:ext uri="{FF2B5EF4-FFF2-40B4-BE49-F238E27FC236}">
                  <a16:creationId xmlns:a16="http://schemas.microsoft.com/office/drawing/2014/main" id="{DCC664A7-63D3-4CAA-A969-E276D1715EE5}"/>
                </a:ext>
              </a:extLst>
            </p:cNvPr>
            <p:cNvGrpSpPr/>
            <p:nvPr/>
          </p:nvGrpSpPr>
          <p:grpSpPr>
            <a:xfrm>
              <a:off x="1008366" y="3454327"/>
              <a:ext cx="2577137" cy="663796"/>
              <a:chOff x="1008366" y="3454327"/>
              <a:chExt cx="2577137" cy="663796"/>
            </a:xfrm>
          </p:grpSpPr>
          <p:grpSp>
            <p:nvGrpSpPr>
              <p:cNvPr id="528" name="组合 527">
                <a:extLst>
                  <a:ext uri="{FF2B5EF4-FFF2-40B4-BE49-F238E27FC236}">
                    <a16:creationId xmlns:a16="http://schemas.microsoft.com/office/drawing/2014/main" id="{CBCB098C-656D-4A9F-9BE4-D9601523D26A}"/>
                  </a:ext>
                </a:extLst>
              </p:cNvPr>
              <p:cNvGrpSpPr/>
              <p:nvPr/>
            </p:nvGrpSpPr>
            <p:grpSpPr>
              <a:xfrm>
                <a:off x="1008366" y="3479786"/>
                <a:ext cx="2155786" cy="638337"/>
                <a:chOff x="1008366" y="3479786"/>
                <a:chExt cx="2155786" cy="638337"/>
              </a:xfrm>
            </p:grpSpPr>
            <p:sp>
              <p:nvSpPr>
                <p:cNvPr id="31" name="矩形: 圆角 30">
                  <a:extLst>
                    <a:ext uri="{FF2B5EF4-FFF2-40B4-BE49-F238E27FC236}">
                      <a16:creationId xmlns:a16="http://schemas.microsoft.com/office/drawing/2014/main" id="{F4B578DA-45FB-4729-BCA7-C944901D94D0}"/>
                    </a:ext>
                  </a:extLst>
                </p:cNvPr>
                <p:cNvSpPr/>
                <p:nvPr/>
              </p:nvSpPr>
              <p:spPr>
                <a:xfrm>
                  <a:off x="1008366" y="3581966"/>
                  <a:ext cx="21557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0422264D-7FA1-4E61-B6A9-ADE892A6E68E}"/>
                    </a:ext>
                  </a:extLst>
                </p:cNvPr>
                <p:cNvSpPr txBox="1"/>
                <p:nvPr/>
              </p:nvSpPr>
              <p:spPr>
                <a:xfrm>
                  <a:off x="1330087" y="3479786"/>
                  <a:ext cx="1512344" cy="6185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5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人工审核</a:t>
                  </a:r>
                  <a:endParaRPr lang="en-US" altLang="zh-CN" sz="25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pic>
            <p:nvPicPr>
              <p:cNvPr id="525" name="图形 524">
                <a:extLst>
                  <a:ext uri="{FF2B5EF4-FFF2-40B4-BE49-F238E27FC236}">
                    <a16:creationId xmlns:a16="http://schemas.microsoft.com/office/drawing/2014/main" id="{6B563616-8936-43C7-B939-968A9DCEF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992429" y="3454327"/>
                <a:ext cx="593074" cy="593074"/>
              </a:xfrm>
              <a:prstGeom prst="rect">
                <a:avLst/>
              </a:prstGeom>
            </p:spPr>
          </p:pic>
        </p:grpSp>
      </p:grpSp>
      <p:grpSp>
        <p:nvGrpSpPr>
          <p:cNvPr id="536" name="组合 535">
            <a:extLst>
              <a:ext uri="{FF2B5EF4-FFF2-40B4-BE49-F238E27FC236}">
                <a16:creationId xmlns:a16="http://schemas.microsoft.com/office/drawing/2014/main" id="{561846F8-9ACC-4FC0-9C69-32999659DD69}"/>
              </a:ext>
            </a:extLst>
          </p:cNvPr>
          <p:cNvGrpSpPr/>
          <p:nvPr/>
        </p:nvGrpSpPr>
        <p:grpSpPr>
          <a:xfrm>
            <a:off x="831692" y="1570574"/>
            <a:ext cx="7951093" cy="1823601"/>
            <a:chOff x="831692" y="1570574"/>
            <a:chExt cx="7951093" cy="1823601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1AE5A3DF-7F1C-4924-ACBD-496112D4DEFD}"/>
                </a:ext>
              </a:extLst>
            </p:cNvPr>
            <p:cNvSpPr/>
            <p:nvPr/>
          </p:nvSpPr>
          <p:spPr>
            <a:xfrm flipH="1">
              <a:off x="831692" y="1920594"/>
              <a:ext cx="7951093" cy="1473581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7" name="组合 526">
              <a:extLst>
                <a:ext uri="{FF2B5EF4-FFF2-40B4-BE49-F238E27FC236}">
                  <a16:creationId xmlns:a16="http://schemas.microsoft.com/office/drawing/2014/main" id="{802F9A64-CB65-4CD2-8C4B-EC2E46764305}"/>
                </a:ext>
              </a:extLst>
            </p:cNvPr>
            <p:cNvGrpSpPr/>
            <p:nvPr/>
          </p:nvGrpSpPr>
          <p:grpSpPr>
            <a:xfrm>
              <a:off x="1008366" y="1570574"/>
              <a:ext cx="2577137" cy="712173"/>
              <a:chOff x="1008366" y="1570574"/>
              <a:chExt cx="2577137" cy="712173"/>
            </a:xfrm>
          </p:grpSpPr>
          <p:grpSp>
            <p:nvGrpSpPr>
              <p:cNvPr id="526" name="组合 525">
                <a:extLst>
                  <a:ext uri="{FF2B5EF4-FFF2-40B4-BE49-F238E27FC236}">
                    <a16:creationId xmlns:a16="http://schemas.microsoft.com/office/drawing/2014/main" id="{DE65C129-B708-4653-9537-6C2DC61AA22B}"/>
                  </a:ext>
                </a:extLst>
              </p:cNvPr>
              <p:cNvGrpSpPr/>
              <p:nvPr/>
            </p:nvGrpSpPr>
            <p:grpSpPr>
              <a:xfrm>
                <a:off x="1008366" y="1637507"/>
                <a:ext cx="2155786" cy="645240"/>
                <a:chOff x="1008366" y="1637507"/>
                <a:chExt cx="2155786" cy="645240"/>
              </a:xfrm>
            </p:grpSpPr>
            <p:sp>
              <p:nvSpPr>
                <p:cNvPr id="28" name="矩形: 圆角 27">
                  <a:extLst>
                    <a:ext uri="{FF2B5EF4-FFF2-40B4-BE49-F238E27FC236}">
                      <a16:creationId xmlns:a16="http://schemas.microsoft.com/office/drawing/2014/main" id="{66253AD9-7771-460D-A236-7E8381199E84}"/>
                    </a:ext>
                  </a:extLst>
                </p:cNvPr>
                <p:cNvSpPr/>
                <p:nvPr/>
              </p:nvSpPr>
              <p:spPr>
                <a:xfrm>
                  <a:off x="1008366" y="1746590"/>
                  <a:ext cx="21557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EE24DB93-B936-44B3-88F7-D3CDD09E94FB}"/>
                    </a:ext>
                  </a:extLst>
                </p:cNvPr>
                <p:cNvSpPr txBox="1"/>
                <p:nvPr/>
              </p:nvSpPr>
              <p:spPr>
                <a:xfrm>
                  <a:off x="1346296" y="1637507"/>
                  <a:ext cx="1479926" cy="6185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5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机器审核</a:t>
                  </a:r>
                  <a:endParaRPr lang="en-US" altLang="zh-CN" sz="25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pic>
            <p:nvPicPr>
              <p:cNvPr id="524" name="图形 523">
                <a:extLst>
                  <a:ext uri="{FF2B5EF4-FFF2-40B4-BE49-F238E27FC236}">
                    <a16:creationId xmlns:a16="http://schemas.microsoft.com/office/drawing/2014/main" id="{F889F430-F993-4504-B654-C5B582D4A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992429" y="1570574"/>
                <a:ext cx="593074" cy="593074"/>
              </a:xfrm>
              <a:prstGeom prst="rect">
                <a:avLst/>
              </a:prstGeom>
            </p:spPr>
          </p:pic>
        </p:grp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B22558A9-A4E4-4BFB-A87F-6F3AA953CE2F}"/>
              </a:ext>
            </a:extLst>
          </p:cNvPr>
          <p:cNvSpPr txBox="1"/>
          <p:nvPr/>
        </p:nvSpPr>
        <p:spPr>
          <a:xfrm>
            <a:off x="1144654" y="2424175"/>
            <a:ext cx="6610008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与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某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音大数据库中的海量作品进行匹配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和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消重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，判断内容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是否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合理和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违规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，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内容重复的作品进行低流量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或降权</a:t>
            </a:r>
            <a:r>
              <a:rPr lang="zh-CN" altLang="zh-CN" sz="1600" dirty="0">
                <a:latin typeface="+mn-ea"/>
                <a:cs typeface="阿里巴巴普惠体 2.0 55 Regular" panose="00020600040101010101" pitchFamily="18" charset="-122"/>
              </a:rPr>
              <a:t>推荐</a:t>
            </a: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。</a:t>
            </a:r>
            <a:endParaRPr lang="zh-CN" altLang="zh-CN" sz="1600" dirty="0"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29D5D66-A541-40CB-9798-7B09271AC3F4}"/>
              </a:ext>
            </a:extLst>
          </p:cNvPr>
          <p:cNvGrpSpPr/>
          <p:nvPr/>
        </p:nvGrpSpPr>
        <p:grpSpPr>
          <a:xfrm>
            <a:off x="1082303" y="4251940"/>
            <a:ext cx="2398335" cy="1558251"/>
            <a:chOff x="1082303" y="4251940"/>
            <a:chExt cx="2398335" cy="155825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C352B40-C1BC-4580-BE6E-3670F91250D7}"/>
                </a:ext>
              </a:extLst>
            </p:cNvPr>
            <p:cNvSpPr txBox="1"/>
            <p:nvPr/>
          </p:nvSpPr>
          <p:spPr>
            <a:xfrm>
              <a:off x="1082303" y="4854865"/>
              <a:ext cx="2398335" cy="955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上传视频，获首推流量，新视频流量分发以关注、好友、附近为主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。</a:t>
              </a:r>
              <a:endParaRPr lang="zh-CN" altLang="zh-CN" sz="1600" dirty="0">
                <a:latin typeface="+mn-ea"/>
                <a:cs typeface="阿里巴巴普惠体 2.0 55 Regular" panose="00020600040101010101" pitchFamily="18" charset="-122"/>
              </a:endParaRPr>
            </a:p>
          </p:txBody>
        </p:sp>
        <p:grpSp>
          <p:nvGrpSpPr>
            <p:cNvPr id="530" name="组合 529">
              <a:extLst>
                <a:ext uri="{FF2B5EF4-FFF2-40B4-BE49-F238E27FC236}">
                  <a16:creationId xmlns:a16="http://schemas.microsoft.com/office/drawing/2014/main" id="{DB38202E-FCE7-4B82-A744-BB919540218E}"/>
                </a:ext>
              </a:extLst>
            </p:cNvPr>
            <p:cNvGrpSpPr/>
            <p:nvPr/>
          </p:nvGrpSpPr>
          <p:grpSpPr>
            <a:xfrm>
              <a:off x="1395301" y="4251940"/>
              <a:ext cx="1772338" cy="513346"/>
              <a:chOff x="1274296" y="4251940"/>
              <a:chExt cx="1772338" cy="513346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62BC6DA7-EAA8-4EC8-9D81-1C4C420C2D00}"/>
                  </a:ext>
                </a:extLst>
              </p:cNvPr>
              <p:cNvSpPr/>
              <p:nvPr/>
            </p:nvSpPr>
            <p:spPr>
              <a:xfrm>
                <a:off x="1274296" y="4370438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+mj-ea"/>
                  <a:ea typeface="+mj-ea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A4A114-720C-4C94-9871-A5533BA64AC6}"/>
                  </a:ext>
                </a:extLst>
              </p:cNvPr>
              <p:cNvSpPr txBox="1"/>
              <p:nvPr/>
            </p:nvSpPr>
            <p:spPr>
              <a:xfrm>
                <a:off x="1550968" y="4251940"/>
                <a:ext cx="1218994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初级推荐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4BC3EFD-34F4-4DC9-90A6-8C23419674D8}"/>
              </a:ext>
            </a:extLst>
          </p:cNvPr>
          <p:cNvGrpSpPr/>
          <p:nvPr/>
        </p:nvGrpSpPr>
        <p:grpSpPr>
          <a:xfrm>
            <a:off x="3774493" y="4255114"/>
            <a:ext cx="2283377" cy="1532584"/>
            <a:chOff x="3825293" y="4255114"/>
            <a:chExt cx="2283377" cy="153258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914C37C-E713-457B-9769-BEDB50FF5006}"/>
                </a:ext>
              </a:extLst>
            </p:cNvPr>
            <p:cNvSpPr txBox="1"/>
            <p:nvPr/>
          </p:nvSpPr>
          <p:spPr>
            <a:xfrm>
              <a:off x="3825293" y="4832372"/>
              <a:ext cx="2283377" cy="955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首播用户转发、评论、点赞及完播率达设定算法，进入下一级推荐池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。</a:t>
              </a:r>
            </a:p>
          </p:txBody>
        </p:sp>
        <p:grpSp>
          <p:nvGrpSpPr>
            <p:cNvPr id="531" name="组合 530">
              <a:extLst>
                <a:ext uri="{FF2B5EF4-FFF2-40B4-BE49-F238E27FC236}">
                  <a16:creationId xmlns:a16="http://schemas.microsoft.com/office/drawing/2014/main" id="{9230C3F2-3D7B-497D-9998-02A6FF5EA2E7}"/>
                </a:ext>
              </a:extLst>
            </p:cNvPr>
            <p:cNvGrpSpPr/>
            <p:nvPr/>
          </p:nvGrpSpPr>
          <p:grpSpPr>
            <a:xfrm>
              <a:off x="4007917" y="4255114"/>
              <a:ext cx="1772338" cy="513346"/>
              <a:chOff x="3921071" y="4255114"/>
              <a:chExt cx="1772338" cy="513346"/>
            </a:xfrm>
          </p:grpSpPr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0F04DF68-63A0-412F-B185-9CBEEBFD1628}"/>
                  </a:ext>
                </a:extLst>
              </p:cNvPr>
              <p:cNvSpPr/>
              <p:nvPr/>
            </p:nvSpPr>
            <p:spPr>
              <a:xfrm>
                <a:off x="3921071" y="4370438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+mj-ea"/>
                  <a:ea typeface="+mj-ea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83515D4-A935-4A8C-92CC-846BC4DFA406}"/>
                  </a:ext>
                </a:extLst>
              </p:cNvPr>
              <p:cNvSpPr txBox="1"/>
              <p:nvPr/>
            </p:nvSpPr>
            <p:spPr>
              <a:xfrm>
                <a:off x="4197743" y="4255114"/>
                <a:ext cx="1218994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多级推荐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31EF5C1-292E-4E86-8D56-27F909A7E462}"/>
              </a:ext>
            </a:extLst>
          </p:cNvPr>
          <p:cNvGrpSpPr/>
          <p:nvPr/>
        </p:nvGrpSpPr>
        <p:grpSpPr>
          <a:xfrm>
            <a:off x="6333605" y="4255114"/>
            <a:ext cx="2320295" cy="1553477"/>
            <a:chOff x="6371705" y="4255114"/>
            <a:chExt cx="2320295" cy="155347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507D8FC-2539-4BB6-BC28-23B13F41A2EC}"/>
                </a:ext>
              </a:extLst>
            </p:cNvPr>
            <p:cNvSpPr txBox="1"/>
            <p:nvPr/>
          </p:nvSpPr>
          <p:spPr>
            <a:xfrm>
              <a:off x="6371705" y="4853265"/>
              <a:ext cx="2320295" cy="955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系统热门推荐算法，选择优质视频内容，经人工审核进入热门推荐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。</a:t>
              </a:r>
              <a:endParaRPr lang="zh-CN" altLang="zh-CN" sz="1600" dirty="0">
                <a:latin typeface="+mn-ea"/>
                <a:cs typeface="阿里巴巴普惠体 2.0 55 Regular" panose="00020600040101010101" pitchFamily="18" charset="-122"/>
              </a:endParaRPr>
            </a:p>
          </p:txBody>
        </p:sp>
        <p:grpSp>
          <p:nvGrpSpPr>
            <p:cNvPr id="532" name="组合 531">
              <a:extLst>
                <a:ext uri="{FF2B5EF4-FFF2-40B4-BE49-F238E27FC236}">
                  <a16:creationId xmlns:a16="http://schemas.microsoft.com/office/drawing/2014/main" id="{5116978D-A3FC-4695-97EB-30DC7D40E370}"/>
                </a:ext>
              </a:extLst>
            </p:cNvPr>
            <p:cNvGrpSpPr/>
            <p:nvPr/>
          </p:nvGrpSpPr>
          <p:grpSpPr>
            <a:xfrm>
              <a:off x="6567846" y="4255114"/>
              <a:ext cx="1772338" cy="513346"/>
              <a:chOff x="6567846" y="4255114"/>
              <a:chExt cx="1772338" cy="513346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8FC9581B-2A09-481B-BC9D-64A7255E2A2B}"/>
                  </a:ext>
                </a:extLst>
              </p:cNvPr>
              <p:cNvSpPr/>
              <p:nvPr/>
            </p:nvSpPr>
            <p:spPr>
              <a:xfrm>
                <a:off x="6567846" y="4370438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+mj-ea"/>
                  <a:ea typeface="+mj-ea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2A494E3-C5AD-4AB1-B508-7E195C976FF3}"/>
                  </a:ext>
                </a:extLst>
              </p:cNvPr>
              <p:cNvSpPr txBox="1"/>
              <p:nvPr/>
            </p:nvSpPr>
            <p:spPr>
              <a:xfrm>
                <a:off x="6844518" y="4255114"/>
                <a:ext cx="1218994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热门推荐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4B2E123-1568-4EF9-812B-BB8E2E5209C1}"/>
              </a:ext>
            </a:extLst>
          </p:cNvPr>
          <p:cNvSpPr/>
          <p:nvPr/>
        </p:nvSpPr>
        <p:spPr>
          <a:xfrm flipH="1">
            <a:off x="8907598" y="3851239"/>
            <a:ext cx="2452709" cy="2079660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3" name="组合 532">
            <a:extLst>
              <a:ext uri="{FF2B5EF4-FFF2-40B4-BE49-F238E27FC236}">
                <a16:creationId xmlns:a16="http://schemas.microsoft.com/office/drawing/2014/main" id="{C4DB7867-5217-4A80-8720-B0783333BBA7}"/>
              </a:ext>
            </a:extLst>
          </p:cNvPr>
          <p:cNvGrpSpPr/>
          <p:nvPr/>
        </p:nvGrpSpPr>
        <p:grpSpPr>
          <a:xfrm>
            <a:off x="9397743" y="4066735"/>
            <a:ext cx="1546565" cy="1648669"/>
            <a:chOff x="9397743" y="3927940"/>
            <a:chExt cx="1546565" cy="1648669"/>
          </a:xfrm>
        </p:grpSpPr>
        <p:grpSp>
          <p:nvGrpSpPr>
            <p:cNvPr id="357" name="图形 21">
              <a:extLst>
                <a:ext uri="{FF2B5EF4-FFF2-40B4-BE49-F238E27FC236}">
                  <a16:creationId xmlns:a16="http://schemas.microsoft.com/office/drawing/2014/main" id="{608A010D-1A91-4313-B4AE-C133262668DA}"/>
                </a:ext>
              </a:extLst>
            </p:cNvPr>
            <p:cNvGrpSpPr/>
            <p:nvPr/>
          </p:nvGrpSpPr>
          <p:grpSpPr>
            <a:xfrm>
              <a:off x="9397743" y="3927940"/>
              <a:ext cx="1546565" cy="1648669"/>
              <a:chOff x="9397743" y="4029540"/>
              <a:chExt cx="1546565" cy="1648669"/>
            </a:xfrm>
          </p:grpSpPr>
          <p:sp>
            <p:nvSpPr>
              <p:cNvPr id="358" name="任意多边形: 形状 357">
                <a:extLst>
                  <a:ext uri="{FF2B5EF4-FFF2-40B4-BE49-F238E27FC236}">
                    <a16:creationId xmlns:a16="http://schemas.microsoft.com/office/drawing/2014/main" id="{8435EF7C-793A-4AC9-B778-69B06D2F117A}"/>
                  </a:ext>
                </a:extLst>
              </p:cNvPr>
              <p:cNvSpPr/>
              <p:nvPr/>
            </p:nvSpPr>
            <p:spPr>
              <a:xfrm>
                <a:off x="9481814" y="4059683"/>
                <a:ext cx="1368231" cy="1592715"/>
              </a:xfrm>
              <a:custGeom>
                <a:avLst/>
                <a:gdLst>
                  <a:gd name="connsiteX0" fmla="*/ 34577 w 1368231"/>
                  <a:gd name="connsiteY0" fmla="*/ 496073 h 1592715"/>
                  <a:gd name="connsiteX1" fmla="*/ 75205 w 1368231"/>
                  <a:gd name="connsiteY1" fmla="*/ 1015609 h 1592715"/>
                  <a:gd name="connsiteX2" fmla="*/ 738449 w 1368231"/>
                  <a:gd name="connsiteY2" fmla="*/ 1531729 h 1592715"/>
                  <a:gd name="connsiteX3" fmla="*/ 1326405 w 1368231"/>
                  <a:gd name="connsiteY3" fmla="*/ 1399274 h 1592715"/>
                  <a:gd name="connsiteX4" fmla="*/ 1283620 w 1368231"/>
                  <a:gd name="connsiteY4" fmla="*/ 793737 h 1592715"/>
                  <a:gd name="connsiteX5" fmla="*/ 1175758 w 1368231"/>
                  <a:gd name="connsiteY5" fmla="*/ 213583 h 1592715"/>
                  <a:gd name="connsiteX6" fmla="*/ 385129 w 1368231"/>
                  <a:gd name="connsiteY6" fmla="*/ 102125 h 1592715"/>
                  <a:gd name="connsiteX7" fmla="*/ 34577 w 1368231"/>
                  <a:gd name="connsiteY7" fmla="*/ 496073 h 159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8231" h="1592715">
                    <a:moveTo>
                      <a:pt x="34577" y="496073"/>
                    </a:moveTo>
                    <a:cubicBezTo>
                      <a:pt x="34577" y="496073"/>
                      <a:pt x="-65663" y="754942"/>
                      <a:pt x="75205" y="1015609"/>
                    </a:cubicBezTo>
                    <a:cubicBezTo>
                      <a:pt x="216073" y="1276276"/>
                      <a:pt x="506222" y="1413979"/>
                      <a:pt x="738449" y="1531729"/>
                    </a:cubicBezTo>
                    <a:cubicBezTo>
                      <a:pt x="970676" y="1649478"/>
                      <a:pt x="1211819" y="1592132"/>
                      <a:pt x="1326405" y="1399274"/>
                    </a:cubicBezTo>
                    <a:cubicBezTo>
                      <a:pt x="1440990" y="1206417"/>
                      <a:pt x="1283835" y="1068749"/>
                      <a:pt x="1283620" y="793737"/>
                    </a:cubicBezTo>
                    <a:cubicBezTo>
                      <a:pt x="1283404" y="518724"/>
                      <a:pt x="1324787" y="445917"/>
                      <a:pt x="1175758" y="213583"/>
                    </a:cubicBezTo>
                    <a:cubicBezTo>
                      <a:pt x="1026728" y="-18752"/>
                      <a:pt x="661399" y="-70203"/>
                      <a:pt x="385129" y="102125"/>
                    </a:cubicBezTo>
                    <a:cubicBezTo>
                      <a:pt x="108858" y="274453"/>
                      <a:pt x="34577" y="496073"/>
                      <a:pt x="34577" y="496073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9" name="任意多边形: 形状 358">
                <a:extLst>
                  <a:ext uri="{FF2B5EF4-FFF2-40B4-BE49-F238E27FC236}">
                    <a16:creationId xmlns:a16="http://schemas.microsoft.com/office/drawing/2014/main" id="{B5E1B61C-0C0D-4DF9-B3AF-E961975382A1}"/>
                  </a:ext>
                </a:extLst>
              </p:cNvPr>
              <p:cNvSpPr/>
              <p:nvPr/>
            </p:nvSpPr>
            <p:spPr>
              <a:xfrm>
                <a:off x="9397743" y="4029540"/>
                <a:ext cx="1546565" cy="1648669"/>
              </a:xfrm>
              <a:custGeom>
                <a:avLst/>
                <a:gdLst>
                  <a:gd name="connsiteX0" fmla="*/ 571920 w 1546565"/>
                  <a:gd name="connsiteY0" fmla="*/ 13224 h 1648669"/>
                  <a:gd name="connsiteX1" fmla="*/ 233629 w 1546565"/>
                  <a:gd name="connsiteY1" fmla="*/ 154164 h 1648669"/>
                  <a:gd name="connsiteX2" fmla="*/ 683 w 1546565"/>
                  <a:gd name="connsiteY2" fmla="*/ 613009 h 1648669"/>
                  <a:gd name="connsiteX3" fmla="*/ 58209 w 1546565"/>
                  <a:gd name="connsiteY3" fmla="*/ 962518 h 1648669"/>
                  <a:gd name="connsiteX4" fmla="*/ 223706 w 1546565"/>
                  <a:gd name="connsiteY4" fmla="*/ 1399575 h 1648669"/>
                  <a:gd name="connsiteX5" fmla="*/ 879507 w 1546565"/>
                  <a:gd name="connsiteY5" fmla="*/ 1640898 h 1648669"/>
                  <a:gd name="connsiteX6" fmla="*/ 1235452 w 1546565"/>
                  <a:gd name="connsiteY6" fmla="*/ 1378434 h 1648669"/>
                  <a:gd name="connsiteX7" fmla="*/ 1290246 w 1546565"/>
                  <a:gd name="connsiteY7" fmla="*/ 1206897 h 1648669"/>
                  <a:gd name="connsiteX8" fmla="*/ 1437406 w 1546565"/>
                  <a:gd name="connsiteY8" fmla="*/ 1054956 h 1648669"/>
                  <a:gd name="connsiteX9" fmla="*/ 1536099 w 1546565"/>
                  <a:gd name="connsiteY9" fmla="*/ 827906 h 1648669"/>
                  <a:gd name="connsiteX10" fmla="*/ 1416804 w 1546565"/>
                  <a:gd name="connsiteY10" fmla="*/ 296937 h 1648669"/>
                  <a:gd name="connsiteX11" fmla="*/ 949725 w 1546565"/>
                  <a:gd name="connsiteY11" fmla="*/ 18941 h 1648669"/>
                  <a:gd name="connsiteX12" fmla="*/ 887309 w 1546565"/>
                  <a:gd name="connsiteY12" fmla="*/ 9521 h 1648669"/>
                  <a:gd name="connsiteX13" fmla="*/ 571920 w 1546565"/>
                  <a:gd name="connsiteY13" fmla="*/ 13224 h 1648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46565" h="1648669">
                    <a:moveTo>
                      <a:pt x="571920" y="13224"/>
                    </a:moveTo>
                    <a:cubicBezTo>
                      <a:pt x="449677" y="33322"/>
                      <a:pt x="332934" y="77618"/>
                      <a:pt x="233629" y="154164"/>
                    </a:cubicBezTo>
                    <a:cubicBezTo>
                      <a:pt x="89166" y="265621"/>
                      <a:pt x="9060" y="431980"/>
                      <a:pt x="683" y="613009"/>
                    </a:cubicBezTo>
                    <a:cubicBezTo>
                      <a:pt x="-4818" y="732520"/>
                      <a:pt x="23693" y="849047"/>
                      <a:pt x="58209" y="962518"/>
                    </a:cubicBezTo>
                    <a:cubicBezTo>
                      <a:pt x="102505" y="1108347"/>
                      <a:pt x="131124" y="1274779"/>
                      <a:pt x="223706" y="1399575"/>
                    </a:cubicBezTo>
                    <a:cubicBezTo>
                      <a:pt x="367881" y="1593727"/>
                      <a:pt x="646489" y="1675630"/>
                      <a:pt x="879507" y="1640898"/>
                    </a:cubicBezTo>
                    <a:cubicBezTo>
                      <a:pt x="1030047" y="1618427"/>
                      <a:pt x="1189107" y="1533036"/>
                      <a:pt x="1235452" y="1378434"/>
                    </a:cubicBezTo>
                    <a:cubicBezTo>
                      <a:pt x="1252602" y="1321231"/>
                      <a:pt x="1260943" y="1259786"/>
                      <a:pt x="1290246" y="1206897"/>
                    </a:cubicBezTo>
                    <a:cubicBezTo>
                      <a:pt x="1325373" y="1143546"/>
                      <a:pt x="1389047" y="1106550"/>
                      <a:pt x="1437406" y="1054956"/>
                    </a:cubicBezTo>
                    <a:cubicBezTo>
                      <a:pt x="1497161" y="991245"/>
                      <a:pt x="1521214" y="911859"/>
                      <a:pt x="1536099" y="827906"/>
                    </a:cubicBezTo>
                    <a:cubicBezTo>
                      <a:pt x="1568674" y="644109"/>
                      <a:pt x="1524199" y="449418"/>
                      <a:pt x="1416804" y="296937"/>
                    </a:cubicBezTo>
                    <a:cubicBezTo>
                      <a:pt x="1304735" y="137877"/>
                      <a:pt x="1138484" y="52450"/>
                      <a:pt x="949725" y="18941"/>
                    </a:cubicBezTo>
                    <a:cubicBezTo>
                      <a:pt x="929016" y="15345"/>
                      <a:pt x="908198" y="12145"/>
                      <a:pt x="887309" y="9521"/>
                    </a:cubicBezTo>
                    <a:cubicBezTo>
                      <a:pt x="783618" y="-3531"/>
                      <a:pt x="675827" y="-3962"/>
                      <a:pt x="571920" y="13224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id="{CE95B74F-9C1B-4B78-928A-44A9C5F7E890}"/>
                  </a:ext>
                </a:extLst>
              </p:cNvPr>
              <p:cNvSpPr/>
              <p:nvPr/>
            </p:nvSpPr>
            <p:spPr>
              <a:xfrm>
                <a:off x="9397743" y="4029540"/>
                <a:ext cx="1546565" cy="1648669"/>
              </a:xfrm>
              <a:custGeom>
                <a:avLst/>
                <a:gdLst>
                  <a:gd name="connsiteX0" fmla="*/ 571920 w 1546565"/>
                  <a:gd name="connsiteY0" fmla="*/ 13224 h 1648669"/>
                  <a:gd name="connsiteX1" fmla="*/ 233629 w 1546565"/>
                  <a:gd name="connsiteY1" fmla="*/ 154164 h 1648669"/>
                  <a:gd name="connsiteX2" fmla="*/ 683 w 1546565"/>
                  <a:gd name="connsiteY2" fmla="*/ 613009 h 1648669"/>
                  <a:gd name="connsiteX3" fmla="*/ 58209 w 1546565"/>
                  <a:gd name="connsiteY3" fmla="*/ 962518 h 1648669"/>
                  <a:gd name="connsiteX4" fmla="*/ 223706 w 1546565"/>
                  <a:gd name="connsiteY4" fmla="*/ 1399575 h 1648669"/>
                  <a:gd name="connsiteX5" fmla="*/ 879507 w 1546565"/>
                  <a:gd name="connsiteY5" fmla="*/ 1640898 h 1648669"/>
                  <a:gd name="connsiteX6" fmla="*/ 1235452 w 1546565"/>
                  <a:gd name="connsiteY6" fmla="*/ 1378434 h 1648669"/>
                  <a:gd name="connsiteX7" fmla="*/ 1290246 w 1546565"/>
                  <a:gd name="connsiteY7" fmla="*/ 1206897 h 1648669"/>
                  <a:gd name="connsiteX8" fmla="*/ 1437406 w 1546565"/>
                  <a:gd name="connsiteY8" fmla="*/ 1054956 h 1648669"/>
                  <a:gd name="connsiteX9" fmla="*/ 1536099 w 1546565"/>
                  <a:gd name="connsiteY9" fmla="*/ 827906 h 1648669"/>
                  <a:gd name="connsiteX10" fmla="*/ 1416804 w 1546565"/>
                  <a:gd name="connsiteY10" fmla="*/ 296937 h 1648669"/>
                  <a:gd name="connsiteX11" fmla="*/ 949725 w 1546565"/>
                  <a:gd name="connsiteY11" fmla="*/ 18941 h 1648669"/>
                  <a:gd name="connsiteX12" fmla="*/ 887309 w 1546565"/>
                  <a:gd name="connsiteY12" fmla="*/ 9521 h 1648669"/>
                  <a:gd name="connsiteX13" fmla="*/ 571920 w 1546565"/>
                  <a:gd name="connsiteY13" fmla="*/ 13224 h 1648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46565" h="1648669">
                    <a:moveTo>
                      <a:pt x="571920" y="13224"/>
                    </a:moveTo>
                    <a:cubicBezTo>
                      <a:pt x="449677" y="33322"/>
                      <a:pt x="332934" y="77618"/>
                      <a:pt x="233629" y="154164"/>
                    </a:cubicBezTo>
                    <a:cubicBezTo>
                      <a:pt x="89166" y="265621"/>
                      <a:pt x="9060" y="431980"/>
                      <a:pt x="683" y="613009"/>
                    </a:cubicBezTo>
                    <a:cubicBezTo>
                      <a:pt x="-4818" y="732520"/>
                      <a:pt x="23693" y="849047"/>
                      <a:pt x="58209" y="962518"/>
                    </a:cubicBezTo>
                    <a:cubicBezTo>
                      <a:pt x="102505" y="1108347"/>
                      <a:pt x="131124" y="1274779"/>
                      <a:pt x="223706" y="1399575"/>
                    </a:cubicBezTo>
                    <a:cubicBezTo>
                      <a:pt x="367881" y="1593727"/>
                      <a:pt x="646489" y="1675630"/>
                      <a:pt x="879507" y="1640898"/>
                    </a:cubicBezTo>
                    <a:cubicBezTo>
                      <a:pt x="1030047" y="1618427"/>
                      <a:pt x="1189107" y="1533036"/>
                      <a:pt x="1235452" y="1378434"/>
                    </a:cubicBezTo>
                    <a:cubicBezTo>
                      <a:pt x="1252602" y="1321231"/>
                      <a:pt x="1260943" y="1259786"/>
                      <a:pt x="1290246" y="1206897"/>
                    </a:cubicBezTo>
                    <a:cubicBezTo>
                      <a:pt x="1325373" y="1143546"/>
                      <a:pt x="1389047" y="1106550"/>
                      <a:pt x="1437406" y="1054956"/>
                    </a:cubicBezTo>
                    <a:cubicBezTo>
                      <a:pt x="1497161" y="991245"/>
                      <a:pt x="1521214" y="911859"/>
                      <a:pt x="1536099" y="827906"/>
                    </a:cubicBezTo>
                    <a:cubicBezTo>
                      <a:pt x="1568674" y="644109"/>
                      <a:pt x="1524199" y="449418"/>
                      <a:pt x="1416804" y="296937"/>
                    </a:cubicBezTo>
                    <a:cubicBezTo>
                      <a:pt x="1304735" y="137877"/>
                      <a:pt x="1138484" y="52450"/>
                      <a:pt x="949725" y="18941"/>
                    </a:cubicBezTo>
                    <a:cubicBezTo>
                      <a:pt x="929016" y="15345"/>
                      <a:pt x="908198" y="12145"/>
                      <a:pt x="887309" y="9521"/>
                    </a:cubicBezTo>
                    <a:cubicBezTo>
                      <a:pt x="783618" y="-3531"/>
                      <a:pt x="675827" y="-3962"/>
                      <a:pt x="571920" y="13224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61" name="图形 21">
              <a:extLst>
                <a:ext uri="{FF2B5EF4-FFF2-40B4-BE49-F238E27FC236}">
                  <a16:creationId xmlns:a16="http://schemas.microsoft.com/office/drawing/2014/main" id="{2AC60B22-F6F5-44ED-A2DD-5CEE04DED60D}"/>
                </a:ext>
              </a:extLst>
            </p:cNvPr>
            <p:cNvGrpSpPr/>
            <p:nvPr/>
          </p:nvGrpSpPr>
          <p:grpSpPr>
            <a:xfrm>
              <a:off x="9983937" y="5150065"/>
              <a:ext cx="394739" cy="378792"/>
              <a:chOff x="9983937" y="5251665"/>
              <a:chExt cx="394739" cy="378792"/>
            </a:xfrm>
          </p:grpSpPr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id="{5822395D-5C3F-4C66-A035-507D6719638D}"/>
                  </a:ext>
                </a:extLst>
              </p:cNvPr>
              <p:cNvSpPr/>
              <p:nvPr/>
            </p:nvSpPr>
            <p:spPr>
              <a:xfrm>
                <a:off x="9995838" y="5274693"/>
                <a:ext cx="382838" cy="355765"/>
              </a:xfrm>
              <a:custGeom>
                <a:avLst/>
                <a:gdLst>
                  <a:gd name="connsiteX0" fmla="*/ 0 w 382838"/>
                  <a:gd name="connsiteY0" fmla="*/ 56124 h 355765"/>
                  <a:gd name="connsiteX1" fmla="*/ 301007 w 382838"/>
                  <a:gd name="connsiteY1" fmla="*/ 0 h 355765"/>
                  <a:gd name="connsiteX2" fmla="*/ 382838 w 382838"/>
                  <a:gd name="connsiteY2" fmla="*/ 242654 h 355765"/>
                  <a:gd name="connsiteX3" fmla="*/ 375648 w 382838"/>
                  <a:gd name="connsiteY3" fmla="*/ 259516 h 355765"/>
                  <a:gd name="connsiteX4" fmla="*/ 380178 w 382838"/>
                  <a:gd name="connsiteY4" fmla="*/ 287740 h 355765"/>
                  <a:gd name="connsiteX5" fmla="*/ 81040 w 382838"/>
                  <a:gd name="connsiteY5" fmla="*/ 355765 h 355765"/>
                  <a:gd name="connsiteX6" fmla="*/ 57059 w 382838"/>
                  <a:gd name="connsiteY6" fmla="*/ 336853 h 35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838" h="355765">
                    <a:moveTo>
                      <a:pt x="0" y="56124"/>
                    </a:moveTo>
                    <a:lnTo>
                      <a:pt x="301007" y="0"/>
                    </a:lnTo>
                    <a:cubicBezTo>
                      <a:pt x="301007" y="0"/>
                      <a:pt x="369104" y="214861"/>
                      <a:pt x="382838" y="242654"/>
                    </a:cubicBezTo>
                    <a:lnTo>
                      <a:pt x="375648" y="259516"/>
                    </a:lnTo>
                    <a:lnTo>
                      <a:pt x="380178" y="287740"/>
                    </a:lnTo>
                    <a:lnTo>
                      <a:pt x="81040" y="355765"/>
                    </a:lnTo>
                    <a:lnTo>
                      <a:pt x="57059" y="336853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CD1E0105-4812-486C-9640-90217AFF16B1}"/>
                  </a:ext>
                </a:extLst>
              </p:cNvPr>
              <p:cNvSpPr/>
              <p:nvPr/>
            </p:nvSpPr>
            <p:spPr>
              <a:xfrm rot="-799198">
                <a:off x="10014416" y="5282090"/>
                <a:ext cx="299029" cy="299029"/>
              </a:xfrm>
              <a:custGeom>
                <a:avLst/>
                <a:gdLst>
                  <a:gd name="connsiteX0" fmla="*/ 0 w 299029"/>
                  <a:gd name="connsiteY0" fmla="*/ 0 h 299029"/>
                  <a:gd name="connsiteX1" fmla="*/ 299030 w 299029"/>
                  <a:gd name="connsiteY1" fmla="*/ 0 h 299029"/>
                  <a:gd name="connsiteX2" fmla="*/ 299030 w 299029"/>
                  <a:gd name="connsiteY2" fmla="*/ 299030 h 299029"/>
                  <a:gd name="connsiteX3" fmla="*/ 0 w 299029"/>
                  <a:gd name="connsiteY3" fmla="*/ 299030 h 29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029" h="299029">
                    <a:moveTo>
                      <a:pt x="0" y="0"/>
                    </a:moveTo>
                    <a:lnTo>
                      <a:pt x="299030" y="0"/>
                    </a:lnTo>
                    <a:lnTo>
                      <a:pt x="299030" y="299030"/>
                    </a:lnTo>
                    <a:lnTo>
                      <a:pt x="0" y="299030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D84E4D0B-0BB6-4084-9377-95FCF7F06308}"/>
                  </a:ext>
                </a:extLst>
              </p:cNvPr>
              <p:cNvSpPr/>
              <p:nvPr/>
            </p:nvSpPr>
            <p:spPr>
              <a:xfrm>
                <a:off x="10005366" y="5330170"/>
                <a:ext cx="336493" cy="269583"/>
              </a:xfrm>
              <a:custGeom>
                <a:avLst/>
                <a:gdLst>
                  <a:gd name="connsiteX0" fmla="*/ 288207 w 336493"/>
                  <a:gd name="connsiteY0" fmla="*/ 0 h 269583"/>
                  <a:gd name="connsiteX1" fmla="*/ 336494 w 336493"/>
                  <a:gd name="connsiteY1" fmla="*/ 203895 h 269583"/>
                  <a:gd name="connsiteX2" fmla="*/ 59001 w 336493"/>
                  <a:gd name="connsiteY2" fmla="*/ 269583 h 269583"/>
                  <a:gd name="connsiteX3" fmla="*/ 0 w 336493"/>
                  <a:gd name="connsiteY3" fmla="*/ 80573 h 269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93" h="269583">
                    <a:moveTo>
                      <a:pt x="288207" y="0"/>
                    </a:moveTo>
                    <a:lnTo>
                      <a:pt x="336494" y="203895"/>
                    </a:lnTo>
                    <a:lnTo>
                      <a:pt x="59001" y="269583"/>
                    </a:lnTo>
                    <a:cubicBezTo>
                      <a:pt x="25563" y="185918"/>
                      <a:pt x="0" y="80573"/>
                      <a:pt x="0" y="80573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B58CFE98-1F55-43E9-8B90-179853A9CFC7}"/>
                  </a:ext>
                </a:extLst>
              </p:cNvPr>
              <p:cNvSpPr/>
              <p:nvPr/>
            </p:nvSpPr>
            <p:spPr>
              <a:xfrm rot="-799198">
                <a:off x="10014416" y="5282090"/>
                <a:ext cx="299029" cy="299029"/>
              </a:xfrm>
              <a:custGeom>
                <a:avLst/>
                <a:gdLst>
                  <a:gd name="connsiteX0" fmla="*/ 0 w 299029"/>
                  <a:gd name="connsiteY0" fmla="*/ 0 h 299029"/>
                  <a:gd name="connsiteX1" fmla="*/ 299030 w 299029"/>
                  <a:gd name="connsiteY1" fmla="*/ 0 h 299029"/>
                  <a:gd name="connsiteX2" fmla="*/ 299030 w 299029"/>
                  <a:gd name="connsiteY2" fmla="*/ 299030 h 299029"/>
                  <a:gd name="connsiteX3" fmla="*/ 0 w 299029"/>
                  <a:gd name="connsiteY3" fmla="*/ 299030 h 299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029" h="299029">
                    <a:moveTo>
                      <a:pt x="0" y="0"/>
                    </a:moveTo>
                    <a:lnTo>
                      <a:pt x="299030" y="0"/>
                    </a:lnTo>
                    <a:lnTo>
                      <a:pt x="299030" y="299030"/>
                    </a:lnTo>
                    <a:lnTo>
                      <a:pt x="0" y="299030"/>
                    </a:lnTo>
                    <a:close/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id="{F26FD761-DB81-4409-99CC-FC1CB2565620}"/>
                  </a:ext>
                </a:extLst>
              </p:cNvPr>
              <p:cNvSpPr/>
              <p:nvPr/>
            </p:nvSpPr>
            <p:spPr>
              <a:xfrm>
                <a:off x="9983937" y="5251682"/>
                <a:ext cx="369032" cy="322507"/>
              </a:xfrm>
              <a:custGeom>
                <a:avLst/>
                <a:gdLst>
                  <a:gd name="connsiteX0" fmla="*/ 369032 w 369032"/>
                  <a:gd name="connsiteY0" fmla="*/ 272424 h 322507"/>
                  <a:gd name="connsiteX1" fmla="*/ 131160 w 369032"/>
                  <a:gd name="connsiteY1" fmla="*/ 314957 h 322507"/>
                  <a:gd name="connsiteX2" fmla="*/ 77229 w 369032"/>
                  <a:gd name="connsiteY2" fmla="*/ 322508 h 322507"/>
                  <a:gd name="connsiteX3" fmla="*/ 0 w 369032"/>
                  <a:gd name="connsiteY3" fmla="*/ 68888 h 322507"/>
                  <a:gd name="connsiteX4" fmla="*/ 290976 w 369032"/>
                  <a:gd name="connsiteY4" fmla="*/ 0 h 322507"/>
                  <a:gd name="connsiteX5" fmla="*/ 292594 w 369032"/>
                  <a:gd name="connsiteY5" fmla="*/ 7407 h 322507"/>
                  <a:gd name="connsiteX6" fmla="*/ 369032 w 369032"/>
                  <a:gd name="connsiteY6" fmla="*/ 272424 h 3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032" h="322507">
                    <a:moveTo>
                      <a:pt x="369032" y="272424"/>
                    </a:moveTo>
                    <a:cubicBezTo>
                      <a:pt x="296297" y="289646"/>
                      <a:pt x="193289" y="305825"/>
                      <a:pt x="131160" y="314957"/>
                    </a:cubicBezTo>
                    <a:cubicBezTo>
                      <a:pt x="98802" y="319703"/>
                      <a:pt x="77229" y="322508"/>
                      <a:pt x="77229" y="322508"/>
                    </a:cubicBezTo>
                    <a:cubicBezTo>
                      <a:pt x="49688" y="272172"/>
                      <a:pt x="0" y="68888"/>
                      <a:pt x="0" y="68888"/>
                    </a:cubicBezTo>
                    <a:lnTo>
                      <a:pt x="290976" y="0"/>
                    </a:lnTo>
                    <a:cubicBezTo>
                      <a:pt x="291551" y="2481"/>
                      <a:pt x="292055" y="4962"/>
                      <a:pt x="292594" y="7407"/>
                    </a:cubicBezTo>
                    <a:cubicBezTo>
                      <a:pt x="327289" y="164633"/>
                      <a:pt x="369032" y="272424"/>
                      <a:pt x="369032" y="272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:a16="http://schemas.microsoft.com/office/drawing/2014/main" id="{324A311B-280A-4BE8-8103-C465F33CB726}"/>
                  </a:ext>
                </a:extLst>
              </p:cNvPr>
              <p:cNvSpPr/>
              <p:nvPr/>
            </p:nvSpPr>
            <p:spPr>
              <a:xfrm>
                <a:off x="10057730" y="5259089"/>
                <a:ext cx="295239" cy="307550"/>
              </a:xfrm>
              <a:custGeom>
                <a:avLst/>
                <a:gdLst>
                  <a:gd name="connsiteX0" fmla="*/ 295239 w 295239"/>
                  <a:gd name="connsiteY0" fmla="*/ 265017 h 307550"/>
                  <a:gd name="connsiteX1" fmla="*/ 57367 w 295239"/>
                  <a:gd name="connsiteY1" fmla="*/ 307551 h 307550"/>
                  <a:gd name="connsiteX2" fmla="*/ 21 w 295239"/>
                  <a:gd name="connsiteY2" fmla="*/ 217090 h 307550"/>
                  <a:gd name="connsiteX3" fmla="*/ 182056 w 295239"/>
                  <a:gd name="connsiteY3" fmla="*/ 182179 h 307550"/>
                  <a:gd name="connsiteX4" fmla="*/ 218873 w 295239"/>
                  <a:gd name="connsiteY4" fmla="*/ 0 h 307550"/>
                  <a:gd name="connsiteX5" fmla="*/ 295239 w 295239"/>
                  <a:gd name="connsiteY5" fmla="*/ 265017 h 30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9" h="307550">
                    <a:moveTo>
                      <a:pt x="295239" y="265017"/>
                    </a:moveTo>
                    <a:cubicBezTo>
                      <a:pt x="222504" y="282239"/>
                      <a:pt x="119496" y="298418"/>
                      <a:pt x="57367" y="307551"/>
                    </a:cubicBezTo>
                    <a:cubicBezTo>
                      <a:pt x="10627" y="276522"/>
                      <a:pt x="-555" y="246105"/>
                      <a:pt x="21" y="217090"/>
                    </a:cubicBezTo>
                    <a:cubicBezTo>
                      <a:pt x="632" y="182646"/>
                      <a:pt x="150704" y="216299"/>
                      <a:pt x="182056" y="182179"/>
                    </a:cubicBezTo>
                    <a:cubicBezTo>
                      <a:pt x="204419" y="157838"/>
                      <a:pt x="203628" y="54542"/>
                      <a:pt x="218873" y="0"/>
                    </a:cubicBezTo>
                    <a:cubicBezTo>
                      <a:pt x="253497" y="157227"/>
                      <a:pt x="295239" y="265017"/>
                      <a:pt x="295239" y="265017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:a16="http://schemas.microsoft.com/office/drawing/2014/main" id="{23065C1B-ACAF-4FB3-B6AA-935EAFE96BC8}"/>
                  </a:ext>
                </a:extLst>
              </p:cNvPr>
              <p:cNvSpPr/>
              <p:nvPr/>
            </p:nvSpPr>
            <p:spPr>
              <a:xfrm>
                <a:off x="9983937" y="5251682"/>
                <a:ext cx="369032" cy="322507"/>
              </a:xfrm>
              <a:custGeom>
                <a:avLst/>
                <a:gdLst>
                  <a:gd name="connsiteX0" fmla="*/ 369032 w 369032"/>
                  <a:gd name="connsiteY0" fmla="*/ 272424 h 322507"/>
                  <a:gd name="connsiteX1" fmla="*/ 131160 w 369032"/>
                  <a:gd name="connsiteY1" fmla="*/ 314957 h 322507"/>
                  <a:gd name="connsiteX2" fmla="*/ 77229 w 369032"/>
                  <a:gd name="connsiteY2" fmla="*/ 322508 h 322507"/>
                  <a:gd name="connsiteX3" fmla="*/ 0 w 369032"/>
                  <a:gd name="connsiteY3" fmla="*/ 68888 h 322507"/>
                  <a:gd name="connsiteX4" fmla="*/ 290976 w 369032"/>
                  <a:gd name="connsiteY4" fmla="*/ 0 h 322507"/>
                  <a:gd name="connsiteX5" fmla="*/ 292594 w 369032"/>
                  <a:gd name="connsiteY5" fmla="*/ 7407 h 322507"/>
                  <a:gd name="connsiteX6" fmla="*/ 369032 w 369032"/>
                  <a:gd name="connsiteY6" fmla="*/ 272424 h 3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032" h="322507">
                    <a:moveTo>
                      <a:pt x="369032" y="272424"/>
                    </a:moveTo>
                    <a:cubicBezTo>
                      <a:pt x="296297" y="289646"/>
                      <a:pt x="193289" y="305825"/>
                      <a:pt x="131160" y="314957"/>
                    </a:cubicBezTo>
                    <a:cubicBezTo>
                      <a:pt x="98802" y="319703"/>
                      <a:pt x="77229" y="322508"/>
                      <a:pt x="77229" y="322508"/>
                    </a:cubicBezTo>
                    <a:cubicBezTo>
                      <a:pt x="49688" y="272172"/>
                      <a:pt x="0" y="68888"/>
                      <a:pt x="0" y="68888"/>
                    </a:cubicBezTo>
                    <a:lnTo>
                      <a:pt x="290976" y="0"/>
                    </a:lnTo>
                    <a:cubicBezTo>
                      <a:pt x="291551" y="2481"/>
                      <a:pt x="292055" y="4962"/>
                      <a:pt x="292594" y="7407"/>
                    </a:cubicBezTo>
                    <a:cubicBezTo>
                      <a:pt x="327289" y="164633"/>
                      <a:pt x="369032" y="272424"/>
                      <a:pt x="369032" y="272424"/>
                    </a:cubicBezTo>
                    <a:close/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2FB65B8F-78A7-4CE7-B46D-C72E83A3A359}"/>
                  </a:ext>
                </a:extLst>
              </p:cNvPr>
              <p:cNvSpPr/>
              <p:nvPr/>
            </p:nvSpPr>
            <p:spPr>
              <a:xfrm>
                <a:off x="10033122" y="5317550"/>
                <a:ext cx="208856" cy="47027"/>
              </a:xfrm>
              <a:custGeom>
                <a:avLst/>
                <a:gdLst>
                  <a:gd name="connsiteX0" fmla="*/ 0 w 208856"/>
                  <a:gd name="connsiteY0" fmla="*/ 47028 h 47027"/>
                  <a:gd name="connsiteX1" fmla="*/ 13986 w 208856"/>
                  <a:gd name="connsiteY1" fmla="*/ 35630 h 47027"/>
                  <a:gd name="connsiteX2" fmla="*/ 18301 w 208856"/>
                  <a:gd name="connsiteY2" fmla="*/ 46704 h 47027"/>
                  <a:gd name="connsiteX3" fmla="*/ 33365 w 208856"/>
                  <a:gd name="connsiteY3" fmla="*/ 41239 h 47027"/>
                  <a:gd name="connsiteX4" fmla="*/ 45913 w 208856"/>
                  <a:gd name="connsiteY4" fmla="*/ 32035 h 47027"/>
                  <a:gd name="connsiteX5" fmla="*/ 65041 w 208856"/>
                  <a:gd name="connsiteY5" fmla="*/ 35343 h 47027"/>
                  <a:gd name="connsiteX6" fmla="*/ 208857 w 208856"/>
                  <a:gd name="connsiteY6" fmla="*/ 0 h 47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856" h="47027">
                    <a:moveTo>
                      <a:pt x="0" y="47028"/>
                    </a:moveTo>
                    <a:cubicBezTo>
                      <a:pt x="3948" y="42426"/>
                      <a:pt x="8683" y="38568"/>
                      <a:pt x="13986" y="35630"/>
                    </a:cubicBezTo>
                    <a:lnTo>
                      <a:pt x="18301" y="46704"/>
                    </a:lnTo>
                    <a:lnTo>
                      <a:pt x="33365" y="41239"/>
                    </a:lnTo>
                    <a:cubicBezTo>
                      <a:pt x="38399" y="39406"/>
                      <a:pt x="44152" y="37033"/>
                      <a:pt x="45913" y="32035"/>
                    </a:cubicBezTo>
                    <a:cubicBezTo>
                      <a:pt x="48682" y="38615"/>
                      <a:pt x="58246" y="37500"/>
                      <a:pt x="65041" y="35343"/>
                    </a:cubicBezTo>
                    <a:cubicBezTo>
                      <a:pt x="112090" y="20199"/>
                      <a:pt x="160146" y="8388"/>
                      <a:pt x="208857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id="{79F7D983-95F1-4F08-AF68-E5E3DF11E292}"/>
                  </a:ext>
                </a:extLst>
              </p:cNvPr>
              <p:cNvSpPr/>
              <p:nvPr/>
            </p:nvSpPr>
            <p:spPr>
              <a:xfrm>
                <a:off x="10039017" y="5354583"/>
                <a:ext cx="210080" cy="50910"/>
              </a:xfrm>
              <a:custGeom>
                <a:avLst/>
                <a:gdLst>
                  <a:gd name="connsiteX0" fmla="*/ 1404 w 210080"/>
                  <a:gd name="connsiteY0" fmla="*/ 50264 h 50910"/>
                  <a:gd name="connsiteX1" fmla="*/ 4388 w 210080"/>
                  <a:gd name="connsiteY1" fmla="*/ 43289 h 50910"/>
                  <a:gd name="connsiteX2" fmla="*/ 10464 w 210080"/>
                  <a:gd name="connsiteY2" fmla="*/ 50911 h 50910"/>
                  <a:gd name="connsiteX3" fmla="*/ 16936 w 210080"/>
                  <a:gd name="connsiteY3" fmla="*/ 45050 h 50910"/>
                  <a:gd name="connsiteX4" fmla="*/ 21933 w 210080"/>
                  <a:gd name="connsiteY4" fmla="*/ 48646 h 50910"/>
                  <a:gd name="connsiteX5" fmla="*/ 23426 w 210080"/>
                  <a:gd name="connsiteY5" fmla="*/ 41063 h 50910"/>
                  <a:gd name="connsiteX6" fmla="*/ 31008 w 210080"/>
                  <a:gd name="connsiteY6" fmla="*/ 42552 h 50910"/>
                  <a:gd name="connsiteX7" fmla="*/ 31353 w 210080"/>
                  <a:gd name="connsiteY7" fmla="*/ 43145 h 50910"/>
                  <a:gd name="connsiteX8" fmla="*/ 36567 w 210080"/>
                  <a:gd name="connsiteY8" fmla="*/ 34084 h 50910"/>
                  <a:gd name="connsiteX9" fmla="*/ 39910 w 210080"/>
                  <a:gd name="connsiteY9" fmla="*/ 36278 h 50910"/>
                  <a:gd name="connsiteX10" fmla="*/ 52361 w 210080"/>
                  <a:gd name="connsiteY10" fmla="*/ 33250 h 50910"/>
                  <a:gd name="connsiteX11" fmla="*/ 53429 w 210080"/>
                  <a:gd name="connsiteY11" fmla="*/ 30669 h 50910"/>
                  <a:gd name="connsiteX12" fmla="*/ 70220 w 210080"/>
                  <a:gd name="connsiteY12" fmla="*/ 33509 h 50910"/>
                  <a:gd name="connsiteX13" fmla="*/ 122569 w 210080"/>
                  <a:gd name="connsiteY13" fmla="*/ 24593 h 50910"/>
                  <a:gd name="connsiteX14" fmla="*/ 128034 w 210080"/>
                  <a:gd name="connsiteY14" fmla="*/ 17402 h 50910"/>
                  <a:gd name="connsiteX15" fmla="*/ 132852 w 210080"/>
                  <a:gd name="connsiteY15" fmla="*/ 20530 h 50910"/>
                  <a:gd name="connsiteX16" fmla="*/ 140869 w 210080"/>
                  <a:gd name="connsiteY16" fmla="*/ 20817 h 50910"/>
                  <a:gd name="connsiteX17" fmla="*/ 210081 w 210080"/>
                  <a:gd name="connsiteY17" fmla="*/ 0 h 50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080" h="50910">
                    <a:moveTo>
                      <a:pt x="1404" y="50264"/>
                    </a:moveTo>
                    <a:cubicBezTo>
                      <a:pt x="-1724" y="48646"/>
                      <a:pt x="864" y="43073"/>
                      <a:pt x="4388" y="43289"/>
                    </a:cubicBezTo>
                    <a:cubicBezTo>
                      <a:pt x="7911" y="43504"/>
                      <a:pt x="10176" y="47387"/>
                      <a:pt x="10464" y="50911"/>
                    </a:cubicBezTo>
                    <a:cubicBezTo>
                      <a:pt x="13660" y="50562"/>
                      <a:pt x="16271" y="48196"/>
                      <a:pt x="16936" y="45050"/>
                    </a:cubicBezTo>
                    <a:lnTo>
                      <a:pt x="21933" y="48646"/>
                    </a:lnTo>
                    <a:cubicBezTo>
                      <a:pt x="20251" y="46140"/>
                      <a:pt x="20920" y="42746"/>
                      <a:pt x="23426" y="41063"/>
                    </a:cubicBezTo>
                    <a:cubicBezTo>
                      <a:pt x="25932" y="39380"/>
                      <a:pt x="29326" y="40049"/>
                      <a:pt x="31008" y="42552"/>
                    </a:cubicBezTo>
                    <a:cubicBezTo>
                      <a:pt x="31134" y="42742"/>
                      <a:pt x="31249" y="42940"/>
                      <a:pt x="31353" y="43145"/>
                    </a:cubicBezTo>
                    <a:cubicBezTo>
                      <a:pt x="30994" y="39046"/>
                      <a:pt x="32576" y="33150"/>
                      <a:pt x="36567" y="34084"/>
                    </a:cubicBezTo>
                    <a:cubicBezTo>
                      <a:pt x="37811" y="34595"/>
                      <a:pt x="38947" y="35339"/>
                      <a:pt x="39910" y="36278"/>
                    </a:cubicBezTo>
                    <a:cubicBezTo>
                      <a:pt x="44185" y="38881"/>
                      <a:pt x="49758" y="37525"/>
                      <a:pt x="52361" y="33250"/>
                    </a:cubicBezTo>
                    <a:cubicBezTo>
                      <a:pt x="52850" y="32452"/>
                      <a:pt x="53210" y="31578"/>
                      <a:pt x="53429" y="30669"/>
                    </a:cubicBezTo>
                    <a:cubicBezTo>
                      <a:pt x="57348" y="35127"/>
                      <a:pt x="64215" y="34516"/>
                      <a:pt x="70220" y="33509"/>
                    </a:cubicBezTo>
                    <a:lnTo>
                      <a:pt x="122569" y="24593"/>
                    </a:lnTo>
                    <a:cubicBezTo>
                      <a:pt x="123072" y="21285"/>
                      <a:pt x="124726" y="17042"/>
                      <a:pt x="128034" y="17402"/>
                    </a:cubicBezTo>
                    <a:cubicBezTo>
                      <a:pt x="129939" y="17689"/>
                      <a:pt x="131198" y="19523"/>
                      <a:pt x="132852" y="20530"/>
                    </a:cubicBezTo>
                    <a:cubicBezTo>
                      <a:pt x="135401" y="21598"/>
                      <a:pt x="138252" y="21698"/>
                      <a:pt x="140869" y="20817"/>
                    </a:cubicBezTo>
                    <a:cubicBezTo>
                      <a:pt x="164452" y="15708"/>
                      <a:pt x="187592" y="8748"/>
                      <a:pt x="210081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id="{282A7D8E-19BF-438D-9216-AF23D7D74701}"/>
                  </a:ext>
                </a:extLst>
              </p:cNvPr>
              <p:cNvSpPr/>
              <p:nvPr/>
            </p:nvSpPr>
            <p:spPr>
              <a:xfrm>
                <a:off x="10058470" y="5397943"/>
                <a:ext cx="200767" cy="52922"/>
              </a:xfrm>
              <a:custGeom>
                <a:avLst/>
                <a:gdLst>
                  <a:gd name="connsiteX0" fmla="*/ 0 w 200767"/>
                  <a:gd name="connsiteY0" fmla="*/ 52745 h 52922"/>
                  <a:gd name="connsiteX1" fmla="*/ 20602 w 200767"/>
                  <a:gd name="connsiteY1" fmla="*/ 49904 h 52922"/>
                  <a:gd name="connsiteX2" fmla="*/ 24017 w 200767"/>
                  <a:gd name="connsiteY2" fmla="*/ 35343 h 52922"/>
                  <a:gd name="connsiteX3" fmla="*/ 30345 w 200767"/>
                  <a:gd name="connsiteY3" fmla="*/ 39406 h 52922"/>
                  <a:gd name="connsiteX4" fmla="*/ 105849 w 200767"/>
                  <a:gd name="connsiteY4" fmla="*/ 28979 h 52922"/>
                  <a:gd name="connsiteX5" fmla="*/ 138711 w 200767"/>
                  <a:gd name="connsiteY5" fmla="*/ 19343 h 52922"/>
                  <a:gd name="connsiteX6" fmla="*/ 200767 w 200767"/>
                  <a:gd name="connsiteY6" fmla="*/ 0 h 5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767" h="52922">
                    <a:moveTo>
                      <a:pt x="0" y="52745"/>
                    </a:moveTo>
                    <a:cubicBezTo>
                      <a:pt x="6993" y="53356"/>
                      <a:pt x="14036" y="52385"/>
                      <a:pt x="20602" y="49904"/>
                    </a:cubicBezTo>
                    <a:cubicBezTo>
                      <a:pt x="18211" y="44846"/>
                      <a:pt x="19627" y="38809"/>
                      <a:pt x="24017" y="35343"/>
                    </a:cubicBezTo>
                    <a:lnTo>
                      <a:pt x="30345" y="39406"/>
                    </a:lnTo>
                    <a:cubicBezTo>
                      <a:pt x="55826" y="38802"/>
                      <a:pt x="81155" y="35303"/>
                      <a:pt x="105849" y="28979"/>
                    </a:cubicBezTo>
                    <a:cubicBezTo>
                      <a:pt x="116887" y="26175"/>
                      <a:pt x="127817" y="22759"/>
                      <a:pt x="138711" y="19343"/>
                    </a:cubicBezTo>
                    <a:lnTo>
                      <a:pt x="200767" y="0"/>
                    </a:ln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72" name="图形 21">
              <a:extLst>
                <a:ext uri="{FF2B5EF4-FFF2-40B4-BE49-F238E27FC236}">
                  <a16:creationId xmlns:a16="http://schemas.microsoft.com/office/drawing/2014/main" id="{B872DECA-9093-4580-B152-24BB76A6BD8B}"/>
                </a:ext>
              </a:extLst>
            </p:cNvPr>
            <p:cNvGrpSpPr/>
            <p:nvPr/>
          </p:nvGrpSpPr>
          <p:grpSpPr>
            <a:xfrm>
              <a:off x="10057202" y="4018587"/>
              <a:ext cx="486417" cy="211667"/>
              <a:chOff x="10057202" y="4120187"/>
              <a:chExt cx="486417" cy="211667"/>
            </a:xfrm>
          </p:grpSpPr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id="{69CB33E6-DBB2-4374-B4A4-EE4A0F474BD2}"/>
                  </a:ext>
                </a:extLst>
              </p:cNvPr>
              <p:cNvSpPr/>
              <p:nvPr/>
            </p:nvSpPr>
            <p:spPr>
              <a:xfrm>
                <a:off x="10083820" y="4120187"/>
                <a:ext cx="459799" cy="199984"/>
              </a:xfrm>
              <a:custGeom>
                <a:avLst/>
                <a:gdLst>
                  <a:gd name="connsiteX0" fmla="*/ 455499 w 459799"/>
                  <a:gd name="connsiteY0" fmla="*/ 55966 h 199984"/>
                  <a:gd name="connsiteX1" fmla="*/ 449710 w 459799"/>
                  <a:gd name="connsiteY1" fmla="*/ 56326 h 199984"/>
                  <a:gd name="connsiteX2" fmla="*/ 437594 w 459799"/>
                  <a:gd name="connsiteY2" fmla="*/ 48128 h 199984"/>
                  <a:gd name="connsiteX3" fmla="*/ 359034 w 459799"/>
                  <a:gd name="connsiteY3" fmla="*/ 202 h 199984"/>
                  <a:gd name="connsiteX4" fmla="*/ 269149 w 459799"/>
                  <a:gd name="connsiteY4" fmla="*/ 52982 h 199984"/>
                  <a:gd name="connsiteX5" fmla="*/ 246391 w 459799"/>
                  <a:gd name="connsiteY5" fmla="*/ 66897 h 199984"/>
                  <a:gd name="connsiteX6" fmla="*/ 217627 w 459799"/>
                  <a:gd name="connsiteY6" fmla="*/ 68694 h 199984"/>
                  <a:gd name="connsiteX7" fmla="*/ 198895 w 459799"/>
                  <a:gd name="connsiteY7" fmla="*/ 57333 h 199984"/>
                  <a:gd name="connsiteX8" fmla="*/ 124075 w 459799"/>
                  <a:gd name="connsiteY8" fmla="*/ 14763 h 199984"/>
                  <a:gd name="connsiteX9" fmla="*/ 28725 w 459799"/>
                  <a:gd name="connsiteY9" fmla="*/ 73476 h 199984"/>
                  <a:gd name="connsiteX10" fmla="*/ 13732 w 459799"/>
                  <a:gd name="connsiteY10" fmla="*/ 83363 h 199984"/>
                  <a:gd name="connsiteX11" fmla="*/ 7943 w 459799"/>
                  <a:gd name="connsiteY11" fmla="*/ 83723 h 199984"/>
                  <a:gd name="connsiteX12" fmla="*/ 2407 w 459799"/>
                  <a:gd name="connsiteY12" fmla="*/ 88900 h 199984"/>
                  <a:gd name="connsiteX13" fmla="*/ 141 w 459799"/>
                  <a:gd name="connsiteY13" fmla="*/ 103282 h 199984"/>
                  <a:gd name="connsiteX14" fmla="*/ 2601 w 459799"/>
                  <a:gd name="connsiteY14" fmla="*/ 107731 h 199984"/>
                  <a:gd name="connsiteX15" fmla="*/ 2946 w 459799"/>
                  <a:gd name="connsiteY15" fmla="*/ 107812 h 199984"/>
                  <a:gd name="connsiteX16" fmla="*/ 9921 w 459799"/>
                  <a:gd name="connsiteY16" fmla="*/ 109933 h 199984"/>
                  <a:gd name="connsiteX17" fmla="*/ 18550 w 459799"/>
                  <a:gd name="connsiteY17" fmla="*/ 122769 h 199984"/>
                  <a:gd name="connsiteX18" fmla="*/ 94880 w 459799"/>
                  <a:gd name="connsiteY18" fmla="*/ 199818 h 199984"/>
                  <a:gd name="connsiteX19" fmla="*/ 195839 w 459799"/>
                  <a:gd name="connsiteY19" fmla="*/ 116621 h 199984"/>
                  <a:gd name="connsiteX20" fmla="*/ 211515 w 459799"/>
                  <a:gd name="connsiteY20" fmla="*/ 101664 h 199984"/>
                  <a:gd name="connsiteX21" fmla="*/ 241860 w 459799"/>
                  <a:gd name="connsiteY21" fmla="*/ 99507 h 199984"/>
                  <a:gd name="connsiteX22" fmla="*/ 253330 w 459799"/>
                  <a:gd name="connsiteY22" fmla="*/ 112846 h 199984"/>
                  <a:gd name="connsiteX23" fmla="*/ 329768 w 459799"/>
                  <a:gd name="connsiteY23" fmla="*/ 185257 h 199984"/>
                  <a:gd name="connsiteX24" fmla="*/ 432345 w 459799"/>
                  <a:gd name="connsiteY24" fmla="*/ 97278 h 199984"/>
                  <a:gd name="connsiteX25" fmla="*/ 445252 w 459799"/>
                  <a:gd name="connsiteY25" fmla="*/ 82896 h 199984"/>
                  <a:gd name="connsiteX26" fmla="*/ 453054 w 459799"/>
                  <a:gd name="connsiteY26" fmla="*/ 79912 h 199984"/>
                  <a:gd name="connsiteX27" fmla="*/ 457333 w 459799"/>
                  <a:gd name="connsiteY27" fmla="*/ 74950 h 199984"/>
                  <a:gd name="connsiteX28" fmla="*/ 459634 w 459799"/>
                  <a:gd name="connsiteY28" fmla="*/ 60569 h 199984"/>
                  <a:gd name="connsiteX29" fmla="*/ 457279 w 459799"/>
                  <a:gd name="connsiteY29" fmla="*/ 56062 h 199984"/>
                  <a:gd name="connsiteX30" fmla="*/ 455499 w 459799"/>
                  <a:gd name="connsiteY30" fmla="*/ 55966 h 199984"/>
                  <a:gd name="connsiteX31" fmla="*/ 96858 w 459799"/>
                  <a:gd name="connsiteY31" fmla="*/ 187666 h 199984"/>
                  <a:gd name="connsiteX32" fmla="*/ 31529 w 459799"/>
                  <a:gd name="connsiteY32" fmla="*/ 112163 h 199984"/>
                  <a:gd name="connsiteX33" fmla="*/ 122241 w 459799"/>
                  <a:gd name="connsiteY33" fmla="*/ 26988 h 199984"/>
                  <a:gd name="connsiteX34" fmla="*/ 187534 w 459799"/>
                  <a:gd name="connsiteY34" fmla="*/ 102491 h 199984"/>
                  <a:gd name="connsiteX35" fmla="*/ 96858 w 459799"/>
                  <a:gd name="connsiteY35" fmla="*/ 187666 h 199984"/>
                  <a:gd name="connsiteX36" fmla="*/ 200369 w 459799"/>
                  <a:gd name="connsiteY36" fmla="*/ 93143 h 199984"/>
                  <a:gd name="connsiteX37" fmla="*/ 200585 w 459799"/>
                  <a:gd name="connsiteY37" fmla="*/ 85700 h 199984"/>
                  <a:gd name="connsiteX38" fmla="*/ 204396 w 459799"/>
                  <a:gd name="connsiteY38" fmla="*/ 81602 h 199984"/>
                  <a:gd name="connsiteX39" fmla="*/ 255882 w 459799"/>
                  <a:gd name="connsiteY39" fmla="*/ 78438 h 199984"/>
                  <a:gd name="connsiteX40" fmla="*/ 258705 w 459799"/>
                  <a:gd name="connsiteY40" fmla="*/ 80770 h 199984"/>
                  <a:gd name="connsiteX41" fmla="*/ 258507 w 459799"/>
                  <a:gd name="connsiteY41" fmla="*/ 82033 h 199984"/>
                  <a:gd name="connsiteX42" fmla="*/ 256350 w 459799"/>
                  <a:gd name="connsiteY42" fmla="*/ 89512 h 199984"/>
                  <a:gd name="connsiteX43" fmla="*/ 200369 w 459799"/>
                  <a:gd name="connsiteY43" fmla="*/ 93143 h 199984"/>
                  <a:gd name="connsiteX44" fmla="*/ 331673 w 459799"/>
                  <a:gd name="connsiteY44" fmla="*/ 173105 h 199984"/>
                  <a:gd name="connsiteX45" fmla="*/ 266381 w 459799"/>
                  <a:gd name="connsiteY45" fmla="*/ 97601 h 199984"/>
                  <a:gd name="connsiteX46" fmla="*/ 357057 w 459799"/>
                  <a:gd name="connsiteY46" fmla="*/ 12426 h 199984"/>
                  <a:gd name="connsiteX47" fmla="*/ 422386 w 459799"/>
                  <a:gd name="connsiteY47" fmla="*/ 87930 h 199984"/>
                  <a:gd name="connsiteX48" fmla="*/ 331673 w 459799"/>
                  <a:gd name="connsiteY48" fmla="*/ 173105 h 19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59799" h="199984">
                    <a:moveTo>
                      <a:pt x="455499" y="55966"/>
                    </a:moveTo>
                    <a:lnTo>
                      <a:pt x="449710" y="56326"/>
                    </a:lnTo>
                    <a:cubicBezTo>
                      <a:pt x="444199" y="56965"/>
                      <a:pt x="439050" y="53481"/>
                      <a:pt x="437594" y="48128"/>
                    </a:cubicBezTo>
                    <a:cubicBezTo>
                      <a:pt x="428749" y="15950"/>
                      <a:pt x="396391" y="-2135"/>
                      <a:pt x="359034" y="202"/>
                    </a:cubicBezTo>
                    <a:cubicBezTo>
                      <a:pt x="325310" y="2287"/>
                      <a:pt x="289751" y="23572"/>
                      <a:pt x="269149" y="52982"/>
                    </a:cubicBezTo>
                    <a:cubicBezTo>
                      <a:pt x="264022" y="60789"/>
                      <a:pt x="255674" y="65893"/>
                      <a:pt x="246391" y="66897"/>
                    </a:cubicBezTo>
                    <a:lnTo>
                      <a:pt x="217627" y="68694"/>
                    </a:lnTo>
                    <a:cubicBezTo>
                      <a:pt x="209563" y="69439"/>
                      <a:pt x="201962" y="64828"/>
                      <a:pt x="198895" y="57333"/>
                    </a:cubicBezTo>
                    <a:cubicBezTo>
                      <a:pt x="187282" y="29900"/>
                      <a:pt x="157836" y="12678"/>
                      <a:pt x="124075" y="14763"/>
                    </a:cubicBezTo>
                    <a:cubicBezTo>
                      <a:pt x="86647" y="17064"/>
                      <a:pt x="47960" y="39535"/>
                      <a:pt x="28725" y="73476"/>
                    </a:cubicBezTo>
                    <a:cubicBezTo>
                      <a:pt x="25640" y="79020"/>
                      <a:pt x="20042" y="82710"/>
                      <a:pt x="13732" y="83363"/>
                    </a:cubicBezTo>
                    <a:lnTo>
                      <a:pt x="7943" y="83723"/>
                    </a:lnTo>
                    <a:cubicBezTo>
                      <a:pt x="5153" y="84030"/>
                      <a:pt x="2899" y="86138"/>
                      <a:pt x="2407" y="88900"/>
                    </a:cubicBezTo>
                    <a:lnTo>
                      <a:pt x="141" y="103282"/>
                    </a:lnTo>
                    <a:cubicBezTo>
                      <a:pt x="-409" y="105190"/>
                      <a:pt x="695" y="107182"/>
                      <a:pt x="2601" y="107731"/>
                    </a:cubicBezTo>
                    <a:cubicBezTo>
                      <a:pt x="2716" y="107764"/>
                      <a:pt x="2831" y="107791"/>
                      <a:pt x="2946" y="107812"/>
                    </a:cubicBezTo>
                    <a:lnTo>
                      <a:pt x="9921" y="109933"/>
                    </a:lnTo>
                    <a:cubicBezTo>
                      <a:pt x="15501" y="111593"/>
                      <a:pt x="19118" y="116976"/>
                      <a:pt x="18550" y="122769"/>
                    </a:cubicBezTo>
                    <a:cubicBezTo>
                      <a:pt x="16105" y="168826"/>
                      <a:pt x="48607" y="202659"/>
                      <a:pt x="94880" y="199818"/>
                    </a:cubicBezTo>
                    <a:cubicBezTo>
                      <a:pt x="139499" y="197050"/>
                      <a:pt x="181961" y="161024"/>
                      <a:pt x="195839" y="116621"/>
                    </a:cubicBezTo>
                    <a:cubicBezTo>
                      <a:pt x="198219" y="109319"/>
                      <a:pt x="204109" y="103700"/>
                      <a:pt x="211515" y="101664"/>
                    </a:cubicBezTo>
                    <a:cubicBezTo>
                      <a:pt x="221406" y="99058"/>
                      <a:pt x="231700" y="98326"/>
                      <a:pt x="241860" y="99507"/>
                    </a:cubicBezTo>
                    <a:cubicBezTo>
                      <a:pt x="248573" y="100289"/>
                      <a:pt x="253563" y="106091"/>
                      <a:pt x="253330" y="112846"/>
                    </a:cubicBezTo>
                    <a:cubicBezTo>
                      <a:pt x="253330" y="156530"/>
                      <a:pt x="285077" y="188026"/>
                      <a:pt x="329768" y="185257"/>
                    </a:cubicBezTo>
                    <a:cubicBezTo>
                      <a:pt x="376113" y="182453"/>
                      <a:pt x="420048" y="144018"/>
                      <a:pt x="432345" y="97278"/>
                    </a:cubicBezTo>
                    <a:cubicBezTo>
                      <a:pt x="434139" y="90717"/>
                      <a:pt x="438924" y="85387"/>
                      <a:pt x="445252" y="82896"/>
                    </a:cubicBezTo>
                    <a:lnTo>
                      <a:pt x="453054" y="79912"/>
                    </a:lnTo>
                    <a:cubicBezTo>
                      <a:pt x="455273" y="79155"/>
                      <a:pt x="456912" y="77257"/>
                      <a:pt x="457333" y="74950"/>
                    </a:cubicBezTo>
                    <a:lnTo>
                      <a:pt x="459634" y="60569"/>
                    </a:lnTo>
                    <a:cubicBezTo>
                      <a:pt x="460227" y="58674"/>
                      <a:pt x="459174" y="56656"/>
                      <a:pt x="457279" y="56062"/>
                    </a:cubicBezTo>
                    <a:cubicBezTo>
                      <a:pt x="456704" y="55881"/>
                      <a:pt x="456092" y="55848"/>
                      <a:pt x="455499" y="55966"/>
                    </a:cubicBezTo>
                    <a:close/>
                    <a:moveTo>
                      <a:pt x="96858" y="187666"/>
                    </a:moveTo>
                    <a:cubicBezTo>
                      <a:pt x="53713" y="190327"/>
                      <a:pt x="24554" y="156458"/>
                      <a:pt x="31529" y="112163"/>
                    </a:cubicBezTo>
                    <a:cubicBezTo>
                      <a:pt x="38504" y="67867"/>
                      <a:pt x="79204" y="29468"/>
                      <a:pt x="122241" y="26988"/>
                    </a:cubicBezTo>
                    <a:cubicBezTo>
                      <a:pt x="165278" y="24507"/>
                      <a:pt x="194545" y="58196"/>
                      <a:pt x="187534" y="102491"/>
                    </a:cubicBezTo>
                    <a:cubicBezTo>
                      <a:pt x="180523" y="146786"/>
                      <a:pt x="139895" y="185005"/>
                      <a:pt x="96858" y="187666"/>
                    </a:cubicBezTo>
                    <a:close/>
                    <a:moveTo>
                      <a:pt x="200369" y="93143"/>
                    </a:moveTo>
                    <a:cubicBezTo>
                      <a:pt x="200538" y="90746"/>
                      <a:pt x="200610" y="88265"/>
                      <a:pt x="200585" y="85700"/>
                    </a:cubicBezTo>
                    <a:cubicBezTo>
                      <a:pt x="200679" y="83584"/>
                      <a:pt x="202293" y="81847"/>
                      <a:pt x="204396" y="81602"/>
                    </a:cubicBezTo>
                    <a:lnTo>
                      <a:pt x="255882" y="78438"/>
                    </a:lnTo>
                    <a:cubicBezTo>
                      <a:pt x="257306" y="78303"/>
                      <a:pt x="258568" y="79347"/>
                      <a:pt x="258705" y="80770"/>
                    </a:cubicBezTo>
                    <a:cubicBezTo>
                      <a:pt x="258744" y="81201"/>
                      <a:pt x="258676" y="81635"/>
                      <a:pt x="258507" y="82033"/>
                    </a:cubicBezTo>
                    <a:cubicBezTo>
                      <a:pt x="257716" y="84514"/>
                      <a:pt x="256997" y="86995"/>
                      <a:pt x="256350" y="89512"/>
                    </a:cubicBezTo>
                    <a:cubicBezTo>
                      <a:pt x="234202" y="83076"/>
                      <a:pt x="212090" y="88864"/>
                      <a:pt x="200369" y="93143"/>
                    </a:cubicBezTo>
                    <a:close/>
                    <a:moveTo>
                      <a:pt x="331673" y="173105"/>
                    </a:moveTo>
                    <a:cubicBezTo>
                      <a:pt x="288529" y="175765"/>
                      <a:pt x="259370" y="141897"/>
                      <a:pt x="266381" y="97601"/>
                    </a:cubicBezTo>
                    <a:cubicBezTo>
                      <a:pt x="273392" y="53306"/>
                      <a:pt x="314020" y="14907"/>
                      <a:pt x="357057" y="12426"/>
                    </a:cubicBezTo>
                    <a:cubicBezTo>
                      <a:pt x="400094" y="9945"/>
                      <a:pt x="429361" y="43634"/>
                      <a:pt x="422386" y="87930"/>
                    </a:cubicBezTo>
                    <a:cubicBezTo>
                      <a:pt x="415410" y="132225"/>
                      <a:pt x="374818" y="170444"/>
                      <a:pt x="331673" y="173105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:a16="http://schemas.microsoft.com/office/drawing/2014/main" id="{31A7DCC4-FCFA-4146-A61F-539203C04093}"/>
                  </a:ext>
                </a:extLst>
              </p:cNvPr>
              <p:cNvSpPr/>
              <p:nvPr/>
            </p:nvSpPr>
            <p:spPr>
              <a:xfrm>
                <a:off x="10084388" y="4185106"/>
                <a:ext cx="419192" cy="146748"/>
              </a:xfrm>
              <a:custGeom>
                <a:avLst/>
                <a:gdLst>
                  <a:gd name="connsiteX0" fmla="*/ 418006 w 419192"/>
                  <a:gd name="connsiteY0" fmla="*/ 0 h 146748"/>
                  <a:gd name="connsiteX1" fmla="*/ 88092 w 419192"/>
                  <a:gd name="connsiteY1" fmla="*/ 43792 h 146748"/>
                  <a:gd name="connsiteX2" fmla="*/ 49190 w 419192"/>
                  <a:gd name="connsiteY2" fmla="*/ 67630 h 146748"/>
                  <a:gd name="connsiteX3" fmla="*/ 904 w 419192"/>
                  <a:gd name="connsiteY3" fmla="*/ 137884 h 146748"/>
                  <a:gd name="connsiteX4" fmla="*/ 2306 w 419192"/>
                  <a:gd name="connsiteY4" fmla="*/ 145175 h 146748"/>
                  <a:gd name="connsiteX5" fmla="*/ 3349 w 419192"/>
                  <a:gd name="connsiteY5" fmla="*/ 145722 h 146748"/>
                  <a:gd name="connsiteX6" fmla="*/ 3349 w 419192"/>
                  <a:gd name="connsiteY6" fmla="*/ 145722 h 146748"/>
                  <a:gd name="connsiteX7" fmla="*/ 21577 w 419192"/>
                  <a:gd name="connsiteY7" fmla="*/ 140041 h 146748"/>
                  <a:gd name="connsiteX8" fmla="*/ 66232 w 419192"/>
                  <a:gd name="connsiteY8" fmla="*/ 75324 h 146748"/>
                  <a:gd name="connsiteX9" fmla="*/ 89423 w 419192"/>
                  <a:gd name="connsiteY9" fmla="*/ 60942 h 146748"/>
                  <a:gd name="connsiteX10" fmla="*/ 419193 w 419192"/>
                  <a:gd name="connsiteY10" fmla="*/ 14202 h 14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9192" h="146748">
                    <a:moveTo>
                      <a:pt x="418006" y="0"/>
                    </a:moveTo>
                    <a:lnTo>
                      <a:pt x="88092" y="43792"/>
                    </a:lnTo>
                    <a:cubicBezTo>
                      <a:pt x="72341" y="45884"/>
                      <a:pt x="58207" y="54544"/>
                      <a:pt x="49190" y="67630"/>
                    </a:cubicBezTo>
                    <a:lnTo>
                      <a:pt x="904" y="137884"/>
                    </a:lnTo>
                    <a:cubicBezTo>
                      <a:pt x="-721" y="140282"/>
                      <a:pt x="-96" y="143546"/>
                      <a:pt x="2306" y="145175"/>
                    </a:cubicBezTo>
                    <a:cubicBezTo>
                      <a:pt x="2630" y="145394"/>
                      <a:pt x="2982" y="145578"/>
                      <a:pt x="3349" y="145722"/>
                    </a:cubicBezTo>
                    <a:lnTo>
                      <a:pt x="3349" y="145722"/>
                    </a:lnTo>
                    <a:cubicBezTo>
                      <a:pt x="10007" y="148282"/>
                      <a:pt x="17554" y="145930"/>
                      <a:pt x="21577" y="140041"/>
                    </a:cubicBezTo>
                    <a:lnTo>
                      <a:pt x="66232" y="75324"/>
                    </a:lnTo>
                    <a:cubicBezTo>
                      <a:pt x="71604" y="67490"/>
                      <a:pt x="80017" y="62272"/>
                      <a:pt x="89423" y="60942"/>
                    </a:cubicBezTo>
                    <a:lnTo>
                      <a:pt x="419193" y="14202"/>
                    </a:lnTo>
                    <a:close/>
                  </a:path>
                </a:pathLst>
              </a:custGeom>
              <a:solidFill>
                <a:srgbClr val="263238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5" name="任意多边形: 形状 374">
                <a:extLst>
                  <a:ext uri="{FF2B5EF4-FFF2-40B4-BE49-F238E27FC236}">
                    <a16:creationId xmlns:a16="http://schemas.microsoft.com/office/drawing/2014/main" id="{D55658CE-1D96-46C8-878A-93FF52FA0833}"/>
                  </a:ext>
                </a:extLst>
              </p:cNvPr>
              <p:cNvSpPr/>
              <p:nvPr/>
            </p:nvSpPr>
            <p:spPr>
              <a:xfrm>
                <a:off x="10057319" y="4207356"/>
                <a:ext cx="434279" cy="90436"/>
              </a:xfrm>
              <a:custGeom>
                <a:avLst/>
                <a:gdLst>
                  <a:gd name="connsiteX0" fmla="*/ 0 w 434279"/>
                  <a:gd name="connsiteY0" fmla="*/ 5507 h 90436"/>
                  <a:gd name="connsiteX1" fmla="*/ 332719 w 434279"/>
                  <a:gd name="connsiteY1" fmla="*/ 6 h 90436"/>
                  <a:gd name="connsiteX2" fmla="*/ 374713 w 434279"/>
                  <a:gd name="connsiteY2" fmla="*/ 17983 h 90436"/>
                  <a:gd name="connsiteX3" fmla="*/ 432886 w 434279"/>
                  <a:gd name="connsiteY3" fmla="*/ 80327 h 90436"/>
                  <a:gd name="connsiteX4" fmla="*/ 432617 w 434279"/>
                  <a:gd name="connsiteY4" fmla="*/ 87695 h 90436"/>
                  <a:gd name="connsiteX5" fmla="*/ 431628 w 434279"/>
                  <a:gd name="connsiteY5" fmla="*/ 88417 h 90436"/>
                  <a:gd name="connsiteX6" fmla="*/ 431628 w 434279"/>
                  <a:gd name="connsiteY6" fmla="*/ 88417 h 90436"/>
                  <a:gd name="connsiteX7" fmla="*/ 412752 w 434279"/>
                  <a:gd name="connsiteY7" fmla="*/ 85540 h 90436"/>
                  <a:gd name="connsiteX8" fmla="*/ 359001 w 434279"/>
                  <a:gd name="connsiteY8" fmla="*/ 28014 h 90436"/>
                  <a:gd name="connsiteX9" fmla="*/ 333833 w 434279"/>
                  <a:gd name="connsiteY9" fmla="*/ 17228 h 90436"/>
                  <a:gd name="connsiteX10" fmla="*/ 755 w 434279"/>
                  <a:gd name="connsiteY10" fmla="*/ 19744 h 9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4279" h="90436">
                    <a:moveTo>
                      <a:pt x="0" y="5507"/>
                    </a:moveTo>
                    <a:lnTo>
                      <a:pt x="332719" y="6"/>
                    </a:lnTo>
                    <a:cubicBezTo>
                      <a:pt x="348632" y="-218"/>
                      <a:pt x="363891" y="6314"/>
                      <a:pt x="374713" y="17983"/>
                    </a:cubicBezTo>
                    <a:lnTo>
                      <a:pt x="432886" y="80327"/>
                    </a:lnTo>
                    <a:cubicBezTo>
                      <a:pt x="434846" y="82436"/>
                      <a:pt x="434724" y="85735"/>
                      <a:pt x="432617" y="87695"/>
                    </a:cubicBezTo>
                    <a:cubicBezTo>
                      <a:pt x="432315" y="87973"/>
                      <a:pt x="431984" y="88216"/>
                      <a:pt x="431628" y="88417"/>
                    </a:cubicBezTo>
                    <a:lnTo>
                      <a:pt x="431628" y="88417"/>
                    </a:lnTo>
                    <a:cubicBezTo>
                      <a:pt x="425430" y="91949"/>
                      <a:pt x="417617" y="90759"/>
                      <a:pt x="412752" y="85540"/>
                    </a:cubicBezTo>
                    <a:lnTo>
                      <a:pt x="359001" y="28014"/>
                    </a:lnTo>
                    <a:cubicBezTo>
                      <a:pt x="352497" y="21044"/>
                      <a:pt x="343365" y="17129"/>
                      <a:pt x="333833" y="17228"/>
                    </a:cubicBezTo>
                    <a:lnTo>
                      <a:pt x="755" y="19744"/>
                    </a:lnTo>
                    <a:close/>
                  </a:path>
                </a:pathLst>
              </a:custGeom>
              <a:solidFill>
                <a:srgbClr val="263238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id="{FD213CBD-F7B4-4312-BD8D-6BB3B00665CF}"/>
                  </a:ext>
                </a:extLst>
              </p:cNvPr>
              <p:cNvSpPr/>
              <p:nvPr/>
            </p:nvSpPr>
            <p:spPr>
              <a:xfrm>
                <a:off x="10236890" y="4233681"/>
                <a:ext cx="24653" cy="40818"/>
              </a:xfrm>
              <a:custGeom>
                <a:avLst/>
                <a:gdLst>
                  <a:gd name="connsiteX0" fmla="*/ 22096 w 24653"/>
                  <a:gd name="connsiteY0" fmla="*/ 358 h 40818"/>
                  <a:gd name="connsiteX1" fmla="*/ 16738 w 24653"/>
                  <a:gd name="connsiteY1" fmla="*/ 38577 h 40818"/>
                  <a:gd name="connsiteX2" fmla="*/ 379 w 24653"/>
                  <a:gd name="connsiteY2" fmla="*/ 16753 h 40818"/>
                  <a:gd name="connsiteX3" fmla="*/ 22096 w 24653"/>
                  <a:gd name="connsiteY3" fmla="*/ 358 h 4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53" h="40818">
                    <a:moveTo>
                      <a:pt x="22096" y="358"/>
                    </a:moveTo>
                    <a:cubicBezTo>
                      <a:pt x="26194" y="1113"/>
                      <a:pt x="26015" y="29122"/>
                      <a:pt x="16738" y="38577"/>
                    </a:cubicBezTo>
                    <a:cubicBezTo>
                      <a:pt x="7462" y="48033"/>
                      <a:pt x="-2030" y="25023"/>
                      <a:pt x="379" y="16753"/>
                    </a:cubicBezTo>
                    <a:cubicBezTo>
                      <a:pt x="2788" y="8484"/>
                      <a:pt x="9260" y="-2087"/>
                      <a:pt x="22096" y="358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id="{48878B31-BCC4-447B-AB4D-16864A8C0B42}"/>
                  </a:ext>
                </a:extLst>
              </p:cNvPr>
              <p:cNvSpPr/>
              <p:nvPr/>
            </p:nvSpPr>
            <p:spPr>
              <a:xfrm>
                <a:off x="10315238" y="4229520"/>
                <a:ext cx="26053" cy="39995"/>
              </a:xfrm>
              <a:custGeom>
                <a:avLst/>
                <a:gdLst>
                  <a:gd name="connsiteX0" fmla="*/ 1562 w 26053"/>
                  <a:gd name="connsiteY0" fmla="*/ 925 h 39995"/>
                  <a:gd name="connsiteX1" fmla="*/ 11593 w 26053"/>
                  <a:gd name="connsiteY1" fmla="*/ 38209 h 39995"/>
                  <a:gd name="connsiteX2" fmla="*/ 25148 w 26053"/>
                  <a:gd name="connsiteY2" fmla="*/ 14551 h 39995"/>
                  <a:gd name="connsiteX3" fmla="*/ 1562 w 26053"/>
                  <a:gd name="connsiteY3" fmla="*/ 925 h 3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53" h="39995">
                    <a:moveTo>
                      <a:pt x="1562" y="925"/>
                    </a:moveTo>
                    <a:cubicBezTo>
                      <a:pt x="-2393" y="2219"/>
                      <a:pt x="1238" y="29688"/>
                      <a:pt x="11593" y="38209"/>
                    </a:cubicBezTo>
                    <a:cubicBezTo>
                      <a:pt x="21948" y="46730"/>
                      <a:pt x="28563" y="22425"/>
                      <a:pt x="25148" y="14551"/>
                    </a:cubicBezTo>
                    <a:cubicBezTo>
                      <a:pt x="21732" y="6677"/>
                      <a:pt x="13966" y="-3066"/>
                      <a:pt x="1562" y="925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id="{F544E900-8AB5-4885-87A1-DF5E0B9BA6B9}"/>
                  </a:ext>
                </a:extLst>
              </p:cNvPr>
              <p:cNvSpPr/>
              <p:nvPr/>
            </p:nvSpPr>
            <p:spPr>
              <a:xfrm>
                <a:off x="10085571" y="4142414"/>
                <a:ext cx="167969" cy="171422"/>
              </a:xfrm>
              <a:custGeom>
                <a:avLst/>
                <a:gdLst>
                  <a:gd name="connsiteX0" fmla="*/ 25104 w 167969"/>
                  <a:gd name="connsiteY0" fmla="*/ 26081 h 171422"/>
                  <a:gd name="connsiteX1" fmla="*/ 119699 w 167969"/>
                  <a:gd name="connsiteY1" fmla="*/ 9974 h 171422"/>
                  <a:gd name="connsiteX2" fmla="*/ 165684 w 167969"/>
                  <a:gd name="connsiteY2" fmla="*/ 95796 h 171422"/>
                  <a:gd name="connsiteX3" fmla="*/ 72204 w 167969"/>
                  <a:gd name="connsiteY3" fmla="*/ 170473 h 171422"/>
                  <a:gd name="connsiteX4" fmla="*/ 25104 w 167969"/>
                  <a:gd name="connsiteY4" fmla="*/ 26081 h 171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969" h="171422">
                    <a:moveTo>
                      <a:pt x="25104" y="26081"/>
                    </a:moveTo>
                    <a:cubicBezTo>
                      <a:pt x="42506" y="11196"/>
                      <a:pt x="79359" y="-14151"/>
                      <a:pt x="119699" y="9974"/>
                    </a:cubicBezTo>
                    <a:cubicBezTo>
                      <a:pt x="160039" y="34099"/>
                      <a:pt x="173954" y="60310"/>
                      <a:pt x="165684" y="95796"/>
                    </a:cubicBezTo>
                    <a:cubicBezTo>
                      <a:pt x="157415" y="131283"/>
                      <a:pt x="131995" y="178742"/>
                      <a:pt x="72204" y="170473"/>
                    </a:cubicBezTo>
                    <a:cubicBezTo>
                      <a:pt x="12412" y="162203"/>
                      <a:pt x="-28935" y="72318"/>
                      <a:pt x="25104" y="26081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id="{B4E5A1B6-03CE-4AF7-A2F0-AC0FF956C689}"/>
                  </a:ext>
                </a:extLst>
              </p:cNvPr>
              <p:cNvSpPr/>
              <p:nvPr/>
            </p:nvSpPr>
            <p:spPr>
              <a:xfrm>
                <a:off x="10320786" y="4130917"/>
                <a:ext cx="167979" cy="171414"/>
              </a:xfrm>
              <a:custGeom>
                <a:avLst/>
                <a:gdLst>
                  <a:gd name="connsiteX0" fmla="*/ 25137 w 167979"/>
                  <a:gd name="connsiteY0" fmla="*/ 26110 h 171414"/>
                  <a:gd name="connsiteX1" fmla="*/ 119696 w 167979"/>
                  <a:gd name="connsiteY1" fmla="*/ 9966 h 171414"/>
                  <a:gd name="connsiteX2" fmla="*/ 165681 w 167979"/>
                  <a:gd name="connsiteY2" fmla="*/ 95788 h 171414"/>
                  <a:gd name="connsiteX3" fmla="*/ 72201 w 167979"/>
                  <a:gd name="connsiteY3" fmla="*/ 170465 h 171414"/>
                  <a:gd name="connsiteX4" fmla="*/ 25137 w 167979"/>
                  <a:gd name="connsiteY4" fmla="*/ 26110 h 17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979" h="171414">
                    <a:moveTo>
                      <a:pt x="25137" y="26110"/>
                    </a:moveTo>
                    <a:cubicBezTo>
                      <a:pt x="42538" y="11225"/>
                      <a:pt x="79355" y="-14159"/>
                      <a:pt x="119696" y="9966"/>
                    </a:cubicBezTo>
                    <a:cubicBezTo>
                      <a:pt x="160036" y="34091"/>
                      <a:pt x="173986" y="60302"/>
                      <a:pt x="165681" y="95788"/>
                    </a:cubicBezTo>
                    <a:cubicBezTo>
                      <a:pt x="157376" y="131275"/>
                      <a:pt x="132028" y="178734"/>
                      <a:pt x="72201" y="170465"/>
                    </a:cubicBezTo>
                    <a:cubicBezTo>
                      <a:pt x="12373" y="162196"/>
                      <a:pt x="-28938" y="72167"/>
                      <a:pt x="25137" y="26110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DAA368A8-DB91-47A0-B314-403FAF299AF7}"/>
                  </a:ext>
                </a:extLst>
              </p:cNvPr>
              <p:cNvSpPr/>
              <p:nvPr/>
            </p:nvSpPr>
            <p:spPr>
              <a:xfrm>
                <a:off x="10057202" y="4125904"/>
                <a:ext cx="457783" cy="195714"/>
              </a:xfrm>
              <a:custGeom>
                <a:avLst/>
                <a:gdLst>
                  <a:gd name="connsiteX0" fmla="*/ 452059 w 457783"/>
                  <a:gd name="connsiteY0" fmla="*/ 54169 h 195714"/>
                  <a:gd name="connsiteX1" fmla="*/ 446271 w 457783"/>
                  <a:gd name="connsiteY1" fmla="*/ 54529 h 195714"/>
                  <a:gd name="connsiteX2" fmla="*/ 432177 w 457783"/>
                  <a:gd name="connsiteY2" fmla="*/ 46583 h 195714"/>
                  <a:gd name="connsiteX3" fmla="*/ 342004 w 457783"/>
                  <a:gd name="connsiteY3" fmla="*/ 202 h 195714"/>
                  <a:gd name="connsiteX4" fmla="*/ 262546 w 457783"/>
                  <a:gd name="connsiteY4" fmla="*/ 51616 h 195714"/>
                  <a:gd name="connsiteX5" fmla="*/ 242555 w 457783"/>
                  <a:gd name="connsiteY5" fmla="*/ 65171 h 195714"/>
                  <a:gd name="connsiteX6" fmla="*/ 213792 w 457783"/>
                  <a:gd name="connsiteY6" fmla="*/ 66933 h 195714"/>
                  <a:gd name="connsiteX7" fmla="*/ 192220 w 457783"/>
                  <a:gd name="connsiteY7" fmla="*/ 55967 h 195714"/>
                  <a:gd name="connsiteX8" fmla="*/ 107009 w 457783"/>
                  <a:gd name="connsiteY8" fmla="*/ 14763 h 195714"/>
                  <a:gd name="connsiteX9" fmla="*/ 23272 w 457783"/>
                  <a:gd name="connsiteY9" fmla="*/ 71930 h 195714"/>
                  <a:gd name="connsiteX10" fmla="*/ 10256 w 457783"/>
                  <a:gd name="connsiteY10" fmla="*/ 81530 h 195714"/>
                  <a:gd name="connsiteX11" fmla="*/ 4468 w 457783"/>
                  <a:gd name="connsiteY11" fmla="*/ 81890 h 195714"/>
                  <a:gd name="connsiteX12" fmla="*/ 10 w 457783"/>
                  <a:gd name="connsiteY12" fmla="*/ 86959 h 195714"/>
                  <a:gd name="connsiteX13" fmla="*/ 872 w 457783"/>
                  <a:gd name="connsiteY13" fmla="*/ 101017 h 195714"/>
                  <a:gd name="connsiteX14" fmla="*/ 4720 w 457783"/>
                  <a:gd name="connsiteY14" fmla="*/ 105403 h 195714"/>
                  <a:gd name="connsiteX15" fmla="*/ 12270 w 457783"/>
                  <a:gd name="connsiteY15" fmla="*/ 107417 h 195714"/>
                  <a:gd name="connsiteX16" fmla="*/ 23919 w 457783"/>
                  <a:gd name="connsiteY16" fmla="*/ 119857 h 195714"/>
                  <a:gd name="connsiteX17" fmla="*/ 126740 w 457783"/>
                  <a:gd name="connsiteY17" fmla="*/ 194598 h 195714"/>
                  <a:gd name="connsiteX18" fmla="*/ 202251 w 457783"/>
                  <a:gd name="connsiteY18" fmla="*/ 113565 h 195714"/>
                  <a:gd name="connsiteX19" fmla="*/ 214871 w 457783"/>
                  <a:gd name="connsiteY19" fmla="*/ 99183 h 195714"/>
                  <a:gd name="connsiteX20" fmla="*/ 245144 w 457783"/>
                  <a:gd name="connsiteY20" fmla="*/ 97026 h 195714"/>
                  <a:gd name="connsiteX21" fmla="*/ 259526 w 457783"/>
                  <a:gd name="connsiteY21" fmla="*/ 109970 h 195714"/>
                  <a:gd name="connsiteX22" fmla="*/ 365784 w 457783"/>
                  <a:gd name="connsiteY22" fmla="*/ 179740 h 195714"/>
                  <a:gd name="connsiteX23" fmla="*/ 437390 w 457783"/>
                  <a:gd name="connsiteY23" fmla="*/ 94222 h 195714"/>
                  <a:gd name="connsiteX24" fmla="*/ 447314 w 457783"/>
                  <a:gd name="connsiteY24" fmla="*/ 80451 h 195714"/>
                  <a:gd name="connsiteX25" fmla="*/ 454504 w 457783"/>
                  <a:gd name="connsiteY25" fmla="*/ 77503 h 195714"/>
                  <a:gd name="connsiteX26" fmla="*/ 457776 w 457783"/>
                  <a:gd name="connsiteY26" fmla="*/ 72685 h 195714"/>
                  <a:gd name="connsiteX27" fmla="*/ 456877 w 457783"/>
                  <a:gd name="connsiteY27" fmla="*/ 58627 h 195714"/>
                  <a:gd name="connsiteX28" fmla="*/ 452059 w 457783"/>
                  <a:gd name="connsiteY28" fmla="*/ 54169 h 195714"/>
                  <a:gd name="connsiteX29" fmla="*/ 117399 w 457783"/>
                  <a:gd name="connsiteY29" fmla="*/ 182633 h 195714"/>
                  <a:gd name="connsiteX30" fmla="*/ 34529 w 457783"/>
                  <a:gd name="connsiteY30" fmla="*/ 109477 h 195714"/>
                  <a:gd name="connsiteX31" fmla="*/ 107685 w 457783"/>
                  <a:gd name="connsiteY31" fmla="*/ 26607 h 195714"/>
                  <a:gd name="connsiteX32" fmla="*/ 190555 w 457783"/>
                  <a:gd name="connsiteY32" fmla="*/ 99762 h 195714"/>
                  <a:gd name="connsiteX33" fmla="*/ 190566 w 457783"/>
                  <a:gd name="connsiteY33" fmla="*/ 99938 h 195714"/>
                  <a:gd name="connsiteX34" fmla="*/ 117399 w 457783"/>
                  <a:gd name="connsiteY34" fmla="*/ 182633 h 195714"/>
                  <a:gd name="connsiteX35" fmla="*/ 201532 w 457783"/>
                  <a:gd name="connsiteY35" fmla="*/ 90734 h 195714"/>
                  <a:gd name="connsiteX36" fmla="*/ 200094 w 457783"/>
                  <a:gd name="connsiteY36" fmla="*/ 83543 h 195714"/>
                  <a:gd name="connsiteX37" fmla="*/ 202481 w 457783"/>
                  <a:gd name="connsiteY37" fmla="*/ 79639 h 195714"/>
                  <a:gd name="connsiteX38" fmla="*/ 203078 w 457783"/>
                  <a:gd name="connsiteY38" fmla="*/ 79553 h 195714"/>
                  <a:gd name="connsiteX39" fmla="*/ 254564 w 457783"/>
                  <a:gd name="connsiteY39" fmla="*/ 76353 h 195714"/>
                  <a:gd name="connsiteX40" fmla="*/ 258159 w 457783"/>
                  <a:gd name="connsiteY40" fmla="*/ 79184 h 195714"/>
                  <a:gd name="connsiteX41" fmla="*/ 258159 w 457783"/>
                  <a:gd name="connsiteY41" fmla="*/ 79948 h 195714"/>
                  <a:gd name="connsiteX42" fmla="*/ 257620 w 457783"/>
                  <a:gd name="connsiteY42" fmla="*/ 87139 h 195714"/>
                  <a:gd name="connsiteX43" fmla="*/ 201640 w 457783"/>
                  <a:gd name="connsiteY43" fmla="*/ 90734 h 195714"/>
                  <a:gd name="connsiteX44" fmla="*/ 352323 w 457783"/>
                  <a:gd name="connsiteY44" fmla="*/ 168071 h 195714"/>
                  <a:gd name="connsiteX45" fmla="*/ 269453 w 457783"/>
                  <a:gd name="connsiteY45" fmla="*/ 94916 h 195714"/>
                  <a:gd name="connsiteX46" fmla="*/ 342608 w 457783"/>
                  <a:gd name="connsiteY46" fmla="*/ 12045 h 195714"/>
                  <a:gd name="connsiteX47" fmla="*/ 425479 w 457783"/>
                  <a:gd name="connsiteY47" fmla="*/ 85201 h 195714"/>
                  <a:gd name="connsiteX48" fmla="*/ 425489 w 457783"/>
                  <a:gd name="connsiteY48" fmla="*/ 85377 h 195714"/>
                  <a:gd name="connsiteX49" fmla="*/ 352431 w 457783"/>
                  <a:gd name="connsiteY49" fmla="*/ 168071 h 19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57783" h="195714">
                    <a:moveTo>
                      <a:pt x="452059" y="54169"/>
                    </a:moveTo>
                    <a:lnTo>
                      <a:pt x="446271" y="54529"/>
                    </a:lnTo>
                    <a:cubicBezTo>
                      <a:pt x="440410" y="54916"/>
                      <a:pt x="434877" y="51796"/>
                      <a:pt x="432177" y="46583"/>
                    </a:cubicBezTo>
                    <a:cubicBezTo>
                      <a:pt x="416141" y="15375"/>
                      <a:pt x="379432" y="-2099"/>
                      <a:pt x="342004" y="202"/>
                    </a:cubicBezTo>
                    <a:cubicBezTo>
                      <a:pt x="308391" y="2394"/>
                      <a:pt x="278319" y="21854"/>
                      <a:pt x="262546" y="51616"/>
                    </a:cubicBezTo>
                    <a:cubicBezTo>
                      <a:pt x="258756" y="59360"/>
                      <a:pt x="251152" y="64518"/>
                      <a:pt x="242555" y="65171"/>
                    </a:cubicBezTo>
                    <a:lnTo>
                      <a:pt x="213792" y="66933"/>
                    </a:lnTo>
                    <a:cubicBezTo>
                      <a:pt x="205160" y="67386"/>
                      <a:pt x="196940" y="63208"/>
                      <a:pt x="192220" y="55967"/>
                    </a:cubicBezTo>
                    <a:cubicBezTo>
                      <a:pt x="172891" y="28378"/>
                      <a:pt x="140637" y="12783"/>
                      <a:pt x="107009" y="14763"/>
                    </a:cubicBezTo>
                    <a:cubicBezTo>
                      <a:pt x="69581" y="17100"/>
                      <a:pt x="35316" y="38960"/>
                      <a:pt x="23272" y="71930"/>
                    </a:cubicBezTo>
                    <a:cubicBezTo>
                      <a:pt x="21226" y="77431"/>
                      <a:pt x="16117" y="81199"/>
                      <a:pt x="10256" y="81530"/>
                    </a:cubicBezTo>
                    <a:lnTo>
                      <a:pt x="4468" y="81890"/>
                    </a:lnTo>
                    <a:cubicBezTo>
                      <a:pt x="1840" y="82063"/>
                      <a:pt x="-156" y="84330"/>
                      <a:pt x="10" y="86959"/>
                    </a:cubicBezTo>
                    <a:lnTo>
                      <a:pt x="872" y="101017"/>
                    </a:lnTo>
                    <a:cubicBezTo>
                      <a:pt x="1023" y="103178"/>
                      <a:pt x="2598" y="104972"/>
                      <a:pt x="4720" y="105403"/>
                    </a:cubicBezTo>
                    <a:lnTo>
                      <a:pt x="12270" y="107417"/>
                    </a:lnTo>
                    <a:cubicBezTo>
                      <a:pt x="18249" y="108931"/>
                      <a:pt x="22801" y="113790"/>
                      <a:pt x="23919" y="119857"/>
                    </a:cubicBezTo>
                    <a:cubicBezTo>
                      <a:pt x="31674" y="168890"/>
                      <a:pt x="77710" y="202354"/>
                      <a:pt x="126740" y="194598"/>
                    </a:cubicBezTo>
                    <a:cubicBezTo>
                      <a:pt x="167541" y="188145"/>
                      <a:pt x="198691" y="154717"/>
                      <a:pt x="202251" y="113565"/>
                    </a:cubicBezTo>
                    <a:cubicBezTo>
                      <a:pt x="203056" y="106613"/>
                      <a:pt x="208083" y="100887"/>
                      <a:pt x="214871" y="99183"/>
                    </a:cubicBezTo>
                    <a:cubicBezTo>
                      <a:pt x="224737" y="96578"/>
                      <a:pt x="235009" y="95846"/>
                      <a:pt x="245144" y="97026"/>
                    </a:cubicBezTo>
                    <a:cubicBezTo>
                      <a:pt x="252166" y="97928"/>
                      <a:pt x="257893" y="103083"/>
                      <a:pt x="259526" y="109970"/>
                    </a:cubicBezTo>
                    <a:cubicBezTo>
                      <a:pt x="269600" y="158578"/>
                      <a:pt x="317174" y="189816"/>
                      <a:pt x="365784" y="179740"/>
                    </a:cubicBezTo>
                    <a:cubicBezTo>
                      <a:pt x="406592" y="171281"/>
                      <a:pt x="436233" y="135881"/>
                      <a:pt x="437390" y="94222"/>
                    </a:cubicBezTo>
                    <a:cubicBezTo>
                      <a:pt x="437721" y="88086"/>
                      <a:pt x="441597" y="82706"/>
                      <a:pt x="447314" y="80451"/>
                    </a:cubicBezTo>
                    <a:lnTo>
                      <a:pt x="454504" y="77503"/>
                    </a:lnTo>
                    <a:cubicBezTo>
                      <a:pt x="456554" y="76813"/>
                      <a:pt x="457891" y="74843"/>
                      <a:pt x="457776" y="72685"/>
                    </a:cubicBezTo>
                    <a:lnTo>
                      <a:pt x="456877" y="58627"/>
                    </a:lnTo>
                    <a:cubicBezTo>
                      <a:pt x="456741" y="56082"/>
                      <a:pt x="454609" y="54107"/>
                      <a:pt x="452059" y="54169"/>
                    </a:cubicBezTo>
                    <a:close/>
                    <a:moveTo>
                      <a:pt x="117399" y="182633"/>
                    </a:moveTo>
                    <a:cubicBezTo>
                      <a:pt x="74316" y="185315"/>
                      <a:pt x="37211" y="152563"/>
                      <a:pt x="34529" y="109477"/>
                    </a:cubicBezTo>
                    <a:cubicBezTo>
                      <a:pt x="31847" y="66392"/>
                      <a:pt x="64601" y="29290"/>
                      <a:pt x="107685" y="26607"/>
                    </a:cubicBezTo>
                    <a:cubicBezTo>
                      <a:pt x="150768" y="23924"/>
                      <a:pt x="187873" y="56677"/>
                      <a:pt x="190555" y="99762"/>
                    </a:cubicBezTo>
                    <a:cubicBezTo>
                      <a:pt x="190559" y="99821"/>
                      <a:pt x="190562" y="99880"/>
                      <a:pt x="190566" y="99938"/>
                    </a:cubicBezTo>
                    <a:cubicBezTo>
                      <a:pt x="193086" y="142940"/>
                      <a:pt x="160390" y="179897"/>
                      <a:pt x="117399" y="182633"/>
                    </a:cubicBezTo>
                    <a:close/>
                    <a:moveTo>
                      <a:pt x="201532" y="90734"/>
                    </a:moveTo>
                    <a:cubicBezTo>
                      <a:pt x="201136" y="88289"/>
                      <a:pt x="200669" y="85880"/>
                      <a:pt x="200094" y="83543"/>
                    </a:cubicBezTo>
                    <a:cubicBezTo>
                      <a:pt x="199673" y="81806"/>
                      <a:pt x="200744" y="80058"/>
                      <a:pt x="202481" y="79639"/>
                    </a:cubicBezTo>
                    <a:cubicBezTo>
                      <a:pt x="202675" y="79591"/>
                      <a:pt x="202876" y="79563"/>
                      <a:pt x="203078" y="79553"/>
                    </a:cubicBezTo>
                    <a:lnTo>
                      <a:pt x="254564" y="76353"/>
                    </a:lnTo>
                    <a:cubicBezTo>
                      <a:pt x="256340" y="76142"/>
                      <a:pt x="257947" y="77409"/>
                      <a:pt x="258159" y="79184"/>
                    </a:cubicBezTo>
                    <a:cubicBezTo>
                      <a:pt x="258188" y="79437"/>
                      <a:pt x="258188" y="79694"/>
                      <a:pt x="258159" y="79948"/>
                    </a:cubicBezTo>
                    <a:cubicBezTo>
                      <a:pt x="257908" y="82321"/>
                      <a:pt x="257728" y="84766"/>
                      <a:pt x="257620" y="87139"/>
                    </a:cubicBezTo>
                    <a:cubicBezTo>
                      <a:pt x="239039" y="82510"/>
                      <a:pt x="219476" y="83766"/>
                      <a:pt x="201640" y="90734"/>
                    </a:cubicBezTo>
                    <a:close/>
                    <a:moveTo>
                      <a:pt x="352323" y="168071"/>
                    </a:moveTo>
                    <a:cubicBezTo>
                      <a:pt x="309239" y="170754"/>
                      <a:pt x="272135" y="138001"/>
                      <a:pt x="269453" y="94916"/>
                    </a:cubicBezTo>
                    <a:cubicBezTo>
                      <a:pt x="266770" y="51830"/>
                      <a:pt x="299525" y="14728"/>
                      <a:pt x="342608" y="12045"/>
                    </a:cubicBezTo>
                    <a:cubicBezTo>
                      <a:pt x="385696" y="9363"/>
                      <a:pt x="422797" y="42116"/>
                      <a:pt x="425479" y="85201"/>
                    </a:cubicBezTo>
                    <a:cubicBezTo>
                      <a:pt x="425482" y="85260"/>
                      <a:pt x="425486" y="85319"/>
                      <a:pt x="425489" y="85377"/>
                    </a:cubicBezTo>
                    <a:cubicBezTo>
                      <a:pt x="428031" y="128346"/>
                      <a:pt x="395385" y="165298"/>
                      <a:pt x="352431" y="168071"/>
                    </a:cubicBezTo>
                    <a:close/>
                  </a:path>
                </a:pathLst>
              </a:custGeom>
              <a:solidFill>
                <a:srgbClr val="757575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3E7F2986-4DCB-4432-BB45-F1755CF5C1D3}"/>
                  </a:ext>
                </a:extLst>
              </p:cNvPr>
              <p:cNvSpPr/>
              <p:nvPr/>
            </p:nvSpPr>
            <p:spPr>
              <a:xfrm>
                <a:off x="10101351" y="4159131"/>
                <a:ext cx="88674" cy="121756"/>
              </a:xfrm>
              <a:custGeom>
                <a:avLst/>
                <a:gdLst>
                  <a:gd name="connsiteX0" fmla="*/ 15724 w 88674"/>
                  <a:gd name="connsiteY0" fmla="*/ 121756 h 121756"/>
                  <a:gd name="connsiteX1" fmla="*/ 7239 w 88674"/>
                  <a:gd name="connsiteY1" fmla="*/ 39458 h 121756"/>
                  <a:gd name="connsiteX2" fmla="*/ 88675 w 88674"/>
                  <a:gd name="connsiteY2" fmla="*/ 3504 h 121756"/>
                  <a:gd name="connsiteX3" fmla="*/ 44487 w 88674"/>
                  <a:gd name="connsiteY3" fmla="*/ 80877 h 121756"/>
                  <a:gd name="connsiteX4" fmla="*/ 62644 w 88674"/>
                  <a:gd name="connsiteY4" fmla="*/ 25975 h 121756"/>
                  <a:gd name="connsiteX5" fmla="*/ 15724 w 88674"/>
                  <a:gd name="connsiteY5" fmla="*/ 121756 h 12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674" h="121756">
                    <a:moveTo>
                      <a:pt x="15724" y="121756"/>
                    </a:moveTo>
                    <a:cubicBezTo>
                      <a:pt x="15724" y="121756"/>
                      <a:pt x="-13039" y="83681"/>
                      <a:pt x="7239" y="39458"/>
                    </a:cubicBezTo>
                    <a:cubicBezTo>
                      <a:pt x="25539" y="-308"/>
                      <a:pt x="68361" y="-4838"/>
                      <a:pt x="88675" y="3504"/>
                    </a:cubicBezTo>
                    <a:lnTo>
                      <a:pt x="44487" y="80877"/>
                    </a:lnTo>
                    <a:cubicBezTo>
                      <a:pt x="48554" y="61978"/>
                      <a:pt x="54641" y="43571"/>
                      <a:pt x="62644" y="25975"/>
                    </a:cubicBezTo>
                    <a:cubicBezTo>
                      <a:pt x="62644" y="25975"/>
                      <a:pt x="23598" y="65524"/>
                      <a:pt x="15724" y="121756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id="{111796BE-7CBA-47DC-88EE-0416A9B5D95D}"/>
                  </a:ext>
                </a:extLst>
              </p:cNvPr>
              <p:cNvSpPr/>
              <p:nvPr/>
            </p:nvSpPr>
            <p:spPr>
              <a:xfrm>
                <a:off x="10335699" y="4142464"/>
                <a:ext cx="88638" cy="121741"/>
              </a:xfrm>
              <a:custGeom>
                <a:avLst/>
                <a:gdLst>
                  <a:gd name="connsiteX0" fmla="*/ 15724 w 88638"/>
                  <a:gd name="connsiteY0" fmla="*/ 121741 h 121741"/>
                  <a:gd name="connsiteX1" fmla="*/ 7239 w 88638"/>
                  <a:gd name="connsiteY1" fmla="*/ 39479 h 121741"/>
                  <a:gd name="connsiteX2" fmla="*/ 88639 w 88638"/>
                  <a:gd name="connsiteY2" fmla="*/ 3525 h 121741"/>
                  <a:gd name="connsiteX3" fmla="*/ 44307 w 88638"/>
                  <a:gd name="connsiteY3" fmla="*/ 80754 h 121741"/>
                  <a:gd name="connsiteX4" fmla="*/ 62644 w 88638"/>
                  <a:gd name="connsiteY4" fmla="*/ 25924 h 121741"/>
                  <a:gd name="connsiteX5" fmla="*/ 15724 w 88638"/>
                  <a:gd name="connsiteY5" fmla="*/ 121741 h 1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638" h="121741">
                    <a:moveTo>
                      <a:pt x="15724" y="121741"/>
                    </a:moveTo>
                    <a:cubicBezTo>
                      <a:pt x="15724" y="121741"/>
                      <a:pt x="-13039" y="83702"/>
                      <a:pt x="7239" y="39479"/>
                    </a:cubicBezTo>
                    <a:cubicBezTo>
                      <a:pt x="25539" y="-323"/>
                      <a:pt x="68361" y="-4853"/>
                      <a:pt x="88639" y="3525"/>
                    </a:cubicBezTo>
                    <a:lnTo>
                      <a:pt x="44307" y="80754"/>
                    </a:lnTo>
                    <a:cubicBezTo>
                      <a:pt x="47651" y="53033"/>
                      <a:pt x="62644" y="25924"/>
                      <a:pt x="62644" y="25924"/>
                    </a:cubicBezTo>
                    <a:cubicBezTo>
                      <a:pt x="62644" y="25924"/>
                      <a:pt x="23562" y="65437"/>
                      <a:pt x="15724" y="12174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83" name="图形 21">
              <a:extLst>
                <a:ext uri="{FF2B5EF4-FFF2-40B4-BE49-F238E27FC236}">
                  <a16:creationId xmlns:a16="http://schemas.microsoft.com/office/drawing/2014/main" id="{26EAD356-191F-456C-9944-435BE138F324}"/>
                </a:ext>
              </a:extLst>
            </p:cNvPr>
            <p:cNvGrpSpPr/>
            <p:nvPr/>
          </p:nvGrpSpPr>
          <p:grpSpPr>
            <a:xfrm>
              <a:off x="9462476" y="4285558"/>
              <a:ext cx="67865" cy="595660"/>
              <a:chOff x="9462476" y="4387158"/>
              <a:chExt cx="67865" cy="595660"/>
            </a:xfrm>
          </p:grpSpPr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66444473-B885-4033-A304-CE88D3416C09}"/>
                  </a:ext>
                </a:extLst>
              </p:cNvPr>
              <p:cNvSpPr/>
              <p:nvPr/>
            </p:nvSpPr>
            <p:spPr>
              <a:xfrm>
                <a:off x="9477741" y="4400075"/>
                <a:ext cx="52600" cy="582742"/>
              </a:xfrm>
              <a:custGeom>
                <a:avLst/>
                <a:gdLst>
                  <a:gd name="connsiteX0" fmla="*/ 30273 w 52600"/>
                  <a:gd name="connsiteY0" fmla="*/ 535895 h 582742"/>
                  <a:gd name="connsiteX1" fmla="*/ 40700 w 52600"/>
                  <a:gd name="connsiteY1" fmla="*/ 582743 h 582742"/>
                  <a:gd name="connsiteX2" fmla="*/ 52601 w 52600"/>
                  <a:gd name="connsiteY2" fmla="*/ 529711 h 582742"/>
                  <a:gd name="connsiteX3" fmla="*/ 21321 w 52600"/>
                  <a:gd name="connsiteY3" fmla="*/ 0 h 582742"/>
                  <a:gd name="connsiteX4" fmla="*/ 0 w 52600"/>
                  <a:gd name="connsiteY4" fmla="*/ 0 h 582742"/>
                  <a:gd name="connsiteX5" fmla="*/ 30273 w 52600"/>
                  <a:gd name="connsiteY5" fmla="*/ 535895 h 58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00" h="582742">
                    <a:moveTo>
                      <a:pt x="30273" y="535895"/>
                    </a:moveTo>
                    <a:lnTo>
                      <a:pt x="40700" y="582743"/>
                    </a:lnTo>
                    <a:lnTo>
                      <a:pt x="52601" y="529711"/>
                    </a:lnTo>
                    <a:lnTo>
                      <a:pt x="21321" y="0"/>
                    </a:lnTo>
                    <a:lnTo>
                      <a:pt x="0" y="0"/>
                    </a:lnTo>
                    <a:lnTo>
                      <a:pt x="30273" y="535895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C3C1ABCF-F6B4-42D2-B44C-ED6120DAA700}"/>
                  </a:ext>
                </a:extLst>
              </p:cNvPr>
              <p:cNvSpPr/>
              <p:nvPr/>
            </p:nvSpPr>
            <p:spPr>
              <a:xfrm>
                <a:off x="9462476" y="4387158"/>
                <a:ext cx="55964" cy="583148"/>
              </a:xfrm>
              <a:custGeom>
                <a:avLst/>
                <a:gdLst>
                  <a:gd name="connsiteX0" fmla="*/ 26482 w 55964"/>
                  <a:gd name="connsiteY0" fmla="*/ 6482 h 583148"/>
                  <a:gd name="connsiteX1" fmla="*/ 55965 w 55964"/>
                  <a:gd name="connsiteY1" fmla="*/ 539320 h 583148"/>
                  <a:gd name="connsiteX2" fmla="*/ 45178 w 55964"/>
                  <a:gd name="connsiteY2" fmla="*/ 583148 h 583148"/>
                  <a:gd name="connsiteX3" fmla="*/ 29574 w 55964"/>
                  <a:gd name="connsiteY3" fmla="*/ 540795 h 583148"/>
                  <a:gd name="connsiteX4" fmla="*/ 20 w 55964"/>
                  <a:gd name="connsiteY4" fmla="*/ 7920 h 583148"/>
                  <a:gd name="connsiteX5" fmla="*/ 6174 w 55964"/>
                  <a:gd name="connsiteY5" fmla="*/ 740 h 583148"/>
                  <a:gd name="connsiteX6" fmla="*/ 6312 w 55964"/>
                  <a:gd name="connsiteY6" fmla="*/ 729 h 583148"/>
                  <a:gd name="connsiteX7" fmla="*/ 19435 w 55964"/>
                  <a:gd name="connsiteY7" fmla="*/ 10 h 583148"/>
                  <a:gd name="connsiteX8" fmla="*/ 26475 w 55964"/>
                  <a:gd name="connsiteY8" fmla="*/ 6324 h 583148"/>
                  <a:gd name="connsiteX9" fmla="*/ 26482 w 55964"/>
                  <a:gd name="connsiteY9" fmla="*/ 6482 h 58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964" h="583148">
                    <a:moveTo>
                      <a:pt x="26482" y="6482"/>
                    </a:moveTo>
                    <a:lnTo>
                      <a:pt x="55965" y="539320"/>
                    </a:lnTo>
                    <a:lnTo>
                      <a:pt x="45178" y="583148"/>
                    </a:lnTo>
                    <a:lnTo>
                      <a:pt x="29574" y="540795"/>
                    </a:lnTo>
                    <a:lnTo>
                      <a:pt x="20" y="7920"/>
                    </a:lnTo>
                    <a:cubicBezTo>
                      <a:pt x="-264" y="4238"/>
                      <a:pt x="2491" y="1024"/>
                      <a:pt x="6174" y="740"/>
                    </a:cubicBezTo>
                    <a:cubicBezTo>
                      <a:pt x="6220" y="736"/>
                      <a:pt x="6266" y="733"/>
                      <a:pt x="6312" y="729"/>
                    </a:cubicBezTo>
                    <a:lnTo>
                      <a:pt x="19435" y="10"/>
                    </a:lnTo>
                    <a:cubicBezTo>
                      <a:pt x="23123" y="-191"/>
                      <a:pt x="26275" y="2638"/>
                      <a:pt x="26475" y="6324"/>
                    </a:cubicBezTo>
                    <a:cubicBezTo>
                      <a:pt x="26478" y="6378"/>
                      <a:pt x="26481" y="6428"/>
                      <a:pt x="26482" y="6482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AE8054F1-5955-43A5-A0BA-D17538CE6492}"/>
                  </a:ext>
                </a:extLst>
              </p:cNvPr>
              <p:cNvSpPr/>
              <p:nvPr/>
            </p:nvSpPr>
            <p:spPr>
              <a:xfrm>
                <a:off x="9462476" y="4387887"/>
                <a:ext cx="45106" cy="582419"/>
              </a:xfrm>
              <a:custGeom>
                <a:avLst/>
                <a:gdLst>
                  <a:gd name="connsiteX0" fmla="*/ 45106 w 45106"/>
                  <a:gd name="connsiteY0" fmla="*/ 582419 h 582419"/>
                  <a:gd name="connsiteX1" fmla="*/ 29502 w 45106"/>
                  <a:gd name="connsiteY1" fmla="*/ 540065 h 582419"/>
                  <a:gd name="connsiteX2" fmla="*/ 20 w 45106"/>
                  <a:gd name="connsiteY2" fmla="*/ 7191 h 582419"/>
                  <a:gd name="connsiteX3" fmla="*/ 6174 w 45106"/>
                  <a:gd name="connsiteY3" fmla="*/ 11 h 582419"/>
                  <a:gd name="connsiteX4" fmla="*/ 6312 w 45106"/>
                  <a:gd name="connsiteY4" fmla="*/ 0 h 582419"/>
                  <a:gd name="connsiteX5" fmla="*/ 8146 w 45106"/>
                  <a:gd name="connsiteY5" fmla="*/ 0 h 582419"/>
                  <a:gd name="connsiteX6" fmla="*/ 37844 w 45106"/>
                  <a:gd name="connsiteY6" fmla="*/ 536758 h 58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106" h="582419">
                    <a:moveTo>
                      <a:pt x="45106" y="582419"/>
                    </a:moveTo>
                    <a:lnTo>
                      <a:pt x="29502" y="540065"/>
                    </a:lnTo>
                    <a:lnTo>
                      <a:pt x="20" y="7191"/>
                    </a:lnTo>
                    <a:cubicBezTo>
                      <a:pt x="-264" y="3509"/>
                      <a:pt x="2491" y="295"/>
                      <a:pt x="6174" y="11"/>
                    </a:cubicBezTo>
                    <a:cubicBezTo>
                      <a:pt x="6220" y="7"/>
                      <a:pt x="6266" y="4"/>
                      <a:pt x="6312" y="0"/>
                    </a:cubicBezTo>
                    <a:lnTo>
                      <a:pt x="8146" y="0"/>
                    </a:lnTo>
                    <a:lnTo>
                      <a:pt x="37844" y="536758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72E958F7-7425-421B-B4E7-412CDEE9A3BC}"/>
                  </a:ext>
                </a:extLst>
              </p:cNvPr>
              <p:cNvSpPr/>
              <p:nvPr/>
            </p:nvSpPr>
            <p:spPr>
              <a:xfrm>
                <a:off x="9462476" y="4387158"/>
                <a:ext cx="55964" cy="583148"/>
              </a:xfrm>
              <a:custGeom>
                <a:avLst/>
                <a:gdLst>
                  <a:gd name="connsiteX0" fmla="*/ 26482 w 55964"/>
                  <a:gd name="connsiteY0" fmla="*/ 6482 h 583148"/>
                  <a:gd name="connsiteX1" fmla="*/ 55965 w 55964"/>
                  <a:gd name="connsiteY1" fmla="*/ 539320 h 583148"/>
                  <a:gd name="connsiteX2" fmla="*/ 45178 w 55964"/>
                  <a:gd name="connsiteY2" fmla="*/ 583148 h 583148"/>
                  <a:gd name="connsiteX3" fmla="*/ 29574 w 55964"/>
                  <a:gd name="connsiteY3" fmla="*/ 540795 h 583148"/>
                  <a:gd name="connsiteX4" fmla="*/ 20 w 55964"/>
                  <a:gd name="connsiteY4" fmla="*/ 7920 h 583148"/>
                  <a:gd name="connsiteX5" fmla="*/ 6174 w 55964"/>
                  <a:gd name="connsiteY5" fmla="*/ 740 h 583148"/>
                  <a:gd name="connsiteX6" fmla="*/ 6312 w 55964"/>
                  <a:gd name="connsiteY6" fmla="*/ 729 h 583148"/>
                  <a:gd name="connsiteX7" fmla="*/ 19435 w 55964"/>
                  <a:gd name="connsiteY7" fmla="*/ 10 h 583148"/>
                  <a:gd name="connsiteX8" fmla="*/ 26475 w 55964"/>
                  <a:gd name="connsiteY8" fmla="*/ 6324 h 583148"/>
                  <a:gd name="connsiteX9" fmla="*/ 26482 w 55964"/>
                  <a:gd name="connsiteY9" fmla="*/ 6482 h 58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964" h="583148">
                    <a:moveTo>
                      <a:pt x="26482" y="6482"/>
                    </a:moveTo>
                    <a:lnTo>
                      <a:pt x="55965" y="539320"/>
                    </a:lnTo>
                    <a:lnTo>
                      <a:pt x="45178" y="583148"/>
                    </a:lnTo>
                    <a:lnTo>
                      <a:pt x="29574" y="540795"/>
                    </a:lnTo>
                    <a:lnTo>
                      <a:pt x="20" y="7920"/>
                    </a:lnTo>
                    <a:cubicBezTo>
                      <a:pt x="-264" y="4238"/>
                      <a:pt x="2491" y="1024"/>
                      <a:pt x="6174" y="740"/>
                    </a:cubicBezTo>
                    <a:cubicBezTo>
                      <a:pt x="6220" y="736"/>
                      <a:pt x="6266" y="733"/>
                      <a:pt x="6312" y="729"/>
                    </a:cubicBezTo>
                    <a:lnTo>
                      <a:pt x="19435" y="10"/>
                    </a:lnTo>
                    <a:cubicBezTo>
                      <a:pt x="23123" y="-191"/>
                      <a:pt x="26275" y="2638"/>
                      <a:pt x="26475" y="6324"/>
                    </a:cubicBezTo>
                    <a:cubicBezTo>
                      <a:pt x="26478" y="6378"/>
                      <a:pt x="26481" y="6428"/>
                      <a:pt x="26482" y="6482"/>
                    </a:cubicBezTo>
                    <a:close/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80BA49A4-7DE4-4089-9060-05BFCE5772E3}"/>
                  </a:ext>
                </a:extLst>
              </p:cNvPr>
              <p:cNvSpPr/>
              <p:nvPr/>
            </p:nvSpPr>
            <p:spPr>
              <a:xfrm>
                <a:off x="9471125" y="4397235"/>
                <a:ext cx="36709" cy="527380"/>
              </a:xfrm>
              <a:custGeom>
                <a:avLst/>
                <a:gdLst>
                  <a:gd name="connsiteX0" fmla="*/ 0 w 36709"/>
                  <a:gd name="connsiteY0" fmla="*/ 0 h 527380"/>
                  <a:gd name="connsiteX1" fmla="*/ 28763 w 36709"/>
                  <a:gd name="connsiteY1" fmla="*/ 523095 h 527380"/>
                  <a:gd name="connsiteX2" fmla="*/ 33531 w 36709"/>
                  <a:gd name="connsiteY2" fmla="*/ 527374 h 527380"/>
                  <a:gd name="connsiteX3" fmla="*/ 33545 w 36709"/>
                  <a:gd name="connsiteY3" fmla="*/ 527374 h 527380"/>
                  <a:gd name="connsiteX4" fmla="*/ 36709 w 36709"/>
                  <a:gd name="connsiteY4" fmla="*/ 527374 h 527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09" h="527380">
                    <a:moveTo>
                      <a:pt x="0" y="0"/>
                    </a:moveTo>
                    <a:lnTo>
                      <a:pt x="28763" y="523095"/>
                    </a:lnTo>
                    <a:cubicBezTo>
                      <a:pt x="28898" y="525594"/>
                      <a:pt x="31033" y="527510"/>
                      <a:pt x="33531" y="527374"/>
                    </a:cubicBezTo>
                    <a:cubicBezTo>
                      <a:pt x="33536" y="527374"/>
                      <a:pt x="33540" y="527374"/>
                      <a:pt x="33545" y="527374"/>
                    </a:cubicBezTo>
                    <a:lnTo>
                      <a:pt x="36709" y="527374"/>
                    </a:lnTo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89" name="图形 21">
              <a:extLst>
                <a:ext uri="{FF2B5EF4-FFF2-40B4-BE49-F238E27FC236}">
                  <a16:creationId xmlns:a16="http://schemas.microsoft.com/office/drawing/2014/main" id="{DFC1EA0A-29F0-4C92-BC95-E8156D010D24}"/>
                </a:ext>
              </a:extLst>
            </p:cNvPr>
            <p:cNvGrpSpPr/>
            <p:nvPr/>
          </p:nvGrpSpPr>
          <p:grpSpPr>
            <a:xfrm>
              <a:off x="9590379" y="4219047"/>
              <a:ext cx="1193611" cy="943951"/>
              <a:chOff x="9590379" y="4320647"/>
              <a:chExt cx="1193611" cy="943951"/>
            </a:xfrm>
          </p:grpSpPr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E9957417-AB19-412F-B971-21926CB0524B}"/>
                  </a:ext>
                </a:extLst>
              </p:cNvPr>
              <p:cNvSpPr/>
              <p:nvPr/>
            </p:nvSpPr>
            <p:spPr>
              <a:xfrm>
                <a:off x="9601165" y="4335029"/>
                <a:ext cx="1182825" cy="929569"/>
              </a:xfrm>
              <a:custGeom>
                <a:avLst/>
                <a:gdLst>
                  <a:gd name="connsiteX0" fmla="*/ 868 w 1182825"/>
                  <a:gd name="connsiteY0" fmla="*/ 700246 h 929569"/>
                  <a:gd name="connsiteX1" fmla="*/ 98340 w 1182825"/>
                  <a:gd name="connsiteY1" fmla="*/ 63393 h 929569"/>
                  <a:gd name="connsiteX2" fmla="*/ 183479 w 1182825"/>
                  <a:gd name="connsiteY2" fmla="*/ 869 h 929569"/>
                  <a:gd name="connsiteX3" fmla="*/ 1119398 w 1182825"/>
                  <a:gd name="connsiteY3" fmla="*/ 144145 h 929569"/>
                  <a:gd name="connsiteX4" fmla="*/ 1181962 w 1182825"/>
                  <a:gd name="connsiteY4" fmla="*/ 229227 h 929569"/>
                  <a:gd name="connsiteX5" fmla="*/ 1181958 w 1182825"/>
                  <a:gd name="connsiteY5" fmla="*/ 229249 h 929569"/>
                  <a:gd name="connsiteX6" fmla="*/ 1084451 w 1182825"/>
                  <a:gd name="connsiteY6" fmla="*/ 866102 h 929569"/>
                  <a:gd name="connsiteX7" fmla="*/ 999470 w 1182825"/>
                  <a:gd name="connsiteY7" fmla="*/ 928716 h 929569"/>
                  <a:gd name="connsiteX8" fmla="*/ 999348 w 1182825"/>
                  <a:gd name="connsiteY8" fmla="*/ 928698 h 929569"/>
                  <a:gd name="connsiteX9" fmla="*/ 63393 w 1182825"/>
                  <a:gd name="connsiteY9" fmla="*/ 785385 h 929569"/>
                  <a:gd name="connsiteX10" fmla="*/ 868 w 1182825"/>
                  <a:gd name="connsiteY10" fmla="*/ 700246 h 92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2825" h="929569">
                    <a:moveTo>
                      <a:pt x="868" y="700246"/>
                    </a:moveTo>
                    <a:lnTo>
                      <a:pt x="98340" y="63393"/>
                    </a:lnTo>
                    <a:cubicBezTo>
                      <a:pt x="104596" y="22624"/>
                      <a:pt x="142707" y="-5366"/>
                      <a:pt x="183479" y="869"/>
                    </a:cubicBezTo>
                    <a:lnTo>
                      <a:pt x="1119398" y="144145"/>
                    </a:lnTo>
                    <a:cubicBezTo>
                      <a:pt x="1160170" y="150366"/>
                      <a:pt x="1188178" y="188455"/>
                      <a:pt x="1181962" y="229227"/>
                    </a:cubicBezTo>
                    <a:cubicBezTo>
                      <a:pt x="1181962" y="229234"/>
                      <a:pt x="1181958" y="229241"/>
                      <a:pt x="1181958" y="229249"/>
                    </a:cubicBezTo>
                    <a:lnTo>
                      <a:pt x="1084451" y="866102"/>
                    </a:lnTo>
                    <a:cubicBezTo>
                      <a:pt x="1078274" y="906860"/>
                      <a:pt x="1040227" y="934893"/>
                      <a:pt x="999470" y="928716"/>
                    </a:cubicBezTo>
                    <a:cubicBezTo>
                      <a:pt x="999430" y="928709"/>
                      <a:pt x="999387" y="928705"/>
                      <a:pt x="999348" y="928698"/>
                    </a:cubicBezTo>
                    <a:lnTo>
                      <a:pt x="63393" y="785385"/>
                    </a:lnTo>
                    <a:cubicBezTo>
                      <a:pt x="22623" y="779129"/>
                      <a:pt x="-5365" y="741018"/>
                      <a:pt x="868" y="700246"/>
                    </a:cubicBez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DD36F8DA-4CD0-4CEE-8FB9-8D0807ED3E67}"/>
                  </a:ext>
                </a:extLst>
              </p:cNvPr>
              <p:cNvSpPr/>
              <p:nvPr/>
            </p:nvSpPr>
            <p:spPr>
              <a:xfrm rot="-4877999">
                <a:off x="9664785" y="4387895"/>
                <a:ext cx="56088" cy="24233"/>
              </a:xfrm>
              <a:custGeom>
                <a:avLst/>
                <a:gdLst>
                  <a:gd name="connsiteX0" fmla="*/ 3559 w 56088"/>
                  <a:gd name="connsiteY0" fmla="*/ 0 h 24233"/>
                  <a:gd name="connsiteX1" fmla="*/ 52493 w 56088"/>
                  <a:gd name="connsiteY1" fmla="*/ 0 h 24233"/>
                  <a:gd name="connsiteX2" fmla="*/ 56088 w 56088"/>
                  <a:gd name="connsiteY2" fmla="*/ 3595 h 24233"/>
                  <a:gd name="connsiteX3" fmla="*/ 56088 w 56088"/>
                  <a:gd name="connsiteY3" fmla="*/ 24233 h 24233"/>
                  <a:gd name="connsiteX4" fmla="*/ 56088 w 56088"/>
                  <a:gd name="connsiteY4" fmla="*/ 24233 h 24233"/>
                  <a:gd name="connsiteX5" fmla="*/ 0 w 56088"/>
                  <a:gd name="connsiteY5" fmla="*/ 24233 h 24233"/>
                  <a:gd name="connsiteX6" fmla="*/ 0 w 56088"/>
                  <a:gd name="connsiteY6" fmla="*/ 24233 h 24233"/>
                  <a:gd name="connsiteX7" fmla="*/ 0 w 56088"/>
                  <a:gd name="connsiteY7" fmla="*/ 3595 h 24233"/>
                  <a:gd name="connsiteX8" fmla="*/ 3559 w 56088"/>
                  <a:gd name="connsiteY8" fmla="*/ 0 h 2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88" h="24233">
                    <a:moveTo>
                      <a:pt x="3559" y="0"/>
                    </a:moveTo>
                    <a:lnTo>
                      <a:pt x="52493" y="0"/>
                    </a:lnTo>
                    <a:cubicBezTo>
                      <a:pt x="54478" y="0"/>
                      <a:pt x="56088" y="1611"/>
                      <a:pt x="56088" y="3595"/>
                    </a:cubicBezTo>
                    <a:lnTo>
                      <a:pt x="56088" y="24233"/>
                    </a:lnTo>
                    <a:lnTo>
                      <a:pt x="56088" y="24233"/>
                    </a:lnTo>
                    <a:lnTo>
                      <a:pt x="0" y="24233"/>
                    </a:lnTo>
                    <a:lnTo>
                      <a:pt x="0" y="24233"/>
                    </a:lnTo>
                    <a:lnTo>
                      <a:pt x="0" y="3595"/>
                    </a:lnTo>
                    <a:cubicBezTo>
                      <a:pt x="0" y="1625"/>
                      <a:pt x="1589" y="18"/>
                      <a:pt x="3559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F1AF2FEC-10D8-43B7-94DB-7792A17A6E98}"/>
                  </a:ext>
                </a:extLst>
              </p:cNvPr>
              <p:cNvSpPr/>
              <p:nvPr/>
            </p:nvSpPr>
            <p:spPr>
              <a:xfrm rot="522001">
                <a:off x="9798194" y="4324072"/>
                <a:ext cx="56088" cy="24233"/>
              </a:xfrm>
              <a:custGeom>
                <a:avLst/>
                <a:gdLst>
                  <a:gd name="connsiteX0" fmla="*/ 3559 w 56088"/>
                  <a:gd name="connsiteY0" fmla="*/ 0 h 24233"/>
                  <a:gd name="connsiteX1" fmla="*/ 52493 w 56088"/>
                  <a:gd name="connsiteY1" fmla="*/ 0 h 24233"/>
                  <a:gd name="connsiteX2" fmla="*/ 56088 w 56088"/>
                  <a:gd name="connsiteY2" fmla="*/ 3595 h 24233"/>
                  <a:gd name="connsiteX3" fmla="*/ 56088 w 56088"/>
                  <a:gd name="connsiteY3" fmla="*/ 24233 h 24233"/>
                  <a:gd name="connsiteX4" fmla="*/ 56088 w 56088"/>
                  <a:gd name="connsiteY4" fmla="*/ 24233 h 24233"/>
                  <a:gd name="connsiteX5" fmla="*/ 0 w 56088"/>
                  <a:gd name="connsiteY5" fmla="*/ 24233 h 24233"/>
                  <a:gd name="connsiteX6" fmla="*/ 0 w 56088"/>
                  <a:gd name="connsiteY6" fmla="*/ 24233 h 24233"/>
                  <a:gd name="connsiteX7" fmla="*/ 0 w 56088"/>
                  <a:gd name="connsiteY7" fmla="*/ 3595 h 24233"/>
                  <a:gd name="connsiteX8" fmla="*/ 3559 w 56088"/>
                  <a:gd name="connsiteY8" fmla="*/ 0 h 2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88" h="24233">
                    <a:moveTo>
                      <a:pt x="3559" y="0"/>
                    </a:moveTo>
                    <a:lnTo>
                      <a:pt x="52493" y="0"/>
                    </a:lnTo>
                    <a:cubicBezTo>
                      <a:pt x="54478" y="0"/>
                      <a:pt x="56088" y="1611"/>
                      <a:pt x="56088" y="3595"/>
                    </a:cubicBezTo>
                    <a:lnTo>
                      <a:pt x="56088" y="24233"/>
                    </a:lnTo>
                    <a:lnTo>
                      <a:pt x="56088" y="24233"/>
                    </a:lnTo>
                    <a:lnTo>
                      <a:pt x="0" y="24233"/>
                    </a:lnTo>
                    <a:lnTo>
                      <a:pt x="0" y="24233"/>
                    </a:lnTo>
                    <a:lnTo>
                      <a:pt x="0" y="3595"/>
                    </a:lnTo>
                    <a:cubicBezTo>
                      <a:pt x="0" y="1625"/>
                      <a:pt x="1589" y="18"/>
                      <a:pt x="3559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28BD6784-002C-4CDC-8005-B1D8F9778724}"/>
                  </a:ext>
                </a:extLst>
              </p:cNvPr>
              <p:cNvSpPr/>
              <p:nvPr/>
            </p:nvSpPr>
            <p:spPr>
              <a:xfrm rot="522001">
                <a:off x="9864117" y="4334140"/>
                <a:ext cx="56088" cy="24233"/>
              </a:xfrm>
              <a:custGeom>
                <a:avLst/>
                <a:gdLst>
                  <a:gd name="connsiteX0" fmla="*/ 3559 w 56088"/>
                  <a:gd name="connsiteY0" fmla="*/ 0 h 24233"/>
                  <a:gd name="connsiteX1" fmla="*/ 52493 w 56088"/>
                  <a:gd name="connsiteY1" fmla="*/ 0 h 24233"/>
                  <a:gd name="connsiteX2" fmla="*/ 56088 w 56088"/>
                  <a:gd name="connsiteY2" fmla="*/ 3595 h 24233"/>
                  <a:gd name="connsiteX3" fmla="*/ 56088 w 56088"/>
                  <a:gd name="connsiteY3" fmla="*/ 24233 h 24233"/>
                  <a:gd name="connsiteX4" fmla="*/ 56088 w 56088"/>
                  <a:gd name="connsiteY4" fmla="*/ 24233 h 24233"/>
                  <a:gd name="connsiteX5" fmla="*/ 0 w 56088"/>
                  <a:gd name="connsiteY5" fmla="*/ 24233 h 24233"/>
                  <a:gd name="connsiteX6" fmla="*/ 0 w 56088"/>
                  <a:gd name="connsiteY6" fmla="*/ 24233 h 24233"/>
                  <a:gd name="connsiteX7" fmla="*/ 0 w 56088"/>
                  <a:gd name="connsiteY7" fmla="*/ 3595 h 24233"/>
                  <a:gd name="connsiteX8" fmla="*/ 3559 w 56088"/>
                  <a:gd name="connsiteY8" fmla="*/ 0 h 2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088" h="24233">
                    <a:moveTo>
                      <a:pt x="3559" y="0"/>
                    </a:moveTo>
                    <a:lnTo>
                      <a:pt x="52493" y="0"/>
                    </a:lnTo>
                    <a:cubicBezTo>
                      <a:pt x="54478" y="0"/>
                      <a:pt x="56088" y="1611"/>
                      <a:pt x="56088" y="3595"/>
                    </a:cubicBezTo>
                    <a:lnTo>
                      <a:pt x="56088" y="24233"/>
                    </a:lnTo>
                    <a:lnTo>
                      <a:pt x="56088" y="24233"/>
                    </a:lnTo>
                    <a:lnTo>
                      <a:pt x="0" y="24233"/>
                    </a:lnTo>
                    <a:lnTo>
                      <a:pt x="0" y="24233"/>
                    </a:lnTo>
                    <a:lnTo>
                      <a:pt x="0" y="3595"/>
                    </a:lnTo>
                    <a:cubicBezTo>
                      <a:pt x="0" y="1625"/>
                      <a:pt x="1589" y="18"/>
                      <a:pt x="3559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C9B71C34-9F58-49FF-A06A-15602BE1FA25}"/>
                  </a:ext>
                </a:extLst>
              </p:cNvPr>
              <p:cNvSpPr/>
              <p:nvPr/>
            </p:nvSpPr>
            <p:spPr>
              <a:xfrm>
                <a:off x="9590379" y="4320647"/>
                <a:ext cx="1182825" cy="929569"/>
              </a:xfrm>
              <a:custGeom>
                <a:avLst/>
                <a:gdLst>
                  <a:gd name="connsiteX0" fmla="*/ 868 w 1182825"/>
                  <a:gd name="connsiteY0" fmla="*/ 700246 h 929569"/>
                  <a:gd name="connsiteX1" fmla="*/ 98340 w 1182825"/>
                  <a:gd name="connsiteY1" fmla="*/ 63393 h 929569"/>
                  <a:gd name="connsiteX2" fmla="*/ 183479 w 1182825"/>
                  <a:gd name="connsiteY2" fmla="*/ 869 h 929569"/>
                  <a:gd name="connsiteX3" fmla="*/ 1119398 w 1182825"/>
                  <a:gd name="connsiteY3" fmla="*/ 144145 h 929569"/>
                  <a:gd name="connsiteX4" fmla="*/ 1181962 w 1182825"/>
                  <a:gd name="connsiteY4" fmla="*/ 229227 h 929569"/>
                  <a:gd name="connsiteX5" fmla="*/ 1181958 w 1182825"/>
                  <a:gd name="connsiteY5" fmla="*/ 229249 h 929569"/>
                  <a:gd name="connsiteX6" fmla="*/ 1084451 w 1182825"/>
                  <a:gd name="connsiteY6" fmla="*/ 866102 h 929569"/>
                  <a:gd name="connsiteX7" fmla="*/ 999470 w 1182825"/>
                  <a:gd name="connsiteY7" fmla="*/ 928716 h 929569"/>
                  <a:gd name="connsiteX8" fmla="*/ 999348 w 1182825"/>
                  <a:gd name="connsiteY8" fmla="*/ 928698 h 929569"/>
                  <a:gd name="connsiteX9" fmla="*/ 63393 w 1182825"/>
                  <a:gd name="connsiteY9" fmla="*/ 785385 h 929569"/>
                  <a:gd name="connsiteX10" fmla="*/ 868 w 1182825"/>
                  <a:gd name="connsiteY10" fmla="*/ 700246 h 92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2825" h="929569">
                    <a:moveTo>
                      <a:pt x="868" y="700246"/>
                    </a:moveTo>
                    <a:lnTo>
                      <a:pt x="98340" y="63393"/>
                    </a:lnTo>
                    <a:cubicBezTo>
                      <a:pt x="104596" y="22624"/>
                      <a:pt x="142707" y="-5366"/>
                      <a:pt x="183479" y="869"/>
                    </a:cubicBezTo>
                    <a:lnTo>
                      <a:pt x="1119398" y="144145"/>
                    </a:lnTo>
                    <a:cubicBezTo>
                      <a:pt x="1160170" y="150366"/>
                      <a:pt x="1188178" y="188455"/>
                      <a:pt x="1181962" y="229227"/>
                    </a:cubicBezTo>
                    <a:cubicBezTo>
                      <a:pt x="1181962" y="229234"/>
                      <a:pt x="1181958" y="229241"/>
                      <a:pt x="1181958" y="229249"/>
                    </a:cubicBezTo>
                    <a:lnTo>
                      <a:pt x="1084451" y="866102"/>
                    </a:lnTo>
                    <a:cubicBezTo>
                      <a:pt x="1078274" y="906860"/>
                      <a:pt x="1040227" y="934893"/>
                      <a:pt x="999470" y="928716"/>
                    </a:cubicBezTo>
                    <a:cubicBezTo>
                      <a:pt x="999430" y="928709"/>
                      <a:pt x="999387" y="928705"/>
                      <a:pt x="999348" y="928698"/>
                    </a:cubicBezTo>
                    <a:lnTo>
                      <a:pt x="63393" y="785385"/>
                    </a:lnTo>
                    <a:cubicBezTo>
                      <a:pt x="22623" y="779129"/>
                      <a:pt x="-5365" y="741018"/>
                      <a:pt x="868" y="700246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6FEDEC2D-8331-4B54-87C8-7FCD60E899FB}"/>
                  </a:ext>
                </a:extLst>
              </p:cNvPr>
              <p:cNvSpPr/>
              <p:nvPr/>
            </p:nvSpPr>
            <p:spPr>
              <a:xfrm>
                <a:off x="9598374" y="4328612"/>
                <a:ext cx="1166826" cy="913533"/>
              </a:xfrm>
              <a:custGeom>
                <a:avLst/>
                <a:gdLst>
                  <a:gd name="connsiteX0" fmla="*/ 995019 w 1166826"/>
                  <a:gd name="connsiteY0" fmla="*/ 912787 h 913533"/>
                  <a:gd name="connsiteX1" fmla="*/ 54246 w 1166826"/>
                  <a:gd name="connsiteY1" fmla="*/ 768792 h 913533"/>
                  <a:gd name="connsiteX2" fmla="*/ 737 w 1166826"/>
                  <a:gd name="connsiteY2" fmla="*/ 696049 h 913533"/>
                  <a:gd name="connsiteX3" fmla="*/ 747 w 1166826"/>
                  <a:gd name="connsiteY3" fmla="*/ 695985 h 913533"/>
                  <a:gd name="connsiteX4" fmla="*/ 98973 w 1166826"/>
                  <a:gd name="connsiteY4" fmla="*/ 54241 h 913533"/>
                  <a:gd name="connsiteX5" fmla="*/ 171780 w 1166826"/>
                  <a:gd name="connsiteY5" fmla="*/ 742 h 913533"/>
                  <a:gd name="connsiteX6" fmla="*/ 1112589 w 1166826"/>
                  <a:gd name="connsiteY6" fmla="*/ 144738 h 913533"/>
                  <a:gd name="connsiteX7" fmla="*/ 1166089 w 1166826"/>
                  <a:gd name="connsiteY7" fmla="*/ 217580 h 913533"/>
                  <a:gd name="connsiteX8" fmla="*/ 1067862 w 1166826"/>
                  <a:gd name="connsiteY8" fmla="*/ 859288 h 913533"/>
                  <a:gd name="connsiteX9" fmla="*/ 995052 w 1166826"/>
                  <a:gd name="connsiteY9" fmla="*/ 912791 h 913533"/>
                  <a:gd name="connsiteX10" fmla="*/ 995019 w 1166826"/>
                  <a:gd name="connsiteY10" fmla="*/ 912787 h 913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6826" h="913533">
                    <a:moveTo>
                      <a:pt x="995019" y="912787"/>
                    </a:moveTo>
                    <a:lnTo>
                      <a:pt x="54246" y="768792"/>
                    </a:lnTo>
                    <a:cubicBezTo>
                      <a:pt x="19383" y="763481"/>
                      <a:pt x="-4574" y="730914"/>
                      <a:pt x="737" y="696049"/>
                    </a:cubicBezTo>
                    <a:cubicBezTo>
                      <a:pt x="740" y="696028"/>
                      <a:pt x="744" y="696006"/>
                      <a:pt x="747" y="695985"/>
                    </a:cubicBezTo>
                    <a:lnTo>
                      <a:pt x="98973" y="54241"/>
                    </a:lnTo>
                    <a:cubicBezTo>
                      <a:pt x="104305" y="19362"/>
                      <a:pt x="136901" y="-4587"/>
                      <a:pt x="171780" y="742"/>
                    </a:cubicBezTo>
                    <a:lnTo>
                      <a:pt x="1112589" y="144738"/>
                    </a:lnTo>
                    <a:cubicBezTo>
                      <a:pt x="1147461" y="150106"/>
                      <a:pt x="1171399" y="182701"/>
                      <a:pt x="1166089" y="217580"/>
                    </a:cubicBezTo>
                    <a:lnTo>
                      <a:pt x="1067862" y="859288"/>
                    </a:lnTo>
                    <a:cubicBezTo>
                      <a:pt x="1062530" y="894167"/>
                      <a:pt x="1029934" y="918123"/>
                      <a:pt x="995052" y="912791"/>
                    </a:cubicBezTo>
                    <a:cubicBezTo>
                      <a:pt x="995041" y="912791"/>
                      <a:pt x="995030" y="912787"/>
                      <a:pt x="995019" y="912787"/>
                    </a:cubicBezTo>
                    <a:close/>
                  </a:path>
                </a:pathLst>
              </a:custGeom>
              <a:solidFill>
                <a:srgbClr val="757575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1A8F6392-0999-4DD2-AB92-760B4958FCC4}"/>
                  </a:ext>
                </a:extLst>
              </p:cNvPr>
              <p:cNvSpPr/>
              <p:nvPr/>
            </p:nvSpPr>
            <p:spPr>
              <a:xfrm>
                <a:off x="9656915" y="4701948"/>
                <a:ext cx="7191" cy="7190"/>
              </a:xfrm>
              <a:custGeom>
                <a:avLst/>
                <a:gdLst>
                  <a:gd name="connsiteX0" fmla="*/ 7139 w 7191"/>
                  <a:gd name="connsiteY0" fmla="*/ 4204 h 7190"/>
                  <a:gd name="connsiteX1" fmla="*/ 2987 w 7191"/>
                  <a:gd name="connsiteY1" fmla="*/ 7138 h 7190"/>
                  <a:gd name="connsiteX2" fmla="*/ 53 w 7191"/>
                  <a:gd name="connsiteY2" fmla="*/ 2989 h 7190"/>
                  <a:gd name="connsiteX3" fmla="*/ 4083 w 7191"/>
                  <a:gd name="connsiteY3" fmla="*/ 34 h 7190"/>
                  <a:gd name="connsiteX4" fmla="*/ 7157 w 7191"/>
                  <a:gd name="connsiteY4" fmla="*/ 4082 h 7190"/>
                  <a:gd name="connsiteX5" fmla="*/ 7139 w 7191"/>
                  <a:gd name="connsiteY5" fmla="*/ 4204 h 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91" h="7190">
                    <a:moveTo>
                      <a:pt x="7139" y="4204"/>
                    </a:moveTo>
                    <a:cubicBezTo>
                      <a:pt x="6805" y="6160"/>
                      <a:pt x="4946" y="7476"/>
                      <a:pt x="2987" y="7138"/>
                    </a:cubicBezTo>
                    <a:cubicBezTo>
                      <a:pt x="1031" y="6804"/>
                      <a:pt x="-285" y="4945"/>
                      <a:pt x="53" y="2989"/>
                    </a:cubicBezTo>
                    <a:cubicBezTo>
                      <a:pt x="380" y="1076"/>
                      <a:pt x="2163" y="-229"/>
                      <a:pt x="4083" y="34"/>
                    </a:cubicBezTo>
                    <a:cubicBezTo>
                      <a:pt x="6050" y="303"/>
                      <a:pt x="7427" y="2115"/>
                      <a:pt x="7157" y="4082"/>
                    </a:cubicBezTo>
                    <a:cubicBezTo>
                      <a:pt x="7154" y="4125"/>
                      <a:pt x="7147" y="4165"/>
                      <a:pt x="7139" y="4204"/>
                    </a:cubicBezTo>
                    <a:close/>
                  </a:path>
                </a:pathLst>
              </a:custGeom>
              <a:solidFill>
                <a:srgbClr val="999999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91523F50-E468-4338-A25D-7B5E982FDD11}"/>
                  </a:ext>
                </a:extLst>
              </p:cNvPr>
              <p:cNvSpPr/>
              <p:nvPr/>
            </p:nvSpPr>
            <p:spPr>
              <a:xfrm>
                <a:off x="9648414" y="4731904"/>
                <a:ext cx="13914" cy="13320"/>
              </a:xfrm>
              <a:custGeom>
                <a:avLst/>
                <a:gdLst>
                  <a:gd name="connsiteX0" fmla="*/ 13879 w 13914"/>
                  <a:gd name="connsiteY0" fmla="*/ 7721 h 13320"/>
                  <a:gd name="connsiteX1" fmla="*/ 5598 w 13914"/>
                  <a:gd name="connsiteY1" fmla="*/ 13175 h 13320"/>
                  <a:gd name="connsiteX2" fmla="*/ 36 w 13914"/>
                  <a:gd name="connsiteY2" fmla="*/ 5599 h 13320"/>
                  <a:gd name="connsiteX3" fmla="*/ 8316 w 13914"/>
                  <a:gd name="connsiteY3" fmla="*/ 145 h 13320"/>
                  <a:gd name="connsiteX4" fmla="*/ 13879 w 13914"/>
                  <a:gd name="connsiteY4" fmla="*/ 7721 h 1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14" h="13320">
                    <a:moveTo>
                      <a:pt x="13879" y="7721"/>
                    </a:moveTo>
                    <a:cubicBezTo>
                      <a:pt x="13098" y="11514"/>
                      <a:pt x="9391" y="13955"/>
                      <a:pt x="5598" y="13175"/>
                    </a:cubicBezTo>
                    <a:cubicBezTo>
                      <a:pt x="2075" y="12449"/>
                      <a:pt x="-327" y="9177"/>
                      <a:pt x="36" y="5599"/>
                    </a:cubicBezTo>
                    <a:cubicBezTo>
                      <a:pt x="816" y="1806"/>
                      <a:pt x="4523" y="-635"/>
                      <a:pt x="8316" y="145"/>
                    </a:cubicBezTo>
                    <a:cubicBezTo>
                      <a:pt x="11840" y="871"/>
                      <a:pt x="14242" y="4143"/>
                      <a:pt x="13879" y="77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6A26DEAF-9149-4816-B94A-4A38883A7E89}"/>
                  </a:ext>
                </a:extLst>
              </p:cNvPr>
              <p:cNvSpPr/>
              <p:nvPr/>
            </p:nvSpPr>
            <p:spPr>
              <a:xfrm>
                <a:off x="9660746" y="4650628"/>
                <a:ext cx="14022" cy="14024"/>
              </a:xfrm>
              <a:custGeom>
                <a:avLst/>
                <a:gdLst>
                  <a:gd name="connsiteX0" fmla="*/ 13879 w 14022"/>
                  <a:gd name="connsiteY0" fmla="*/ 8425 h 14024"/>
                  <a:gd name="connsiteX1" fmla="*/ 5598 w 14022"/>
                  <a:gd name="connsiteY1" fmla="*/ 13879 h 14024"/>
                  <a:gd name="connsiteX2" fmla="*/ 36 w 14022"/>
                  <a:gd name="connsiteY2" fmla="*/ 6303 h 14024"/>
                  <a:gd name="connsiteX3" fmla="*/ 7720 w 14022"/>
                  <a:gd name="connsiteY3" fmla="*/ 37 h 14024"/>
                  <a:gd name="connsiteX4" fmla="*/ 13986 w 14022"/>
                  <a:gd name="connsiteY4" fmla="*/ 7720 h 14024"/>
                  <a:gd name="connsiteX5" fmla="*/ 13879 w 14022"/>
                  <a:gd name="connsiteY5" fmla="*/ 8425 h 1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22" h="14024">
                    <a:moveTo>
                      <a:pt x="13879" y="8425"/>
                    </a:moveTo>
                    <a:cubicBezTo>
                      <a:pt x="13098" y="12218"/>
                      <a:pt x="9392" y="14659"/>
                      <a:pt x="5598" y="13879"/>
                    </a:cubicBezTo>
                    <a:cubicBezTo>
                      <a:pt x="2075" y="13153"/>
                      <a:pt x="-327" y="9881"/>
                      <a:pt x="36" y="6303"/>
                    </a:cubicBezTo>
                    <a:cubicBezTo>
                      <a:pt x="428" y="2453"/>
                      <a:pt x="3865" y="-355"/>
                      <a:pt x="7720" y="37"/>
                    </a:cubicBezTo>
                    <a:cubicBezTo>
                      <a:pt x="11570" y="428"/>
                      <a:pt x="14378" y="3866"/>
                      <a:pt x="13986" y="7720"/>
                    </a:cubicBezTo>
                    <a:cubicBezTo>
                      <a:pt x="13961" y="7957"/>
                      <a:pt x="13925" y="8191"/>
                      <a:pt x="13879" y="84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5631F4AD-54CF-48ED-BED7-ADD3642580F3}"/>
                  </a:ext>
                </a:extLst>
              </p:cNvPr>
              <p:cNvSpPr/>
              <p:nvPr/>
            </p:nvSpPr>
            <p:spPr>
              <a:xfrm>
                <a:off x="9646711" y="4756357"/>
                <a:ext cx="10211" cy="10211"/>
              </a:xfrm>
              <a:custGeom>
                <a:avLst/>
                <a:gdLst>
                  <a:gd name="connsiteX0" fmla="*/ 10152 w 10211"/>
                  <a:gd name="connsiteY0" fmla="*/ 5883 h 10211"/>
                  <a:gd name="connsiteX1" fmla="*/ 4328 w 10211"/>
                  <a:gd name="connsiteY1" fmla="*/ 10151 h 10211"/>
                  <a:gd name="connsiteX2" fmla="*/ 60 w 10211"/>
                  <a:gd name="connsiteY2" fmla="*/ 4330 h 10211"/>
                  <a:gd name="connsiteX3" fmla="*/ 5874 w 10211"/>
                  <a:gd name="connsiteY3" fmla="*/ 59 h 10211"/>
                  <a:gd name="connsiteX4" fmla="*/ 10152 w 10211"/>
                  <a:gd name="connsiteY4" fmla="*/ 5873 h 10211"/>
                  <a:gd name="connsiteX5" fmla="*/ 10152 w 10211"/>
                  <a:gd name="connsiteY5" fmla="*/ 5883 h 1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11" h="10211">
                    <a:moveTo>
                      <a:pt x="10152" y="5883"/>
                    </a:moveTo>
                    <a:cubicBezTo>
                      <a:pt x="9724" y="8670"/>
                      <a:pt x="7118" y="10583"/>
                      <a:pt x="4328" y="10151"/>
                    </a:cubicBezTo>
                    <a:cubicBezTo>
                      <a:pt x="1541" y="9723"/>
                      <a:pt x="-368" y="7117"/>
                      <a:pt x="60" y="4330"/>
                    </a:cubicBezTo>
                    <a:cubicBezTo>
                      <a:pt x="488" y="1547"/>
                      <a:pt x="3091" y="-365"/>
                      <a:pt x="5874" y="59"/>
                    </a:cubicBezTo>
                    <a:cubicBezTo>
                      <a:pt x="8660" y="483"/>
                      <a:pt x="10576" y="3086"/>
                      <a:pt x="10152" y="5873"/>
                    </a:cubicBezTo>
                    <a:cubicBezTo>
                      <a:pt x="10152" y="5876"/>
                      <a:pt x="10152" y="5880"/>
                      <a:pt x="10152" y="58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2AAD83DD-5FD6-4549-A800-FCC5BD56763D}"/>
                  </a:ext>
                </a:extLst>
              </p:cNvPr>
              <p:cNvSpPr/>
              <p:nvPr/>
            </p:nvSpPr>
            <p:spPr>
              <a:xfrm>
                <a:off x="9622343" y="4352494"/>
                <a:ext cx="1118888" cy="865683"/>
              </a:xfrm>
              <a:custGeom>
                <a:avLst/>
                <a:gdLst>
                  <a:gd name="connsiteX0" fmla="*/ 1118498 w 1118888"/>
                  <a:gd name="connsiteY0" fmla="*/ 182661 h 865683"/>
                  <a:gd name="connsiteX1" fmla="*/ 1018078 w 1118888"/>
                  <a:gd name="connsiteY1" fmla="*/ 838893 h 865683"/>
                  <a:gd name="connsiteX2" fmla="*/ 982124 w 1118888"/>
                  <a:gd name="connsiteY2" fmla="*/ 865320 h 865683"/>
                  <a:gd name="connsiteX3" fmla="*/ 193976 w 1118888"/>
                  <a:gd name="connsiteY3" fmla="*/ 744694 h 865683"/>
                  <a:gd name="connsiteX4" fmla="*/ 176898 w 1118888"/>
                  <a:gd name="connsiteY4" fmla="*/ 742249 h 865683"/>
                  <a:gd name="connsiteX5" fmla="*/ 112648 w 1118888"/>
                  <a:gd name="connsiteY5" fmla="*/ 732398 h 865683"/>
                  <a:gd name="connsiteX6" fmla="*/ 81548 w 1118888"/>
                  <a:gd name="connsiteY6" fmla="*/ 727652 h 865683"/>
                  <a:gd name="connsiteX7" fmla="*/ 36606 w 1118888"/>
                  <a:gd name="connsiteY7" fmla="*/ 720677 h 865683"/>
                  <a:gd name="connsiteX8" fmla="*/ 26790 w 1118888"/>
                  <a:gd name="connsiteY8" fmla="*/ 719166 h 865683"/>
                  <a:gd name="connsiteX9" fmla="*/ 364 w 1118888"/>
                  <a:gd name="connsiteY9" fmla="*/ 683212 h 865683"/>
                  <a:gd name="connsiteX10" fmla="*/ 100819 w 1118888"/>
                  <a:gd name="connsiteY10" fmla="*/ 26764 h 865683"/>
                  <a:gd name="connsiteX11" fmla="*/ 136691 w 1118888"/>
                  <a:gd name="connsiteY11" fmla="*/ 363 h 865683"/>
                  <a:gd name="connsiteX12" fmla="*/ 136773 w 1118888"/>
                  <a:gd name="connsiteY12" fmla="*/ 374 h 865683"/>
                  <a:gd name="connsiteX13" fmla="*/ 430985 w 1118888"/>
                  <a:gd name="connsiteY13" fmla="*/ 45388 h 865683"/>
                  <a:gd name="connsiteX14" fmla="*/ 475496 w 1118888"/>
                  <a:gd name="connsiteY14" fmla="*/ 52219 h 865683"/>
                  <a:gd name="connsiteX15" fmla="*/ 518030 w 1118888"/>
                  <a:gd name="connsiteY15" fmla="*/ 58727 h 865683"/>
                  <a:gd name="connsiteX16" fmla="*/ 572680 w 1118888"/>
                  <a:gd name="connsiteY16" fmla="*/ 67068 h 865683"/>
                  <a:gd name="connsiteX17" fmla="*/ 592455 w 1118888"/>
                  <a:gd name="connsiteY17" fmla="*/ 70089 h 865683"/>
                  <a:gd name="connsiteX18" fmla="*/ 1092216 w 1118888"/>
                  <a:gd name="connsiteY18" fmla="*/ 146563 h 865683"/>
                  <a:gd name="connsiteX19" fmla="*/ 1118502 w 1118888"/>
                  <a:gd name="connsiteY19" fmla="*/ 182650 h 865683"/>
                  <a:gd name="connsiteX20" fmla="*/ 1118498 w 1118888"/>
                  <a:gd name="connsiteY20" fmla="*/ 182661 h 865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18888" h="865683">
                    <a:moveTo>
                      <a:pt x="1118498" y="182661"/>
                    </a:moveTo>
                    <a:lnTo>
                      <a:pt x="1018078" y="838893"/>
                    </a:lnTo>
                    <a:cubicBezTo>
                      <a:pt x="1015439" y="856115"/>
                      <a:pt x="999346" y="867941"/>
                      <a:pt x="982124" y="865320"/>
                    </a:cubicBezTo>
                    <a:lnTo>
                      <a:pt x="193976" y="744694"/>
                    </a:lnTo>
                    <a:lnTo>
                      <a:pt x="176898" y="742249"/>
                    </a:lnTo>
                    <a:lnTo>
                      <a:pt x="112648" y="732398"/>
                    </a:lnTo>
                    <a:lnTo>
                      <a:pt x="81548" y="727652"/>
                    </a:lnTo>
                    <a:lnTo>
                      <a:pt x="36606" y="720677"/>
                    </a:lnTo>
                    <a:lnTo>
                      <a:pt x="26790" y="719166"/>
                    </a:lnTo>
                    <a:cubicBezTo>
                      <a:pt x="9568" y="716528"/>
                      <a:pt x="-2258" y="700434"/>
                      <a:pt x="364" y="683212"/>
                    </a:cubicBezTo>
                    <a:lnTo>
                      <a:pt x="100819" y="26764"/>
                    </a:lnTo>
                    <a:cubicBezTo>
                      <a:pt x="103433" y="9567"/>
                      <a:pt x="119494" y="-2255"/>
                      <a:pt x="136691" y="363"/>
                    </a:cubicBezTo>
                    <a:cubicBezTo>
                      <a:pt x="136720" y="367"/>
                      <a:pt x="136745" y="370"/>
                      <a:pt x="136773" y="374"/>
                    </a:cubicBezTo>
                    <a:lnTo>
                      <a:pt x="430985" y="45388"/>
                    </a:lnTo>
                    <a:lnTo>
                      <a:pt x="475496" y="52219"/>
                    </a:lnTo>
                    <a:lnTo>
                      <a:pt x="518030" y="58727"/>
                    </a:lnTo>
                    <a:lnTo>
                      <a:pt x="572680" y="67068"/>
                    </a:lnTo>
                    <a:lnTo>
                      <a:pt x="592455" y="70089"/>
                    </a:lnTo>
                    <a:lnTo>
                      <a:pt x="1092216" y="146563"/>
                    </a:lnTo>
                    <a:cubicBezTo>
                      <a:pt x="1109438" y="149270"/>
                      <a:pt x="1121205" y="165424"/>
                      <a:pt x="1118502" y="182650"/>
                    </a:cubicBezTo>
                    <a:cubicBezTo>
                      <a:pt x="1118498" y="182653"/>
                      <a:pt x="1118498" y="182657"/>
                      <a:pt x="1118498" y="182661"/>
                    </a:cubicBezTo>
                    <a:close/>
                  </a:path>
                </a:pathLst>
              </a:custGeom>
              <a:solidFill>
                <a:srgbClr val="263238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AB9E0052-8B1B-4E77-857C-B9FD38207F9A}"/>
                  </a:ext>
                </a:extLst>
              </p:cNvPr>
              <p:cNvSpPr/>
              <p:nvPr/>
            </p:nvSpPr>
            <p:spPr>
              <a:xfrm>
                <a:off x="9660615" y="4806583"/>
                <a:ext cx="384184" cy="284665"/>
              </a:xfrm>
              <a:custGeom>
                <a:avLst/>
                <a:gdLst>
                  <a:gd name="connsiteX0" fmla="*/ 341407 w 384184"/>
                  <a:gd name="connsiteY0" fmla="*/ 284564 h 284665"/>
                  <a:gd name="connsiteX1" fmla="*/ 7034 w 384184"/>
                  <a:gd name="connsiteY1" fmla="*/ 233402 h 284665"/>
                  <a:gd name="connsiteX2" fmla="*/ 95 w 384184"/>
                  <a:gd name="connsiteY2" fmla="*/ 223946 h 284665"/>
                  <a:gd name="connsiteX3" fmla="*/ 33281 w 384184"/>
                  <a:gd name="connsiteY3" fmla="*/ 7035 h 284665"/>
                  <a:gd name="connsiteX4" fmla="*/ 42773 w 384184"/>
                  <a:gd name="connsiteY4" fmla="*/ 96 h 284665"/>
                  <a:gd name="connsiteX5" fmla="*/ 377145 w 384184"/>
                  <a:gd name="connsiteY5" fmla="*/ 51259 h 284665"/>
                  <a:gd name="connsiteX6" fmla="*/ 384091 w 384184"/>
                  <a:gd name="connsiteY6" fmla="*/ 60668 h 284665"/>
                  <a:gd name="connsiteX7" fmla="*/ 384084 w 384184"/>
                  <a:gd name="connsiteY7" fmla="*/ 60715 h 284665"/>
                  <a:gd name="connsiteX8" fmla="*/ 350899 w 384184"/>
                  <a:gd name="connsiteY8" fmla="*/ 277625 h 284665"/>
                  <a:gd name="connsiteX9" fmla="*/ 341425 w 384184"/>
                  <a:gd name="connsiteY9" fmla="*/ 284568 h 284665"/>
                  <a:gd name="connsiteX10" fmla="*/ 341407 w 384184"/>
                  <a:gd name="connsiteY10" fmla="*/ 284564 h 284665"/>
                  <a:gd name="connsiteX11" fmla="*/ 42449 w 384184"/>
                  <a:gd name="connsiteY11" fmla="*/ 2972 h 284665"/>
                  <a:gd name="connsiteX12" fmla="*/ 36304 w 384184"/>
                  <a:gd name="connsiteY12" fmla="*/ 7488 h 284665"/>
                  <a:gd name="connsiteX13" fmla="*/ 36301 w 384184"/>
                  <a:gd name="connsiteY13" fmla="*/ 7503 h 284665"/>
                  <a:gd name="connsiteX14" fmla="*/ 3115 w 384184"/>
                  <a:gd name="connsiteY14" fmla="*/ 224377 h 284665"/>
                  <a:gd name="connsiteX15" fmla="*/ 7631 w 384184"/>
                  <a:gd name="connsiteY15" fmla="*/ 230522 h 284665"/>
                  <a:gd name="connsiteX16" fmla="*/ 7646 w 384184"/>
                  <a:gd name="connsiteY16" fmla="*/ 230525 h 284665"/>
                  <a:gd name="connsiteX17" fmla="*/ 341838 w 384184"/>
                  <a:gd name="connsiteY17" fmla="*/ 281688 h 284665"/>
                  <a:gd name="connsiteX18" fmla="*/ 347983 w 384184"/>
                  <a:gd name="connsiteY18" fmla="*/ 277172 h 284665"/>
                  <a:gd name="connsiteX19" fmla="*/ 347986 w 384184"/>
                  <a:gd name="connsiteY19" fmla="*/ 277158 h 284665"/>
                  <a:gd name="connsiteX20" fmla="*/ 381208 w 384184"/>
                  <a:gd name="connsiteY20" fmla="*/ 60283 h 284665"/>
                  <a:gd name="connsiteX21" fmla="*/ 376678 w 384184"/>
                  <a:gd name="connsiteY21" fmla="*/ 54099 h 28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4184" h="284665">
                    <a:moveTo>
                      <a:pt x="341407" y="284564"/>
                    </a:moveTo>
                    <a:lnTo>
                      <a:pt x="7034" y="233402"/>
                    </a:lnTo>
                    <a:cubicBezTo>
                      <a:pt x="2511" y="232701"/>
                      <a:pt x="-592" y="228472"/>
                      <a:pt x="95" y="223946"/>
                    </a:cubicBezTo>
                    <a:lnTo>
                      <a:pt x="33281" y="7035"/>
                    </a:lnTo>
                    <a:cubicBezTo>
                      <a:pt x="34000" y="2505"/>
                      <a:pt x="38239" y="-594"/>
                      <a:pt x="42773" y="96"/>
                    </a:cubicBezTo>
                    <a:lnTo>
                      <a:pt x="377145" y="51259"/>
                    </a:lnTo>
                    <a:cubicBezTo>
                      <a:pt x="381661" y="51938"/>
                      <a:pt x="384771" y="56152"/>
                      <a:pt x="384091" y="60668"/>
                    </a:cubicBezTo>
                    <a:cubicBezTo>
                      <a:pt x="384088" y="60682"/>
                      <a:pt x="384088" y="60700"/>
                      <a:pt x="384084" y="60715"/>
                    </a:cubicBezTo>
                    <a:lnTo>
                      <a:pt x="350899" y="277625"/>
                    </a:lnTo>
                    <a:cubicBezTo>
                      <a:pt x="350197" y="282159"/>
                      <a:pt x="345959" y="285266"/>
                      <a:pt x="341425" y="284568"/>
                    </a:cubicBezTo>
                    <a:cubicBezTo>
                      <a:pt x="341418" y="284568"/>
                      <a:pt x="341414" y="284564"/>
                      <a:pt x="341407" y="284564"/>
                    </a:cubicBezTo>
                    <a:close/>
                    <a:moveTo>
                      <a:pt x="42449" y="2972"/>
                    </a:moveTo>
                    <a:cubicBezTo>
                      <a:pt x="39504" y="2523"/>
                      <a:pt x="36754" y="4544"/>
                      <a:pt x="36304" y="7488"/>
                    </a:cubicBezTo>
                    <a:cubicBezTo>
                      <a:pt x="36301" y="7492"/>
                      <a:pt x="36301" y="7499"/>
                      <a:pt x="36301" y="7503"/>
                    </a:cubicBezTo>
                    <a:lnTo>
                      <a:pt x="3115" y="224377"/>
                    </a:lnTo>
                    <a:cubicBezTo>
                      <a:pt x="2666" y="227322"/>
                      <a:pt x="4687" y="230072"/>
                      <a:pt x="7631" y="230522"/>
                    </a:cubicBezTo>
                    <a:cubicBezTo>
                      <a:pt x="7635" y="230525"/>
                      <a:pt x="7642" y="230525"/>
                      <a:pt x="7646" y="230525"/>
                    </a:cubicBezTo>
                    <a:lnTo>
                      <a:pt x="341838" y="281688"/>
                    </a:lnTo>
                    <a:cubicBezTo>
                      <a:pt x="344783" y="282138"/>
                      <a:pt x="347533" y="280117"/>
                      <a:pt x="347983" y="277172"/>
                    </a:cubicBezTo>
                    <a:cubicBezTo>
                      <a:pt x="347986" y="277169"/>
                      <a:pt x="347986" y="277161"/>
                      <a:pt x="347986" y="277158"/>
                    </a:cubicBezTo>
                    <a:lnTo>
                      <a:pt x="381208" y="60283"/>
                    </a:lnTo>
                    <a:cubicBezTo>
                      <a:pt x="381639" y="57331"/>
                      <a:pt x="379622" y="54577"/>
                      <a:pt x="376678" y="540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B90FE32D-8D13-46FB-A2D1-45E74E44B0F3}"/>
                  </a:ext>
                </a:extLst>
              </p:cNvPr>
              <p:cNvSpPr/>
              <p:nvPr/>
            </p:nvSpPr>
            <p:spPr>
              <a:xfrm>
                <a:off x="9803915" y="4889805"/>
                <a:ext cx="85641" cy="93480"/>
              </a:xfrm>
              <a:custGeom>
                <a:avLst/>
                <a:gdLst>
                  <a:gd name="connsiteX0" fmla="*/ 0 w 85641"/>
                  <a:gd name="connsiteY0" fmla="*/ 51019 h 93480"/>
                  <a:gd name="connsiteX1" fmla="*/ 74856 w 85641"/>
                  <a:gd name="connsiteY1" fmla="*/ 93480 h 93480"/>
                  <a:gd name="connsiteX2" fmla="*/ 69319 w 85641"/>
                  <a:gd name="connsiteY2" fmla="*/ 0 h 9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641" h="93480">
                    <a:moveTo>
                      <a:pt x="0" y="51019"/>
                    </a:moveTo>
                    <a:lnTo>
                      <a:pt x="74856" y="93480"/>
                    </a:lnTo>
                    <a:cubicBezTo>
                      <a:pt x="91028" y="63822"/>
                      <a:pt x="88878" y="27541"/>
                      <a:pt x="69319" y="0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10694CDD-FFA9-4506-B997-858943CF7CF3}"/>
                  </a:ext>
                </a:extLst>
              </p:cNvPr>
              <p:cNvSpPr/>
              <p:nvPr/>
            </p:nvSpPr>
            <p:spPr>
              <a:xfrm>
                <a:off x="9804635" y="4860035"/>
                <a:ext cx="66874" cy="76510"/>
              </a:xfrm>
              <a:custGeom>
                <a:avLst/>
                <a:gdLst>
                  <a:gd name="connsiteX0" fmla="*/ 0 w 66874"/>
                  <a:gd name="connsiteY0" fmla="*/ 76510 h 76510"/>
                  <a:gd name="connsiteX1" fmla="*/ 66874 w 66874"/>
                  <a:gd name="connsiteY1" fmla="*/ 27361 h 76510"/>
                  <a:gd name="connsiteX2" fmla="*/ 32251 w 66874"/>
                  <a:gd name="connsiteY2" fmla="*/ 0 h 76510"/>
                  <a:gd name="connsiteX3" fmla="*/ 19056 w 66874"/>
                  <a:gd name="connsiteY3" fmla="*/ 31280 h 7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874" h="76510">
                    <a:moveTo>
                      <a:pt x="0" y="76510"/>
                    </a:moveTo>
                    <a:lnTo>
                      <a:pt x="66874" y="27361"/>
                    </a:lnTo>
                    <a:cubicBezTo>
                      <a:pt x="57836" y="15457"/>
                      <a:pt x="45924" y="6040"/>
                      <a:pt x="32251" y="0"/>
                    </a:cubicBezTo>
                    <a:lnTo>
                      <a:pt x="19056" y="31280"/>
                    </a:lnTo>
                    <a:close/>
                  </a:path>
                </a:pathLst>
              </a:custGeom>
              <a:solidFill>
                <a:srgbClr val="ECEFF1">
                  <a:alpha val="6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321366D3-1DE4-48DB-97D0-2A8851F7A5DE}"/>
                  </a:ext>
                </a:extLst>
              </p:cNvPr>
              <p:cNvSpPr/>
              <p:nvPr/>
            </p:nvSpPr>
            <p:spPr>
              <a:xfrm>
                <a:off x="9804455" y="4853851"/>
                <a:ext cx="29769" cy="75503"/>
              </a:xfrm>
              <a:custGeom>
                <a:avLst/>
                <a:gdLst>
                  <a:gd name="connsiteX0" fmla="*/ 11577 w 29769"/>
                  <a:gd name="connsiteY0" fmla="*/ 0 h 75503"/>
                  <a:gd name="connsiteX1" fmla="*/ 0 w 29769"/>
                  <a:gd name="connsiteY1" fmla="*/ 75503 h 75503"/>
                  <a:gd name="connsiteX2" fmla="*/ 29770 w 29769"/>
                  <a:gd name="connsiteY2" fmla="*/ 4926 h 75503"/>
                  <a:gd name="connsiteX3" fmla="*/ 11577 w 29769"/>
                  <a:gd name="connsiteY3" fmla="*/ 0 h 7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69" h="75503">
                    <a:moveTo>
                      <a:pt x="11577" y="0"/>
                    </a:moveTo>
                    <a:lnTo>
                      <a:pt x="0" y="75503"/>
                    </a:lnTo>
                    <a:lnTo>
                      <a:pt x="29770" y="4926"/>
                    </a:lnTo>
                    <a:cubicBezTo>
                      <a:pt x="23899" y="2643"/>
                      <a:pt x="17797" y="992"/>
                      <a:pt x="11577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678EC19D-1987-4821-83C2-B45AD86A5153}"/>
                  </a:ext>
                </a:extLst>
              </p:cNvPr>
              <p:cNvSpPr/>
              <p:nvPr/>
            </p:nvSpPr>
            <p:spPr>
              <a:xfrm>
                <a:off x="9712936" y="4852812"/>
                <a:ext cx="100219" cy="119471"/>
              </a:xfrm>
              <a:custGeom>
                <a:avLst/>
                <a:gdLst>
                  <a:gd name="connsiteX0" fmla="*/ 87024 w 100219"/>
                  <a:gd name="connsiteY0" fmla="*/ 87113 h 119471"/>
                  <a:gd name="connsiteX1" fmla="*/ 100219 w 100219"/>
                  <a:gd name="connsiteY1" fmla="*/ 824 h 119471"/>
                  <a:gd name="connsiteX2" fmla="*/ 814 w 100219"/>
                  <a:gd name="connsiteY2" fmla="*/ 76327 h 119471"/>
                  <a:gd name="connsiteX3" fmla="*/ 5696 w 100219"/>
                  <a:gd name="connsiteY3" fmla="*/ 119472 h 1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219" h="119471">
                    <a:moveTo>
                      <a:pt x="87024" y="87113"/>
                    </a:moveTo>
                    <a:lnTo>
                      <a:pt x="100219" y="824"/>
                    </a:lnTo>
                    <a:cubicBezTo>
                      <a:pt x="51919" y="-5778"/>
                      <a:pt x="7415" y="28026"/>
                      <a:pt x="814" y="76327"/>
                    </a:cubicBezTo>
                    <a:cubicBezTo>
                      <a:pt x="-1178" y="90888"/>
                      <a:pt x="501" y="105719"/>
                      <a:pt x="5696" y="119472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C3F79358-4DF3-47CD-8E44-BC223C833B5C}"/>
                  </a:ext>
                </a:extLst>
              </p:cNvPr>
              <p:cNvSpPr/>
              <p:nvPr/>
            </p:nvSpPr>
            <p:spPr>
              <a:xfrm>
                <a:off x="9719675" y="4942621"/>
                <a:ext cx="157658" cy="86624"/>
              </a:xfrm>
              <a:custGeom>
                <a:avLst/>
                <a:gdLst>
                  <a:gd name="connsiteX0" fmla="*/ 68205 w 157658"/>
                  <a:gd name="connsiteY0" fmla="*/ 85607 h 86624"/>
                  <a:gd name="connsiteX1" fmla="*/ 157658 w 157658"/>
                  <a:gd name="connsiteY1" fmla="*/ 43145 h 86624"/>
                  <a:gd name="connsiteX2" fmla="*/ 81472 w 157658"/>
                  <a:gd name="connsiteY2" fmla="*/ 0 h 86624"/>
                  <a:gd name="connsiteX3" fmla="*/ 0 w 157658"/>
                  <a:gd name="connsiteY3" fmla="*/ 32179 h 86624"/>
                  <a:gd name="connsiteX4" fmla="*/ 68205 w 157658"/>
                  <a:gd name="connsiteY4" fmla="*/ 85607 h 86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658" h="86624">
                    <a:moveTo>
                      <a:pt x="68205" y="85607"/>
                    </a:moveTo>
                    <a:cubicBezTo>
                      <a:pt x="103900" y="91064"/>
                      <a:pt x="139322" y="74252"/>
                      <a:pt x="157658" y="43145"/>
                    </a:cubicBezTo>
                    <a:lnTo>
                      <a:pt x="81472" y="0"/>
                    </a:lnTo>
                    <a:lnTo>
                      <a:pt x="0" y="32179"/>
                    </a:lnTo>
                    <a:cubicBezTo>
                      <a:pt x="11829" y="60687"/>
                      <a:pt x="37691" y="80947"/>
                      <a:pt x="68205" y="85607"/>
                    </a:cubicBez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9FD598DD-9D8C-4B47-A07A-9C0487F74B45}"/>
                  </a:ext>
                </a:extLst>
              </p:cNvPr>
              <p:cNvSpPr/>
              <p:nvPr/>
            </p:nvSpPr>
            <p:spPr>
              <a:xfrm rot="522001">
                <a:off x="9926701" y="4888052"/>
                <a:ext cx="14561" cy="14561"/>
              </a:xfrm>
              <a:custGeom>
                <a:avLst/>
                <a:gdLst>
                  <a:gd name="connsiteX0" fmla="*/ 12296 w 14561"/>
                  <a:gd name="connsiteY0" fmla="*/ 0 h 14561"/>
                  <a:gd name="connsiteX1" fmla="*/ 14561 w 14561"/>
                  <a:gd name="connsiteY1" fmla="*/ 0 h 14561"/>
                  <a:gd name="connsiteX2" fmla="*/ 14561 w 14561"/>
                  <a:gd name="connsiteY2" fmla="*/ 14561 h 14561"/>
                  <a:gd name="connsiteX3" fmla="*/ 12296 w 14561"/>
                  <a:gd name="connsiteY3" fmla="*/ 14561 h 14561"/>
                  <a:gd name="connsiteX4" fmla="*/ 2265 w 14561"/>
                  <a:gd name="connsiteY4" fmla="*/ 14561 h 14561"/>
                  <a:gd name="connsiteX5" fmla="*/ 0 w 14561"/>
                  <a:gd name="connsiteY5" fmla="*/ 14561 h 14561"/>
                  <a:gd name="connsiteX6" fmla="*/ 0 w 14561"/>
                  <a:gd name="connsiteY6" fmla="*/ 0 h 14561"/>
                  <a:gd name="connsiteX7" fmla="*/ 2265 w 14561"/>
                  <a:gd name="connsiteY7" fmla="*/ 0 h 1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61" h="14561">
                    <a:moveTo>
                      <a:pt x="12296" y="0"/>
                    </a:moveTo>
                    <a:cubicBezTo>
                      <a:pt x="13547" y="0"/>
                      <a:pt x="14561" y="0"/>
                      <a:pt x="14561" y="0"/>
                    </a:cubicBezTo>
                    <a:lnTo>
                      <a:pt x="14561" y="14561"/>
                    </a:lnTo>
                    <a:cubicBezTo>
                      <a:pt x="14561" y="14561"/>
                      <a:pt x="13547" y="14561"/>
                      <a:pt x="12296" y="14561"/>
                    </a:cubicBezTo>
                    <a:lnTo>
                      <a:pt x="2265" y="14561"/>
                    </a:lnTo>
                    <a:cubicBezTo>
                      <a:pt x="1014" y="14561"/>
                      <a:pt x="0" y="14561"/>
                      <a:pt x="0" y="14561"/>
                    </a:cubicBezTo>
                    <a:lnTo>
                      <a:pt x="0" y="0"/>
                    </a:lnTo>
                    <a:cubicBezTo>
                      <a:pt x="0" y="0"/>
                      <a:pt x="1014" y="0"/>
                      <a:pt x="2265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3EBF51D2-BFBD-4A49-81B2-D1B4BD9CA39D}"/>
                  </a:ext>
                </a:extLst>
              </p:cNvPr>
              <p:cNvSpPr/>
              <p:nvPr/>
            </p:nvSpPr>
            <p:spPr>
              <a:xfrm>
                <a:off x="9949182" y="4892586"/>
                <a:ext cx="46499" cy="9982"/>
              </a:xfrm>
              <a:custGeom>
                <a:avLst/>
                <a:gdLst>
                  <a:gd name="connsiteX0" fmla="*/ 44750 w 46499"/>
                  <a:gd name="connsiteY0" fmla="*/ 9982 h 9982"/>
                  <a:gd name="connsiteX1" fmla="*/ 1425 w 46499"/>
                  <a:gd name="connsiteY1" fmla="*/ 3331 h 9982"/>
                  <a:gd name="connsiteX2" fmla="*/ 16 w 46499"/>
                  <a:gd name="connsiteY2" fmla="*/ 1465 h 9982"/>
                  <a:gd name="connsiteX3" fmla="*/ 23 w 46499"/>
                  <a:gd name="connsiteY3" fmla="*/ 1425 h 9982"/>
                  <a:gd name="connsiteX4" fmla="*/ 1889 w 46499"/>
                  <a:gd name="connsiteY4" fmla="*/ 16 h 9982"/>
                  <a:gd name="connsiteX5" fmla="*/ 1929 w 46499"/>
                  <a:gd name="connsiteY5" fmla="*/ 23 h 9982"/>
                  <a:gd name="connsiteX6" fmla="*/ 45074 w 46499"/>
                  <a:gd name="connsiteY6" fmla="*/ 6675 h 9982"/>
                  <a:gd name="connsiteX7" fmla="*/ 46483 w 46499"/>
                  <a:gd name="connsiteY7" fmla="*/ 8541 h 9982"/>
                  <a:gd name="connsiteX8" fmla="*/ 46476 w 46499"/>
                  <a:gd name="connsiteY8" fmla="*/ 8580 h 9982"/>
                  <a:gd name="connsiteX9" fmla="*/ 44750 w 46499"/>
                  <a:gd name="connsiteY9" fmla="*/ 9982 h 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499" h="9982">
                    <a:moveTo>
                      <a:pt x="44750" y="9982"/>
                    </a:moveTo>
                    <a:lnTo>
                      <a:pt x="1425" y="3331"/>
                    </a:lnTo>
                    <a:cubicBezTo>
                      <a:pt x="519" y="3205"/>
                      <a:pt x="-110" y="2367"/>
                      <a:pt x="16" y="1465"/>
                    </a:cubicBezTo>
                    <a:cubicBezTo>
                      <a:pt x="20" y="1451"/>
                      <a:pt x="20" y="1440"/>
                      <a:pt x="23" y="1425"/>
                    </a:cubicBezTo>
                    <a:cubicBezTo>
                      <a:pt x="149" y="519"/>
                      <a:pt x="987" y="-110"/>
                      <a:pt x="1889" y="16"/>
                    </a:cubicBezTo>
                    <a:cubicBezTo>
                      <a:pt x="1904" y="20"/>
                      <a:pt x="1918" y="20"/>
                      <a:pt x="1929" y="23"/>
                    </a:cubicBezTo>
                    <a:lnTo>
                      <a:pt x="45074" y="6675"/>
                    </a:lnTo>
                    <a:cubicBezTo>
                      <a:pt x="45980" y="6801"/>
                      <a:pt x="46609" y="7638"/>
                      <a:pt x="46483" y="8541"/>
                    </a:cubicBezTo>
                    <a:cubicBezTo>
                      <a:pt x="46479" y="8555"/>
                      <a:pt x="46479" y="8566"/>
                      <a:pt x="46476" y="8580"/>
                    </a:cubicBezTo>
                    <a:cubicBezTo>
                      <a:pt x="46318" y="9404"/>
                      <a:pt x="45591" y="9997"/>
                      <a:pt x="44750" y="9982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935DCD05-D348-4C86-9F47-FFE0FB79A723}"/>
                  </a:ext>
                </a:extLst>
              </p:cNvPr>
              <p:cNvSpPr/>
              <p:nvPr/>
            </p:nvSpPr>
            <p:spPr>
              <a:xfrm>
                <a:off x="9948068" y="4899855"/>
                <a:ext cx="33447" cy="7950"/>
              </a:xfrm>
              <a:custGeom>
                <a:avLst/>
                <a:gdLst>
                  <a:gd name="connsiteX0" fmla="*/ 31519 w 33447"/>
                  <a:gd name="connsiteY0" fmla="*/ 7927 h 7950"/>
                  <a:gd name="connsiteX1" fmla="*/ 1425 w 33447"/>
                  <a:gd name="connsiteY1" fmla="*/ 3325 h 7950"/>
                  <a:gd name="connsiteX2" fmla="*/ 16 w 33447"/>
                  <a:gd name="connsiteY2" fmla="*/ 1459 h 7950"/>
                  <a:gd name="connsiteX3" fmla="*/ 23 w 33447"/>
                  <a:gd name="connsiteY3" fmla="*/ 1419 h 7950"/>
                  <a:gd name="connsiteX4" fmla="*/ 1929 w 33447"/>
                  <a:gd name="connsiteY4" fmla="*/ 17 h 7950"/>
                  <a:gd name="connsiteX5" fmla="*/ 32022 w 33447"/>
                  <a:gd name="connsiteY5" fmla="*/ 4619 h 7950"/>
                  <a:gd name="connsiteX6" fmla="*/ 33432 w 33447"/>
                  <a:gd name="connsiteY6" fmla="*/ 6485 h 7950"/>
                  <a:gd name="connsiteX7" fmla="*/ 33424 w 33447"/>
                  <a:gd name="connsiteY7" fmla="*/ 6525 h 7950"/>
                  <a:gd name="connsiteX8" fmla="*/ 31558 w 33447"/>
                  <a:gd name="connsiteY8" fmla="*/ 7934 h 7950"/>
                  <a:gd name="connsiteX9" fmla="*/ 31519 w 33447"/>
                  <a:gd name="connsiteY9" fmla="*/ 7927 h 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47" h="7950">
                    <a:moveTo>
                      <a:pt x="31519" y="7927"/>
                    </a:moveTo>
                    <a:lnTo>
                      <a:pt x="1425" y="3325"/>
                    </a:lnTo>
                    <a:cubicBezTo>
                      <a:pt x="519" y="3199"/>
                      <a:pt x="-110" y="2361"/>
                      <a:pt x="16" y="1459"/>
                    </a:cubicBezTo>
                    <a:cubicBezTo>
                      <a:pt x="20" y="1444"/>
                      <a:pt x="20" y="1434"/>
                      <a:pt x="23" y="1419"/>
                    </a:cubicBezTo>
                    <a:cubicBezTo>
                      <a:pt x="171" y="510"/>
                      <a:pt x="1019" y="-112"/>
                      <a:pt x="1929" y="17"/>
                    </a:cubicBezTo>
                    <a:lnTo>
                      <a:pt x="32022" y="4619"/>
                    </a:lnTo>
                    <a:cubicBezTo>
                      <a:pt x="32928" y="4745"/>
                      <a:pt x="33558" y="5583"/>
                      <a:pt x="33432" y="6485"/>
                    </a:cubicBezTo>
                    <a:cubicBezTo>
                      <a:pt x="33428" y="6500"/>
                      <a:pt x="33428" y="6510"/>
                      <a:pt x="33424" y="6525"/>
                    </a:cubicBezTo>
                    <a:cubicBezTo>
                      <a:pt x="33299" y="7431"/>
                      <a:pt x="32461" y="8060"/>
                      <a:pt x="31558" y="7934"/>
                    </a:cubicBezTo>
                    <a:cubicBezTo>
                      <a:pt x="31544" y="7931"/>
                      <a:pt x="31530" y="7931"/>
                      <a:pt x="31519" y="7927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9957FBC8-9F19-4B84-B6F4-5C84E934FE37}"/>
                  </a:ext>
                </a:extLst>
              </p:cNvPr>
              <p:cNvSpPr/>
              <p:nvPr/>
            </p:nvSpPr>
            <p:spPr>
              <a:xfrm rot="522001">
                <a:off x="9921777" y="4920266"/>
                <a:ext cx="14561" cy="14561"/>
              </a:xfrm>
              <a:custGeom>
                <a:avLst/>
                <a:gdLst>
                  <a:gd name="connsiteX0" fmla="*/ 12296 w 14561"/>
                  <a:gd name="connsiteY0" fmla="*/ 0 h 14561"/>
                  <a:gd name="connsiteX1" fmla="*/ 14561 w 14561"/>
                  <a:gd name="connsiteY1" fmla="*/ 0 h 14561"/>
                  <a:gd name="connsiteX2" fmla="*/ 14561 w 14561"/>
                  <a:gd name="connsiteY2" fmla="*/ 14561 h 14561"/>
                  <a:gd name="connsiteX3" fmla="*/ 12296 w 14561"/>
                  <a:gd name="connsiteY3" fmla="*/ 14561 h 14561"/>
                  <a:gd name="connsiteX4" fmla="*/ 2265 w 14561"/>
                  <a:gd name="connsiteY4" fmla="*/ 14561 h 14561"/>
                  <a:gd name="connsiteX5" fmla="*/ 0 w 14561"/>
                  <a:gd name="connsiteY5" fmla="*/ 14561 h 14561"/>
                  <a:gd name="connsiteX6" fmla="*/ 0 w 14561"/>
                  <a:gd name="connsiteY6" fmla="*/ 0 h 14561"/>
                  <a:gd name="connsiteX7" fmla="*/ 2265 w 14561"/>
                  <a:gd name="connsiteY7" fmla="*/ 0 h 1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61" h="14561">
                    <a:moveTo>
                      <a:pt x="12296" y="0"/>
                    </a:moveTo>
                    <a:cubicBezTo>
                      <a:pt x="13547" y="0"/>
                      <a:pt x="14561" y="0"/>
                      <a:pt x="14561" y="0"/>
                    </a:cubicBezTo>
                    <a:lnTo>
                      <a:pt x="14561" y="14561"/>
                    </a:lnTo>
                    <a:cubicBezTo>
                      <a:pt x="14561" y="14561"/>
                      <a:pt x="13547" y="14561"/>
                      <a:pt x="12296" y="14561"/>
                    </a:cubicBezTo>
                    <a:lnTo>
                      <a:pt x="2265" y="14561"/>
                    </a:lnTo>
                    <a:cubicBezTo>
                      <a:pt x="1014" y="14561"/>
                      <a:pt x="0" y="14561"/>
                      <a:pt x="0" y="14561"/>
                    </a:cubicBezTo>
                    <a:lnTo>
                      <a:pt x="0" y="0"/>
                    </a:lnTo>
                    <a:cubicBezTo>
                      <a:pt x="0" y="0"/>
                      <a:pt x="1014" y="0"/>
                      <a:pt x="2265" y="0"/>
                    </a:cubicBezTo>
                    <a:close/>
                  </a:path>
                </a:pathLst>
              </a:custGeom>
              <a:solidFill>
                <a:srgbClr val="ECEFF1">
                  <a:alpha val="6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BF3C0878-7B5F-43CF-8AC4-C9A03D06C31D}"/>
                  </a:ext>
                </a:extLst>
              </p:cNvPr>
              <p:cNvSpPr/>
              <p:nvPr/>
            </p:nvSpPr>
            <p:spPr>
              <a:xfrm>
                <a:off x="9944231" y="4924807"/>
                <a:ext cx="46683" cy="9960"/>
              </a:xfrm>
              <a:custGeom>
                <a:avLst/>
                <a:gdLst>
                  <a:gd name="connsiteX0" fmla="*/ 44776 w 46683"/>
                  <a:gd name="connsiteY0" fmla="*/ 9940 h 9960"/>
                  <a:gd name="connsiteX1" fmla="*/ 1415 w 46683"/>
                  <a:gd name="connsiteY1" fmla="*/ 3325 h 9960"/>
                  <a:gd name="connsiteX2" fmla="*/ 13 w 46683"/>
                  <a:gd name="connsiteY2" fmla="*/ 1419 h 9960"/>
                  <a:gd name="connsiteX3" fmla="*/ 1919 w 46683"/>
                  <a:gd name="connsiteY3" fmla="*/ 17 h 9960"/>
                  <a:gd name="connsiteX4" fmla="*/ 45279 w 46683"/>
                  <a:gd name="connsiteY4" fmla="*/ 6669 h 9960"/>
                  <a:gd name="connsiteX5" fmla="*/ 46663 w 46683"/>
                  <a:gd name="connsiteY5" fmla="*/ 8556 h 9960"/>
                  <a:gd name="connsiteX6" fmla="*/ 44776 w 46683"/>
                  <a:gd name="connsiteY6" fmla="*/ 9940 h 9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83" h="9960">
                    <a:moveTo>
                      <a:pt x="44776" y="9940"/>
                    </a:moveTo>
                    <a:lnTo>
                      <a:pt x="1415" y="3325"/>
                    </a:lnTo>
                    <a:cubicBezTo>
                      <a:pt x="516" y="3159"/>
                      <a:pt x="-98" y="2325"/>
                      <a:pt x="13" y="1419"/>
                    </a:cubicBezTo>
                    <a:cubicBezTo>
                      <a:pt x="160" y="510"/>
                      <a:pt x="1009" y="-112"/>
                      <a:pt x="1919" y="17"/>
                    </a:cubicBezTo>
                    <a:lnTo>
                      <a:pt x="45279" y="6669"/>
                    </a:lnTo>
                    <a:cubicBezTo>
                      <a:pt x="46182" y="6809"/>
                      <a:pt x="46804" y="7654"/>
                      <a:pt x="46663" y="8556"/>
                    </a:cubicBezTo>
                    <a:cubicBezTo>
                      <a:pt x="46523" y="9459"/>
                      <a:pt x="45678" y="10081"/>
                      <a:pt x="44776" y="994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936ABDEB-E510-4FD2-A029-2E64BFACD645}"/>
                  </a:ext>
                </a:extLst>
              </p:cNvPr>
              <p:cNvSpPr/>
              <p:nvPr/>
            </p:nvSpPr>
            <p:spPr>
              <a:xfrm>
                <a:off x="9943294" y="4932015"/>
                <a:ext cx="33223" cy="7922"/>
              </a:xfrm>
              <a:custGeom>
                <a:avLst/>
                <a:gdLst>
                  <a:gd name="connsiteX0" fmla="*/ 31367 w 33223"/>
                  <a:gd name="connsiteY0" fmla="*/ 7910 h 7922"/>
                  <a:gd name="connsiteX1" fmla="*/ 1202 w 33223"/>
                  <a:gd name="connsiteY1" fmla="*/ 3308 h 7922"/>
                  <a:gd name="connsiteX2" fmla="*/ 73 w 33223"/>
                  <a:gd name="connsiteY2" fmla="*/ 1201 h 7922"/>
                  <a:gd name="connsiteX3" fmla="*/ 1705 w 33223"/>
                  <a:gd name="connsiteY3" fmla="*/ 0 h 7922"/>
                  <a:gd name="connsiteX4" fmla="*/ 31799 w 33223"/>
                  <a:gd name="connsiteY4" fmla="*/ 4602 h 7922"/>
                  <a:gd name="connsiteX5" fmla="*/ 33208 w 33223"/>
                  <a:gd name="connsiteY5" fmla="*/ 6468 h 7922"/>
                  <a:gd name="connsiteX6" fmla="*/ 33201 w 33223"/>
                  <a:gd name="connsiteY6" fmla="*/ 6508 h 7922"/>
                  <a:gd name="connsiteX7" fmla="*/ 31367 w 33223"/>
                  <a:gd name="connsiteY7" fmla="*/ 7910 h 7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223" h="7922">
                    <a:moveTo>
                      <a:pt x="31367" y="7910"/>
                    </a:moveTo>
                    <a:lnTo>
                      <a:pt x="1202" y="3308"/>
                    </a:lnTo>
                    <a:cubicBezTo>
                      <a:pt x="306" y="3038"/>
                      <a:pt x="-197" y="2096"/>
                      <a:pt x="73" y="1201"/>
                    </a:cubicBezTo>
                    <a:cubicBezTo>
                      <a:pt x="288" y="482"/>
                      <a:pt x="954" y="-7"/>
                      <a:pt x="1705" y="0"/>
                    </a:cubicBezTo>
                    <a:lnTo>
                      <a:pt x="31799" y="4602"/>
                    </a:lnTo>
                    <a:cubicBezTo>
                      <a:pt x="32705" y="4728"/>
                      <a:pt x="33334" y="5566"/>
                      <a:pt x="33208" y="6468"/>
                    </a:cubicBezTo>
                    <a:cubicBezTo>
                      <a:pt x="33204" y="6483"/>
                      <a:pt x="33204" y="6493"/>
                      <a:pt x="33201" y="6508"/>
                    </a:cubicBezTo>
                    <a:cubicBezTo>
                      <a:pt x="33071" y="7396"/>
                      <a:pt x="32259" y="8018"/>
                      <a:pt x="31367" y="791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CF9099A3-24D1-44CB-A535-B561E46F65B0}"/>
                  </a:ext>
                </a:extLst>
              </p:cNvPr>
              <p:cNvSpPr/>
              <p:nvPr/>
            </p:nvSpPr>
            <p:spPr>
              <a:xfrm rot="516939">
                <a:off x="9919092" y="4953161"/>
                <a:ext cx="14580" cy="14580"/>
              </a:xfrm>
              <a:custGeom>
                <a:avLst/>
                <a:gdLst>
                  <a:gd name="connsiteX0" fmla="*/ 12313 w 14580"/>
                  <a:gd name="connsiteY0" fmla="*/ 0 h 14580"/>
                  <a:gd name="connsiteX1" fmla="*/ 14581 w 14580"/>
                  <a:gd name="connsiteY1" fmla="*/ 0 h 14580"/>
                  <a:gd name="connsiteX2" fmla="*/ 14581 w 14580"/>
                  <a:gd name="connsiteY2" fmla="*/ 14580 h 14580"/>
                  <a:gd name="connsiteX3" fmla="*/ 12313 w 14580"/>
                  <a:gd name="connsiteY3" fmla="*/ 14580 h 14580"/>
                  <a:gd name="connsiteX4" fmla="*/ 2269 w 14580"/>
                  <a:gd name="connsiteY4" fmla="*/ 14580 h 14580"/>
                  <a:gd name="connsiteX5" fmla="*/ 1 w 14580"/>
                  <a:gd name="connsiteY5" fmla="*/ 14580 h 14580"/>
                  <a:gd name="connsiteX6" fmla="*/ 1 w 14580"/>
                  <a:gd name="connsiteY6" fmla="*/ 0 h 14580"/>
                  <a:gd name="connsiteX7" fmla="*/ 2269 w 14580"/>
                  <a:gd name="connsiteY7" fmla="*/ 0 h 1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80" h="14580">
                    <a:moveTo>
                      <a:pt x="12313" y="0"/>
                    </a:moveTo>
                    <a:cubicBezTo>
                      <a:pt x="13566" y="0"/>
                      <a:pt x="14581" y="0"/>
                      <a:pt x="14581" y="0"/>
                    </a:cubicBezTo>
                    <a:lnTo>
                      <a:pt x="14581" y="14580"/>
                    </a:lnTo>
                    <a:cubicBezTo>
                      <a:pt x="14581" y="14580"/>
                      <a:pt x="13566" y="14580"/>
                      <a:pt x="12313" y="14580"/>
                    </a:cubicBezTo>
                    <a:lnTo>
                      <a:pt x="2269" y="14580"/>
                    </a:lnTo>
                    <a:cubicBezTo>
                      <a:pt x="1016" y="14580"/>
                      <a:pt x="1" y="14580"/>
                      <a:pt x="1" y="14580"/>
                    </a:cubicBezTo>
                    <a:lnTo>
                      <a:pt x="1" y="0"/>
                    </a:lnTo>
                    <a:cubicBezTo>
                      <a:pt x="1" y="0"/>
                      <a:pt x="1016" y="0"/>
                      <a:pt x="2269" y="0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5443E22E-BC90-4EE2-A9C1-68E2F99A6620}"/>
                  </a:ext>
                </a:extLst>
              </p:cNvPr>
              <p:cNvSpPr/>
              <p:nvPr/>
            </p:nvSpPr>
            <p:spPr>
              <a:xfrm>
                <a:off x="9939699" y="4957039"/>
                <a:ext cx="46275" cy="9946"/>
              </a:xfrm>
              <a:custGeom>
                <a:avLst/>
                <a:gdLst>
                  <a:gd name="connsiteX0" fmla="*/ 44346 w 46275"/>
                  <a:gd name="connsiteY0" fmla="*/ 9923 h 9946"/>
                  <a:gd name="connsiteX1" fmla="*/ 1202 w 46275"/>
                  <a:gd name="connsiteY1" fmla="*/ 3308 h 9946"/>
                  <a:gd name="connsiteX2" fmla="*/ 73 w 46275"/>
                  <a:gd name="connsiteY2" fmla="*/ 1201 h 9946"/>
                  <a:gd name="connsiteX3" fmla="*/ 1705 w 46275"/>
                  <a:gd name="connsiteY3" fmla="*/ 0 h 9946"/>
                  <a:gd name="connsiteX4" fmla="*/ 44850 w 46275"/>
                  <a:gd name="connsiteY4" fmla="*/ 6616 h 9946"/>
                  <a:gd name="connsiteX5" fmla="*/ 46259 w 46275"/>
                  <a:gd name="connsiteY5" fmla="*/ 8482 h 9946"/>
                  <a:gd name="connsiteX6" fmla="*/ 46252 w 46275"/>
                  <a:gd name="connsiteY6" fmla="*/ 8521 h 9946"/>
                  <a:gd name="connsiteX7" fmla="*/ 44386 w 46275"/>
                  <a:gd name="connsiteY7" fmla="*/ 9931 h 9946"/>
                  <a:gd name="connsiteX8" fmla="*/ 44346 w 46275"/>
                  <a:gd name="connsiteY8" fmla="*/ 9923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275" h="9946">
                    <a:moveTo>
                      <a:pt x="44346" y="9923"/>
                    </a:moveTo>
                    <a:lnTo>
                      <a:pt x="1202" y="3308"/>
                    </a:lnTo>
                    <a:cubicBezTo>
                      <a:pt x="306" y="3038"/>
                      <a:pt x="-197" y="2096"/>
                      <a:pt x="73" y="1201"/>
                    </a:cubicBezTo>
                    <a:cubicBezTo>
                      <a:pt x="288" y="482"/>
                      <a:pt x="954" y="-7"/>
                      <a:pt x="1705" y="0"/>
                    </a:cubicBezTo>
                    <a:lnTo>
                      <a:pt x="44850" y="6616"/>
                    </a:lnTo>
                    <a:cubicBezTo>
                      <a:pt x="45756" y="6741"/>
                      <a:pt x="46385" y="7579"/>
                      <a:pt x="46259" y="8482"/>
                    </a:cubicBezTo>
                    <a:cubicBezTo>
                      <a:pt x="46256" y="8496"/>
                      <a:pt x="46256" y="8507"/>
                      <a:pt x="46252" y="8521"/>
                    </a:cubicBezTo>
                    <a:cubicBezTo>
                      <a:pt x="46126" y="9427"/>
                      <a:pt x="45288" y="10056"/>
                      <a:pt x="44386" y="9931"/>
                    </a:cubicBezTo>
                    <a:cubicBezTo>
                      <a:pt x="44372" y="9927"/>
                      <a:pt x="44357" y="9927"/>
                      <a:pt x="44346" y="9923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6B01D5B0-8A80-45A1-975F-8C7AABD89550}"/>
                  </a:ext>
                </a:extLst>
              </p:cNvPr>
              <p:cNvSpPr/>
              <p:nvPr/>
            </p:nvSpPr>
            <p:spPr>
              <a:xfrm>
                <a:off x="9938368" y="4964230"/>
                <a:ext cx="33000" cy="7909"/>
              </a:xfrm>
              <a:custGeom>
                <a:avLst/>
                <a:gdLst>
                  <a:gd name="connsiteX0" fmla="*/ 31295 w 33000"/>
                  <a:gd name="connsiteY0" fmla="*/ 7910 h 7909"/>
                  <a:gd name="connsiteX1" fmla="*/ 1202 w 33000"/>
                  <a:gd name="connsiteY1" fmla="*/ 3308 h 7909"/>
                  <a:gd name="connsiteX2" fmla="*/ 73 w 33000"/>
                  <a:gd name="connsiteY2" fmla="*/ 1201 h 7909"/>
                  <a:gd name="connsiteX3" fmla="*/ 1705 w 33000"/>
                  <a:gd name="connsiteY3" fmla="*/ 0 h 7909"/>
                  <a:gd name="connsiteX4" fmla="*/ 31799 w 33000"/>
                  <a:gd name="connsiteY4" fmla="*/ 4602 h 7909"/>
                  <a:gd name="connsiteX5" fmla="*/ 32927 w 33000"/>
                  <a:gd name="connsiteY5" fmla="*/ 6709 h 7909"/>
                  <a:gd name="connsiteX6" fmla="*/ 31295 w 33000"/>
                  <a:gd name="connsiteY6" fmla="*/ 7910 h 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00" h="7909">
                    <a:moveTo>
                      <a:pt x="31295" y="7910"/>
                    </a:moveTo>
                    <a:lnTo>
                      <a:pt x="1202" y="3308"/>
                    </a:lnTo>
                    <a:cubicBezTo>
                      <a:pt x="306" y="3038"/>
                      <a:pt x="-197" y="2096"/>
                      <a:pt x="73" y="1201"/>
                    </a:cubicBezTo>
                    <a:cubicBezTo>
                      <a:pt x="288" y="482"/>
                      <a:pt x="954" y="-7"/>
                      <a:pt x="1705" y="0"/>
                    </a:cubicBezTo>
                    <a:lnTo>
                      <a:pt x="31799" y="4602"/>
                    </a:lnTo>
                    <a:cubicBezTo>
                      <a:pt x="32694" y="4872"/>
                      <a:pt x="33197" y="5814"/>
                      <a:pt x="32927" y="6709"/>
                    </a:cubicBezTo>
                    <a:cubicBezTo>
                      <a:pt x="32712" y="7428"/>
                      <a:pt x="32047" y="7917"/>
                      <a:pt x="31295" y="791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238A9CFD-57DF-4AF4-A19C-CBBE53D905AE}"/>
                  </a:ext>
                </a:extLst>
              </p:cNvPr>
              <p:cNvSpPr/>
              <p:nvPr/>
            </p:nvSpPr>
            <p:spPr>
              <a:xfrm rot="522001">
                <a:off x="9911928" y="4984693"/>
                <a:ext cx="14561" cy="14561"/>
              </a:xfrm>
              <a:custGeom>
                <a:avLst/>
                <a:gdLst>
                  <a:gd name="connsiteX0" fmla="*/ 12296 w 14561"/>
                  <a:gd name="connsiteY0" fmla="*/ 0 h 14561"/>
                  <a:gd name="connsiteX1" fmla="*/ 14561 w 14561"/>
                  <a:gd name="connsiteY1" fmla="*/ 0 h 14561"/>
                  <a:gd name="connsiteX2" fmla="*/ 14561 w 14561"/>
                  <a:gd name="connsiteY2" fmla="*/ 14561 h 14561"/>
                  <a:gd name="connsiteX3" fmla="*/ 12296 w 14561"/>
                  <a:gd name="connsiteY3" fmla="*/ 14561 h 14561"/>
                  <a:gd name="connsiteX4" fmla="*/ 2265 w 14561"/>
                  <a:gd name="connsiteY4" fmla="*/ 14561 h 14561"/>
                  <a:gd name="connsiteX5" fmla="*/ 0 w 14561"/>
                  <a:gd name="connsiteY5" fmla="*/ 14561 h 14561"/>
                  <a:gd name="connsiteX6" fmla="*/ 0 w 14561"/>
                  <a:gd name="connsiteY6" fmla="*/ 0 h 14561"/>
                  <a:gd name="connsiteX7" fmla="*/ 2265 w 14561"/>
                  <a:gd name="connsiteY7" fmla="*/ 0 h 1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61" h="14561">
                    <a:moveTo>
                      <a:pt x="12296" y="0"/>
                    </a:moveTo>
                    <a:cubicBezTo>
                      <a:pt x="13547" y="0"/>
                      <a:pt x="14561" y="0"/>
                      <a:pt x="14561" y="0"/>
                    </a:cubicBezTo>
                    <a:lnTo>
                      <a:pt x="14561" y="14561"/>
                    </a:lnTo>
                    <a:cubicBezTo>
                      <a:pt x="14561" y="14561"/>
                      <a:pt x="13547" y="14561"/>
                      <a:pt x="12296" y="14561"/>
                    </a:cubicBezTo>
                    <a:lnTo>
                      <a:pt x="2265" y="14561"/>
                    </a:lnTo>
                    <a:cubicBezTo>
                      <a:pt x="1014" y="14561"/>
                      <a:pt x="0" y="14561"/>
                      <a:pt x="0" y="14561"/>
                    </a:cubicBezTo>
                    <a:lnTo>
                      <a:pt x="0" y="0"/>
                    </a:lnTo>
                    <a:cubicBezTo>
                      <a:pt x="0" y="0"/>
                      <a:pt x="1014" y="0"/>
                      <a:pt x="2265" y="0"/>
                    </a:cubicBez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ACEE7D28-74B1-45D7-8106-02C99C0051E9}"/>
                  </a:ext>
                </a:extLst>
              </p:cNvPr>
              <p:cNvSpPr/>
              <p:nvPr/>
            </p:nvSpPr>
            <p:spPr>
              <a:xfrm>
                <a:off x="9934555" y="4989231"/>
                <a:ext cx="46672" cy="10007"/>
              </a:xfrm>
              <a:custGeom>
                <a:avLst/>
                <a:gdLst>
                  <a:gd name="connsiteX0" fmla="*/ 44564 w 46672"/>
                  <a:gd name="connsiteY0" fmla="*/ 9947 h 10007"/>
                  <a:gd name="connsiteX1" fmla="*/ 1419 w 46672"/>
                  <a:gd name="connsiteY1" fmla="*/ 3331 h 10007"/>
                  <a:gd name="connsiteX2" fmla="*/ 17 w 46672"/>
                  <a:gd name="connsiteY2" fmla="*/ 1425 h 10007"/>
                  <a:gd name="connsiteX3" fmla="*/ 1883 w 46672"/>
                  <a:gd name="connsiteY3" fmla="*/ 16 h 10007"/>
                  <a:gd name="connsiteX4" fmla="*/ 1923 w 46672"/>
                  <a:gd name="connsiteY4" fmla="*/ 23 h 10007"/>
                  <a:gd name="connsiteX5" fmla="*/ 45247 w 46672"/>
                  <a:gd name="connsiteY5" fmla="*/ 6639 h 10007"/>
                  <a:gd name="connsiteX6" fmla="*/ 46657 w 46672"/>
                  <a:gd name="connsiteY6" fmla="*/ 8505 h 10007"/>
                  <a:gd name="connsiteX7" fmla="*/ 46649 w 46672"/>
                  <a:gd name="connsiteY7" fmla="*/ 8544 h 10007"/>
                  <a:gd name="connsiteX8" fmla="*/ 44816 w 46672"/>
                  <a:gd name="connsiteY8" fmla="*/ 9997 h 10007"/>
                  <a:gd name="connsiteX9" fmla="*/ 44564 w 46672"/>
                  <a:gd name="connsiteY9" fmla="*/ 9947 h 1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672" h="10007">
                    <a:moveTo>
                      <a:pt x="44564" y="9947"/>
                    </a:moveTo>
                    <a:lnTo>
                      <a:pt x="1419" y="3331"/>
                    </a:lnTo>
                    <a:cubicBezTo>
                      <a:pt x="510" y="3184"/>
                      <a:pt x="-112" y="2335"/>
                      <a:pt x="17" y="1425"/>
                    </a:cubicBezTo>
                    <a:cubicBezTo>
                      <a:pt x="143" y="519"/>
                      <a:pt x="981" y="-110"/>
                      <a:pt x="1883" y="16"/>
                    </a:cubicBezTo>
                    <a:cubicBezTo>
                      <a:pt x="1897" y="20"/>
                      <a:pt x="1912" y="20"/>
                      <a:pt x="1923" y="23"/>
                    </a:cubicBezTo>
                    <a:lnTo>
                      <a:pt x="45247" y="6639"/>
                    </a:lnTo>
                    <a:cubicBezTo>
                      <a:pt x="46153" y="6765"/>
                      <a:pt x="46782" y="7602"/>
                      <a:pt x="46657" y="8505"/>
                    </a:cubicBezTo>
                    <a:cubicBezTo>
                      <a:pt x="46653" y="8519"/>
                      <a:pt x="46653" y="8530"/>
                      <a:pt x="46649" y="8544"/>
                    </a:cubicBezTo>
                    <a:cubicBezTo>
                      <a:pt x="46545" y="9450"/>
                      <a:pt x="45722" y="10101"/>
                      <a:pt x="44816" y="9997"/>
                    </a:cubicBezTo>
                    <a:cubicBezTo>
                      <a:pt x="44729" y="9986"/>
                      <a:pt x="44647" y="9968"/>
                      <a:pt x="44564" y="9947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EC0CEE1D-4771-4E49-A864-F873FF82B4E1}"/>
                  </a:ext>
                </a:extLst>
              </p:cNvPr>
              <p:cNvSpPr/>
              <p:nvPr/>
            </p:nvSpPr>
            <p:spPr>
              <a:xfrm>
                <a:off x="9933291" y="4996421"/>
                <a:ext cx="33441" cy="7956"/>
              </a:xfrm>
              <a:custGeom>
                <a:avLst/>
                <a:gdLst>
                  <a:gd name="connsiteX0" fmla="*/ 31519 w 33441"/>
                  <a:gd name="connsiteY0" fmla="*/ 7933 h 7956"/>
                  <a:gd name="connsiteX1" fmla="*/ 1425 w 33441"/>
                  <a:gd name="connsiteY1" fmla="*/ 3331 h 7956"/>
                  <a:gd name="connsiteX2" fmla="*/ 16 w 33441"/>
                  <a:gd name="connsiteY2" fmla="*/ 1465 h 7956"/>
                  <a:gd name="connsiteX3" fmla="*/ 23 w 33441"/>
                  <a:gd name="connsiteY3" fmla="*/ 1425 h 7956"/>
                  <a:gd name="connsiteX4" fmla="*/ 1889 w 33441"/>
                  <a:gd name="connsiteY4" fmla="*/ 16 h 7956"/>
                  <a:gd name="connsiteX5" fmla="*/ 1929 w 33441"/>
                  <a:gd name="connsiteY5" fmla="*/ 23 h 7956"/>
                  <a:gd name="connsiteX6" fmla="*/ 32022 w 33441"/>
                  <a:gd name="connsiteY6" fmla="*/ 4625 h 7956"/>
                  <a:gd name="connsiteX7" fmla="*/ 33424 w 33441"/>
                  <a:gd name="connsiteY7" fmla="*/ 6531 h 7956"/>
                  <a:gd name="connsiteX8" fmla="*/ 31558 w 33441"/>
                  <a:gd name="connsiteY8" fmla="*/ 7940 h 7956"/>
                  <a:gd name="connsiteX9" fmla="*/ 31519 w 33441"/>
                  <a:gd name="connsiteY9" fmla="*/ 7933 h 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41" h="7956">
                    <a:moveTo>
                      <a:pt x="31519" y="7933"/>
                    </a:moveTo>
                    <a:lnTo>
                      <a:pt x="1425" y="3331"/>
                    </a:lnTo>
                    <a:cubicBezTo>
                      <a:pt x="519" y="3205"/>
                      <a:pt x="-110" y="2367"/>
                      <a:pt x="16" y="1465"/>
                    </a:cubicBezTo>
                    <a:cubicBezTo>
                      <a:pt x="20" y="1451"/>
                      <a:pt x="20" y="1436"/>
                      <a:pt x="23" y="1425"/>
                    </a:cubicBezTo>
                    <a:cubicBezTo>
                      <a:pt x="149" y="519"/>
                      <a:pt x="987" y="-110"/>
                      <a:pt x="1889" y="16"/>
                    </a:cubicBezTo>
                    <a:cubicBezTo>
                      <a:pt x="1904" y="20"/>
                      <a:pt x="1918" y="20"/>
                      <a:pt x="1929" y="23"/>
                    </a:cubicBezTo>
                    <a:lnTo>
                      <a:pt x="32022" y="4625"/>
                    </a:lnTo>
                    <a:cubicBezTo>
                      <a:pt x="32932" y="4773"/>
                      <a:pt x="33554" y="5621"/>
                      <a:pt x="33424" y="6531"/>
                    </a:cubicBezTo>
                    <a:cubicBezTo>
                      <a:pt x="33299" y="7437"/>
                      <a:pt x="32461" y="8066"/>
                      <a:pt x="31558" y="7940"/>
                    </a:cubicBezTo>
                    <a:cubicBezTo>
                      <a:pt x="31544" y="7937"/>
                      <a:pt x="31530" y="7937"/>
                      <a:pt x="31519" y="7933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CE64E42D-00B1-491F-B864-4A0A98952D4B}"/>
                  </a:ext>
                </a:extLst>
              </p:cNvPr>
              <p:cNvSpPr/>
              <p:nvPr/>
            </p:nvSpPr>
            <p:spPr>
              <a:xfrm rot="522001">
                <a:off x="9907004" y="5016943"/>
                <a:ext cx="14561" cy="14561"/>
              </a:xfrm>
              <a:custGeom>
                <a:avLst/>
                <a:gdLst>
                  <a:gd name="connsiteX0" fmla="*/ 12296 w 14561"/>
                  <a:gd name="connsiteY0" fmla="*/ 0 h 14561"/>
                  <a:gd name="connsiteX1" fmla="*/ 14561 w 14561"/>
                  <a:gd name="connsiteY1" fmla="*/ 0 h 14561"/>
                  <a:gd name="connsiteX2" fmla="*/ 14561 w 14561"/>
                  <a:gd name="connsiteY2" fmla="*/ 14561 h 14561"/>
                  <a:gd name="connsiteX3" fmla="*/ 12296 w 14561"/>
                  <a:gd name="connsiteY3" fmla="*/ 14561 h 14561"/>
                  <a:gd name="connsiteX4" fmla="*/ 2265 w 14561"/>
                  <a:gd name="connsiteY4" fmla="*/ 14561 h 14561"/>
                  <a:gd name="connsiteX5" fmla="*/ 0 w 14561"/>
                  <a:gd name="connsiteY5" fmla="*/ 14561 h 14561"/>
                  <a:gd name="connsiteX6" fmla="*/ 0 w 14561"/>
                  <a:gd name="connsiteY6" fmla="*/ 0 h 14561"/>
                  <a:gd name="connsiteX7" fmla="*/ 2265 w 14561"/>
                  <a:gd name="connsiteY7" fmla="*/ 0 h 1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61" h="14561">
                    <a:moveTo>
                      <a:pt x="12296" y="0"/>
                    </a:moveTo>
                    <a:cubicBezTo>
                      <a:pt x="13547" y="0"/>
                      <a:pt x="14561" y="0"/>
                      <a:pt x="14561" y="0"/>
                    </a:cubicBezTo>
                    <a:lnTo>
                      <a:pt x="14561" y="14561"/>
                    </a:lnTo>
                    <a:cubicBezTo>
                      <a:pt x="14561" y="14561"/>
                      <a:pt x="13547" y="14561"/>
                      <a:pt x="12296" y="14561"/>
                    </a:cubicBezTo>
                    <a:lnTo>
                      <a:pt x="2265" y="14561"/>
                    </a:lnTo>
                    <a:cubicBezTo>
                      <a:pt x="1014" y="14561"/>
                      <a:pt x="0" y="14561"/>
                      <a:pt x="0" y="14561"/>
                    </a:cubicBezTo>
                    <a:lnTo>
                      <a:pt x="0" y="0"/>
                    </a:lnTo>
                    <a:cubicBezTo>
                      <a:pt x="0" y="0"/>
                      <a:pt x="1014" y="0"/>
                      <a:pt x="2265" y="0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0F849A4F-94D1-4A8C-8396-31697C1E8A87}"/>
                  </a:ext>
                </a:extLst>
              </p:cNvPr>
              <p:cNvSpPr/>
              <p:nvPr/>
            </p:nvSpPr>
            <p:spPr>
              <a:xfrm>
                <a:off x="9929630" y="5021445"/>
                <a:ext cx="46672" cy="10007"/>
              </a:xfrm>
              <a:custGeom>
                <a:avLst/>
                <a:gdLst>
                  <a:gd name="connsiteX0" fmla="*/ 44564 w 46672"/>
                  <a:gd name="connsiteY0" fmla="*/ 9946 h 10007"/>
                  <a:gd name="connsiteX1" fmla="*/ 1419 w 46672"/>
                  <a:gd name="connsiteY1" fmla="*/ 3331 h 10007"/>
                  <a:gd name="connsiteX2" fmla="*/ 17 w 46672"/>
                  <a:gd name="connsiteY2" fmla="*/ 1425 h 10007"/>
                  <a:gd name="connsiteX3" fmla="*/ 1883 w 46672"/>
                  <a:gd name="connsiteY3" fmla="*/ 16 h 10007"/>
                  <a:gd name="connsiteX4" fmla="*/ 1923 w 46672"/>
                  <a:gd name="connsiteY4" fmla="*/ 23 h 10007"/>
                  <a:gd name="connsiteX5" fmla="*/ 45247 w 46672"/>
                  <a:gd name="connsiteY5" fmla="*/ 6639 h 10007"/>
                  <a:gd name="connsiteX6" fmla="*/ 46657 w 46672"/>
                  <a:gd name="connsiteY6" fmla="*/ 8505 h 10007"/>
                  <a:gd name="connsiteX7" fmla="*/ 46649 w 46672"/>
                  <a:gd name="connsiteY7" fmla="*/ 8544 h 10007"/>
                  <a:gd name="connsiteX8" fmla="*/ 44816 w 46672"/>
                  <a:gd name="connsiteY8" fmla="*/ 9997 h 10007"/>
                  <a:gd name="connsiteX9" fmla="*/ 44564 w 46672"/>
                  <a:gd name="connsiteY9" fmla="*/ 9946 h 1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672" h="10007">
                    <a:moveTo>
                      <a:pt x="44564" y="9946"/>
                    </a:moveTo>
                    <a:lnTo>
                      <a:pt x="1419" y="3331"/>
                    </a:lnTo>
                    <a:cubicBezTo>
                      <a:pt x="510" y="3184"/>
                      <a:pt x="-112" y="2335"/>
                      <a:pt x="17" y="1425"/>
                    </a:cubicBezTo>
                    <a:cubicBezTo>
                      <a:pt x="143" y="519"/>
                      <a:pt x="981" y="-110"/>
                      <a:pt x="1883" y="16"/>
                    </a:cubicBezTo>
                    <a:cubicBezTo>
                      <a:pt x="1897" y="20"/>
                      <a:pt x="1908" y="20"/>
                      <a:pt x="1923" y="23"/>
                    </a:cubicBezTo>
                    <a:lnTo>
                      <a:pt x="45247" y="6639"/>
                    </a:lnTo>
                    <a:cubicBezTo>
                      <a:pt x="46153" y="6765"/>
                      <a:pt x="46782" y="7602"/>
                      <a:pt x="46657" y="8505"/>
                    </a:cubicBezTo>
                    <a:cubicBezTo>
                      <a:pt x="46653" y="8519"/>
                      <a:pt x="46653" y="8530"/>
                      <a:pt x="46649" y="8544"/>
                    </a:cubicBezTo>
                    <a:cubicBezTo>
                      <a:pt x="46545" y="9450"/>
                      <a:pt x="45722" y="10101"/>
                      <a:pt x="44816" y="9997"/>
                    </a:cubicBezTo>
                    <a:cubicBezTo>
                      <a:pt x="44729" y="9986"/>
                      <a:pt x="44647" y="9968"/>
                      <a:pt x="44564" y="9946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3432DCFE-C5F9-445D-9EC9-0F084CBF5FE9}"/>
                  </a:ext>
                </a:extLst>
              </p:cNvPr>
              <p:cNvSpPr/>
              <p:nvPr/>
            </p:nvSpPr>
            <p:spPr>
              <a:xfrm>
                <a:off x="9928366" y="5028630"/>
                <a:ext cx="33696" cy="8011"/>
              </a:xfrm>
              <a:custGeom>
                <a:avLst/>
                <a:gdLst>
                  <a:gd name="connsiteX0" fmla="*/ 31518 w 33696"/>
                  <a:gd name="connsiteY0" fmla="*/ 7939 h 8011"/>
                  <a:gd name="connsiteX1" fmla="*/ 1388 w 33696"/>
                  <a:gd name="connsiteY1" fmla="*/ 3337 h 8011"/>
                  <a:gd name="connsiteX2" fmla="*/ 22 w 33696"/>
                  <a:gd name="connsiteY2" fmla="*/ 1439 h 8011"/>
                  <a:gd name="connsiteX3" fmla="*/ 22 w 33696"/>
                  <a:gd name="connsiteY3" fmla="*/ 1431 h 8011"/>
                  <a:gd name="connsiteX4" fmla="*/ 1816 w 33696"/>
                  <a:gd name="connsiteY4" fmla="*/ 11 h 8011"/>
                  <a:gd name="connsiteX5" fmla="*/ 1927 w 33696"/>
                  <a:gd name="connsiteY5" fmla="*/ 29 h 8011"/>
                  <a:gd name="connsiteX6" fmla="*/ 32021 w 33696"/>
                  <a:gd name="connsiteY6" fmla="*/ 4631 h 8011"/>
                  <a:gd name="connsiteX7" fmla="*/ 33696 w 33696"/>
                  <a:gd name="connsiteY7" fmla="*/ 6336 h 8011"/>
                  <a:gd name="connsiteX8" fmla="*/ 31989 w 33696"/>
                  <a:gd name="connsiteY8" fmla="*/ 8011 h 8011"/>
                  <a:gd name="connsiteX9" fmla="*/ 31518 w 33696"/>
                  <a:gd name="connsiteY9" fmla="*/ 7939 h 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96" h="8011">
                    <a:moveTo>
                      <a:pt x="31518" y="7939"/>
                    </a:moveTo>
                    <a:lnTo>
                      <a:pt x="1388" y="3337"/>
                    </a:lnTo>
                    <a:cubicBezTo>
                      <a:pt x="486" y="3190"/>
                      <a:pt x="-125" y="2341"/>
                      <a:pt x="22" y="1439"/>
                    </a:cubicBezTo>
                    <a:cubicBezTo>
                      <a:pt x="22" y="1439"/>
                      <a:pt x="22" y="1435"/>
                      <a:pt x="22" y="1431"/>
                    </a:cubicBezTo>
                    <a:cubicBezTo>
                      <a:pt x="126" y="543"/>
                      <a:pt x="928" y="-93"/>
                      <a:pt x="1816" y="11"/>
                    </a:cubicBezTo>
                    <a:cubicBezTo>
                      <a:pt x="1856" y="18"/>
                      <a:pt x="1892" y="22"/>
                      <a:pt x="1927" y="29"/>
                    </a:cubicBezTo>
                    <a:lnTo>
                      <a:pt x="32021" y="4631"/>
                    </a:lnTo>
                    <a:cubicBezTo>
                      <a:pt x="32956" y="4639"/>
                      <a:pt x="33704" y="5404"/>
                      <a:pt x="33696" y="6336"/>
                    </a:cubicBezTo>
                    <a:cubicBezTo>
                      <a:pt x="33686" y="7270"/>
                      <a:pt x="32923" y="8018"/>
                      <a:pt x="31989" y="8011"/>
                    </a:cubicBezTo>
                    <a:cubicBezTo>
                      <a:pt x="31830" y="8011"/>
                      <a:pt x="31672" y="7986"/>
                      <a:pt x="31518" y="7939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0259C807-1B8E-4368-9093-B28FA2DCA2FC}"/>
                  </a:ext>
                </a:extLst>
              </p:cNvPr>
              <p:cNvSpPr/>
              <p:nvPr/>
            </p:nvSpPr>
            <p:spPr>
              <a:xfrm>
                <a:off x="10045534" y="4865440"/>
                <a:ext cx="593153" cy="316688"/>
              </a:xfrm>
              <a:custGeom>
                <a:avLst/>
                <a:gdLst>
                  <a:gd name="connsiteX0" fmla="*/ 586259 w 593153"/>
                  <a:gd name="connsiteY0" fmla="*/ 83258 h 316688"/>
                  <a:gd name="connsiteX1" fmla="*/ 42778 w 593153"/>
                  <a:gd name="connsiteY1" fmla="*/ 96 h 316688"/>
                  <a:gd name="connsiteX2" fmla="*/ 33286 w 593153"/>
                  <a:gd name="connsiteY2" fmla="*/ 7035 h 316688"/>
                  <a:gd name="connsiteX3" fmla="*/ 30985 w 593153"/>
                  <a:gd name="connsiteY3" fmla="*/ 21992 h 316688"/>
                  <a:gd name="connsiteX4" fmla="*/ 30554 w 593153"/>
                  <a:gd name="connsiteY4" fmla="*/ 24869 h 316688"/>
                  <a:gd name="connsiteX5" fmla="*/ 27462 w 593153"/>
                  <a:gd name="connsiteY5" fmla="*/ 45039 h 316688"/>
                  <a:gd name="connsiteX6" fmla="*/ 27030 w 593153"/>
                  <a:gd name="connsiteY6" fmla="*/ 47915 h 316688"/>
                  <a:gd name="connsiteX7" fmla="*/ 23938 w 593153"/>
                  <a:gd name="connsiteY7" fmla="*/ 68049 h 316688"/>
                  <a:gd name="connsiteX8" fmla="*/ 23507 w 593153"/>
                  <a:gd name="connsiteY8" fmla="*/ 70890 h 316688"/>
                  <a:gd name="connsiteX9" fmla="*/ 20415 w 593153"/>
                  <a:gd name="connsiteY9" fmla="*/ 91060 h 316688"/>
                  <a:gd name="connsiteX10" fmla="*/ 19983 w 593153"/>
                  <a:gd name="connsiteY10" fmla="*/ 93900 h 316688"/>
                  <a:gd name="connsiteX11" fmla="*/ 16891 w 593153"/>
                  <a:gd name="connsiteY11" fmla="*/ 114070 h 316688"/>
                  <a:gd name="connsiteX12" fmla="*/ 16460 w 593153"/>
                  <a:gd name="connsiteY12" fmla="*/ 116947 h 316688"/>
                  <a:gd name="connsiteX13" fmla="*/ 13368 w 593153"/>
                  <a:gd name="connsiteY13" fmla="*/ 137081 h 316688"/>
                  <a:gd name="connsiteX14" fmla="*/ 12936 w 593153"/>
                  <a:gd name="connsiteY14" fmla="*/ 139957 h 316688"/>
                  <a:gd name="connsiteX15" fmla="*/ 9844 w 593153"/>
                  <a:gd name="connsiteY15" fmla="*/ 160092 h 316688"/>
                  <a:gd name="connsiteX16" fmla="*/ 9413 w 593153"/>
                  <a:gd name="connsiteY16" fmla="*/ 162968 h 316688"/>
                  <a:gd name="connsiteX17" fmla="*/ 6321 w 593153"/>
                  <a:gd name="connsiteY17" fmla="*/ 183102 h 316688"/>
                  <a:gd name="connsiteX18" fmla="*/ 5889 w 593153"/>
                  <a:gd name="connsiteY18" fmla="*/ 185979 h 316688"/>
                  <a:gd name="connsiteX19" fmla="*/ 2797 w 593153"/>
                  <a:gd name="connsiteY19" fmla="*/ 206113 h 316688"/>
                  <a:gd name="connsiteX20" fmla="*/ 2366 w 593153"/>
                  <a:gd name="connsiteY20" fmla="*/ 208989 h 316688"/>
                  <a:gd name="connsiteX21" fmla="*/ 101 w 593153"/>
                  <a:gd name="connsiteY21" fmla="*/ 223946 h 316688"/>
                  <a:gd name="connsiteX22" fmla="*/ 7022 w 593153"/>
                  <a:gd name="connsiteY22" fmla="*/ 233434 h 316688"/>
                  <a:gd name="connsiteX23" fmla="*/ 7040 w 593153"/>
                  <a:gd name="connsiteY23" fmla="*/ 233438 h 316688"/>
                  <a:gd name="connsiteX24" fmla="*/ 550413 w 593153"/>
                  <a:gd name="connsiteY24" fmla="*/ 316599 h 316688"/>
                  <a:gd name="connsiteX25" fmla="*/ 559833 w 593153"/>
                  <a:gd name="connsiteY25" fmla="*/ 309624 h 316688"/>
                  <a:gd name="connsiteX26" fmla="*/ 562134 w 593153"/>
                  <a:gd name="connsiteY26" fmla="*/ 294667 h 316688"/>
                  <a:gd name="connsiteX27" fmla="*/ 562566 w 593153"/>
                  <a:gd name="connsiteY27" fmla="*/ 291791 h 316688"/>
                  <a:gd name="connsiteX28" fmla="*/ 565658 w 593153"/>
                  <a:gd name="connsiteY28" fmla="*/ 271657 h 316688"/>
                  <a:gd name="connsiteX29" fmla="*/ 566089 w 593153"/>
                  <a:gd name="connsiteY29" fmla="*/ 268781 h 316688"/>
                  <a:gd name="connsiteX30" fmla="*/ 569181 w 593153"/>
                  <a:gd name="connsiteY30" fmla="*/ 248610 h 316688"/>
                  <a:gd name="connsiteX31" fmla="*/ 569613 w 593153"/>
                  <a:gd name="connsiteY31" fmla="*/ 245770 h 316688"/>
                  <a:gd name="connsiteX32" fmla="*/ 572705 w 593153"/>
                  <a:gd name="connsiteY32" fmla="*/ 225636 h 316688"/>
                  <a:gd name="connsiteX33" fmla="*/ 573136 w 593153"/>
                  <a:gd name="connsiteY33" fmla="*/ 222759 h 316688"/>
                  <a:gd name="connsiteX34" fmla="*/ 576228 w 593153"/>
                  <a:gd name="connsiteY34" fmla="*/ 202625 h 316688"/>
                  <a:gd name="connsiteX35" fmla="*/ 576659 w 593153"/>
                  <a:gd name="connsiteY35" fmla="*/ 199749 h 316688"/>
                  <a:gd name="connsiteX36" fmla="*/ 579752 w 593153"/>
                  <a:gd name="connsiteY36" fmla="*/ 179579 h 316688"/>
                  <a:gd name="connsiteX37" fmla="*/ 580183 w 593153"/>
                  <a:gd name="connsiteY37" fmla="*/ 176738 h 316688"/>
                  <a:gd name="connsiteX38" fmla="*/ 583275 w 593153"/>
                  <a:gd name="connsiteY38" fmla="*/ 156568 h 316688"/>
                  <a:gd name="connsiteX39" fmla="*/ 583707 w 593153"/>
                  <a:gd name="connsiteY39" fmla="*/ 153728 h 316688"/>
                  <a:gd name="connsiteX40" fmla="*/ 586799 w 593153"/>
                  <a:gd name="connsiteY40" fmla="*/ 133593 h 316688"/>
                  <a:gd name="connsiteX41" fmla="*/ 587230 w 593153"/>
                  <a:gd name="connsiteY41" fmla="*/ 130717 h 316688"/>
                  <a:gd name="connsiteX42" fmla="*/ 590322 w 593153"/>
                  <a:gd name="connsiteY42" fmla="*/ 110547 h 316688"/>
                  <a:gd name="connsiteX43" fmla="*/ 590753 w 593153"/>
                  <a:gd name="connsiteY43" fmla="*/ 107671 h 316688"/>
                  <a:gd name="connsiteX44" fmla="*/ 593054 w 593153"/>
                  <a:gd name="connsiteY44" fmla="*/ 92714 h 316688"/>
                  <a:gd name="connsiteX45" fmla="*/ 586259 w 593153"/>
                  <a:gd name="connsiteY45" fmla="*/ 83258 h 316688"/>
                  <a:gd name="connsiteX46" fmla="*/ 557136 w 593153"/>
                  <a:gd name="connsiteY46" fmla="*/ 309193 h 316688"/>
                  <a:gd name="connsiteX47" fmla="*/ 550988 w 593153"/>
                  <a:gd name="connsiteY47" fmla="*/ 313723 h 316688"/>
                  <a:gd name="connsiteX48" fmla="*/ 7651 w 593153"/>
                  <a:gd name="connsiteY48" fmla="*/ 230561 h 316688"/>
                  <a:gd name="connsiteX49" fmla="*/ 3085 w 593153"/>
                  <a:gd name="connsiteY49" fmla="*/ 224377 h 316688"/>
                  <a:gd name="connsiteX50" fmla="*/ 5386 w 593153"/>
                  <a:gd name="connsiteY50" fmla="*/ 209420 h 316688"/>
                  <a:gd name="connsiteX51" fmla="*/ 559402 w 593153"/>
                  <a:gd name="connsiteY51" fmla="*/ 294236 h 316688"/>
                  <a:gd name="connsiteX52" fmla="*/ 559869 w 593153"/>
                  <a:gd name="connsiteY52" fmla="*/ 291216 h 316688"/>
                  <a:gd name="connsiteX53" fmla="*/ 5818 w 593153"/>
                  <a:gd name="connsiteY53" fmla="*/ 206436 h 316688"/>
                  <a:gd name="connsiteX54" fmla="*/ 8910 w 593153"/>
                  <a:gd name="connsiteY54" fmla="*/ 186266 h 316688"/>
                  <a:gd name="connsiteX55" fmla="*/ 562925 w 593153"/>
                  <a:gd name="connsiteY55" fmla="*/ 271082 h 316688"/>
                  <a:gd name="connsiteX56" fmla="*/ 563464 w 593153"/>
                  <a:gd name="connsiteY56" fmla="*/ 268205 h 316688"/>
                  <a:gd name="connsiteX57" fmla="*/ 9341 w 593153"/>
                  <a:gd name="connsiteY57" fmla="*/ 183570 h 316688"/>
                  <a:gd name="connsiteX58" fmla="*/ 12433 w 593153"/>
                  <a:gd name="connsiteY58" fmla="*/ 163399 h 316688"/>
                  <a:gd name="connsiteX59" fmla="*/ 566449 w 593153"/>
                  <a:gd name="connsiteY59" fmla="*/ 248179 h 316688"/>
                  <a:gd name="connsiteX60" fmla="*/ 567060 w 593153"/>
                  <a:gd name="connsiteY60" fmla="*/ 245195 h 316688"/>
                  <a:gd name="connsiteX61" fmla="*/ 13008 w 593153"/>
                  <a:gd name="connsiteY61" fmla="*/ 160379 h 316688"/>
                  <a:gd name="connsiteX62" fmla="*/ 16100 w 593153"/>
                  <a:gd name="connsiteY62" fmla="*/ 140245 h 316688"/>
                  <a:gd name="connsiteX63" fmla="*/ 570116 w 593153"/>
                  <a:gd name="connsiteY63" fmla="*/ 225025 h 316688"/>
                  <a:gd name="connsiteX64" fmla="*/ 570655 w 593153"/>
                  <a:gd name="connsiteY64" fmla="*/ 222184 h 316688"/>
                  <a:gd name="connsiteX65" fmla="*/ 16604 w 593153"/>
                  <a:gd name="connsiteY65" fmla="*/ 137369 h 316688"/>
                  <a:gd name="connsiteX66" fmla="*/ 19696 w 593153"/>
                  <a:gd name="connsiteY66" fmla="*/ 117234 h 316688"/>
                  <a:gd name="connsiteX67" fmla="*/ 573711 w 593153"/>
                  <a:gd name="connsiteY67" fmla="*/ 202050 h 316688"/>
                  <a:gd name="connsiteX68" fmla="*/ 574251 w 593153"/>
                  <a:gd name="connsiteY68" fmla="*/ 199174 h 316688"/>
                  <a:gd name="connsiteX69" fmla="*/ 20199 w 593153"/>
                  <a:gd name="connsiteY69" fmla="*/ 114358 h 316688"/>
                  <a:gd name="connsiteX70" fmla="*/ 23291 w 593153"/>
                  <a:gd name="connsiteY70" fmla="*/ 94188 h 316688"/>
                  <a:gd name="connsiteX71" fmla="*/ 577307 w 593153"/>
                  <a:gd name="connsiteY71" fmla="*/ 179003 h 316688"/>
                  <a:gd name="connsiteX72" fmla="*/ 577846 w 593153"/>
                  <a:gd name="connsiteY72" fmla="*/ 176127 h 316688"/>
                  <a:gd name="connsiteX73" fmla="*/ 23795 w 593153"/>
                  <a:gd name="connsiteY73" fmla="*/ 91348 h 316688"/>
                  <a:gd name="connsiteX74" fmla="*/ 26887 w 593153"/>
                  <a:gd name="connsiteY74" fmla="*/ 71213 h 316688"/>
                  <a:gd name="connsiteX75" fmla="*/ 580902 w 593153"/>
                  <a:gd name="connsiteY75" fmla="*/ 155993 h 316688"/>
                  <a:gd name="connsiteX76" fmla="*/ 581441 w 593153"/>
                  <a:gd name="connsiteY76" fmla="*/ 153116 h 316688"/>
                  <a:gd name="connsiteX77" fmla="*/ 26958 w 593153"/>
                  <a:gd name="connsiteY77" fmla="*/ 68481 h 316688"/>
                  <a:gd name="connsiteX78" fmla="*/ 30051 w 593153"/>
                  <a:gd name="connsiteY78" fmla="*/ 48347 h 316688"/>
                  <a:gd name="connsiteX79" fmla="*/ 584066 w 593153"/>
                  <a:gd name="connsiteY79" fmla="*/ 133126 h 316688"/>
                  <a:gd name="connsiteX80" fmla="*/ 585037 w 593153"/>
                  <a:gd name="connsiteY80" fmla="*/ 130142 h 316688"/>
                  <a:gd name="connsiteX81" fmla="*/ 30482 w 593153"/>
                  <a:gd name="connsiteY81" fmla="*/ 45470 h 316688"/>
                  <a:gd name="connsiteX82" fmla="*/ 33574 w 593153"/>
                  <a:gd name="connsiteY82" fmla="*/ 25300 h 316688"/>
                  <a:gd name="connsiteX83" fmla="*/ 587590 w 593153"/>
                  <a:gd name="connsiteY83" fmla="*/ 110116 h 316688"/>
                  <a:gd name="connsiteX84" fmla="*/ 34545 w 593153"/>
                  <a:gd name="connsiteY84" fmla="*/ 22280 h 316688"/>
                  <a:gd name="connsiteX85" fmla="*/ 36846 w 593153"/>
                  <a:gd name="connsiteY85" fmla="*/ 7359 h 316688"/>
                  <a:gd name="connsiteX86" fmla="*/ 42980 w 593153"/>
                  <a:gd name="connsiteY86" fmla="*/ 2825 h 316688"/>
                  <a:gd name="connsiteX87" fmla="*/ 42994 w 593153"/>
                  <a:gd name="connsiteY87" fmla="*/ 2829 h 316688"/>
                  <a:gd name="connsiteX88" fmla="*/ 585684 w 593153"/>
                  <a:gd name="connsiteY88" fmla="*/ 86134 h 316688"/>
                  <a:gd name="connsiteX89" fmla="*/ 590178 w 593153"/>
                  <a:gd name="connsiteY89" fmla="*/ 92282 h 316688"/>
                  <a:gd name="connsiteX90" fmla="*/ 587877 w 593153"/>
                  <a:gd name="connsiteY90" fmla="*/ 107239 h 31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593153" h="316688">
                    <a:moveTo>
                      <a:pt x="586259" y="83258"/>
                    </a:moveTo>
                    <a:lnTo>
                      <a:pt x="42778" y="96"/>
                    </a:lnTo>
                    <a:cubicBezTo>
                      <a:pt x="38244" y="-594"/>
                      <a:pt x="34005" y="2505"/>
                      <a:pt x="33286" y="7035"/>
                    </a:cubicBezTo>
                    <a:lnTo>
                      <a:pt x="30985" y="21992"/>
                    </a:lnTo>
                    <a:lnTo>
                      <a:pt x="30554" y="24869"/>
                    </a:lnTo>
                    <a:lnTo>
                      <a:pt x="27462" y="45039"/>
                    </a:lnTo>
                    <a:lnTo>
                      <a:pt x="27030" y="47915"/>
                    </a:lnTo>
                    <a:lnTo>
                      <a:pt x="23938" y="68049"/>
                    </a:lnTo>
                    <a:lnTo>
                      <a:pt x="23507" y="70890"/>
                    </a:lnTo>
                    <a:lnTo>
                      <a:pt x="20415" y="91060"/>
                    </a:lnTo>
                    <a:lnTo>
                      <a:pt x="19983" y="93900"/>
                    </a:lnTo>
                    <a:lnTo>
                      <a:pt x="16891" y="114070"/>
                    </a:lnTo>
                    <a:lnTo>
                      <a:pt x="16460" y="116947"/>
                    </a:lnTo>
                    <a:lnTo>
                      <a:pt x="13368" y="137081"/>
                    </a:lnTo>
                    <a:lnTo>
                      <a:pt x="12936" y="139957"/>
                    </a:lnTo>
                    <a:lnTo>
                      <a:pt x="9844" y="160092"/>
                    </a:lnTo>
                    <a:lnTo>
                      <a:pt x="9413" y="162968"/>
                    </a:lnTo>
                    <a:lnTo>
                      <a:pt x="6321" y="183102"/>
                    </a:lnTo>
                    <a:lnTo>
                      <a:pt x="5889" y="185979"/>
                    </a:lnTo>
                    <a:lnTo>
                      <a:pt x="2797" y="206113"/>
                    </a:lnTo>
                    <a:lnTo>
                      <a:pt x="2366" y="208989"/>
                    </a:lnTo>
                    <a:lnTo>
                      <a:pt x="101" y="223946"/>
                    </a:lnTo>
                    <a:cubicBezTo>
                      <a:pt x="-607" y="228476"/>
                      <a:pt x="2492" y="232726"/>
                      <a:pt x="7022" y="233434"/>
                    </a:cubicBezTo>
                    <a:cubicBezTo>
                      <a:pt x="7029" y="233438"/>
                      <a:pt x="7033" y="233438"/>
                      <a:pt x="7040" y="233438"/>
                    </a:cubicBezTo>
                    <a:lnTo>
                      <a:pt x="550413" y="316599"/>
                    </a:lnTo>
                    <a:cubicBezTo>
                      <a:pt x="554940" y="317265"/>
                      <a:pt x="559150" y="314147"/>
                      <a:pt x="559833" y="309624"/>
                    </a:cubicBezTo>
                    <a:lnTo>
                      <a:pt x="562134" y="294667"/>
                    </a:lnTo>
                    <a:lnTo>
                      <a:pt x="562566" y="291791"/>
                    </a:lnTo>
                    <a:lnTo>
                      <a:pt x="565658" y="271657"/>
                    </a:lnTo>
                    <a:lnTo>
                      <a:pt x="566089" y="268781"/>
                    </a:lnTo>
                    <a:lnTo>
                      <a:pt x="569181" y="248610"/>
                    </a:lnTo>
                    <a:lnTo>
                      <a:pt x="569613" y="245770"/>
                    </a:lnTo>
                    <a:lnTo>
                      <a:pt x="572705" y="225636"/>
                    </a:lnTo>
                    <a:lnTo>
                      <a:pt x="573136" y="222759"/>
                    </a:lnTo>
                    <a:lnTo>
                      <a:pt x="576228" y="202625"/>
                    </a:lnTo>
                    <a:lnTo>
                      <a:pt x="576659" y="199749"/>
                    </a:lnTo>
                    <a:lnTo>
                      <a:pt x="579752" y="179579"/>
                    </a:lnTo>
                    <a:lnTo>
                      <a:pt x="580183" y="176738"/>
                    </a:lnTo>
                    <a:lnTo>
                      <a:pt x="583275" y="156568"/>
                    </a:lnTo>
                    <a:lnTo>
                      <a:pt x="583707" y="153728"/>
                    </a:lnTo>
                    <a:lnTo>
                      <a:pt x="586799" y="133593"/>
                    </a:lnTo>
                    <a:lnTo>
                      <a:pt x="587230" y="130717"/>
                    </a:lnTo>
                    <a:lnTo>
                      <a:pt x="590322" y="110547"/>
                    </a:lnTo>
                    <a:lnTo>
                      <a:pt x="590753" y="107671"/>
                    </a:lnTo>
                    <a:lnTo>
                      <a:pt x="593054" y="92714"/>
                    </a:lnTo>
                    <a:cubicBezTo>
                      <a:pt x="593748" y="88238"/>
                      <a:pt x="590725" y="84027"/>
                      <a:pt x="586259" y="83258"/>
                    </a:cubicBezTo>
                    <a:close/>
                    <a:moveTo>
                      <a:pt x="557136" y="309193"/>
                    </a:moveTo>
                    <a:cubicBezTo>
                      <a:pt x="556676" y="312134"/>
                      <a:pt x="553933" y="314155"/>
                      <a:pt x="550988" y="313723"/>
                    </a:cubicBezTo>
                    <a:lnTo>
                      <a:pt x="7651" y="230561"/>
                    </a:lnTo>
                    <a:cubicBezTo>
                      <a:pt x="4692" y="230101"/>
                      <a:pt x="2654" y="227340"/>
                      <a:pt x="3085" y="224377"/>
                    </a:cubicBezTo>
                    <a:lnTo>
                      <a:pt x="5386" y="209420"/>
                    </a:lnTo>
                    <a:lnTo>
                      <a:pt x="559402" y="294236"/>
                    </a:lnTo>
                    <a:close/>
                    <a:moveTo>
                      <a:pt x="559869" y="291216"/>
                    </a:moveTo>
                    <a:lnTo>
                      <a:pt x="5818" y="206436"/>
                    </a:lnTo>
                    <a:lnTo>
                      <a:pt x="8910" y="186266"/>
                    </a:lnTo>
                    <a:lnTo>
                      <a:pt x="562925" y="271082"/>
                    </a:lnTo>
                    <a:close/>
                    <a:moveTo>
                      <a:pt x="563464" y="268205"/>
                    </a:moveTo>
                    <a:lnTo>
                      <a:pt x="9341" y="183570"/>
                    </a:lnTo>
                    <a:lnTo>
                      <a:pt x="12433" y="163399"/>
                    </a:lnTo>
                    <a:lnTo>
                      <a:pt x="566449" y="248179"/>
                    </a:lnTo>
                    <a:close/>
                    <a:moveTo>
                      <a:pt x="567060" y="245195"/>
                    </a:moveTo>
                    <a:lnTo>
                      <a:pt x="13008" y="160379"/>
                    </a:lnTo>
                    <a:lnTo>
                      <a:pt x="16100" y="140245"/>
                    </a:lnTo>
                    <a:lnTo>
                      <a:pt x="570116" y="225025"/>
                    </a:lnTo>
                    <a:close/>
                    <a:moveTo>
                      <a:pt x="570655" y="222184"/>
                    </a:moveTo>
                    <a:lnTo>
                      <a:pt x="16604" y="137369"/>
                    </a:lnTo>
                    <a:lnTo>
                      <a:pt x="19696" y="117234"/>
                    </a:lnTo>
                    <a:lnTo>
                      <a:pt x="573711" y="202050"/>
                    </a:lnTo>
                    <a:close/>
                    <a:moveTo>
                      <a:pt x="574251" y="199174"/>
                    </a:moveTo>
                    <a:lnTo>
                      <a:pt x="20199" y="114358"/>
                    </a:lnTo>
                    <a:lnTo>
                      <a:pt x="23291" y="94188"/>
                    </a:lnTo>
                    <a:lnTo>
                      <a:pt x="577307" y="179003"/>
                    </a:lnTo>
                    <a:close/>
                    <a:moveTo>
                      <a:pt x="577846" y="176127"/>
                    </a:moveTo>
                    <a:lnTo>
                      <a:pt x="23795" y="91348"/>
                    </a:lnTo>
                    <a:lnTo>
                      <a:pt x="26887" y="71213"/>
                    </a:lnTo>
                    <a:lnTo>
                      <a:pt x="580902" y="155993"/>
                    </a:lnTo>
                    <a:close/>
                    <a:moveTo>
                      <a:pt x="581441" y="153116"/>
                    </a:moveTo>
                    <a:lnTo>
                      <a:pt x="26958" y="68481"/>
                    </a:lnTo>
                    <a:lnTo>
                      <a:pt x="30051" y="48347"/>
                    </a:lnTo>
                    <a:lnTo>
                      <a:pt x="584066" y="133126"/>
                    </a:lnTo>
                    <a:close/>
                    <a:moveTo>
                      <a:pt x="585037" y="130142"/>
                    </a:moveTo>
                    <a:lnTo>
                      <a:pt x="30482" y="45470"/>
                    </a:lnTo>
                    <a:lnTo>
                      <a:pt x="33574" y="25300"/>
                    </a:lnTo>
                    <a:lnTo>
                      <a:pt x="587590" y="110116"/>
                    </a:lnTo>
                    <a:close/>
                    <a:moveTo>
                      <a:pt x="34545" y="22280"/>
                    </a:moveTo>
                    <a:lnTo>
                      <a:pt x="36846" y="7359"/>
                    </a:lnTo>
                    <a:cubicBezTo>
                      <a:pt x="37288" y="4414"/>
                      <a:pt x="40035" y="2383"/>
                      <a:pt x="42980" y="2825"/>
                    </a:cubicBezTo>
                    <a:cubicBezTo>
                      <a:pt x="42983" y="2829"/>
                      <a:pt x="42990" y="2829"/>
                      <a:pt x="42994" y="2829"/>
                    </a:cubicBezTo>
                    <a:lnTo>
                      <a:pt x="585684" y="86134"/>
                    </a:lnTo>
                    <a:cubicBezTo>
                      <a:pt x="588621" y="86594"/>
                      <a:pt x="590631" y="89345"/>
                      <a:pt x="590178" y="92282"/>
                    </a:cubicBezTo>
                    <a:lnTo>
                      <a:pt x="587877" y="107239"/>
                    </a:lnTo>
                    <a:close/>
                  </a:path>
                </a:pathLst>
              </a:custGeom>
              <a:solidFill>
                <a:srgbClr val="FFFFFF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id="{67503E34-E2DA-4F96-9321-4E1BA5C849EA}"/>
                  </a:ext>
                </a:extLst>
              </p:cNvPr>
              <p:cNvSpPr/>
              <p:nvPr/>
            </p:nvSpPr>
            <p:spPr>
              <a:xfrm>
                <a:off x="9704067" y="4556728"/>
                <a:ext cx="955194" cy="359508"/>
              </a:xfrm>
              <a:custGeom>
                <a:avLst/>
                <a:gdLst>
                  <a:gd name="connsiteX0" fmla="*/ 955195 w 955194"/>
                  <a:gd name="connsiteY0" fmla="*/ 248153 h 359508"/>
                  <a:gd name="connsiteX1" fmla="*/ 938943 w 955194"/>
                  <a:gd name="connsiteY1" fmla="*/ 354146 h 359508"/>
                  <a:gd name="connsiteX2" fmla="*/ 931789 w 955194"/>
                  <a:gd name="connsiteY2" fmla="*/ 359438 h 359508"/>
                  <a:gd name="connsiteX3" fmla="*/ 931753 w 955194"/>
                  <a:gd name="connsiteY3" fmla="*/ 359431 h 359508"/>
                  <a:gd name="connsiteX4" fmla="*/ 5325 w 955194"/>
                  <a:gd name="connsiteY4" fmla="*/ 217628 h 359508"/>
                  <a:gd name="connsiteX5" fmla="*/ 76 w 955194"/>
                  <a:gd name="connsiteY5" fmla="*/ 210445 h 359508"/>
                  <a:gd name="connsiteX6" fmla="*/ 76 w 955194"/>
                  <a:gd name="connsiteY6" fmla="*/ 210438 h 359508"/>
                  <a:gd name="connsiteX7" fmla="*/ 2233 w 955194"/>
                  <a:gd name="connsiteY7" fmla="*/ 196272 h 359508"/>
                  <a:gd name="connsiteX8" fmla="*/ 73027 w 955194"/>
                  <a:gd name="connsiteY8" fmla="*/ 165351 h 359508"/>
                  <a:gd name="connsiteX9" fmla="*/ 139757 w 955194"/>
                  <a:gd name="connsiteY9" fmla="*/ 192856 h 359508"/>
                  <a:gd name="connsiteX10" fmla="*/ 226047 w 955194"/>
                  <a:gd name="connsiteY10" fmla="*/ 134610 h 359508"/>
                  <a:gd name="connsiteX11" fmla="*/ 250568 w 955194"/>
                  <a:gd name="connsiteY11" fmla="*/ 157513 h 359508"/>
                  <a:gd name="connsiteX12" fmla="*/ 277174 w 955194"/>
                  <a:gd name="connsiteY12" fmla="*/ 174268 h 359508"/>
                  <a:gd name="connsiteX13" fmla="*/ 278252 w 955194"/>
                  <a:gd name="connsiteY13" fmla="*/ 174448 h 359508"/>
                  <a:gd name="connsiteX14" fmla="*/ 409628 w 955194"/>
                  <a:gd name="connsiteY14" fmla="*/ 214 h 359508"/>
                  <a:gd name="connsiteX15" fmla="*/ 446158 w 955194"/>
                  <a:gd name="connsiteY15" fmla="*/ 90351 h 359508"/>
                  <a:gd name="connsiteX16" fmla="*/ 481393 w 955194"/>
                  <a:gd name="connsiteY16" fmla="*/ 215867 h 359508"/>
                  <a:gd name="connsiteX17" fmla="*/ 572644 w 955194"/>
                  <a:gd name="connsiteY17" fmla="*/ 146224 h 359508"/>
                  <a:gd name="connsiteX18" fmla="*/ 624454 w 955194"/>
                  <a:gd name="connsiteY18" fmla="*/ 227803 h 359508"/>
                  <a:gd name="connsiteX19" fmla="*/ 676803 w 955194"/>
                  <a:gd name="connsiteY19" fmla="*/ 269258 h 359508"/>
                  <a:gd name="connsiteX20" fmla="*/ 726599 w 955194"/>
                  <a:gd name="connsiteY20" fmla="*/ 259155 h 359508"/>
                  <a:gd name="connsiteX21" fmla="*/ 789123 w 955194"/>
                  <a:gd name="connsiteY21" fmla="*/ 219606 h 359508"/>
                  <a:gd name="connsiteX22" fmla="*/ 818965 w 955194"/>
                  <a:gd name="connsiteY22" fmla="*/ 247938 h 359508"/>
                  <a:gd name="connsiteX23" fmla="*/ 843450 w 955194"/>
                  <a:gd name="connsiteY23" fmla="*/ 271164 h 359508"/>
                  <a:gd name="connsiteX24" fmla="*/ 886343 w 955194"/>
                  <a:gd name="connsiteY24" fmla="*/ 231614 h 359508"/>
                  <a:gd name="connsiteX25" fmla="*/ 924238 w 955194"/>
                  <a:gd name="connsiteY25" fmla="*/ 202851 h 359508"/>
                  <a:gd name="connsiteX26" fmla="*/ 951887 w 955194"/>
                  <a:gd name="connsiteY26" fmla="*/ 235210 h 359508"/>
                  <a:gd name="connsiteX27" fmla="*/ 955195 w 955194"/>
                  <a:gd name="connsiteY27" fmla="*/ 248153 h 35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55194" h="359508">
                    <a:moveTo>
                      <a:pt x="955195" y="248153"/>
                    </a:moveTo>
                    <a:lnTo>
                      <a:pt x="938943" y="354146"/>
                    </a:lnTo>
                    <a:cubicBezTo>
                      <a:pt x="938429" y="357583"/>
                      <a:pt x="935226" y="359952"/>
                      <a:pt x="931789" y="359438"/>
                    </a:cubicBezTo>
                    <a:cubicBezTo>
                      <a:pt x="931778" y="359435"/>
                      <a:pt x="931763" y="359435"/>
                      <a:pt x="931753" y="359431"/>
                    </a:cubicBezTo>
                    <a:lnTo>
                      <a:pt x="5325" y="217628"/>
                    </a:lnTo>
                    <a:cubicBezTo>
                      <a:pt x="1892" y="217093"/>
                      <a:pt x="-460" y="213878"/>
                      <a:pt x="76" y="210445"/>
                    </a:cubicBezTo>
                    <a:cubicBezTo>
                      <a:pt x="76" y="210441"/>
                      <a:pt x="76" y="210441"/>
                      <a:pt x="76" y="210438"/>
                    </a:cubicBezTo>
                    <a:lnTo>
                      <a:pt x="2233" y="196272"/>
                    </a:lnTo>
                    <a:cubicBezTo>
                      <a:pt x="2233" y="196272"/>
                      <a:pt x="45774" y="161181"/>
                      <a:pt x="73027" y="165351"/>
                    </a:cubicBezTo>
                    <a:cubicBezTo>
                      <a:pt x="105206" y="170277"/>
                      <a:pt x="110994" y="188542"/>
                      <a:pt x="139757" y="192856"/>
                    </a:cubicBezTo>
                    <a:cubicBezTo>
                      <a:pt x="168521" y="197170"/>
                      <a:pt x="200016" y="130656"/>
                      <a:pt x="226047" y="134610"/>
                    </a:cubicBezTo>
                    <a:cubicBezTo>
                      <a:pt x="240105" y="136768"/>
                      <a:pt x="243701" y="147590"/>
                      <a:pt x="250568" y="157513"/>
                    </a:cubicBezTo>
                    <a:cubicBezTo>
                      <a:pt x="256533" y="166746"/>
                      <a:pt x="266269" y="172880"/>
                      <a:pt x="277174" y="174268"/>
                    </a:cubicBezTo>
                    <a:lnTo>
                      <a:pt x="278252" y="174448"/>
                    </a:lnTo>
                    <a:cubicBezTo>
                      <a:pt x="313487" y="179841"/>
                      <a:pt x="361162" y="-7192"/>
                      <a:pt x="409628" y="214"/>
                    </a:cubicBezTo>
                    <a:cubicBezTo>
                      <a:pt x="431201" y="3486"/>
                      <a:pt x="439722" y="44761"/>
                      <a:pt x="446158" y="90351"/>
                    </a:cubicBezTo>
                    <a:cubicBezTo>
                      <a:pt x="454319" y="147878"/>
                      <a:pt x="458921" y="212595"/>
                      <a:pt x="481393" y="215867"/>
                    </a:cubicBezTo>
                    <a:cubicBezTo>
                      <a:pt x="521589" y="222015"/>
                      <a:pt x="535324" y="140363"/>
                      <a:pt x="572644" y="146224"/>
                    </a:cubicBezTo>
                    <a:cubicBezTo>
                      <a:pt x="596122" y="149819"/>
                      <a:pt x="604679" y="193323"/>
                      <a:pt x="624454" y="227803"/>
                    </a:cubicBezTo>
                    <a:cubicBezTo>
                      <a:pt x="636139" y="248189"/>
                      <a:pt x="651779" y="265447"/>
                      <a:pt x="676803" y="269258"/>
                    </a:cubicBezTo>
                    <a:cubicBezTo>
                      <a:pt x="699562" y="272854"/>
                      <a:pt x="714770" y="267461"/>
                      <a:pt x="726599" y="259155"/>
                    </a:cubicBezTo>
                    <a:cubicBezTo>
                      <a:pt x="749789" y="242940"/>
                      <a:pt x="760144" y="215255"/>
                      <a:pt x="789123" y="219606"/>
                    </a:cubicBezTo>
                    <a:cubicBezTo>
                      <a:pt x="806309" y="222230"/>
                      <a:pt x="812565" y="235462"/>
                      <a:pt x="818965" y="247938"/>
                    </a:cubicBezTo>
                    <a:cubicBezTo>
                      <a:pt x="824538" y="258724"/>
                      <a:pt x="830218" y="269150"/>
                      <a:pt x="843450" y="271164"/>
                    </a:cubicBezTo>
                    <a:cubicBezTo>
                      <a:pt x="859018" y="273573"/>
                      <a:pt x="872213" y="251281"/>
                      <a:pt x="886343" y="231614"/>
                    </a:cubicBezTo>
                    <a:cubicBezTo>
                      <a:pt x="897884" y="215363"/>
                      <a:pt x="909928" y="200766"/>
                      <a:pt x="924238" y="202851"/>
                    </a:cubicBezTo>
                    <a:cubicBezTo>
                      <a:pt x="938548" y="204937"/>
                      <a:pt x="947536" y="222662"/>
                      <a:pt x="951887" y="235210"/>
                    </a:cubicBezTo>
                    <a:cubicBezTo>
                      <a:pt x="953242" y="239456"/>
                      <a:pt x="954350" y="243778"/>
                      <a:pt x="955195" y="24815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  <a:alpha val="50000"/>
                </a:scheme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id="{5D68AFB1-6193-4DF7-A201-913284A8F1E0}"/>
                  </a:ext>
                </a:extLst>
              </p:cNvPr>
              <p:cNvSpPr/>
              <p:nvPr/>
            </p:nvSpPr>
            <p:spPr>
              <a:xfrm>
                <a:off x="9704067" y="4637751"/>
                <a:ext cx="977486" cy="278521"/>
              </a:xfrm>
              <a:custGeom>
                <a:avLst/>
                <a:gdLst>
                  <a:gd name="connsiteX0" fmla="*/ 977486 w 977486"/>
                  <a:gd name="connsiteY0" fmla="*/ 21481 h 278521"/>
                  <a:gd name="connsiteX1" fmla="*/ 938943 w 977486"/>
                  <a:gd name="connsiteY1" fmla="*/ 273159 h 278521"/>
                  <a:gd name="connsiteX2" fmla="*/ 931789 w 977486"/>
                  <a:gd name="connsiteY2" fmla="*/ 278452 h 278521"/>
                  <a:gd name="connsiteX3" fmla="*/ 931753 w 977486"/>
                  <a:gd name="connsiteY3" fmla="*/ 278444 h 278521"/>
                  <a:gd name="connsiteX4" fmla="*/ 5325 w 977486"/>
                  <a:gd name="connsiteY4" fmla="*/ 136606 h 278521"/>
                  <a:gd name="connsiteX5" fmla="*/ 76 w 977486"/>
                  <a:gd name="connsiteY5" fmla="*/ 129422 h 278521"/>
                  <a:gd name="connsiteX6" fmla="*/ 76 w 977486"/>
                  <a:gd name="connsiteY6" fmla="*/ 129415 h 278521"/>
                  <a:gd name="connsiteX7" fmla="*/ 2233 w 977486"/>
                  <a:gd name="connsiteY7" fmla="*/ 115249 h 278521"/>
                  <a:gd name="connsiteX8" fmla="*/ 87049 w 977486"/>
                  <a:gd name="connsiteY8" fmla="*/ 96301 h 278521"/>
                  <a:gd name="connsiteX9" fmla="*/ 150400 w 977486"/>
                  <a:gd name="connsiteY9" fmla="*/ 121973 h 278521"/>
                  <a:gd name="connsiteX10" fmla="*/ 238271 w 977486"/>
                  <a:gd name="connsiteY10" fmla="*/ 73183 h 278521"/>
                  <a:gd name="connsiteX11" fmla="*/ 250316 w 977486"/>
                  <a:gd name="connsiteY11" fmla="*/ 76563 h 278521"/>
                  <a:gd name="connsiteX12" fmla="*/ 276922 w 977486"/>
                  <a:gd name="connsiteY12" fmla="*/ 93317 h 278521"/>
                  <a:gd name="connsiteX13" fmla="*/ 301155 w 977486"/>
                  <a:gd name="connsiteY13" fmla="*/ 102018 h 278521"/>
                  <a:gd name="connsiteX14" fmla="*/ 429978 w 977486"/>
                  <a:gd name="connsiteY14" fmla="*/ 196 h 278521"/>
                  <a:gd name="connsiteX15" fmla="*/ 445906 w 977486"/>
                  <a:gd name="connsiteY15" fmla="*/ 9400 h 278521"/>
                  <a:gd name="connsiteX16" fmla="*/ 502498 w 977486"/>
                  <a:gd name="connsiteY16" fmla="*/ 94899 h 278521"/>
                  <a:gd name="connsiteX17" fmla="*/ 593389 w 977486"/>
                  <a:gd name="connsiteY17" fmla="*/ 46829 h 278521"/>
                  <a:gd name="connsiteX18" fmla="*/ 679679 w 977486"/>
                  <a:gd name="connsiteY18" fmla="*/ 119096 h 278521"/>
                  <a:gd name="connsiteX19" fmla="*/ 806920 w 977486"/>
                  <a:gd name="connsiteY19" fmla="*/ 20474 h 278521"/>
                  <a:gd name="connsiteX20" fmla="*/ 898100 w 977486"/>
                  <a:gd name="connsiteY20" fmla="*/ 89758 h 278521"/>
                  <a:gd name="connsiteX21" fmla="*/ 977486 w 977486"/>
                  <a:gd name="connsiteY21" fmla="*/ 21481 h 27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77486" h="278521">
                    <a:moveTo>
                      <a:pt x="977486" y="21481"/>
                    </a:moveTo>
                    <a:lnTo>
                      <a:pt x="938943" y="273159"/>
                    </a:lnTo>
                    <a:cubicBezTo>
                      <a:pt x="938429" y="276596"/>
                      <a:pt x="935226" y="278966"/>
                      <a:pt x="931789" y="278452"/>
                    </a:cubicBezTo>
                    <a:cubicBezTo>
                      <a:pt x="931778" y="278448"/>
                      <a:pt x="931763" y="278448"/>
                      <a:pt x="931753" y="278444"/>
                    </a:cubicBezTo>
                    <a:lnTo>
                      <a:pt x="5325" y="136606"/>
                    </a:lnTo>
                    <a:cubicBezTo>
                      <a:pt x="1892" y="136070"/>
                      <a:pt x="-460" y="132856"/>
                      <a:pt x="76" y="129422"/>
                    </a:cubicBezTo>
                    <a:cubicBezTo>
                      <a:pt x="76" y="129419"/>
                      <a:pt x="76" y="129419"/>
                      <a:pt x="76" y="129415"/>
                    </a:cubicBezTo>
                    <a:lnTo>
                      <a:pt x="2233" y="115249"/>
                    </a:lnTo>
                    <a:cubicBezTo>
                      <a:pt x="40704" y="121146"/>
                      <a:pt x="61234" y="92346"/>
                      <a:pt x="87049" y="96301"/>
                    </a:cubicBezTo>
                    <a:cubicBezTo>
                      <a:pt x="112864" y="100256"/>
                      <a:pt x="126239" y="118269"/>
                      <a:pt x="150400" y="121973"/>
                    </a:cubicBezTo>
                    <a:cubicBezTo>
                      <a:pt x="174561" y="125676"/>
                      <a:pt x="211845" y="69120"/>
                      <a:pt x="238271" y="73183"/>
                    </a:cubicBezTo>
                    <a:cubicBezTo>
                      <a:pt x="242417" y="73783"/>
                      <a:pt x="246465" y="74919"/>
                      <a:pt x="250316" y="76563"/>
                    </a:cubicBezTo>
                    <a:cubicBezTo>
                      <a:pt x="260491" y="80805"/>
                      <a:pt x="267502" y="87636"/>
                      <a:pt x="276922" y="93317"/>
                    </a:cubicBezTo>
                    <a:cubicBezTo>
                      <a:pt x="284336" y="97811"/>
                      <a:pt x="292576" y="100770"/>
                      <a:pt x="301155" y="102018"/>
                    </a:cubicBezTo>
                    <a:cubicBezTo>
                      <a:pt x="332111" y="106728"/>
                      <a:pt x="394060" y="-5305"/>
                      <a:pt x="429978" y="196"/>
                    </a:cubicBezTo>
                    <a:cubicBezTo>
                      <a:pt x="436195" y="1322"/>
                      <a:pt x="441829" y="4575"/>
                      <a:pt x="445906" y="9400"/>
                    </a:cubicBezTo>
                    <a:cubicBezTo>
                      <a:pt x="467119" y="32519"/>
                      <a:pt x="472584" y="90333"/>
                      <a:pt x="502498" y="94899"/>
                    </a:cubicBezTo>
                    <a:cubicBezTo>
                      <a:pt x="538775" y="100472"/>
                      <a:pt x="558190" y="41471"/>
                      <a:pt x="593389" y="46829"/>
                    </a:cubicBezTo>
                    <a:cubicBezTo>
                      <a:pt x="628588" y="52186"/>
                      <a:pt x="638943" y="112876"/>
                      <a:pt x="679679" y="119096"/>
                    </a:cubicBezTo>
                    <a:cubicBezTo>
                      <a:pt x="720415" y="125316"/>
                      <a:pt x="764602" y="14003"/>
                      <a:pt x="806920" y="20474"/>
                    </a:cubicBezTo>
                    <a:cubicBezTo>
                      <a:pt x="849238" y="26946"/>
                      <a:pt x="861319" y="84149"/>
                      <a:pt x="898100" y="89758"/>
                    </a:cubicBezTo>
                    <a:cubicBezTo>
                      <a:pt x="938476" y="95942"/>
                      <a:pt x="977486" y="21481"/>
                      <a:pt x="977486" y="2148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id="{BCADC391-5550-496F-9415-C6E16B8C7BCC}"/>
                  </a:ext>
                </a:extLst>
              </p:cNvPr>
              <p:cNvSpPr/>
              <p:nvPr/>
            </p:nvSpPr>
            <p:spPr>
              <a:xfrm>
                <a:off x="9704067" y="4741372"/>
                <a:ext cx="959509" cy="174864"/>
              </a:xfrm>
              <a:custGeom>
                <a:avLst/>
                <a:gdLst>
                  <a:gd name="connsiteX0" fmla="*/ 959509 w 959509"/>
                  <a:gd name="connsiteY0" fmla="*/ 34854 h 174864"/>
                  <a:gd name="connsiteX1" fmla="*/ 938872 w 959509"/>
                  <a:gd name="connsiteY1" fmla="*/ 169502 h 174864"/>
                  <a:gd name="connsiteX2" fmla="*/ 931717 w 959509"/>
                  <a:gd name="connsiteY2" fmla="*/ 174794 h 174864"/>
                  <a:gd name="connsiteX3" fmla="*/ 931681 w 959509"/>
                  <a:gd name="connsiteY3" fmla="*/ 174787 h 174864"/>
                  <a:gd name="connsiteX4" fmla="*/ 5325 w 959509"/>
                  <a:gd name="connsiteY4" fmla="*/ 32984 h 174864"/>
                  <a:gd name="connsiteX5" fmla="*/ 76 w 959509"/>
                  <a:gd name="connsiteY5" fmla="*/ 25801 h 174864"/>
                  <a:gd name="connsiteX6" fmla="*/ 76 w 959509"/>
                  <a:gd name="connsiteY6" fmla="*/ 25794 h 174864"/>
                  <a:gd name="connsiteX7" fmla="*/ 1119 w 959509"/>
                  <a:gd name="connsiteY7" fmla="*/ 18854 h 174864"/>
                  <a:gd name="connsiteX8" fmla="*/ 46421 w 959509"/>
                  <a:gd name="connsiteY8" fmla="*/ 374 h 174864"/>
                  <a:gd name="connsiteX9" fmla="*/ 101323 w 959509"/>
                  <a:gd name="connsiteY9" fmla="*/ 29137 h 174864"/>
                  <a:gd name="connsiteX10" fmla="*/ 187864 w 959509"/>
                  <a:gd name="connsiteY10" fmla="*/ 15690 h 174864"/>
                  <a:gd name="connsiteX11" fmla="*/ 279870 w 959509"/>
                  <a:gd name="connsiteY11" fmla="*/ 61496 h 174864"/>
                  <a:gd name="connsiteX12" fmla="*/ 369755 w 959509"/>
                  <a:gd name="connsiteY12" fmla="*/ 35789 h 174864"/>
                  <a:gd name="connsiteX13" fmla="*/ 419695 w 959509"/>
                  <a:gd name="connsiteY13" fmla="*/ 63150 h 174864"/>
                  <a:gd name="connsiteX14" fmla="*/ 472871 w 959509"/>
                  <a:gd name="connsiteY14" fmla="*/ 39959 h 174864"/>
                  <a:gd name="connsiteX15" fmla="*/ 540141 w 959509"/>
                  <a:gd name="connsiteY15" fmla="*/ 96299 h 174864"/>
                  <a:gd name="connsiteX16" fmla="*/ 624310 w 959509"/>
                  <a:gd name="connsiteY16" fmla="*/ 43087 h 174864"/>
                  <a:gd name="connsiteX17" fmla="*/ 665765 w 959509"/>
                  <a:gd name="connsiteY17" fmla="*/ 31618 h 174864"/>
                  <a:gd name="connsiteX18" fmla="*/ 726455 w 959509"/>
                  <a:gd name="connsiteY18" fmla="*/ 74439 h 174864"/>
                  <a:gd name="connsiteX19" fmla="*/ 764027 w 959509"/>
                  <a:gd name="connsiteY19" fmla="*/ 96911 h 174864"/>
                  <a:gd name="connsiteX20" fmla="*/ 818821 w 959509"/>
                  <a:gd name="connsiteY20" fmla="*/ 63330 h 174864"/>
                  <a:gd name="connsiteX21" fmla="*/ 862541 w 959509"/>
                  <a:gd name="connsiteY21" fmla="*/ 39276 h 174864"/>
                  <a:gd name="connsiteX22" fmla="*/ 886199 w 959509"/>
                  <a:gd name="connsiteY22" fmla="*/ 46899 h 174864"/>
                  <a:gd name="connsiteX23" fmla="*/ 921542 w 959509"/>
                  <a:gd name="connsiteY23" fmla="*/ 68471 h 174864"/>
                  <a:gd name="connsiteX24" fmla="*/ 959509 w 959509"/>
                  <a:gd name="connsiteY24" fmla="*/ 34854 h 17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59509" h="174864">
                    <a:moveTo>
                      <a:pt x="959509" y="34854"/>
                    </a:moveTo>
                    <a:lnTo>
                      <a:pt x="938872" y="169502"/>
                    </a:lnTo>
                    <a:cubicBezTo>
                      <a:pt x="938357" y="172939"/>
                      <a:pt x="935154" y="175308"/>
                      <a:pt x="931717" y="174794"/>
                    </a:cubicBezTo>
                    <a:cubicBezTo>
                      <a:pt x="931706" y="174791"/>
                      <a:pt x="931691" y="174791"/>
                      <a:pt x="931681" y="174787"/>
                    </a:cubicBezTo>
                    <a:lnTo>
                      <a:pt x="5325" y="32984"/>
                    </a:lnTo>
                    <a:cubicBezTo>
                      <a:pt x="1892" y="32449"/>
                      <a:pt x="-460" y="29234"/>
                      <a:pt x="76" y="25801"/>
                    </a:cubicBezTo>
                    <a:cubicBezTo>
                      <a:pt x="76" y="25797"/>
                      <a:pt x="76" y="25797"/>
                      <a:pt x="76" y="25794"/>
                    </a:cubicBezTo>
                    <a:lnTo>
                      <a:pt x="1119" y="18854"/>
                    </a:lnTo>
                    <a:cubicBezTo>
                      <a:pt x="2449" y="17596"/>
                      <a:pt x="24273" y="-3006"/>
                      <a:pt x="46421" y="374"/>
                    </a:cubicBezTo>
                    <a:cubicBezTo>
                      <a:pt x="69324" y="3969"/>
                      <a:pt x="69395" y="24391"/>
                      <a:pt x="101323" y="29137"/>
                    </a:cubicBezTo>
                    <a:cubicBezTo>
                      <a:pt x="133250" y="33883"/>
                      <a:pt x="142562" y="8751"/>
                      <a:pt x="187864" y="15690"/>
                    </a:cubicBezTo>
                    <a:cubicBezTo>
                      <a:pt x="233166" y="22630"/>
                      <a:pt x="233022" y="54305"/>
                      <a:pt x="279870" y="61496"/>
                    </a:cubicBezTo>
                    <a:cubicBezTo>
                      <a:pt x="326718" y="68687"/>
                      <a:pt x="336390" y="30683"/>
                      <a:pt x="369755" y="35789"/>
                    </a:cubicBezTo>
                    <a:cubicBezTo>
                      <a:pt x="403121" y="40894"/>
                      <a:pt x="400784" y="60273"/>
                      <a:pt x="419695" y="63150"/>
                    </a:cubicBezTo>
                    <a:cubicBezTo>
                      <a:pt x="438607" y="66026"/>
                      <a:pt x="449609" y="36400"/>
                      <a:pt x="472871" y="39959"/>
                    </a:cubicBezTo>
                    <a:cubicBezTo>
                      <a:pt x="496134" y="43519"/>
                      <a:pt x="513931" y="92273"/>
                      <a:pt x="540141" y="96299"/>
                    </a:cubicBezTo>
                    <a:cubicBezTo>
                      <a:pt x="558550" y="99104"/>
                      <a:pt x="591088" y="62646"/>
                      <a:pt x="624310" y="43087"/>
                    </a:cubicBezTo>
                    <a:cubicBezTo>
                      <a:pt x="638332" y="34818"/>
                      <a:pt x="652534" y="29569"/>
                      <a:pt x="665765" y="31618"/>
                    </a:cubicBezTo>
                    <a:cubicBezTo>
                      <a:pt x="693126" y="35789"/>
                      <a:pt x="709089" y="57145"/>
                      <a:pt x="726455" y="74439"/>
                    </a:cubicBezTo>
                    <a:cubicBezTo>
                      <a:pt x="737241" y="85226"/>
                      <a:pt x="748855" y="94574"/>
                      <a:pt x="764027" y="96911"/>
                    </a:cubicBezTo>
                    <a:cubicBezTo>
                      <a:pt x="785600" y="100218"/>
                      <a:pt x="802174" y="80587"/>
                      <a:pt x="818821" y="63330"/>
                    </a:cubicBezTo>
                    <a:cubicBezTo>
                      <a:pt x="832340" y="49271"/>
                      <a:pt x="845966" y="36759"/>
                      <a:pt x="862541" y="39276"/>
                    </a:cubicBezTo>
                    <a:cubicBezTo>
                      <a:pt x="870832" y="40330"/>
                      <a:pt x="878853" y="42915"/>
                      <a:pt x="886199" y="46899"/>
                    </a:cubicBezTo>
                    <a:cubicBezTo>
                      <a:pt x="900580" y="54952"/>
                      <a:pt x="904356" y="65810"/>
                      <a:pt x="921542" y="68471"/>
                    </a:cubicBezTo>
                    <a:cubicBezTo>
                      <a:pt x="942215" y="71743"/>
                      <a:pt x="959509" y="34854"/>
                      <a:pt x="959509" y="34854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id="{51C1CE16-24CC-4702-999E-E40A8C1F9772}"/>
                  </a:ext>
                </a:extLst>
              </p:cNvPr>
              <p:cNvSpPr/>
              <p:nvPr/>
            </p:nvSpPr>
            <p:spPr>
              <a:xfrm>
                <a:off x="9761563" y="4383688"/>
                <a:ext cx="67471" cy="25363"/>
              </a:xfrm>
              <a:custGeom>
                <a:avLst/>
                <a:gdLst>
                  <a:gd name="connsiteX0" fmla="*/ 57273 w 67471"/>
                  <a:gd name="connsiteY0" fmla="*/ 25268 h 25363"/>
                  <a:gd name="connsiteX1" fmla="*/ 7513 w 67471"/>
                  <a:gd name="connsiteY1" fmla="*/ 17646 h 25363"/>
                  <a:gd name="connsiteX2" fmla="*/ 102 w 67471"/>
                  <a:gd name="connsiteY2" fmla="*/ 7568 h 25363"/>
                  <a:gd name="connsiteX3" fmla="*/ 106 w 67471"/>
                  <a:gd name="connsiteY3" fmla="*/ 7543 h 25363"/>
                  <a:gd name="connsiteX4" fmla="*/ 106 w 67471"/>
                  <a:gd name="connsiteY4" fmla="*/ 7543 h 25363"/>
                  <a:gd name="connsiteX5" fmla="*/ 10209 w 67471"/>
                  <a:gd name="connsiteY5" fmla="*/ 100 h 25363"/>
                  <a:gd name="connsiteX6" fmla="*/ 59934 w 67471"/>
                  <a:gd name="connsiteY6" fmla="*/ 7723 h 25363"/>
                  <a:gd name="connsiteX7" fmla="*/ 67376 w 67471"/>
                  <a:gd name="connsiteY7" fmla="*/ 17826 h 25363"/>
                  <a:gd name="connsiteX8" fmla="*/ 67376 w 67471"/>
                  <a:gd name="connsiteY8" fmla="*/ 17826 h 25363"/>
                  <a:gd name="connsiteX9" fmla="*/ 57273 w 67471"/>
                  <a:gd name="connsiteY9" fmla="*/ 25268 h 2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471" h="25363">
                    <a:moveTo>
                      <a:pt x="57273" y="25268"/>
                    </a:moveTo>
                    <a:lnTo>
                      <a:pt x="7513" y="17646"/>
                    </a:lnTo>
                    <a:cubicBezTo>
                      <a:pt x="2684" y="16909"/>
                      <a:pt x="-635" y="12397"/>
                      <a:pt x="102" y="7568"/>
                    </a:cubicBezTo>
                    <a:cubicBezTo>
                      <a:pt x="102" y="7561"/>
                      <a:pt x="106" y="7550"/>
                      <a:pt x="106" y="7543"/>
                    </a:cubicBezTo>
                    <a:lnTo>
                      <a:pt x="106" y="7543"/>
                    </a:lnTo>
                    <a:cubicBezTo>
                      <a:pt x="843" y="2700"/>
                      <a:pt x="5366" y="-630"/>
                      <a:pt x="10209" y="100"/>
                    </a:cubicBezTo>
                    <a:lnTo>
                      <a:pt x="59934" y="7723"/>
                    </a:lnTo>
                    <a:cubicBezTo>
                      <a:pt x="64766" y="8478"/>
                      <a:pt x="68084" y="12986"/>
                      <a:pt x="67376" y="17826"/>
                    </a:cubicBezTo>
                    <a:lnTo>
                      <a:pt x="67376" y="17826"/>
                    </a:lnTo>
                    <a:cubicBezTo>
                      <a:pt x="66621" y="22658"/>
                      <a:pt x="62112" y="25976"/>
                      <a:pt x="57273" y="25268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6BF24586-9D71-4166-91B2-722170FC0458}"/>
                  </a:ext>
                </a:extLst>
              </p:cNvPr>
              <p:cNvSpPr/>
              <p:nvPr/>
            </p:nvSpPr>
            <p:spPr>
              <a:xfrm>
                <a:off x="9837231" y="4395338"/>
                <a:ext cx="67664" cy="25293"/>
              </a:xfrm>
              <a:custGeom>
                <a:avLst/>
                <a:gdLst>
                  <a:gd name="connsiteX0" fmla="*/ 9074 w 67664"/>
                  <a:gd name="connsiteY0" fmla="*/ 3586 h 25293"/>
                  <a:gd name="connsiteX1" fmla="*/ 9865 w 67664"/>
                  <a:gd name="connsiteY1" fmla="*/ 3586 h 25293"/>
                  <a:gd name="connsiteX2" fmla="*/ 59625 w 67664"/>
                  <a:gd name="connsiteY2" fmla="*/ 11209 h 25293"/>
                  <a:gd name="connsiteX3" fmla="*/ 63221 w 67664"/>
                  <a:gd name="connsiteY3" fmla="*/ 13294 h 25293"/>
                  <a:gd name="connsiteX4" fmla="*/ 64192 w 67664"/>
                  <a:gd name="connsiteY4" fmla="*/ 17213 h 25293"/>
                  <a:gd name="connsiteX5" fmla="*/ 58978 w 67664"/>
                  <a:gd name="connsiteY5" fmla="*/ 21707 h 25293"/>
                  <a:gd name="connsiteX6" fmla="*/ 58151 w 67664"/>
                  <a:gd name="connsiteY6" fmla="*/ 21707 h 25293"/>
                  <a:gd name="connsiteX7" fmla="*/ 8427 w 67664"/>
                  <a:gd name="connsiteY7" fmla="*/ 14085 h 25293"/>
                  <a:gd name="connsiteX8" fmla="*/ 4831 w 67664"/>
                  <a:gd name="connsiteY8" fmla="*/ 12000 h 25293"/>
                  <a:gd name="connsiteX9" fmla="*/ 5917 w 67664"/>
                  <a:gd name="connsiteY9" fmla="*/ 4658 h 25293"/>
                  <a:gd name="connsiteX10" fmla="*/ 9074 w 67664"/>
                  <a:gd name="connsiteY10" fmla="*/ 3622 h 25293"/>
                  <a:gd name="connsiteX11" fmla="*/ 9074 w 67664"/>
                  <a:gd name="connsiteY11" fmla="*/ 27 h 25293"/>
                  <a:gd name="connsiteX12" fmla="*/ 3 w 67664"/>
                  <a:gd name="connsiteY12" fmla="*/ 8642 h 25293"/>
                  <a:gd name="connsiteX13" fmla="*/ 7744 w 67664"/>
                  <a:gd name="connsiteY13" fmla="*/ 17644 h 25293"/>
                  <a:gd name="connsiteX14" fmla="*/ 57468 w 67664"/>
                  <a:gd name="connsiteY14" fmla="*/ 25267 h 25293"/>
                  <a:gd name="connsiteX15" fmla="*/ 58834 w 67664"/>
                  <a:gd name="connsiteY15" fmla="*/ 25267 h 25293"/>
                  <a:gd name="connsiteX16" fmla="*/ 67665 w 67664"/>
                  <a:gd name="connsiteY16" fmla="*/ 16336 h 25293"/>
                  <a:gd name="connsiteX17" fmla="*/ 60165 w 67664"/>
                  <a:gd name="connsiteY17" fmla="*/ 7613 h 25293"/>
                  <a:gd name="connsiteX18" fmla="*/ 10404 w 67664"/>
                  <a:gd name="connsiteY18" fmla="*/ 27 h 25293"/>
                  <a:gd name="connsiteX19" fmla="*/ 9074 w 67664"/>
                  <a:gd name="connsiteY19" fmla="*/ 27 h 2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664" h="25293">
                    <a:moveTo>
                      <a:pt x="9074" y="3586"/>
                    </a:moveTo>
                    <a:lnTo>
                      <a:pt x="9865" y="3586"/>
                    </a:lnTo>
                    <a:lnTo>
                      <a:pt x="59625" y="11209"/>
                    </a:lnTo>
                    <a:cubicBezTo>
                      <a:pt x="61056" y="11392"/>
                      <a:pt x="62351" y="12143"/>
                      <a:pt x="63221" y="13294"/>
                    </a:cubicBezTo>
                    <a:cubicBezTo>
                      <a:pt x="64037" y="14427"/>
                      <a:pt x="64382" y="15829"/>
                      <a:pt x="64192" y="17213"/>
                    </a:cubicBezTo>
                    <a:cubicBezTo>
                      <a:pt x="63775" y="19777"/>
                      <a:pt x="61574" y="21671"/>
                      <a:pt x="58978" y="21707"/>
                    </a:cubicBezTo>
                    <a:lnTo>
                      <a:pt x="58151" y="21707"/>
                    </a:lnTo>
                    <a:lnTo>
                      <a:pt x="8427" y="14085"/>
                    </a:lnTo>
                    <a:cubicBezTo>
                      <a:pt x="6989" y="13927"/>
                      <a:pt x="5684" y="13168"/>
                      <a:pt x="4831" y="12000"/>
                    </a:cubicBezTo>
                    <a:cubicBezTo>
                      <a:pt x="3102" y="9670"/>
                      <a:pt x="3591" y="6384"/>
                      <a:pt x="5917" y="4658"/>
                    </a:cubicBezTo>
                    <a:cubicBezTo>
                      <a:pt x="6831" y="3978"/>
                      <a:pt x="7938" y="3615"/>
                      <a:pt x="9074" y="3622"/>
                    </a:cubicBezTo>
                    <a:moveTo>
                      <a:pt x="9074" y="27"/>
                    </a:moveTo>
                    <a:cubicBezTo>
                      <a:pt x="4191" y="-99"/>
                      <a:pt x="129" y="3759"/>
                      <a:pt x="3" y="8642"/>
                    </a:cubicBezTo>
                    <a:cubicBezTo>
                      <a:pt x="-112" y="13186"/>
                      <a:pt x="3235" y="17076"/>
                      <a:pt x="7744" y="17644"/>
                    </a:cubicBezTo>
                    <a:lnTo>
                      <a:pt x="57468" y="25267"/>
                    </a:lnTo>
                    <a:cubicBezTo>
                      <a:pt x="57921" y="25303"/>
                      <a:pt x="58381" y="25303"/>
                      <a:pt x="58834" y="25267"/>
                    </a:cubicBezTo>
                    <a:cubicBezTo>
                      <a:pt x="63739" y="25242"/>
                      <a:pt x="67694" y="21243"/>
                      <a:pt x="67665" y="16336"/>
                    </a:cubicBezTo>
                    <a:cubicBezTo>
                      <a:pt x="67643" y="11985"/>
                      <a:pt x="64465" y="8289"/>
                      <a:pt x="60165" y="7613"/>
                    </a:cubicBezTo>
                    <a:lnTo>
                      <a:pt x="10404" y="27"/>
                    </a:lnTo>
                    <a:cubicBezTo>
                      <a:pt x="9962" y="-9"/>
                      <a:pt x="9516" y="-9"/>
                      <a:pt x="9074" y="27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id="{A660615B-956B-4375-B54B-7EE590EF1D07}"/>
                  </a:ext>
                </a:extLst>
              </p:cNvPr>
              <p:cNvSpPr/>
              <p:nvPr/>
            </p:nvSpPr>
            <p:spPr>
              <a:xfrm>
                <a:off x="9912878" y="4406952"/>
                <a:ext cx="67664" cy="25293"/>
              </a:xfrm>
              <a:custGeom>
                <a:avLst/>
                <a:gdLst>
                  <a:gd name="connsiteX0" fmla="*/ 9290 w 67664"/>
                  <a:gd name="connsiteY0" fmla="*/ 3586 h 25293"/>
                  <a:gd name="connsiteX1" fmla="*/ 10045 w 67664"/>
                  <a:gd name="connsiteY1" fmla="*/ 3586 h 25293"/>
                  <a:gd name="connsiteX2" fmla="*/ 59769 w 67664"/>
                  <a:gd name="connsiteY2" fmla="*/ 11209 h 25293"/>
                  <a:gd name="connsiteX3" fmla="*/ 64116 w 67664"/>
                  <a:gd name="connsiteY3" fmla="*/ 17289 h 25293"/>
                  <a:gd name="connsiteX4" fmla="*/ 58978 w 67664"/>
                  <a:gd name="connsiteY4" fmla="*/ 21707 h 25293"/>
                  <a:gd name="connsiteX5" fmla="*/ 58187 w 67664"/>
                  <a:gd name="connsiteY5" fmla="*/ 21707 h 25293"/>
                  <a:gd name="connsiteX6" fmla="*/ 8427 w 67664"/>
                  <a:gd name="connsiteY6" fmla="*/ 14085 h 25293"/>
                  <a:gd name="connsiteX7" fmla="*/ 4832 w 67664"/>
                  <a:gd name="connsiteY7" fmla="*/ 12000 h 25293"/>
                  <a:gd name="connsiteX8" fmla="*/ 3897 w 67664"/>
                  <a:gd name="connsiteY8" fmla="*/ 8081 h 25293"/>
                  <a:gd name="connsiteX9" fmla="*/ 9074 w 67664"/>
                  <a:gd name="connsiteY9" fmla="*/ 3622 h 25293"/>
                  <a:gd name="connsiteX10" fmla="*/ 9074 w 67664"/>
                  <a:gd name="connsiteY10" fmla="*/ 27 h 25293"/>
                  <a:gd name="connsiteX11" fmla="*/ 3 w 67664"/>
                  <a:gd name="connsiteY11" fmla="*/ 8642 h 25293"/>
                  <a:gd name="connsiteX12" fmla="*/ 7744 w 67664"/>
                  <a:gd name="connsiteY12" fmla="*/ 17644 h 25293"/>
                  <a:gd name="connsiteX13" fmla="*/ 57504 w 67664"/>
                  <a:gd name="connsiteY13" fmla="*/ 25267 h 25293"/>
                  <a:gd name="connsiteX14" fmla="*/ 58834 w 67664"/>
                  <a:gd name="connsiteY14" fmla="*/ 25267 h 25293"/>
                  <a:gd name="connsiteX15" fmla="*/ 67665 w 67664"/>
                  <a:gd name="connsiteY15" fmla="*/ 16336 h 25293"/>
                  <a:gd name="connsiteX16" fmla="*/ 60165 w 67664"/>
                  <a:gd name="connsiteY16" fmla="*/ 7613 h 25293"/>
                  <a:gd name="connsiteX17" fmla="*/ 10440 w 67664"/>
                  <a:gd name="connsiteY17" fmla="*/ 27 h 25293"/>
                  <a:gd name="connsiteX18" fmla="*/ 9074 w 67664"/>
                  <a:gd name="connsiteY18" fmla="*/ 27 h 2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664" h="25293">
                    <a:moveTo>
                      <a:pt x="9290" y="3586"/>
                    </a:moveTo>
                    <a:lnTo>
                      <a:pt x="10045" y="3586"/>
                    </a:lnTo>
                    <a:lnTo>
                      <a:pt x="59769" y="11209"/>
                    </a:lnTo>
                    <a:cubicBezTo>
                      <a:pt x="62649" y="11687"/>
                      <a:pt x="64594" y="14409"/>
                      <a:pt x="64116" y="17289"/>
                    </a:cubicBezTo>
                    <a:cubicBezTo>
                      <a:pt x="63699" y="19809"/>
                      <a:pt x="61535" y="21671"/>
                      <a:pt x="58978" y="21707"/>
                    </a:cubicBezTo>
                    <a:lnTo>
                      <a:pt x="58187" y="21707"/>
                    </a:lnTo>
                    <a:lnTo>
                      <a:pt x="8427" y="14085"/>
                    </a:lnTo>
                    <a:cubicBezTo>
                      <a:pt x="6996" y="13905"/>
                      <a:pt x="5698" y="13154"/>
                      <a:pt x="4832" y="12000"/>
                    </a:cubicBezTo>
                    <a:cubicBezTo>
                      <a:pt x="4008" y="10871"/>
                      <a:pt x="3670" y="9458"/>
                      <a:pt x="3897" y="8081"/>
                    </a:cubicBezTo>
                    <a:cubicBezTo>
                      <a:pt x="4299" y="5528"/>
                      <a:pt x="6489" y="3644"/>
                      <a:pt x="9074" y="3622"/>
                    </a:cubicBezTo>
                    <a:moveTo>
                      <a:pt x="9074" y="27"/>
                    </a:moveTo>
                    <a:cubicBezTo>
                      <a:pt x="4191" y="-99"/>
                      <a:pt x="129" y="3759"/>
                      <a:pt x="3" y="8642"/>
                    </a:cubicBezTo>
                    <a:cubicBezTo>
                      <a:pt x="-112" y="13186"/>
                      <a:pt x="3235" y="17076"/>
                      <a:pt x="7744" y="17644"/>
                    </a:cubicBezTo>
                    <a:lnTo>
                      <a:pt x="57504" y="25267"/>
                    </a:lnTo>
                    <a:cubicBezTo>
                      <a:pt x="57946" y="25303"/>
                      <a:pt x="58392" y="25303"/>
                      <a:pt x="58834" y="25267"/>
                    </a:cubicBezTo>
                    <a:cubicBezTo>
                      <a:pt x="63739" y="25242"/>
                      <a:pt x="67694" y="21243"/>
                      <a:pt x="67665" y="16336"/>
                    </a:cubicBezTo>
                    <a:cubicBezTo>
                      <a:pt x="67643" y="11985"/>
                      <a:pt x="64465" y="8289"/>
                      <a:pt x="60165" y="7613"/>
                    </a:cubicBezTo>
                    <a:lnTo>
                      <a:pt x="10440" y="27"/>
                    </a:lnTo>
                    <a:cubicBezTo>
                      <a:pt x="9987" y="-9"/>
                      <a:pt x="9527" y="-9"/>
                      <a:pt x="9074" y="27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:a16="http://schemas.microsoft.com/office/drawing/2014/main" id="{27F4E6FF-A015-4B8D-87C4-46506EAFFD51}"/>
                  </a:ext>
                </a:extLst>
              </p:cNvPr>
              <p:cNvSpPr/>
              <p:nvPr/>
            </p:nvSpPr>
            <p:spPr>
              <a:xfrm>
                <a:off x="10675549" y="4520809"/>
                <a:ext cx="21931" cy="21896"/>
              </a:xfrm>
              <a:custGeom>
                <a:avLst/>
                <a:gdLst>
                  <a:gd name="connsiteX0" fmla="*/ 21321 w 21931"/>
                  <a:gd name="connsiteY0" fmla="*/ 14525 h 21896"/>
                  <a:gd name="connsiteX1" fmla="*/ 21932 w 21931"/>
                  <a:gd name="connsiteY1" fmla="*/ 10642 h 21896"/>
                  <a:gd name="connsiteX2" fmla="*/ 19056 w 21931"/>
                  <a:gd name="connsiteY2" fmla="*/ 9959 h 21896"/>
                  <a:gd name="connsiteX3" fmla="*/ 18588 w 21931"/>
                  <a:gd name="connsiteY3" fmla="*/ 8090 h 21896"/>
                  <a:gd name="connsiteX4" fmla="*/ 20817 w 21931"/>
                  <a:gd name="connsiteY4" fmla="*/ 6148 h 21896"/>
                  <a:gd name="connsiteX5" fmla="*/ 18516 w 21931"/>
                  <a:gd name="connsiteY5" fmla="*/ 2984 h 21896"/>
                  <a:gd name="connsiteX6" fmla="*/ 15964 w 21931"/>
                  <a:gd name="connsiteY6" fmla="*/ 4530 h 21896"/>
                  <a:gd name="connsiteX7" fmla="*/ 14346 w 21931"/>
                  <a:gd name="connsiteY7" fmla="*/ 3524 h 21896"/>
                  <a:gd name="connsiteX8" fmla="*/ 14525 w 21931"/>
                  <a:gd name="connsiteY8" fmla="*/ 575 h 21896"/>
                  <a:gd name="connsiteX9" fmla="*/ 10642 w 21931"/>
                  <a:gd name="connsiteY9" fmla="*/ 0 h 21896"/>
                  <a:gd name="connsiteX10" fmla="*/ 9959 w 21931"/>
                  <a:gd name="connsiteY10" fmla="*/ 2876 h 21896"/>
                  <a:gd name="connsiteX11" fmla="*/ 8126 w 21931"/>
                  <a:gd name="connsiteY11" fmla="*/ 3308 h 21896"/>
                  <a:gd name="connsiteX12" fmla="*/ 6148 w 21931"/>
                  <a:gd name="connsiteY12" fmla="*/ 1079 h 21896"/>
                  <a:gd name="connsiteX13" fmla="*/ 2984 w 21931"/>
                  <a:gd name="connsiteY13" fmla="*/ 3416 h 21896"/>
                  <a:gd name="connsiteX14" fmla="*/ 4530 w 21931"/>
                  <a:gd name="connsiteY14" fmla="*/ 5932 h 21896"/>
                  <a:gd name="connsiteX15" fmla="*/ 3560 w 21931"/>
                  <a:gd name="connsiteY15" fmla="*/ 7586 h 21896"/>
                  <a:gd name="connsiteX16" fmla="*/ 611 w 21931"/>
                  <a:gd name="connsiteY16" fmla="*/ 7371 h 21896"/>
                  <a:gd name="connsiteX17" fmla="*/ 0 w 21931"/>
                  <a:gd name="connsiteY17" fmla="*/ 11254 h 21896"/>
                  <a:gd name="connsiteX18" fmla="*/ 2876 w 21931"/>
                  <a:gd name="connsiteY18" fmla="*/ 11973 h 21896"/>
                  <a:gd name="connsiteX19" fmla="*/ 3344 w 21931"/>
                  <a:gd name="connsiteY19" fmla="*/ 13806 h 21896"/>
                  <a:gd name="connsiteX20" fmla="*/ 1115 w 21931"/>
                  <a:gd name="connsiteY20" fmla="*/ 15748 h 21896"/>
                  <a:gd name="connsiteX21" fmla="*/ 3452 w 21931"/>
                  <a:gd name="connsiteY21" fmla="*/ 18912 h 21896"/>
                  <a:gd name="connsiteX22" fmla="*/ 5968 w 21931"/>
                  <a:gd name="connsiteY22" fmla="*/ 17366 h 21896"/>
                  <a:gd name="connsiteX23" fmla="*/ 7586 w 21931"/>
                  <a:gd name="connsiteY23" fmla="*/ 18373 h 21896"/>
                  <a:gd name="connsiteX24" fmla="*/ 7407 w 21931"/>
                  <a:gd name="connsiteY24" fmla="*/ 21321 h 21896"/>
                  <a:gd name="connsiteX25" fmla="*/ 11290 w 21931"/>
                  <a:gd name="connsiteY25" fmla="*/ 21896 h 21896"/>
                  <a:gd name="connsiteX26" fmla="*/ 11973 w 21931"/>
                  <a:gd name="connsiteY26" fmla="*/ 19056 h 21896"/>
                  <a:gd name="connsiteX27" fmla="*/ 13842 w 21931"/>
                  <a:gd name="connsiteY27" fmla="*/ 18588 h 21896"/>
                  <a:gd name="connsiteX28" fmla="*/ 15784 w 21931"/>
                  <a:gd name="connsiteY28" fmla="*/ 20817 h 21896"/>
                  <a:gd name="connsiteX29" fmla="*/ 18948 w 21931"/>
                  <a:gd name="connsiteY29" fmla="*/ 18480 h 21896"/>
                  <a:gd name="connsiteX30" fmla="*/ 17402 w 21931"/>
                  <a:gd name="connsiteY30" fmla="*/ 15964 h 21896"/>
                  <a:gd name="connsiteX31" fmla="*/ 18373 w 21931"/>
                  <a:gd name="connsiteY31" fmla="*/ 14346 h 21896"/>
                  <a:gd name="connsiteX32" fmla="*/ 10283 w 21931"/>
                  <a:gd name="connsiteY32" fmla="*/ 15460 h 21896"/>
                  <a:gd name="connsiteX33" fmla="*/ 6472 w 21931"/>
                  <a:gd name="connsiteY33" fmla="*/ 10247 h 21896"/>
                  <a:gd name="connsiteX34" fmla="*/ 11685 w 21931"/>
                  <a:gd name="connsiteY34" fmla="*/ 6436 h 21896"/>
                  <a:gd name="connsiteX35" fmla="*/ 15496 w 21931"/>
                  <a:gd name="connsiteY35" fmla="*/ 11649 h 21896"/>
                  <a:gd name="connsiteX36" fmla="*/ 10283 w 21931"/>
                  <a:gd name="connsiteY36" fmla="*/ 15460 h 21896"/>
                  <a:gd name="connsiteX37" fmla="*/ 10283 w 21931"/>
                  <a:gd name="connsiteY37" fmla="*/ 15460 h 21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1931" h="21896">
                    <a:moveTo>
                      <a:pt x="21321" y="14525"/>
                    </a:moveTo>
                    <a:lnTo>
                      <a:pt x="21932" y="10642"/>
                    </a:lnTo>
                    <a:lnTo>
                      <a:pt x="19056" y="9959"/>
                    </a:lnTo>
                    <a:cubicBezTo>
                      <a:pt x="18991" y="9316"/>
                      <a:pt x="18833" y="8686"/>
                      <a:pt x="18588" y="8090"/>
                    </a:cubicBezTo>
                    <a:lnTo>
                      <a:pt x="20817" y="6148"/>
                    </a:lnTo>
                    <a:lnTo>
                      <a:pt x="18516" y="2984"/>
                    </a:lnTo>
                    <a:lnTo>
                      <a:pt x="15964" y="4530"/>
                    </a:lnTo>
                    <a:cubicBezTo>
                      <a:pt x="15464" y="4131"/>
                      <a:pt x="14921" y="3793"/>
                      <a:pt x="14346" y="3524"/>
                    </a:cubicBezTo>
                    <a:lnTo>
                      <a:pt x="14525" y="575"/>
                    </a:lnTo>
                    <a:lnTo>
                      <a:pt x="10642" y="0"/>
                    </a:lnTo>
                    <a:lnTo>
                      <a:pt x="9959" y="2876"/>
                    </a:lnTo>
                    <a:cubicBezTo>
                      <a:pt x="9334" y="2945"/>
                      <a:pt x="8715" y="3088"/>
                      <a:pt x="8126" y="3308"/>
                    </a:cubicBezTo>
                    <a:lnTo>
                      <a:pt x="6148" y="1079"/>
                    </a:lnTo>
                    <a:lnTo>
                      <a:pt x="2984" y="3416"/>
                    </a:lnTo>
                    <a:lnTo>
                      <a:pt x="4530" y="5932"/>
                    </a:lnTo>
                    <a:cubicBezTo>
                      <a:pt x="4131" y="6436"/>
                      <a:pt x="3804" y="6993"/>
                      <a:pt x="3560" y="7586"/>
                    </a:cubicBezTo>
                    <a:lnTo>
                      <a:pt x="611" y="7371"/>
                    </a:lnTo>
                    <a:lnTo>
                      <a:pt x="0" y="11254"/>
                    </a:lnTo>
                    <a:lnTo>
                      <a:pt x="2876" y="11973"/>
                    </a:lnTo>
                    <a:cubicBezTo>
                      <a:pt x="2941" y="12602"/>
                      <a:pt x="3099" y="13220"/>
                      <a:pt x="3344" y="13806"/>
                    </a:cubicBezTo>
                    <a:lnTo>
                      <a:pt x="1115" y="15748"/>
                    </a:lnTo>
                    <a:lnTo>
                      <a:pt x="3452" y="18912"/>
                    </a:lnTo>
                    <a:lnTo>
                      <a:pt x="5968" y="17366"/>
                    </a:lnTo>
                    <a:cubicBezTo>
                      <a:pt x="6472" y="17754"/>
                      <a:pt x="7015" y="18092"/>
                      <a:pt x="7586" y="18373"/>
                    </a:cubicBezTo>
                    <a:lnTo>
                      <a:pt x="7407" y="21321"/>
                    </a:lnTo>
                    <a:lnTo>
                      <a:pt x="11290" y="21896"/>
                    </a:lnTo>
                    <a:lnTo>
                      <a:pt x="11973" y="19056"/>
                    </a:lnTo>
                    <a:cubicBezTo>
                      <a:pt x="12609" y="18955"/>
                      <a:pt x="13235" y="18800"/>
                      <a:pt x="13842" y="18588"/>
                    </a:cubicBezTo>
                    <a:lnTo>
                      <a:pt x="15784" y="20817"/>
                    </a:lnTo>
                    <a:lnTo>
                      <a:pt x="18948" y="18480"/>
                    </a:lnTo>
                    <a:lnTo>
                      <a:pt x="17402" y="15964"/>
                    </a:lnTo>
                    <a:cubicBezTo>
                      <a:pt x="17794" y="15467"/>
                      <a:pt x="18117" y="14925"/>
                      <a:pt x="18373" y="14346"/>
                    </a:cubicBezTo>
                    <a:close/>
                    <a:moveTo>
                      <a:pt x="10283" y="15460"/>
                    </a:moveTo>
                    <a:cubicBezTo>
                      <a:pt x="7791" y="15072"/>
                      <a:pt x="6083" y="12739"/>
                      <a:pt x="6472" y="10247"/>
                    </a:cubicBezTo>
                    <a:cubicBezTo>
                      <a:pt x="6860" y="7755"/>
                      <a:pt x="9193" y="6047"/>
                      <a:pt x="11685" y="6436"/>
                    </a:cubicBezTo>
                    <a:cubicBezTo>
                      <a:pt x="14177" y="6824"/>
                      <a:pt x="15884" y="9158"/>
                      <a:pt x="15496" y="11649"/>
                    </a:cubicBezTo>
                    <a:cubicBezTo>
                      <a:pt x="15108" y="14141"/>
                      <a:pt x="12774" y="15849"/>
                      <a:pt x="10283" y="15460"/>
                    </a:cubicBezTo>
                    <a:cubicBezTo>
                      <a:pt x="10283" y="15460"/>
                      <a:pt x="10283" y="15460"/>
                      <a:pt x="10283" y="1546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:a16="http://schemas.microsoft.com/office/drawing/2014/main" id="{9105521A-F873-4DEF-B7DC-9902D26BD6F5}"/>
                  </a:ext>
                </a:extLst>
              </p:cNvPr>
              <p:cNvSpPr/>
              <p:nvPr/>
            </p:nvSpPr>
            <p:spPr>
              <a:xfrm rot="522001">
                <a:off x="10121192" y="4961924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:a16="http://schemas.microsoft.com/office/drawing/2014/main" id="{76DF70A2-56EA-47AE-82A7-3AD6C4C0BC67}"/>
                  </a:ext>
                </a:extLst>
              </p:cNvPr>
              <p:cNvSpPr/>
              <p:nvPr/>
            </p:nvSpPr>
            <p:spPr>
              <a:xfrm rot="522001">
                <a:off x="10122526" y="4973587"/>
                <a:ext cx="10714" cy="36205"/>
              </a:xfrm>
              <a:custGeom>
                <a:avLst/>
                <a:gdLst>
                  <a:gd name="connsiteX0" fmla="*/ 0 w 10714"/>
                  <a:gd name="connsiteY0" fmla="*/ 0 h 36205"/>
                  <a:gd name="connsiteX1" fmla="*/ 10714 w 10714"/>
                  <a:gd name="connsiteY1" fmla="*/ 0 h 36205"/>
                  <a:gd name="connsiteX2" fmla="*/ 10714 w 10714"/>
                  <a:gd name="connsiteY2" fmla="*/ 36206 h 36205"/>
                  <a:gd name="connsiteX3" fmla="*/ 0 w 10714"/>
                  <a:gd name="connsiteY3" fmla="*/ 36206 h 3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05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06"/>
                    </a:lnTo>
                    <a:lnTo>
                      <a:pt x="0" y="36206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:a16="http://schemas.microsoft.com/office/drawing/2014/main" id="{2063C69E-1D1D-46E7-8637-5CE8DB0DE1CC}"/>
                  </a:ext>
                </a:extLst>
              </p:cNvPr>
              <p:cNvSpPr/>
              <p:nvPr/>
            </p:nvSpPr>
            <p:spPr>
              <a:xfrm rot="522001">
                <a:off x="10094486" y="4977438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4" name="任意多边形: 形状 433">
                <a:extLst>
                  <a:ext uri="{FF2B5EF4-FFF2-40B4-BE49-F238E27FC236}">
                    <a16:creationId xmlns:a16="http://schemas.microsoft.com/office/drawing/2014/main" id="{13077BEA-E152-4791-81E5-FBF64AA13EA8}"/>
                  </a:ext>
                </a:extLst>
              </p:cNvPr>
              <p:cNvSpPr/>
              <p:nvPr/>
            </p:nvSpPr>
            <p:spPr>
              <a:xfrm rot="-4877999">
                <a:off x="10081638" y="5010471"/>
                <a:ext cx="36241" cy="10714"/>
              </a:xfrm>
              <a:custGeom>
                <a:avLst/>
                <a:gdLst>
                  <a:gd name="connsiteX0" fmla="*/ 0 w 36241"/>
                  <a:gd name="connsiteY0" fmla="*/ 0 h 10714"/>
                  <a:gd name="connsiteX1" fmla="*/ 36242 w 36241"/>
                  <a:gd name="connsiteY1" fmla="*/ 0 h 10714"/>
                  <a:gd name="connsiteX2" fmla="*/ 36242 w 36241"/>
                  <a:gd name="connsiteY2" fmla="*/ 10714 h 10714"/>
                  <a:gd name="connsiteX3" fmla="*/ 0 w 36241"/>
                  <a:gd name="connsiteY3" fmla="*/ 10714 h 1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241" h="10714">
                    <a:moveTo>
                      <a:pt x="0" y="0"/>
                    </a:moveTo>
                    <a:lnTo>
                      <a:pt x="36242" y="0"/>
                    </a:lnTo>
                    <a:lnTo>
                      <a:pt x="36242" y="10714"/>
                    </a:lnTo>
                    <a:lnTo>
                      <a:pt x="0" y="10714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5" name="任意多边形: 形状 434">
                <a:extLst>
                  <a:ext uri="{FF2B5EF4-FFF2-40B4-BE49-F238E27FC236}">
                    <a16:creationId xmlns:a16="http://schemas.microsoft.com/office/drawing/2014/main" id="{BD415217-1E83-4332-96F0-CD8E24E8FC58}"/>
                  </a:ext>
                </a:extLst>
              </p:cNvPr>
              <p:cNvSpPr/>
              <p:nvPr/>
            </p:nvSpPr>
            <p:spPr>
              <a:xfrm rot="516939">
                <a:off x="10075385" y="4959710"/>
                <a:ext cx="10728" cy="77041"/>
              </a:xfrm>
              <a:custGeom>
                <a:avLst/>
                <a:gdLst>
                  <a:gd name="connsiteX0" fmla="*/ 1 w 10728"/>
                  <a:gd name="connsiteY0" fmla="*/ 0 h 77041"/>
                  <a:gd name="connsiteX1" fmla="*/ 10729 w 10728"/>
                  <a:gd name="connsiteY1" fmla="*/ 0 h 77041"/>
                  <a:gd name="connsiteX2" fmla="*/ 10729 w 10728"/>
                  <a:gd name="connsiteY2" fmla="*/ 77042 h 77041"/>
                  <a:gd name="connsiteX3" fmla="*/ 1 w 10728"/>
                  <a:gd name="connsiteY3" fmla="*/ 77042 h 7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8" h="77041">
                    <a:moveTo>
                      <a:pt x="1" y="0"/>
                    </a:moveTo>
                    <a:lnTo>
                      <a:pt x="10729" y="0"/>
                    </a:lnTo>
                    <a:lnTo>
                      <a:pt x="10729" y="77042"/>
                    </a:lnTo>
                    <a:lnTo>
                      <a:pt x="1" y="770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6" name="任意多边形: 形状 435">
                <a:extLst>
                  <a:ext uri="{FF2B5EF4-FFF2-40B4-BE49-F238E27FC236}">
                    <a16:creationId xmlns:a16="http://schemas.microsoft.com/office/drawing/2014/main" id="{F32C8EAF-90B9-4F3C-A5F2-D76F632E831E}"/>
                  </a:ext>
                </a:extLst>
              </p:cNvPr>
              <p:cNvSpPr/>
              <p:nvPr/>
            </p:nvSpPr>
            <p:spPr>
              <a:xfrm rot="522001">
                <a:off x="10071554" y="4988071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7" name="任意多边形: 形状 436">
                <a:extLst>
                  <a:ext uri="{FF2B5EF4-FFF2-40B4-BE49-F238E27FC236}">
                    <a16:creationId xmlns:a16="http://schemas.microsoft.com/office/drawing/2014/main" id="{D1E099D0-1479-4EBF-8A83-C0A770B63253}"/>
                  </a:ext>
                </a:extLst>
              </p:cNvPr>
              <p:cNvSpPr/>
              <p:nvPr/>
            </p:nvSpPr>
            <p:spPr>
              <a:xfrm rot="522001">
                <a:off x="10142715" y="4980566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8" name="任意多边形: 形状 437">
                <a:extLst>
                  <a:ext uri="{FF2B5EF4-FFF2-40B4-BE49-F238E27FC236}">
                    <a16:creationId xmlns:a16="http://schemas.microsoft.com/office/drawing/2014/main" id="{30374D23-5081-44EC-8340-6C1441962BF8}"/>
                  </a:ext>
                </a:extLst>
              </p:cNvPr>
              <p:cNvSpPr/>
              <p:nvPr/>
            </p:nvSpPr>
            <p:spPr>
              <a:xfrm rot="522001">
                <a:off x="10144082" y="4992228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94338BE8-B9B4-466A-8C9E-10008A6D785C}"/>
                  </a:ext>
                </a:extLst>
              </p:cNvPr>
              <p:cNvSpPr/>
              <p:nvPr/>
            </p:nvSpPr>
            <p:spPr>
              <a:xfrm rot="522001">
                <a:off x="10169952" y="4961714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id="{D4D1155D-F85A-456D-9C50-5DCB5FC0C9F1}"/>
                  </a:ext>
                </a:extLst>
              </p:cNvPr>
              <p:cNvSpPr/>
              <p:nvPr/>
            </p:nvSpPr>
            <p:spPr>
              <a:xfrm rot="522001">
                <a:off x="10171713" y="4970527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id="{CC7F4A5F-5354-4F9F-83B1-BECBE9DEB9CC}"/>
                  </a:ext>
                </a:extLst>
              </p:cNvPr>
              <p:cNvSpPr/>
              <p:nvPr/>
            </p:nvSpPr>
            <p:spPr>
              <a:xfrm rot="522001">
                <a:off x="10190786" y="4984981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id="{BAA69289-0C5E-497B-A310-80ED4DD3056C}"/>
                  </a:ext>
                </a:extLst>
              </p:cNvPr>
              <p:cNvSpPr/>
              <p:nvPr/>
            </p:nvSpPr>
            <p:spPr>
              <a:xfrm rot="522001">
                <a:off x="10193402" y="4988094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D36C12C9-0A4B-4B13-B5A2-A7A16A907099}"/>
                  </a:ext>
                </a:extLst>
              </p:cNvPr>
              <p:cNvSpPr/>
              <p:nvPr/>
            </p:nvSpPr>
            <p:spPr>
              <a:xfrm rot="522001">
                <a:off x="10220644" y="4948857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id="{AE3C1372-6DB3-4C5F-A58F-7CFE9B75461F}"/>
                  </a:ext>
                </a:extLst>
              </p:cNvPr>
              <p:cNvSpPr/>
              <p:nvPr/>
            </p:nvSpPr>
            <p:spPr>
              <a:xfrm rot="522001">
                <a:off x="10223329" y="4951975"/>
                <a:ext cx="10714" cy="36205"/>
              </a:xfrm>
              <a:custGeom>
                <a:avLst/>
                <a:gdLst>
                  <a:gd name="connsiteX0" fmla="*/ 0 w 10714"/>
                  <a:gd name="connsiteY0" fmla="*/ 0 h 36205"/>
                  <a:gd name="connsiteX1" fmla="*/ 10714 w 10714"/>
                  <a:gd name="connsiteY1" fmla="*/ 0 h 36205"/>
                  <a:gd name="connsiteX2" fmla="*/ 10714 w 10714"/>
                  <a:gd name="connsiteY2" fmla="*/ 36206 h 36205"/>
                  <a:gd name="connsiteX3" fmla="*/ 0 w 10714"/>
                  <a:gd name="connsiteY3" fmla="*/ 36206 h 3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05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06"/>
                    </a:lnTo>
                    <a:lnTo>
                      <a:pt x="0" y="36206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id="{D5A112BD-967A-47A6-9C41-1D7AEE6EE2F3}"/>
                  </a:ext>
                </a:extLst>
              </p:cNvPr>
              <p:cNvSpPr/>
              <p:nvPr/>
            </p:nvSpPr>
            <p:spPr>
              <a:xfrm rot="522001">
                <a:off x="10237141" y="5000407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6" name="任意多边形: 形状 445">
                <a:extLst>
                  <a:ext uri="{FF2B5EF4-FFF2-40B4-BE49-F238E27FC236}">
                    <a16:creationId xmlns:a16="http://schemas.microsoft.com/office/drawing/2014/main" id="{1389E31D-F6DD-40E6-A30C-EBEC4AAE7327}"/>
                  </a:ext>
                </a:extLst>
              </p:cNvPr>
              <p:cNvSpPr/>
              <p:nvPr/>
            </p:nvSpPr>
            <p:spPr>
              <a:xfrm rot="522001">
                <a:off x="10238472" y="5012105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7" name="任意多边形: 形状 446">
                <a:extLst>
                  <a:ext uri="{FF2B5EF4-FFF2-40B4-BE49-F238E27FC236}">
                    <a16:creationId xmlns:a16="http://schemas.microsoft.com/office/drawing/2014/main" id="{C98BB3FB-44E7-4579-A0B0-A49701357B94}"/>
                  </a:ext>
                </a:extLst>
              </p:cNvPr>
              <p:cNvSpPr/>
              <p:nvPr/>
            </p:nvSpPr>
            <p:spPr>
              <a:xfrm rot="522001">
                <a:off x="10260279" y="5008490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id="{B559A1CB-B77B-45AD-9DBE-AAD2A401B852}"/>
                  </a:ext>
                </a:extLst>
              </p:cNvPr>
              <p:cNvSpPr/>
              <p:nvPr/>
            </p:nvSpPr>
            <p:spPr>
              <a:xfrm rot="522001">
                <a:off x="10258970" y="5037386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id="{93EB95BF-FCCF-48D8-B6BA-F620D47CBC3A}"/>
                  </a:ext>
                </a:extLst>
              </p:cNvPr>
              <p:cNvSpPr/>
              <p:nvPr/>
            </p:nvSpPr>
            <p:spPr>
              <a:xfrm rot="522001">
                <a:off x="10291438" y="4964337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id="{EAA87DBE-19CE-4F34-9456-AE151C486F9F}"/>
                  </a:ext>
                </a:extLst>
              </p:cNvPr>
              <p:cNvSpPr/>
              <p:nvPr/>
            </p:nvSpPr>
            <p:spPr>
              <a:xfrm rot="522001">
                <a:off x="10289665" y="4996124"/>
                <a:ext cx="10714" cy="36205"/>
              </a:xfrm>
              <a:custGeom>
                <a:avLst/>
                <a:gdLst>
                  <a:gd name="connsiteX0" fmla="*/ 0 w 10714"/>
                  <a:gd name="connsiteY0" fmla="*/ 0 h 36205"/>
                  <a:gd name="connsiteX1" fmla="*/ 10714 w 10714"/>
                  <a:gd name="connsiteY1" fmla="*/ 0 h 36205"/>
                  <a:gd name="connsiteX2" fmla="*/ 10714 w 10714"/>
                  <a:gd name="connsiteY2" fmla="*/ 36206 h 36205"/>
                  <a:gd name="connsiteX3" fmla="*/ 0 w 10714"/>
                  <a:gd name="connsiteY3" fmla="*/ 36206 h 3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05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06"/>
                    </a:lnTo>
                    <a:lnTo>
                      <a:pt x="0" y="36206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31E63F78-4153-48C5-9F0A-0064F4A4CDA9}"/>
                  </a:ext>
                </a:extLst>
              </p:cNvPr>
              <p:cNvSpPr/>
              <p:nvPr/>
            </p:nvSpPr>
            <p:spPr>
              <a:xfrm rot="522001">
                <a:off x="10310096" y="5001470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7E52FB64-3D43-44B6-828A-FFE1D6406354}"/>
                  </a:ext>
                </a:extLst>
              </p:cNvPr>
              <p:cNvSpPr/>
              <p:nvPr/>
            </p:nvSpPr>
            <p:spPr>
              <a:xfrm rot="522001">
                <a:off x="10310963" y="5016054"/>
                <a:ext cx="10714" cy="36205"/>
              </a:xfrm>
              <a:custGeom>
                <a:avLst/>
                <a:gdLst>
                  <a:gd name="connsiteX0" fmla="*/ 0 w 10714"/>
                  <a:gd name="connsiteY0" fmla="*/ 0 h 36205"/>
                  <a:gd name="connsiteX1" fmla="*/ 10714 w 10714"/>
                  <a:gd name="connsiteY1" fmla="*/ 0 h 36205"/>
                  <a:gd name="connsiteX2" fmla="*/ 10714 w 10714"/>
                  <a:gd name="connsiteY2" fmla="*/ 36206 h 36205"/>
                  <a:gd name="connsiteX3" fmla="*/ 0 w 10714"/>
                  <a:gd name="connsiteY3" fmla="*/ 36206 h 3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05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06"/>
                    </a:lnTo>
                    <a:lnTo>
                      <a:pt x="0" y="36206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8C7AE27C-AA08-4EB3-8795-85CF1A7DAF42}"/>
                  </a:ext>
                </a:extLst>
              </p:cNvPr>
              <p:cNvSpPr/>
              <p:nvPr/>
            </p:nvSpPr>
            <p:spPr>
              <a:xfrm rot="522001">
                <a:off x="10336940" y="4985261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024548F8-104E-440F-A694-8F150524F1AF}"/>
                  </a:ext>
                </a:extLst>
              </p:cNvPr>
              <p:cNvSpPr/>
              <p:nvPr/>
            </p:nvSpPr>
            <p:spPr>
              <a:xfrm rot="516939">
                <a:off x="10341214" y="4997182"/>
                <a:ext cx="10728" cy="36288"/>
              </a:xfrm>
              <a:custGeom>
                <a:avLst/>
                <a:gdLst>
                  <a:gd name="connsiteX0" fmla="*/ 1 w 10728"/>
                  <a:gd name="connsiteY0" fmla="*/ 0 h 36288"/>
                  <a:gd name="connsiteX1" fmla="*/ 10729 w 10728"/>
                  <a:gd name="connsiteY1" fmla="*/ 0 h 36288"/>
                  <a:gd name="connsiteX2" fmla="*/ 10729 w 10728"/>
                  <a:gd name="connsiteY2" fmla="*/ 36289 h 36288"/>
                  <a:gd name="connsiteX3" fmla="*/ 1 w 10728"/>
                  <a:gd name="connsiteY3" fmla="*/ 36289 h 3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8" h="36288">
                    <a:moveTo>
                      <a:pt x="1" y="0"/>
                    </a:moveTo>
                    <a:lnTo>
                      <a:pt x="10729" y="0"/>
                    </a:lnTo>
                    <a:lnTo>
                      <a:pt x="10729" y="36289"/>
                    </a:lnTo>
                    <a:lnTo>
                      <a:pt x="1" y="36289"/>
                    </a:lnTo>
                    <a:close/>
                  </a:path>
                </a:pathLst>
              </a:custGeom>
              <a:solidFill>
                <a:srgbClr val="ECEFF1"/>
              </a:solidFill>
              <a:ln w="3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28C577EE-612F-49C3-950E-0E743491BF2E}"/>
                  </a:ext>
                </a:extLst>
              </p:cNvPr>
              <p:cNvSpPr/>
              <p:nvPr/>
            </p:nvSpPr>
            <p:spPr>
              <a:xfrm rot="522001">
                <a:off x="10365995" y="4954736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id="{E41811F5-26DB-4F3E-B35F-5C524F4BC1EC}"/>
                  </a:ext>
                </a:extLst>
              </p:cNvPr>
              <p:cNvSpPr/>
              <p:nvPr/>
            </p:nvSpPr>
            <p:spPr>
              <a:xfrm rot="522001">
                <a:off x="10369036" y="4954998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53B35D19-0BA2-4A3D-9661-09EC056E7494}"/>
                  </a:ext>
                </a:extLst>
              </p:cNvPr>
              <p:cNvSpPr/>
              <p:nvPr/>
            </p:nvSpPr>
            <p:spPr>
              <a:xfrm rot="522001">
                <a:off x="10382448" y="5006565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D70E64D3-5979-4BC1-9831-1F37BBD26431}"/>
                  </a:ext>
                </a:extLst>
              </p:cNvPr>
              <p:cNvSpPr/>
              <p:nvPr/>
            </p:nvSpPr>
            <p:spPr>
              <a:xfrm rot="522001">
                <a:off x="10384174" y="5015413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EE1EAE2C-58EE-46A4-8387-C4A05E4E9BA2}"/>
                  </a:ext>
                </a:extLst>
              </p:cNvPr>
              <p:cNvSpPr/>
              <p:nvPr/>
            </p:nvSpPr>
            <p:spPr>
              <a:xfrm rot="522001">
                <a:off x="10401111" y="5043662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0" name="任意多边形: 形状 459">
                <a:extLst>
                  <a:ext uri="{FF2B5EF4-FFF2-40B4-BE49-F238E27FC236}">
                    <a16:creationId xmlns:a16="http://schemas.microsoft.com/office/drawing/2014/main" id="{7B7C405A-0737-4956-82F7-5D208404DE63}"/>
                  </a:ext>
                </a:extLst>
              </p:cNvPr>
              <p:cNvSpPr/>
              <p:nvPr/>
            </p:nvSpPr>
            <p:spPr>
              <a:xfrm rot="522001">
                <a:off x="10402872" y="5052474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id="{CF8682D6-D8EC-44DD-AEF9-40BCA553703C}"/>
                  </a:ext>
                </a:extLst>
              </p:cNvPr>
              <p:cNvSpPr/>
              <p:nvPr/>
            </p:nvSpPr>
            <p:spPr>
              <a:xfrm rot="522001">
                <a:off x="10431075" y="5007050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id="{48766949-7A65-4533-9322-05202B8E18EC}"/>
                  </a:ext>
                </a:extLst>
              </p:cNvPr>
              <p:cNvSpPr/>
              <p:nvPr/>
            </p:nvSpPr>
            <p:spPr>
              <a:xfrm rot="522001">
                <a:off x="10429801" y="5035879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:a16="http://schemas.microsoft.com/office/drawing/2014/main" id="{F8ED21B2-F188-4F93-9025-2DD642D2CFF2}"/>
                  </a:ext>
                </a:extLst>
              </p:cNvPr>
              <p:cNvSpPr/>
              <p:nvPr/>
            </p:nvSpPr>
            <p:spPr>
              <a:xfrm rot="522001">
                <a:off x="10461488" y="4967701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4" name="任意多边形: 形状 463">
                <a:extLst>
                  <a:ext uri="{FF2B5EF4-FFF2-40B4-BE49-F238E27FC236}">
                    <a16:creationId xmlns:a16="http://schemas.microsoft.com/office/drawing/2014/main" id="{8CE89875-67A4-4EC9-A55B-4B9BF663EAD9}"/>
                  </a:ext>
                </a:extLst>
              </p:cNvPr>
              <p:cNvSpPr/>
              <p:nvPr/>
            </p:nvSpPr>
            <p:spPr>
              <a:xfrm rot="522001">
                <a:off x="10459283" y="5002296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5" name="任意多边形: 形状 464">
                <a:extLst>
                  <a:ext uri="{FF2B5EF4-FFF2-40B4-BE49-F238E27FC236}">
                    <a16:creationId xmlns:a16="http://schemas.microsoft.com/office/drawing/2014/main" id="{F36DE12D-5A1B-4BD8-9DA8-3C76ACC6506F}"/>
                  </a:ext>
                </a:extLst>
              </p:cNvPr>
              <p:cNvSpPr/>
              <p:nvPr/>
            </p:nvSpPr>
            <p:spPr>
              <a:xfrm rot="522001">
                <a:off x="10478721" y="5014317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6" name="任意多边形: 形状 465">
                <a:extLst>
                  <a:ext uri="{FF2B5EF4-FFF2-40B4-BE49-F238E27FC236}">
                    <a16:creationId xmlns:a16="http://schemas.microsoft.com/office/drawing/2014/main" id="{158A3A47-E987-48C7-BCA0-F3CB1191A9AF}"/>
                  </a:ext>
                </a:extLst>
              </p:cNvPr>
              <p:cNvSpPr/>
              <p:nvPr/>
            </p:nvSpPr>
            <p:spPr>
              <a:xfrm rot="516939">
                <a:off x="10483282" y="5026066"/>
                <a:ext cx="10728" cy="36288"/>
              </a:xfrm>
              <a:custGeom>
                <a:avLst/>
                <a:gdLst>
                  <a:gd name="connsiteX0" fmla="*/ 1 w 10728"/>
                  <a:gd name="connsiteY0" fmla="*/ 0 h 36288"/>
                  <a:gd name="connsiteX1" fmla="*/ 10729 w 10728"/>
                  <a:gd name="connsiteY1" fmla="*/ 0 h 36288"/>
                  <a:gd name="connsiteX2" fmla="*/ 10729 w 10728"/>
                  <a:gd name="connsiteY2" fmla="*/ 36289 h 36288"/>
                  <a:gd name="connsiteX3" fmla="*/ 1 w 10728"/>
                  <a:gd name="connsiteY3" fmla="*/ 36289 h 3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8" h="36288">
                    <a:moveTo>
                      <a:pt x="1" y="0"/>
                    </a:moveTo>
                    <a:lnTo>
                      <a:pt x="10729" y="0"/>
                    </a:lnTo>
                    <a:lnTo>
                      <a:pt x="10729" y="36289"/>
                    </a:lnTo>
                    <a:lnTo>
                      <a:pt x="1" y="36289"/>
                    </a:lnTo>
                    <a:close/>
                  </a:path>
                </a:pathLst>
              </a:custGeom>
              <a:solidFill>
                <a:srgbClr val="ECEFF1"/>
              </a:solidFill>
              <a:ln w="3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7" name="任意多边形: 形状 466">
                <a:extLst>
                  <a:ext uri="{FF2B5EF4-FFF2-40B4-BE49-F238E27FC236}">
                    <a16:creationId xmlns:a16="http://schemas.microsoft.com/office/drawing/2014/main" id="{7691884E-74AC-4FDB-91CF-D33678B94F13}"/>
                  </a:ext>
                </a:extLst>
              </p:cNvPr>
              <p:cNvSpPr/>
              <p:nvPr/>
            </p:nvSpPr>
            <p:spPr>
              <a:xfrm rot="522001">
                <a:off x="10500557" y="5030631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8" name="任意多边形: 形状 467">
                <a:extLst>
                  <a:ext uri="{FF2B5EF4-FFF2-40B4-BE49-F238E27FC236}">
                    <a16:creationId xmlns:a16="http://schemas.microsoft.com/office/drawing/2014/main" id="{5F8BEA29-DF67-495E-9CED-2CD704D77C27}"/>
                  </a:ext>
                </a:extLst>
              </p:cNvPr>
              <p:cNvSpPr/>
              <p:nvPr/>
            </p:nvSpPr>
            <p:spPr>
              <a:xfrm rot="522001">
                <a:off x="10498853" y="5062381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9" name="任意多边形: 形状 468">
                <a:extLst>
                  <a:ext uri="{FF2B5EF4-FFF2-40B4-BE49-F238E27FC236}">
                    <a16:creationId xmlns:a16="http://schemas.microsoft.com/office/drawing/2014/main" id="{AD96E2A1-6253-4797-BB26-2DBEE9C0F939}"/>
                  </a:ext>
                </a:extLst>
              </p:cNvPr>
              <p:cNvSpPr/>
              <p:nvPr/>
            </p:nvSpPr>
            <p:spPr>
              <a:xfrm rot="522001">
                <a:off x="10528018" y="5010527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0" name="任意多边形: 形状 469">
                <a:extLst>
                  <a:ext uri="{FF2B5EF4-FFF2-40B4-BE49-F238E27FC236}">
                    <a16:creationId xmlns:a16="http://schemas.microsoft.com/office/drawing/2014/main" id="{617CAC8E-3393-4FD7-A1EE-97DE69C8EEB8}"/>
                  </a:ext>
                </a:extLst>
              </p:cNvPr>
              <p:cNvSpPr/>
              <p:nvPr/>
            </p:nvSpPr>
            <p:spPr>
              <a:xfrm rot="522001">
                <a:off x="10531094" y="5010794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id="{6A830881-DE55-4FFD-A059-B59A03C2DC4E}"/>
                  </a:ext>
                </a:extLst>
              </p:cNvPr>
              <p:cNvSpPr/>
              <p:nvPr/>
            </p:nvSpPr>
            <p:spPr>
              <a:xfrm rot="522001">
                <a:off x="10548203" y="5037897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id="{0EEF6C8E-1D69-4F6F-A587-FABE4C24086D}"/>
                  </a:ext>
                </a:extLst>
              </p:cNvPr>
              <p:cNvSpPr/>
              <p:nvPr/>
            </p:nvSpPr>
            <p:spPr>
              <a:xfrm rot="522001">
                <a:off x="10550390" y="5043859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:a16="http://schemas.microsoft.com/office/drawing/2014/main" id="{4737F757-47D9-4E03-A481-F0F584ABC209}"/>
                  </a:ext>
                </a:extLst>
              </p:cNvPr>
              <p:cNvSpPr/>
              <p:nvPr/>
            </p:nvSpPr>
            <p:spPr>
              <a:xfrm rot="522001">
                <a:off x="10573612" y="5031278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:a16="http://schemas.microsoft.com/office/drawing/2014/main" id="{827043CB-9072-4CB3-82D9-F6BC4CC6CAA2}"/>
                  </a:ext>
                </a:extLst>
              </p:cNvPr>
              <p:cNvSpPr/>
              <p:nvPr/>
            </p:nvSpPr>
            <p:spPr>
              <a:xfrm rot="522001">
                <a:off x="10576229" y="5034390"/>
                <a:ext cx="10714" cy="36241"/>
              </a:xfrm>
              <a:custGeom>
                <a:avLst/>
                <a:gdLst>
                  <a:gd name="connsiteX0" fmla="*/ 0 w 10714"/>
                  <a:gd name="connsiteY0" fmla="*/ 0 h 36241"/>
                  <a:gd name="connsiteX1" fmla="*/ 10714 w 10714"/>
                  <a:gd name="connsiteY1" fmla="*/ 0 h 36241"/>
                  <a:gd name="connsiteX2" fmla="*/ 10714 w 10714"/>
                  <a:gd name="connsiteY2" fmla="*/ 36242 h 36241"/>
                  <a:gd name="connsiteX3" fmla="*/ 0 w 10714"/>
                  <a:gd name="connsiteY3" fmla="*/ 36242 h 3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362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36242"/>
                    </a:lnTo>
                    <a:lnTo>
                      <a:pt x="0" y="36242"/>
                    </a:ln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5" name="任意多边形: 形状 474">
                <a:extLst>
                  <a:ext uri="{FF2B5EF4-FFF2-40B4-BE49-F238E27FC236}">
                    <a16:creationId xmlns:a16="http://schemas.microsoft.com/office/drawing/2014/main" id="{8A304FE8-A6FC-48F9-9EE5-9B753A9A78BB}"/>
                  </a:ext>
                </a:extLst>
              </p:cNvPr>
              <p:cNvSpPr/>
              <p:nvPr/>
            </p:nvSpPr>
            <p:spPr>
              <a:xfrm rot="522001">
                <a:off x="10595884" y="5044706"/>
                <a:ext cx="10714" cy="76941"/>
              </a:xfrm>
              <a:custGeom>
                <a:avLst/>
                <a:gdLst>
                  <a:gd name="connsiteX0" fmla="*/ 0 w 10714"/>
                  <a:gd name="connsiteY0" fmla="*/ 0 h 76941"/>
                  <a:gd name="connsiteX1" fmla="*/ 10714 w 10714"/>
                  <a:gd name="connsiteY1" fmla="*/ 0 h 76941"/>
                  <a:gd name="connsiteX2" fmla="*/ 10714 w 10714"/>
                  <a:gd name="connsiteY2" fmla="*/ 76942 h 76941"/>
                  <a:gd name="connsiteX3" fmla="*/ 0 w 10714"/>
                  <a:gd name="connsiteY3" fmla="*/ 76942 h 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14" h="76941">
                    <a:moveTo>
                      <a:pt x="0" y="0"/>
                    </a:moveTo>
                    <a:lnTo>
                      <a:pt x="10714" y="0"/>
                    </a:lnTo>
                    <a:lnTo>
                      <a:pt x="10714" y="76942"/>
                    </a:lnTo>
                    <a:lnTo>
                      <a:pt x="0" y="76942"/>
                    </a:lnTo>
                    <a:close/>
                  </a:path>
                </a:pathLst>
              </a:custGeom>
              <a:solidFill>
                <a:srgbClr val="ECEFF1">
                  <a:alpha val="2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6" name="任意多边形: 形状 475">
                <a:extLst>
                  <a:ext uri="{FF2B5EF4-FFF2-40B4-BE49-F238E27FC236}">
                    <a16:creationId xmlns:a16="http://schemas.microsoft.com/office/drawing/2014/main" id="{217255F4-242C-4597-B504-B565E1201524}"/>
                  </a:ext>
                </a:extLst>
              </p:cNvPr>
              <p:cNvSpPr/>
              <p:nvPr/>
            </p:nvSpPr>
            <p:spPr>
              <a:xfrm rot="516939">
                <a:off x="10596755" y="5082180"/>
                <a:ext cx="10728" cy="36288"/>
              </a:xfrm>
              <a:custGeom>
                <a:avLst/>
                <a:gdLst>
                  <a:gd name="connsiteX0" fmla="*/ 1 w 10728"/>
                  <a:gd name="connsiteY0" fmla="*/ 0 h 36288"/>
                  <a:gd name="connsiteX1" fmla="*/ 10729 w 10728"/>
                  <a:gd name="connsiteY1" fmla="*/ 0 h 36288"/>
                  <a:gd name="connsiteX2" fmla="*/ 10729 w 10728"/>
                  <a:gd name="connsiteY2" fmla="*/ 36289 h 36288"/>
                  <a:gd name="connsiteX3" fmla="*/ 1 w 10728"/>
                  <a:gd name="connsiteY3" fmla="*/ 36289 h 3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8" h="36288">
                    <a:moveTo>
                      <a:pt x="1" y="0"/>
                    </a:moveTo>
                    <a:lnTo>
                      <a:pt x="10729" y="0"/>
                    </a:lnTo>
                    <a:lnTo>
                      <a:pt x="10729" y="36289"/>
                    </a:lnTo>
                    <a:lnTo>
                      <a:pt x="1" y="36289"/>
                    </a:lnTo>
                    <a:close/>
                  </a:path>
                </a:pathLst>
              </a:custGeom>
              <a:solidFill>
                <a:srgbClr val="ECEFF1"/>
              </a:solidFill>
              <a:ln w="3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A371DC81-90FC-4BE8-876D-AA3849001F11}"/>
                  </a:ext>
                </a:extLst>
              </p:cNvPr>
              <p:cNvSpPr/>
              <p:nvPr/>
            </p:nvSpPr>
            <p:spPr>
              <a:xfrm rot="522001">
                <a:off x="10026726" y="5136297"/>
                <a:ext cx="201773" cy="6256"/>
              </a:xfrm>
              <a:custGeom>
                <a:avLst/>
                <a:gdLst>
                  <a:gd name="connsiteX0" fmla="*/ 0 w 201773"/>
                  <a:gd name="connsiteY0" fmla="*/ 0 h 6256"/>
                  <a:gd name="connsiteX1" fmla="*/ 201774 w 201773"/>
                  <a:gd name="connsiteY1" fmla="*/ 0 h 6256"/>
                  <a:gd name="connsiteX2" fmla="*/ 201774 w 201773"/>
                  <a:gd name="connsiteY2" fmla="*/ 6256 h 6256"/>
                  <a:gd name="connsiteX3" fmla="*/ 0 w 201773"/>
                  <a:gd name="connsiteY3" fmla="*/ 6256 h 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773" h="6256">
                    <a:moveTo>
                      <a:pt x="0" y="0"/>
                    </a:moveTo>
                    <a:lnTo>
                      <a:pt x="201774" y="0"/>
                    </a:lnTo>
                    <a:lnTo>
                      <a:pt x="201774" y="6256"/>
                    </a:lnTo>
                    <a:lnTo>
                      <a:pt x="0" y="6256"/>
                    </a:lnTo>
                    <a:close/>
                  </a:path>
                </a:pathLst>
              </a:custGeom>
              <a:solidFill>
                <a:srgbClr val="999999"/>
              </a:solidFill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78" name="图形 21">
              <a:extLst>
                <a:ext uri="{FF2B5EF4-FFF2-40B4-BE49-F238E27FC236}">
                  <a16:creationId xmlns:a16="http://schemas.microsoft.com/office/drawing/2014/main" id="{ED895637-0FF5-4FDF-B684-F05BC7C5A4E1}"/>
                </a:ext>
              </a:extLst>
            </p:cNvPr>
            <p:cNvGrpSpPr/>
            <p:nvPr/>
          </p:nvGrpSpPr>
          <p:grpSpPr>
            <a:xfrm>
              <a:off x="10326207" y="4552492"/>
              <a:ext cx="574665" cy="713110"/>
              <a:chOff x="10326207" y="4654092"/>
              <a:chExt cx="574665" cy="713110"/>
            </a:xfrm>
          </p:grpSpPr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id="{F08D2A07-FF62-49DB-926B-3D142549E8CE}"/>
                  </a:ext>
                </a:extLst>
              </p:cNvPr>
              <p:cNvSpPr/>
              <p:nvPr/>
            </p:nvSpPr>
            <p:spPr>
              <a:xfrm>
                <a:off x="10327190" y="4716794"/>
                <a:ext cx="390963" cy="638147"/>
              </a:xfrm>
              <a:custGeom>
                <a:avLst/>
                <a:gdLst>
                  <a:gd name="connsiteX0" fmla="*/ 27397 w 390963"/>
                  <a:gd name="connsiteY0" fmla="*/ 0 h 638147"/>
                  <a:gd name="connsiteX1" fmla="*/ 17581 w 390963"/>
                  <a:gd name="connsiteY1" fmla="*/ 55621 h 638147"/>
                  <a:gd name="connsiteX2" fmla="*/ 137416 w 390963"/>
                  <a:gd name="connsiteY2" fmla="*/ 196992 h 638147"/>
                  <a:gd name="connsiteX3" fmla="*/ 0 w 390963"/>
                  <a:gd name="connsiteY3" fmla="*/ 168660 h 638147"/>
                  <a:gd name="connsiteX4" fmla="*/ 89669 w 390963"/>
                  <a:gd name="connsiteY4" fmla="*/ 306688 h 638147"/>
                  <a:gd name="connsiteX5" fmla="*/ 189190 w 390963"/>
                  <a:gd name="connsiteY5" fmla="*/ 426019 h 638147"/>
                  <a:gd name="connsiteX6" fmla="*/ 390964 w 390963"/>
                  <a:gd name="connsiteY6" fmla="*/ 638148 h 638147"/>
                  <a:gd name="connsiteX7" fmla="*/ 370290 w 390963"/>
                  <a:gd name="connsiteY7" fmla="*/ 338651 h 638147"/>
                  <a:gd name="connsiteX8" fmla="*/ 168948 w 390963"/>
                  <a:gd name="connsiteY8" fmla="*/ 111421 h 638147"/>
                  <a:gd name="connsiteX9" fmla="*/ 69427 w 390963"/>
                  <a:gd name="connsiteY9" fmla="*/ 54686 h 63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0963" h="638147">
                    <a:moveTo>
                      <a:pt x="27397" y="0"/>
                    </a:moveTo>
                    <a:cubicBezTo>
                      <a:pt x="27397" y="0"/>
                      <a:pt x="360" y="14993"/>
                      <a:pt x="17581" y="55621"/>
                    </a:cubicBezTo>
                    <a:cubicBezTo>
                      <a:pt x="34803" y="96249"/>
                      <a:pt x="139538" y="163052"/>
                      <a:pt x="137416" y="196992"/>
                    </a:cubicBezTo>
                    <a:cubicBezTo>
                      <a:pt x="137416" y="196992"/>
                      <a:pt x="29878" y="129974"/>
                      <a:pt x="0" y="168660"/>
                    </a:cubicBezTo>
                    <a:cubicBezTo>
                      <a:pt x="0" y="168660"/>
                      <a:pt x="81220" y="247436"/>
                      <a:pt x="89669" y="306688"/>
                    </a:cubicBezTo>
                    <a:cubicBezTo>
                      <a:pt x="98119" y="365940"/>
                      <a:pt x="125623" y="392222"/>
                      <a:pt x="189190" y="426019"/>
                    </a:cubicBezTo>
                    <a:cubicBezTo>
                      <a:pt x="252757" y="459816"/>
                      <a:pt x="390964" y="638148"/>
                      <a:pt x="390964" y="638148"/>
                    </a:cubicBezTo>
                    <a:lnTo>
                      <a:pt x="370290" y="338651"/>
                    </a:lnTo>
                    <a:lnTo>
                      <a:pt x="168948" y="111421"/>
                    </a:lnTo>
                    <a:lnTo>
                      <a:pt x="69427" y="54686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id="{47C8EAE6-AE52-44F2-8579-9800F64D9788}"/>
                  </a:ext>
                </a:extLst>
              </p:cNvPr>
              <p:cNvSpPr/>
              <p:nvPr/>
            </p:nvSpPr>
            <p:spPr>
              <a:xfrm>
                <a:off x="10326207" y="4712629"/>
                <a:ext cx="574665" cy="654573"/>
              </a:xfrm>
              <a:custGeom>
                <a:avLst/>
                <a:gdLst>
                  <a:gd name="connsiteX0" fmla="*/ 574665 w 574665"/>
                  <a:gd name="connsiteY0" fmla="*/ 538155 h 654573"/>
                  <a:gd name="connsiteX1" fmla="*/ 397412 w 574665"/>
                  <a:gd name="connsiteY1" fmla="*/ 654574 h 654573"/>
                  <a:gd name="connsiteX2" fmla="*/ 397124 w 574665"/>
                  <a:gd name="connsiteY2" fmla="*/ 654574 h 654573"/>
                  <a:gd name="connsiteX3" fmla="*/ 396369 w 574665"/>
                  <a:gd name="connsiteY3" fmla="*/ 654035 h 654573"/>
                  <a:gd name="connsiteX4" fmla="*/ 298395 w 574665"/>
                  <a:gd name="connsiteY4" fmla="*/ 426338 h 654573"/>
                  <a:gd name="connsiteX5" fmla="*/ 276031 w 574665"/>
                  <a:gd name="connsiteY5" fmla="*/ 390599 h 654573"/>
                  <a:gd name="connsiteX6" fmla="*/ 276031 w 574665"/>
                  <a:gd name="connsiteY6" fmla="*/ 390599 h 654573"/>
                  <a:gd name="connsiteX7" fmla="*/ 276031 w 574665"/>
                  <a:gd name="connsiteY7" fmla="*/ 390312 h 654573"/>
                  <a:gd name="connsiteX8" fmla="*/ 274953 w 574665"/>
                  <a:gd name="connsiteY8" fmla="*/ 386105 h 654573"/>
                  <a:gd name="connsiteX9" fmla="*/ 228680 w 574665"/>
                  <a:gd name="connsiteY9" fmla="*/ 334116 h 654573"/>
                  <a:gd name="connsiteX10" fmla="*/ 186829 w 574665"/>
                  <a:gd name="connsiteY10" fmla="*/ 313981 h 654573"/>
                  <a:gd name="connsiteX11" fmla="*/ 125384 w 574665"/>
                  <a:gd name="connsiteY11" fmla="*/ 278423 h 654573"/>
                  <a:gd name="connsiteX12" fmla="*/ 117798 w 574665"/>
                  <a:gd name="connsiteY12" fmla="*/ 268967 h 654573"/>
                  <a:gd name="connsiteX13" fmla="*/ 38950 w 574665"/>
                  <a:gd name="connsiteY13" fmla="*/ 180987 h 654573"/>
                  <a:gd name="connsiteX14" fmla="*/ 1055 w 574665"/>
                  <a:gd name="connsiteY14" fmla="*/ 173581 h 654573"/>
                  <a:gd name="connsiteX15" fmla="*/ 192 w 574665"/>
                  <a:gd name="connsiteY15" fmla="*/ 172934 h 654573"/>
                  <a:gd name="connsiteX16" fmla="*/ 6017 w 574665"/>
                  <a:gd name="connsiteY16" fmla="*/ 154633 h 654573"/>
                  <a:gd name="connsiteX17" fmla="*/ 33450 w 574665"/>
                  <a:gd name="connsiteY17" fmla="*/ 142049 h 654573"/>
                  <a:gd name="connsiteX18" fmla="*/ 96405 w 574665"/>
                  <a:gd name="connsiteY18" fmla="*/ 166390 h 654573"/>
                  <a:gd name="connsiteX19" fmla="*/ 147352 w 574665"/>
                  <a:gd name="connsiteY19" fmla="*/ 191055 h 654573"/>
                  <a:gd name="connsiteX20" fmla="*/ 169967 w 574665"/>
                  <a:gd name="connsiteY20" fmla="*/ 197562 h 654573"/>
                  <a:gd name="connsiteX21" fmla="*/ 167558 w 574665"/>
                  <a:gd name="connsiteY21" fmla="*/ 168511 h 654573"/>
                  <a:gd name="connsiteX22" fmla="*/ 61745 w 574665"/>
                  <a:gd name="connsiteY22" fmla="*/ 85314 h 654573"/>
                  <a:gd name="connsiteX23" fmla="*/ 61745 w 574665"/>
                  <a:gd name="connsiteY23" fmla="*/ 85314 h 654573"/>
                  <a:gd name="connsiteX24" fmla="*/ 43049 w 574665"/>
                  <a:gd name="connsiteY24" fmla="*/ 72766 h 654573"/>
                  <a:gd name="connsiteX25" fmla="*/ 17702 w 574665"/>
                  <a:gd name="connsiteY25" fmla="*/ 16246 h 654573"/>
                  <a:gd name="connsiteX26" fmla="*/ 24892 w 574665"/>
                  <a:gd name="connsiteY26" fmla="*/ 2656 h 654573"/>
                  <a:gd name="connsiteX27" fmla="*/ 35139 w 574665"/>
                  <a:gd name="connsiteY27" fmla="*/ 31 h 654573"/>
                  <a:gd name="connsiteX28" fmla="*/ 39490 w 574665"/>
                  <a:gd name="connsiteY28" fmla="*/ 570 h 654573"/>
                  <a:gd name="connsiteX29" fmla="*/ 39885 w 574665"/>
                  <a:gd name="connsiteY29" fmla="*/ 822 h 654573"/>
                  <a:gd name="connsiteX30" fmla="*/ 81268 w 574665"/>
                  <a:gd name="connsiteY30" fmla="*/ 43104 h 654573"/>
                  <a:gd name="connsiteX31" fmla="*/ 140161 w 574665"/>
                  <a:gd name="connsiteY31" fmla="*/ 72730 h 654573"/>
                  <a:gd name="connsiteX32" fmla="*/ 151954 w 574665"/>
                  <a:gd name="connsiteY32" fmla="*/ 78554 h 654573"/>
                  <a:gd name="connsiteX33" fmla="*/ 153752 w 574665"/>
                  <a:gd name="connsiteY33" fmla="*/ 44434 h 654573"/>
                  <a:gd name="connsiteX34" fmla="*/ 169967 w 574665"/>
                  <a:gd name="connsiteY34" fmla="*/ 30052 h 654573"/>
                  <a:gd name="connsiteX35" fmla="*/ 185895 w 574665"/>
                  <a:gd name="connsiteY35" fmla="*/ 28578 h 654573"/>
                  <a:gd name="connsiteX36" fmla="*/ 199018 w 574665"/>
                  <a:gd name="connsiteY36" fmla="*/ 36596 h 654573"/>
                  <a:gd name="connsiteX37" fmla="*/ 209804 w 574665"/>
                  <a:gd name="connsiteY37" fmla="*/ 43284 h 654573"/>
                  <a:gd name="connsiteX38" fmla="*/ 218145 w 574665"/>
                  <a:gd name="connsiteY38" fmla="*/ 33900 h 654573"/>
                  <a:gd name="connsiteX39" fmla="*/ 241084 w 574665"/>
                  <a:gd name="connsiteY39" fmla="*/ 31419 h 654573"/>
                  <a:gd name="connsiteX40" fmla="*/ 276355 w 574665"/>
                  <a:gd name="connsiteY40" fmla="*/ 52560 h 654573"/>
                  <a:gd name="connsiteX41" fmla="*/ 283150 w 574665"/>
                  <a:gd name="connsiteY41" fmla="*/ 56838 h 654573"/>
                  <a:gd name="connsiteX42" fmla="*/ 287752 w 574665"/>
                  <a:gd name="connsiteY42" fmla="*/ 51337 h 654573"/>
                  <a:gd name="connsiteX43" fmla="*/ 312021 w 574665"/>
                  <a:gd name="connsiteY43" fmla="*/ 50043 h 654573"/>
                  <a:gd name="connsiteX44" fmla="*/ 353296 w 574665"/>
                  <a:gd name="connsiteY44" fmla="*/ 78518 h 654573"/>
                  <a:gd name="connsiteX45" fmla="*/ 378464 w 574665"/>
                  <a:gd name="connsiteY45" fmla="*/ 96711 h 654573"/>
                  <a:gd name="connsiteX46" fmla="*/ 378968 w 574665"/>
                  <a:gd name="connsiteY46" fmla="*/ 97071 h 654573"/>
                  <a:gd name="connsiteX47" fmla="*/ 383318 w 574665"/>
                  <a:gd name="connsiteY47" fmla="*/ 99839 h 654573"/>
                  <a:gd name="connsiteX48" fmla="*/ 428656 w 574665"/>
                  <a:gd name="connsiteY48" fmla="*/ 276805 h 654573"/>
                  <a:gd name="connsiteX49" fmla="*/ 446417 w 574665"/>
                  <a:gd name="connsiteY49" fmla="*/ 311968 h 654573"/>
                  <a:gd name="connsiteX50" fmla="*/ 468601 w 574665"/>
                  <a:gd name="connsiteY50" fmla="*/ 353351 h 654573"/>
                  <a:gd name="connsiteX51" fmla="*/ 536374 w 574665"/>
                  <a:gd name="connsiteY51" fmla="*/ 480700 h 654573"/>
                  <a:gd name="connsiteX52" fmla="*/ 545938 w 574665"/>
                  <a:gd name="connsiteY52" fmla="*/ 495477 h 654573"/>
                  <a:gd name="connsiteX53" fmla="*/ 574665 w 574665"/>
                  <a:gd name="connsiteY53" fmla="*/ 538155 h 65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574665" h="654573">
                    <a:moveTo>
                      <a:pt x="574665" y="538155"/>
                    </a:moveTo>
                    <a:lnTo>
                      <a:pt x="397412" y="654574"/>
                    </a:lnTo>
                    <a:lnTo>
                      <a:pt x="397124" y="654574"/>
                    </a:lnTo>
                    <a:cubicBezTo>
                      <a:pt x="396790" y="654556"/>
                      <a:pt x="396495" y="654347"/>
                      <a:pt x="396369" y="654035"/>
                    </a:cubicBezTo>
                    <a:cubicBezTo>
                      <a:pt x="395578" y="651949"/>
                      <a:pt x="317271" y="442661"/>
                      <a:pt x="298395" y="426338"/>
                    </a:cubicBezTo>
                    <a:cubicBezTo>
                      <a:pt x="287767" y="416734"/>
                      <a:pt x="280022" y="404359"/>
                      <a:pt x="276031" y="390599"/>
                    </a:cubicBezTo>
                    <a:lnTo>
                      <a:pt x="276031" y="390599"/>
                    </a:lnTo>
                    <a:cubicBezTo>
                      <a:pt x="276031" y="390599"/>
                      <a:pt x="276031" y="390420"/>
                      <a:pt x="276031" y="390312"/>
                    </a:cubicBezTo>
                    <a:cubicBezTo>
                      <a:pt x="275348" y="388011"/>
                      <a:pt x="275025" y="386501"/>
                      <a:pt x="274953" y="386105"/>
                    </a:cubicBezTo>
                    <a:cubicBezTo>
                      <a:pt x="264526" y="364899"/>
                      <a:pt x="248530" y="346930"/>
                      <a:pt x="228680" y="334116"/>
                    </a:cubicBezTo>
                    <a:cubicBezTo>
                      <a:pt x="215409" y="326076"/>
                      <a:pt x="201394" y="319331"/>
                      <a:pt x="186829" y="313981"/>
                    </a:cubicBezTo>
                    <a:cubicBezTo>
                      <a:pt x="164538" y="304957"/>
                      <a:pt x="141599" y="295645"/>
                      <a:pt x="125384" y="278423"/>
                    </a:cubicBezTo>
                    <a:cubicBezTo>
                      <a:pt x="122605" y="275478"/>
                      <a:pt x="120070" y="272318"/>
                      <a:pt x="117798" y="268967"/>
                    </a:cubicBezTo>
                    <a:cubicBezTo>
                      <a:pt x="92019" y="231215"/>
                      <a:pt x="52218" y="189545"/>
                      <a:pt x="38950" y="180987"/>
                    </a:cubicBezTo>
                    <a:cubicBezTo>
                      <a:pt x="25683" y="172430"/>
                      <a:pt x="1271" y="173581"/>
                      <a:pt x="1055" y="173581"/>
                    </a:cubicBezTo>
                    <a:cubicBezTo>
                      <a:pt x="641" y="173624"/>
                      <a:pt x="264" y="173344"/>
                      <a:pt x="192" y="172934"/>
                    </a:cubicBezTo>
                    <a:cubicBezTo>
                      <a:pt x="-682" y="166271"/>
                      <a:pt x="1454" y="159566"/>
                      <a:pt x="6017" y="154633"/>
                    </a:cubicBezTo>
                    <a:cubicBezTo>
                      <a:pt x="12873" y="146619"/>
                      <a:pt x="22901" y="142017"/>
                      <a:pt x="33450" y="142049"/>
                    </a:cubicBezTo>
                    <a:cubicBezTo>
                      <a:pt x="53943" y="142049"/>
                      <a:pt x="82167" y="152835"/>
                      <a:pt x="96405" y="166390"/>
                    </a:cubicBezTo>
                    <a:cubicBezTo>
                      <a:pt x="110643" y="179945"/>
                      <a:pt x="143577" y="189904"/>
                      <a:pt x="147352" y="191055"/>
                    </a:cubicBezTo>
                    <a:cubicBezTo>
                      <a:pt x="152709" y="187891"/>
                      <a:pt x="165329" y="194650"/>
                      <a:pt x="169967" y="197562"/>
                    </a:cubicBezTo>
                    <a:cubicBezTo>
                      <a:pt x="164466" y="177967"/>
                      <a:pt x="166695" y="170417"/>
                      <a:pt x="167558" y="168511"/>
                    </a:cubicBezTo>
                    <a:cubicBezTo>
                      <a:pt x="155765" y="153231"/>
                      <a:pt x="94356" y="108001"/>
                      <a:pt x="61745" y="85314"/>
                    </a:cubicBezTo>
                    <a:lnTo>
                      <a:pt x="61745" y="85314"/>
                    </a:lnTo>
                    <a:cubicBezTo>
                      <a:pt x="52757" y="79022"/>
                      <a:pt x="45997" y="74528"/>
                      <a:pt x="43049" y="72766"/>
                    </a:cubicBezTo>
                    <a:cubicBezTo>
                      <a:pt x="27841" y="63813"/>
                      <a:pt x="15257" y="35805"/>
                      <a:pt x="17702" y="16246"/>
                    </a:cubicBezTo>
                    <a:cubicBezTo>
                      <a:pt x="17943" y="10867"/>
                      <a:pt x="20582" y="5881"/>
                      <a:pt x="24892" y="2656"/>
                    </a:cubicBezTo>
                    <a:cubicBezTo>
                      <a:pt x="27952" y="736"/>
                      <a:pt x="31533" y="-185"/>
                      <a:pt x="35139" y="31"/>
                    </a:cubicBezTo>
                    <a:cubicBezTo>
                      <a:pt x="36603" y="70"/>
                      <a:pt x="38062" y="250"/>
                      <a:pt x="39490" y="570"/>
                    </a:cubicBezTo>
                    <a:cubicBezTo>
                      <a:pt x="39634" y="631"/>
                      <a:pt x="39767" y="718"/>
                      <a:pt x="39885" y="822"/>
                    </a:cubicBezTo>
                    <a:cubicBezTo>
                      <a:pt x="40173" y="1217"/>
                      <a:pt x="70698" y="37423"/>
                      <a:pt x="81268" y="43104"/>
                    </a:cubicBezTo>
                    <a:cubicBezTo>
                      <a:pt x="86446" y="45872"/>
                      <a:pt x="113987" y="59786"/>
                      <a:pt x="140161" y="72730"/>
                    </a:cubicBezTo>
                    <a:lnTo>
                      <a:pt x="151954" y="78554"/>
                    </a:lnTo>
                    <a:cubicBezTo>
                      <a:pt x="151882" y="67157"/>
                      <a:pt x="152482" y="55763"/>
                      <a:pt x="153752" y="44434"/>
                    </a:cubicBezTo>
                    <a:cubicBezTo>
                      <a:pt x="154758" y="39976"/>
                      <a:pt x="161877" y="33648"/>
                      <a:pt x="169967" y="30052"/>
                    </a:cubicBezTo>
                    <a:cubicBezTo>
                      <a:pt x="173742" y="28327"/>
                      <a:pt x="180753" y="25846"/>
                      <a:pt x="185895" y="28578"/>
                    </a:cubicBezTo>
                    <a:cubicBezTo>
                      <a:pt x="187872" y="29693"/>
                      <a:pt x="192546" y="32569"/>
                      <a:pt x="199018" y="36596"/>
                    </a:cubicBezTo>
                    <a:lnTo>
                      <a:pt x="209804" y="43284"/>
                    </a:lnTo>
                    <a:cubicBezTo>
                      <a:pt x="212098" y="39756"/>
                      <a:pt x="214909" y="36593"/>
                      <a:pt x="218145" y="33900"/>
                    </a:cubicBezTo>
                    <a:cubicBezTo>
                      <a:pt x="220842" y="32318"/>
                      <a:pt x="235763" y="29549"/>
                      <a:pt x="241084" y="31419"/>
                    </a:cubicBezTo>
                    <a:cubicBezTo>
                      <a:pt x="245722" y="33109"/>
                      <a:pt x="260607" y="42564"/>
                      <a:pt x="276355" y="52560"/>
                    </a:cubicBezTo>
                    <a:lnTo>
                      <a:pt x="283150" y="56838"/>
                    </a:lnTo>
                    <a:cubicBezTo>
                      <a:pt x="283977" y="55292"/>
                      <a:pt x="285919" y="52056"/>
                      <a:pt x="287752" y="51337"/>
                    </a:cubicBezTo>
                    <a:cubicBezTo>
                      <a:pt x="295526" y="48468"/>
                      <a:pt x="303986" y="48015"/>
                      <a:pt x="312021" y="50043"/>
                    </a:cubicBezTo>
                    <a:cubicBezTo>
                      <a:pt x="317342" y="51984"/>
                      <a:pt x="335607" y="65467"/>
                      <a:pt x="353296" y="78518"/>
                    </a:cubicBezTo>
                    <a:cubicBezTo>
                      <a:pt x="363004" y="85709"/>
                      <a:pt x="372316" y="92577"/>
                      <a:pt x="378464" y="96711"/>
                    </a:cubicBezTo>
                    <a:cubicBezTo>
                      <a:pt x="378669" y="96765"/>
                      <a:pt x="378849" y="96895"/>
                      <a:pt x="378968" y="97071"/>
                    </a:cubicBezTo>
                    <a:cubicBezTo>
                      <a:pt x="380729" y="98257"/>
                      <a:pt x="382204" y="99192"/>
                      <a:pt x="383318" y="99839"/>
                    </a:cubicBezTo>
                    <a:cubicBezTo>
                      <a:pt x="396333" y="107282"/>
                      <a:pt x="428333" y="275115"/>
                      <a:pt x="428656" y="276805"/>
                    </a:cubicBezTo>
                    <a:cubicBezTo>
                      <a:pt x="430741" y="288059"/>
                      <a:pt x="438364" y="299672"/>
                      <a:pt x="446417" y="311968"/>
                    </a:cubicBezTo>
                    <a:cubicBezTo>
                      <a:pt x="455532" y="324768"/>
                      <a:pt x="462985" y="338675"/>
                      <a:pt x="468601" y="353351"/>
                    </a:cubicBezTo>
                    <a:cubicBezTo>
                      <a:pt x="478848" y="383301"/>
                      <a:pt x="502182" y="427129"/>
                      <a:pt x="536374" y="480700"/>
                    </a:cubicBezTo>
                    <a:cubicBezTo>
                      <a:pt x="539466" y="485493"/>
                      <a:pt x="542656" y="490418"/>
                      <a:pt x="545938" y="495477"/>
                    </a:cubicBezTo>
                    <a:cubicBezTo>
                      <a:pt x="555178" y="509463"/>
                      <a:pt x="565030" y="524061"/>
                      <a:pt x="574665" y="538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id="{CA3B9ADD-530E-4117-91DA-18B7853864C5}"/>
                  </a:ext>
                </a:extLst>
              </p:cNvPr>
              <p:cNvSpPr/>
              <p:nvPr/>
            </p:nvSpPr>
            <p:spPr>
              <a:xfrm>
                <a:off x="10326207" y="4712629"/>
                <a:ext cx="184132" cy="278350"/>
              </a:xfrm>
              <a:custGeom>
                <a:avLst/>
                <a:gdLst>
                  <a:gd name="connsiteX0" fmla="*/ 179675 w 184132"/>
                  <a:gd name="connsiteY0" fmla="*/ 216726 h 278350"/>
                  <a:gd name="connsiteX1" fmla="*/ 116863 w 184132"/>
                  <a:gd name="connsiteY1" fmla="*/ 233768 h 278350"/>
                  <a:gd name="connsiteX2" fmla="*/ 125276 w 184132"/>
                  <a:gd name="connsiteY2" fmla="*/ 278351 h 278350"/>
                  <a:gd name="connsiteX3" fmla="*/ 117690 w 184132"/>
                  <a:gd name="connsiteY3" fmla="*/ 268895 h 278350"/>
                  <a:gd name="connsiteX4" fmla="*/ 38843 w 184132"/>
                  <a:gd name="connsiteY4" fmla="*/ 180916 h 278350"/>
                  <a:gd name="connsiteX5" fmla="*/ 1055 w 184132"/>
                  <a:gd name="connsiteY5" fmla="*/ 173581 h 278350"/>
                  <a:gd name="connsiteX6" fmla="*/ 192 w 184132"/>
                  <a:gd name="connsiteY6" fmla="*/ 172934 h 278350"/>
                  <a:gd name="connsiteX7" fmla="*/ 6017 w 184132"/>
                  <a:gd name="connsiteY7" fmla="*/ 154633 h 278350"/>
                  <a:gd name="connsiteX8" fmla="*/ 33450 w 184132"/>
                  <a:gd name="connsiteY8" fmla="*/ 142049 h 278350"/>
                  <a:gd name="connsiteX9" fmla="*/ 96405 w 184132"/>
                  <a:gd name="connsiteY9" fmla="*/ 166390 h 278350"/>
                  <a:gd name="connsiteX10" fmla="*/ 147352 w 184132"/>
                  <a:gd name="connsiteY10" fmla="*/ 191055 h 278350"/>
                  <a:gd name="connsiteX11" fmla="*/ 169967 w 184132"/>
                  <a:gd name="connsiteY11" fmla="*/ 197562 h 278350"/>
                  <a:gd name="connsiteX12" fmla="*/ 167558 w 184132"/>
                  <a:gd name="connsiteY12" fmla="*/ 168511 h 278350"/>
                  <a:gd name="connsiteX13" fmla="*/ 61745 w 184132"/>
                  <a:gd name="connsiteY13" fmla="*/ 85314 h 278350"/>
                  <a:gd name="connsiteX14" fmla="*/ 61745 w 184132"/>
                  <a:gd name="connsiteY14" fmla="*/ 85314 h 278350"/>
                  <a:gd name="connsiteX15" fmla="*/ 43049 w 184132"/>
                  <a:gd name="connsiteY15" fmla="*/ 72766 h 278350"/>
                  <a:gd name="connsiteX16" fmla="*/ 17702 w 184132"/>
                  <a:gd name="connsiteY16" fmla="*/ 16246 h 278350"/>
                  <a:gd name="connsiteX17" fmla="*/ 24892 w 184132"/>
                  <a:gd name="connsiteY17" fmla="*/ 2656 h 278350"/>
                  <a:gd name="connsiteX18" fmla="*/ 35139 w 184132"/>
                  <a:gd name="connsiteY18" fmla="*/ 31 h 278350"/>
                  <a:gd name="connsiteX19" fmla="*/ 28380 w 184132"/>
                  <a:gd name="connsiteY19" fmla="*/ 4130 h 278350"/>
                  <a:gd name="connsiteX20" fmla="*/ 55633 w 184132"/>
                  <a:gd name="connsiteY20" fmla="*/ 70069 h 278350"/>
                  <a:gd name="connsiteX21" fmla="*/ 155370 w 184132"/>
                  <a:gd name="connsiteY21" fmla="*/ 134463 h 278350"/>
                  <a:gd name="connsiteX22" fmla="*/ 184133 w 184132"/>
                  <a:gd name="connsiteY22" fmla="*/ 160961 h 278350"/>
                  <a:gd name="connsiteX23" fmla="*/ 179675 w 184132"/>
                  <a:gd name="connsiteY23" fmla="*/ 216726 h 27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4132" h="278350">
                    <a:moveTo>
                      <a:pt x="179675" y="216726"/>
                    </a:moveTo>
                    <a:cubicBezTo>
                      <a:pt x="172807" y="222155"/>
                      <a:pt x="122975" y="217013"/>
                      <a:pt x="116863" y="233768"/>
                    </a:cubicBezTo>
                    <a:cubicBezTo>
                      <a:pt x="113268" y="243655"/>
                      <a:pt x="115928" y="258612"/>
                      <a:pt x="125276" y="278351"/>
                    </a:cubicBezTo>
                    <a:cubicBezTo>
                      <a:pt x="122497" y="275406"/>
                      <a:pt x="119962" y="272246"/>
                      <a:pt x="117690" y="268895"/>
                    </a:cubicBezTo>
                    <a:cubicBezTo>
                      <a:pt x="91911" y="231143"/>
                      <a:pt x="52110" y="189473"/>
                      <a:pt x="38843" y="180916"/>
                    </a:cubicBezTo>
                    <a:cubicBezTo>
                      <a:pt x="25576" y="172358"/>
                      <a:pt x="1271" y="173581"/>
                      <a:pt x="1055" y="173581"/>
                    </a:cubicBezTo>
                    <a:cubicBezTo>
                      <a:pt x="641" y="173624"/>
                      <a:pt x="264" y="173344"/>
                      <a:pt x="192" y="172934"/>
                    </a:cubicBezTo>
                    <a:cubicBezTo>
                      <a:pt x="-682" y="166271"/>
                      <a:pt x="1454" y="159566"/>
                      <a:pt x="6017" y="154633"/>
                    </a:cubicBezTo>
                    <a:cubicBezTo>
                      <a:pt x="12873" y="146619"/>
                      <a:pt x="22901" y="142017"/>
                      <a:pt x="33450" y="142049"/>
                    </a:cubicBezTo>
                    <a:cubicBezTo>
                      <a:pt x="53943" y="142049"/>
                      <a:pt x="82167" y="152835"/>
                      <a:pt x="96405" y="166390"/>
                    </a:cubicBezTo>
                    <a:cubicBezTo>
                      <a:pt x="110643" y="179945"/>
                      <a:pt x="143577" y="189904"/>
                      <a:pt x="147352" y="191055"/>
                    </a:cubicBezTo>
                    <a:cubicBezTo>
                      <a:pt x="152709" y="187891"/>
                      <a:pt x="165329" y="194650"/>
                      <a:pt x="169967" y="197562"/>
                    </a:cubicBezTo>
                    <a:cubicBezTo>
                      <a:pt x="164466" y="177967"/>
                      <a:pt x="166695" y="170417"/>
                      <a:pt x="167558" y="168511"/>
                    </a:cubicBezTo>
                    <a:cubicBezTo>
                      <a:pt x="155765" y="153231"/>
                      <a:pt x="94356" y="108001"/>
                      <a:pt x="61745" y="85314"/>
                    </a:cubicBezTo>
                    <a:lnTo>
                      <a:pt x="61745" y="85314"/>
                    </a:lnTo>
                    <a:cubicBezTo>
                      <a:pt x="52757" y="79022"/>
                      <a:pt x="45997" y="74528"/>
                      <a:pt x="43049" y="72766"/>
                    </a:cubicBezTo>
                    <a:cubicBezTo>
                      <a:pt x="27841" y="63813"/>
                      <a:pt x="15257" y="35805"/>
                      <a:pt x="17702" y="16246"/>
                    </a:cubicBezTo>
                    <a:cubicBezTo>
                      <a:pt x="17943" y="10867"/>
                      <a:pt x="20582" y="5881"/>
                      <a:pt x="24892" y="2656"/>
                    </a:cubicBezTo>
                    <a:cubicBezTo>
                      <a:pt x="27952" y="736"/>
                      <a:pt x="31533" y="-185"/>
                      <a:pt x="35139" y="31"/>
                    </a:cubicBezTo>
                    <a:cubicBezTo>
                      <a:pt x="32666" y="998"/>
                      <a:pt x="30379" y="2382"/>
                      <a:pt x="28380" y="4130"/>
                    </a:cubicBezTo>
                    <a:cubicBezTo>
                      <a:pt x="18385" y="12651"/>
                      <a:pt x="42222" y="57629"/>
                      <a:pt x="55633" y="70069"/>
                    </a:cubicBezTo>
                    <a:cubicBezTo>
                      <a:pt x="69655" y="83049"/>
                      <a:pt x="132719" y="115263"/>
                      <a:pt x="155370" y="134463"/>
                    </a:cubicBezTo>
                    <a:cubicBezTo>
                      <a:pt x="167810" y="144997"/>
                      <a:pt x="184133" y="160961"/>
                      <a:pt x="184133" y="160961"/>
                    </a:cubicBezTo>
                    <a:cubicBezTo>
                      <a:pt x="174174" y="177931"/>
                      <a:pt x="186362" y="211405"/>
                      <a:pt x="179675" y="216726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8B48279E-B9F0-40D3-B0B4-8F8D9678DA36}"/>
                  </a:ext>
                </a:extLst>
              </p:cNvPr>
              <p:cNvSpPr/>
              <p:nvPr/>
            </p:nvSpPr>
            <p:spPr>
              <a:xfrm>
                <a:off x="10737426" y="4654092"/>
                <a:ext cx="40" cy="322"/>
              </a:xfrm>
              <a:custGeom>
                <a:avLst/>
                <a:gdLst>
                  <a:gd name="connsiteX0" fmla="*/ 0 w 40"/>
                  <a:gd name="connsiteY0" fmla="*/ 322 h 322"/>
                  <a:gd name="connsiteX1" fmla="*/ 0 w 40"/>
                  <a:gd name="connsiteY1" fmla="*/ 71 h 322"/>
                  <a:gd name="connsiteX2" fmla="*/ 0 w 40"/>
                  <a:gd name="connsiteY2" fmla="*/ 322 h 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" h="322">
                    <a:moveTo>
                      <a:pt x="0" y="322"/>
                    </a:moveTo>
                    <a:cubicBezTo>
                      <a:pt x="0" y="-1"/>
                      <a:pt x="0" y="-73"/>
                      <a:pt x="0" y="71"/>
                    </a:cubicBezTo>
                    <a:cubicBezTo>
                      <a:pt x="54" y="146"/>
                      <a:pt x="54" y="247"/>
                      <a:pt x="0" y="322"/>
                    </a:cubicBezTo>
                    <a:close/>
                  </a:path>
                </a:pathLst>
              </a:custGeom>
              <a:solidFill>
                <a:srgbClr val="ECEFF1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id="{4587D729-678E-49B5-A649-C5476218086C}"/>
                  </a:ext>
                </a:extLst>
              </p:cNvPr>
              <p:cNvSpPr/>
              <p:nvPr/>
            </p:nvSpPr>
            <p:spPr>
              <a:xfrm>
                <a:off x="10466368" y="4739918"/>
                <a:ext cx="396213" cy="453231"/>
              </a:xfrm>
              <a:custGeom>
                <a:avLst/>
                <a:gdLst>
                  <a:gd name="connsiteX0" fmla="*/ 396213 w 396213"/>
                  <a:gd name="connsiteY0" fmla="*/ 453231 h 453231"/>
                  <a:gd name="connsiteX1" fmla="*/ 322292 w 396213"/>
                  <a:gd name="connsiteY1" fmla="*/ 370861 h 453231"/>
                  <a:gd name="connsiteX2" fmla="*/ 289214 w 396213"/>
                  <a:gd name="connsiteY2" fmla="*/ 301793 h 453231"/>
                  <a:gd name="connsiteX3" fmla="*/ 238195 w 396213"/>
                  <a:gd name="connsiteY3" fmla="*/ 92540 h 453231"/>
                  <a:gd name="connsiteX4" fmla="*/ 249521 w 396213"/>
                  <a:gd name="connsiteY4" fmla="*/ 171927 h 453231"/>
                  <a:gd name="connsiteX5" fmla="*/ 228596 w 396213"/>
                  <a:gd name="connsiteY5" fmla="*/ 100199 h 453231"/>
                  <a:gd name="connsiteX6" fmla="*/ 208066 w 396213"/>
                  <a:gd name="connsiteY6" fmla="*/ 59750 h 453231"/>
                  <a:gd name="connsiteX7" fmla="*/ 187284 w 396213"/>
                  <a:gd name="connsiteY7" fmla="*/ 72083 h 453231"/>
                  <a:gd name="connsiteX8" fmla="*/ 156220 w 396213"/>
                  <a:gd name="connsiteY8" fmla="*/ 54861 h 453231"/>
                  <a:gd name="connsiteX9" fmla="*/ 45338 w 396213"/>
                  <a:gd name="connsiteY9" fmla="*/ 1864 h 453231"/>
                  <a:gd name="connsiteX10" fmla="*/ 37752 w 396213"/>
                  <a:gd name="connsiteY10" fmla="*/ 38286 h 453231"/>
                  <a:gd name="connsiteX11" fmla="*/ 80178 w 396213"/>
                  <a:gd name="connsiteY11" fmla="*/ 74384 h 453231"/>
                  <a:gd name="connsiteX12" fmla="*/ 3595 w 396213"/>
                  <a:gd name="connsiteY12" fmla="*/ 48605 h 453231"/>
                  <a:gd name="connsiteX13" fmla="*/ 0 w 396213"/>
                  <a:gd name="connsiteY13" fmla="*/ 45369 h 453231"/>
                  <a:gd name="connsiteX14" fmla="*/ 11793 w 396213"/>
                  <a:gd name="connsiteY14" fmla="*/ 51193 h 453231"/>
                  <a:gd name="connsiteX15" fmla="*/ 13591 w 396213"/>
                  <a:gd name="connsiteY15" fmla="*/ 17073 h 453231"/>
                  <a:gd name="connsiteX16" fmla="*/ 29806 w 396213"/>
                  <a:gd name="connsiteY16" fmla="*/ 2691 h 453231"/>
                  <a:gd name="connsiteX17" fmla="*/ 45734 w 396213"/>
                  <a:gd name="connsiteY17" fmla="*/ 1217 h 453231"/>
                  <a:gd name="connsiteX18" fmla="*/ 58857 w 396213"/>
                  <a:gd name="connsiteY18" fmla="*/ 9235 h 453231"/>
                  <a:gd name="connsiteX19" fmla="*/ 69643 w 396213"/>
                  <a:gd name="connsiteY19" fmla="*/ 15922 h 453231"/>
                  <a:gd name="connsiteX20" fmla="*/ 77984 w 396213"/>
                  <a:gd name="connsiteY20" fmla="*/ 6538 h 453231"/>
                  <a:gd name="connsiteX21" fmla="*/ 100923 w 396213"/>
                  <a:gd name="connsiteY21" fmla="*/ 4058 h 453231"/>
                  <a:gd name="connsiteX22" fmla="*/ 136194 w 396213"/>
                  <a:gd name="connsiteY22" fmla="*/ 25199 h 453231"/>
                  <a:gd name="connsiteX23" fmla="*/ 142989 w 396213"/>
                  <a:gd name="connsiteY23" fmla="*/ 29477 h 453231"/>
                  <a:gd name="connsiteX24" fmla="*/ 147591 w 396213"/>
                  <a:gd name="connsiteY24" fmla="*/ 23976 h 453231"/>
                  <a:gd name="connsiteX25" fmla="*/ 171860 w 396213"/>
                  <a:gd name="connsiteY25" fmla="*/ 22682 h 453231"/>
                  <a:gd name="connsiteX26" fmla="*/ 213135 w 396213"/>
                  <a:gd name="connsiteY26" fmla="*/ 51157 h 453231"/>
                  <a:gd name="connsiteX27" fmla="*/ 238303 w 396213"/>
                  <a:gd name="connsiteY27" fmla="*/ 69350 h 453231"/>
                  <a:gd name="connsiteX28" fmla="*/ 238807 w 396213"/>
                  <a:gd name="connsiteY28" fmla="*/ 69710 h 453231"/>
                  <a:gd name="connsiteX29" fmla="*/ 243157 w 396213"/>
                  <a:gd name="connsiteY29" fmla="*/ 72478 h 453231"/>
                  <a:gd name="connsiteX30" fmla="*/ 288495 w 396213"/>
                  <a:gd name="connsiteY30" fmla="*/ 249444 h 453231"/>
                  <a:gd name="connsiteX31" fmla="*/ 306256 w 396213"/>
                  <a:gd name="connsiteY31" fmla="*/ 284607 h 453231"/>
                  <a:gd name="connsiteX32" fmla="*/ 328440 w 396213"/>
                  <a:gd name="connsiteY32" fmla="*/ 326062 h 453231"/>
                  <a:gd name="connsiteX33" fmla="*/ 396213 w 396213"/>
                  <a:gd name="connsiteY33" fmla="*/ 453231 h 45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96213" h="453231">
                    <a:moveTo>
                      <a:pt x="396213" y="453231"/>
                    </a:moveTo>
                    <a:cubicBezTo>
                      <a:pt x="369500" y="427812"/>
                      <a:pt x="329734" y="388226"/>
                      <a:pt x="322292" y="370861"/>
                    </a:cubicBezTo>
                    <a:cubicBezTo>
                      <a:pt x="310930" y="344255"/>
                      <a:pt x="303344" y="319698"/>
                      <a:pt x="289214" y="301793"/>
                    </a:cubicBezTo>
                    <a:cubicBezTo>
                      <a:pt x="275084" y="283888"/>
                      <a:pt x="246429" y="93080"/>
                      <a:pt x="238195" y="92540"/>
                    </a:cubicBezTo>
                    <a:cubicBezTo>
                      <a:pt x="229962" y="92001"/>
                      <a:pt x="248550" y="168044"/>
                      <a:pt x="249521" y="171927"/>
                    </a:cubicBezTo>
                    <a:cubicBezTo>
                      <a:pt x="248730" y="169518"/>
                      <a:pt x="238447" y="137124"/>
                      <a:pt x="228596" y="100199"/>
                    </a:cubicBezTo>
                    <a:cubicBezTo>
                      <a:pt x="218385" y="61836"/>
                      <a:pt x="208066" y="59750"/>
                      <a:pt x="208066" y="59750"/>
                    </a:cubicBezTo>
                    <a:cubicBezTo>
                      <a:pt x="194367" y="62483"/>
                      <a:pt x="194296" y="72226"/>
                      <a:pt x="187284" y="72083"/>
                    </a:cubicBezTo>
                    <a:cubicBezTo>
                      <a:pt x="180274" y="71939"/>
                      <a:pt x="156220" y="54861"/>
                      <a:pt x="156220" y="54861"/>
                    </a:cubicBezTo>
                    <a:cubicBezTo>
                      <a:pt x="132886" y="58240"/>
                      <a:pt x="45338" y="1864"/>
                      <a:pt x="45338" y="1864"/>
                    </a:cubicBezTo>
                    <a:cubicBezTo>
                      <a:pt x="25420" y="4561"/>
                      <a:pt x="20746" y="21963"/>
                      <a:pt x="37752" y="38286"/>
                    </a:cubicBezTo>
                    <a:cubicBezTo>
                      <a:pt x="54758" y="54609"/>
                      <a:pt x="80178" y="74384"/>
                      <a:pt x="80178" y="74384"/>
                    </a:cubicBezTo>
                    <a:cubicBezTo>
                      <a:pt x="63783" y="82365"/>
                      <a:pt x="3595" y="48605"/>
                      <a:pt x="3595" y="48605"/>
                    </a:cubicBezTo>
                    <a:lnTo>
                      <a:pt x="0" y="45369"/>
                    </a:lnTo>
                    <a:lnTo>
                      <a:pt x="11793" y="51193"/>
                    </a:lnTo>
                    <a:cubicBezTo>
                      <a:pt x="11721" y="39796"/>
                      <a:pt x="12321" y="28402"/>
                      <a:pt x="13591" y="17073"/>
                    </a:cubicBezTo>
                    <a:cubicBezTo>
                      <a:pt x="14597" y="12615"/>
                      <a:pt x="21716" y="6287"/>
                      <a:pt x="29806" y="2691"/>
                    </a:cubicBezTo>
                    <a:cubicBezTo>
                      <a:pt x="33581" y="966"/>
                      <a:pt x="40592" y="-1515"/>
                      <a:pt x="45734" y="1217"/>
                    </a:cubicBezTo>
                    <a:cubicBezTo>
                      <a:pt x="47711" y="2332"/>
                      <a:pt x="52385" y="5208"/>
                      <a:pt x="58857" y="9235"/>
                    </a:cubicBezTo>
                    <a:lnTo>
                      <a:pt x="69643" y="15922"/>
                    </a:lnTo>
                    <a:cubicBezTo>
                      <a:pt x="71937" y="12395"/>
                      <a:pt x="74748" y="9231"/>
                      <a:pt x="77984" y="6538"/>
                    </a:cubicBezTo>
                    <a:cubicBezTo>
                      <a:pt x="80681" y="4956"/>
                      <a:pt x="95602" y="2188"/>
                      <a:pt x="100923" y="4058"/>
                    </a:cubicBezTo>
                    <a:cubicBezTo>
                      <a:pt x="105561" y="5747"/>
                      <a:pt x="120446" y="15203"/>
                      <a:pt x="136194" y="25199"/>
                    </a:cubicBezTo>
                    <a:lnTo>
                      <a:pt x="142989" y="29477"/>
                    </a:lnTo>
                    <a:cubicBezTo>
                      <a:pt x="143816" y="27931"/>
                      <a:pt x="145758" y="24695"/>
                      <a:pt x="147591" y="23976"/>
                    </a:cubicBezTo>
                    <a:cubicBezTo>
                      <a:pt x="155365" y="21107"/>
                      <a:pt x="163825" y="20654"/>
                      <a:pt x="171860" y="22682"/>
                    </a:cubicBezTo>
                    <a:cubicBezTo>
                      <a:pt x="177181" y="24623"/>
                      <a:pt x="195446" y="38106"/>
                      <a:pt x="213135" y="51157"/>
                    </a:cubicBezTo>
                    <a:cubicBezTo>
                      <a:pt x="222843" y="58348"/>
                      <a:pt x="232155" y="65215"/>
                      <a:pt x="238303" y="69350"/>
                    </a:cubicBezTo>
                    <a:cubicBezTo>
                      <a:pt x="238508" y="69404"/>
                      <a:pt x="238688" y="69534"/>
                      <a:pt x="238807" y="69710"/>
                    </a:cubicBezTo>
                    <a:cubicBezTo>
                      <a:pt x="240568" y="70896"/>
                      <a:pt x="242042" y="71831"/>
                      <a:pt x="243157" y="72478"/>
                    </a:cubicBezTo>
                    <a:cubicBezTo>
                      <a:pt x="256172" y="79921"/>
                      <a:pt x="288171" y="247754"/>
                      <a:pt x="288495" y="249444"/>
                    </a:cubicBezTo>
                    <a:cubicBezTo>
                      <a:pt x="290580" y="260697"/>
                      <a:pt x="298203" y="272311"/>
                      <a:pt x="306256" y="284607"/>
                    </a:cubicBezTo>
                    <a:cubicBezTo>
                      <a:pt x="315374" y="297432"/>
                      <a:pt x="322831" y="311360"/>
                      <a:pt x="328440" y="326062"/>
                    </a:cubicBezTo>
                    <a:cubicBezTo>
                      <a:pt x="338687" y="355832"/>
                      <a:pt x="362021" y="399660"/>
                      <a:pt x="396213" y="453231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:a16="http://schemas.microsoft.com/office/drawing/2014/main" id="{3958F41B-9281-4A0F-BA09-23563B2C6468}"/>
                  </a:ext>
                </a:extLst>
              </p:cNvPr>
              <p:cNvSpPr/>
              <p:nvPr/>
            </p:nvSpPr>
            <p:spPr>
              <a:xfrm>
                <a:off x="10326789" y="4713345"/>
                <a:ext cx="396542" cy="653138"/>
              </a:xfrm>
              <a:custGeom>
                <a:avLst/>
                <a:gdLst>
                  <a:gd name="connsiteX0" fmla="*/ 396543 w 396542"/>
                  <a:gd name="connsiteY0" fmla="*/ 653139 h 653138"/>
                  <a:gd name="connsiteX1" fmla="*/ 298352 w 396542"/>
                  <a:gd name="connsiteY1" fmla="*/ 425118 h 653138"/>
                  <a:gd name="connsiteX2" fmla="*/ 275054 w 396542"/>
                  <a:gd name="connsiteY2" fmla="*/ 384993 h 653138"/>
                  <a:gd name="connsiteX3" fmla="*/ 228314 w 396542"/>
                  <a:gd name="connsiteY3" fmla="*/ 332573 h 653138"/>
                  <a:gd name="connsiteX4" fmla="*/ 117647 w 396542"/>
                  <a:gd name="connsiteY4" fmla="*/ 267855 h 653138"/>
                  <a:gd name="connsiteX5" fmla="*/ 38549 w 396542"/>
                  <a:gd name="connsiteY5" fmla="*/ 179624 h 653138"/>
                  <a:gd name="connsiteX6" fmla="*/ 258 w 396542"/>
                  <a:gd name="connsiteY6" fmla="*/ 172146 h 653138"/>
                  <a:gd name="connsiteX7" fmla="*/ 32616 w 396542"/>
                  <a:gd name="connsiteY7" fmla="*/ 142196 h 653138"/>
                  <a:gd name="connsiteX8" fmla="*/ 95032 w 396542"/>
                  <a:gd name="connsiteY8" fmla="*/ 166321 h 653138"/>
                  <a:gd name="connsiteX9" fmla="*/ 146626 w 396542"/>
                  <a:gd name="connsiteY9" fmla="*/ 191273 h 653138"/>
                  <a:gd name="connsiteX10" fmla="*/ 170464 w 396542"/>
                  <a:gd name="connsiteY10" fmla="*/ 198680 h 653138"/>
                  <a:gd name="connsiteX11" fmla="*/ 167624 w 396542"/>
                  <a:gd name="connsiteY11" fmla="*/ 167759 h 653138"/>
                  <a:gd name="connsiteX12" fmla="*/ 42611 w 396542"/>
                  <a:gd name="connsiteY12" fmla="*/ 71438 h 653138"/>
                  <a:gd name="connsiteX13" fmla="*/ 17623 w 396542"/>
                  <a:gd name="connsiteY13" fmla="*/ 15674 h 653138"/>
                  <a:gd name="connsiteX14" fmla="*/ 34087 w 396542"/>
                  <a:gd name="connsiteY14" fmla="*/ 5 h 653138"/>
                  <a:gd name="connsiteX15" fmla="*/ 38441 w 396542"/>
                  <a:gd name="connsiteY15" fmla="*/ 717 h 653138"/>
                  <a:gd name="connsiteX16" fmla="*/ 80040 w 396542"/>
                  <a:gd name="connsiteY16" fmla="*/ 43143 h 653138"/>
                  <a:gd name="connsiteX17" fmla="*/ 188225 w 396542"/>
                  <a:gd name="connsiteY17" fmla="*/ 96391 h 653138"/>
                  <a:gd name="connsiteX18" fmla="*/ 209798 w 396542"/>
                  <a:gd name="connsiteY18" fmla="*/ 94737 h 65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6542" h="653138">
                    <a:moveTo>
                      <a:pt x="396543" y="653139"/>
                    </a:moveTo>
                    <a:cubicBezTo>
                      <a:pt x="396543" y="653139"/>
                      <a:pt x="317444" y="441729"/>
                      <a:pt x="298352" y="425118"/>
                    </a:cubicBezTo>
                    <a:cubicBezTo>
                      <a:pt x="286599" y="414494"/>
                      <a:pt x="278455" y="400468"/>
                      <a:pt x="275054" y="384993"/>
                    </a:cubicBezTo>
                    <a:cubicBezTo>
                      <a:pt x="264552" y="363579"/>
                      <a:pt x="248387" y="345451"/>
                      <a:pt x="228314" y="332573"/>
                    </a:cubicBezTo>
                    <a:cubicBezTo>
                      <a:pt x="194194" y="310101"/>
                      <a:pt x="142600" y="304277"/>
                      <a:pt x="117647" y="267855"/>
                    </a:cubicBezTo>
                    <a:cubicBezTo>
                      <a:pt x="92695" y="231434"/>
                      <a:pt x="52715" y="188756"/>
                      <a:pt x="38549" y="179624"/>
                    </a:cubicBezTo>
                    <a:cubicBezTo>
                      <a:pt x="24383" y="170492"/>
                      <a:pt x="258" y="172146"/>
                      <a:pt x="258" y="172146"/>
                    </a:cubicBezTo>
                    <a:cubicBezTo>
                      <a:pt x="-2223" y="157980"/>
                      <a:pt x="13561" y="142196"/>
                      <a:pt x="32616" y="142196"/>
                    </a:cubicBezTo>
                    <a:cubicBezTo>
                      <a:pt x="51672" y="142196"/>
                      <a:pt x="80040" y="152155"/>
                      <a:pt x="95032" y="166321"/>
                    </a:cubicBezTo>
                    <a:cubicBezTo>
                      <a:pt x="110025" y="180487"/>
                      <a:pt x="146626" y="191273"/>
                      <a:pt x="146626" y="191273"/>
                    </a:cubicBezTo>
                    <a:cubicBezTo>
                      <a:pt x="152451" y="187103"/>
                      <a:pt x="170464" y="198680"/>
                      <a:pt x="170464" y="198680"/>
                    </a:cubicBezTo>
                    <a:cubicBezTo>
                      <a:pt x="163273" y="174339"/>
                      <a:pt x="167624" y="167759"/>
                      <a:pt x="167624" y="167759"/>
                    </a:cubicBezTo>
                    <a:cubicBezTo>
                      <a:pt x="153494" y="148632"/>
                      <a:pt x="56741" y="79780"/>
                      <a:pt x="42611" y="71438"/>
                    </a:cubicBezTo>
                    <a:cubicBezTo>
                      <a:pt x="28482" y="63097"/>
                      <a:pt x="15143" y="35664"/>
                      <a:pt x="17623" y="15674"/>
                    </a:cubicBezTo>
                    <a:cubicBezTo>
                      <a:pt x="17843" y="6800"/>
                      <a:pt x="25213" y="-214"/>
                      <a:pt x="34087" y="5"/>
                    </a:cubicBezTo>
                    <a:cubicBezTo>
                      <a:pt x="35565" y="41"/>
                      <a:pt x="37028" y="282"/>
                      <a:pt x="38441" y="717"/>
                    </a:cubicBezTo>
                    <a:cubicBezTo>
                      <a:pt x="38441" y="717"/>
                      <a:pt x="69217" y="37318"/>
                      <a:pt x="80040" y="43143"/>
                    </a:cubicBezTo>
                    <a:cubicBezTo>
                      <a:pt x="90862" y="48967"/>
                      <a:pt x="175749" y="91429"/>
                      <a:pt x="188225" y="96391"/>
                    </a:cubicBezTo>
                    <a:cubicBezTo>
                      <a:pt x="195254" y="99389"/>
                      <a:pt x="203308" y="98771"/>
                      <a:pt x="209798" y="94737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5" name="任意多边形: 形状 484">
                <a:extLst>
                  <a:ext uri="{FF2B5EF4-FFF2-40B4-BE49-F238E27FC236}">
                    <a16:creationId xmlns:a16="http://schemas.microsoft.com/office/drawing/2014/main" id="{4B069DCE-7C82-4DE8-97DE-3A83FFAC36A4}"/>
                  </a:ext>
                </a:extLst>
              </p:cNvPr>
              <p:cNvSpPr/>
              <p:nvPr/>
            </p:nvSpPr>
            <p:spPr>
              <a:xfrm>
                <a:off x="10478952" y="4740679"/>
                <a:ext cx="126917" cy="52410"/>
              </a:xfrm>
              <a:custGeom>
                <a:avLst/>
                <a:gdLst>
                  <a:gd name="connsiteX0" fmla="*/ 0 w 126917"/>
                  <a:gd name="connsiteY0" fmla="*/ 51799 h 52410"/>
                  <a:gd name="connsiteX1" fmla="*/ 1798 w 126917"/>
                  <a:gd name="connsiteY1" fmla="*/ 16600 h 52410"/>
                  <a:gd name="connsiteX2" fmla="*/ 32754 w 126917"/>
                  <a:gd name="connsiteY2" fmla="*/ 1104 h 52410"/>
                  <a:gd name="connsiteX3" fmla="*/ 126918 w 126917"/>
                  <a:gd name="connsiteY3" fmla="*/ 52410 h 5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17" h="52410">
                    <a:moveTo>
                      <a:pt x="0" y="51799"/>
                    </a:moveTo>
                    <a:cubicBezTo>
                      <a:pt x="0" y="51799"/>
                      <a:pt x="0" y="24114"/>
                      <a:pt x="1798" y="16600"/>
                    </a:cubicBezTo>
                    <a:cubicBezTo>
                      <a:pt x="3595" y="9085"/>
                      <a:pt x="23622" y="-3858"/>
                      <a:pt x="32754" y="1104"/>
                    </a:cubicBezTo>
                    <a:cubicBezTo>
                      <a:pt x="41886" y="6065"/>
                      <a:pt x="109336" y="50433"/>
                      <a:pt x="126918" y="5241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:a16="http://schemas.microsoft.com/office/drawing/2014/main" id="{55B3319C-062C-4652-AAB9-5C29F90DD460}"/>
                  </a:ext>
                </a:extLst>
              </p:cNvPr>
              <p:cNvSpPr/>
              <p:nvPr/>
            </p:nvSpPr>
            <p:spPr>
              <a:xfrm>
                <a:off x="10536263" y="4743959"/>
                <a:ext cx="109659" cy="47332"/>
              </a:xfrm>
              <a:custGeom>
                <a:avLst/>
                <a:gdLst>
                  <a:gd name="connsiteX0" fmla="*/ 0 w 109659"/>
                  <a:gd name="connsiteY0" fmla="*/ 12816 h 47332"/>
                  <a:gd name="connsiteX1" fmla="*/ 8557 w 109659"/>
                  <a:gd name="connsiteY1" fmla="*/ 3001 h 47332"/>
                  <a:gd name="connsiteX2" fmla="*/ 30813 w 109659"/>
                  <a:gd name="connsiteY2" fmla="*/ 592 h 47332"/>
                  <a:gd name="connsiteX3" fmla="*/ 109660 w 109659"/>
                  <a:gd name="connsiteY3" fmla="*/ 47332 h 4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659" h="47332">
                    <a:moveTo>
                      <a:pt x="0" y="12816"/>
                    </a:moveTo>
                    <a:cubicBezTo>
                      <a:pt x="2387" y="9167"/>
                      <a:pt x="5267" y="5863"/>
                      <a:pt x="8557" y="3001"/>
                    </a:cubicBezTo>
                    <a:cubicBezTo>
                      <a:pt x="11038" y="1527"/>
                      <a:pt x="25815" y="-1206"/>
                      <a:pt x="30813" y="592"/>
                    </a:cubicBezTo>
                    <a:cubicBezTo>
                      <a:pt x="40808" y="4187"/>
                      <a:pt x="99701" y="44815"/>
                      <a:pt x="109660" y="47332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7" name="任意多边形: 形状 486">
                <a:extLst>
                  <a:ext uri="{FF2B5EF4-FFF2-40B4-BE49-F238E27FC236}">
                    <a16:creationId xmlns:a16="http://schemas.microsoft.com/office/drawing/2014/main" id="{BF24B8EF-45D2-4EE0-840F-37D5EB4C3064}"/>
                  </a:ext>
                </a:extLst>
              </p:cNvPr>
              <p:cNvSpPr/>
              <p:nvPr/>
            </p:nvSpPr>
            <p:spPr>
              <a:xfrm>
                <a:off x="10609645" y="4762088"/>
                <a:ext cx="283928" cy="479455"/>
              </a:xfrm>
              <a:custGeom>
                <a:avLst/>
                <a:gdLst>
                  <a:gd name="connsiteX0" fmla="*/ 0 w 283928"/>
                  <a:gd name="connsiteY0" fmla="*/ 8422 h 479455"/>
                  <a:gd name="connsiteX1" fmla="*/ 4602 w 283928"/>
                  <a:gd name="connsiteY1" fmla="*/ 2489 h 479455"/>
                  <a:gd name="connsiteX2" fmla="*/ 28296 w 283928"/>
                  <a:gd name="connsiteY2" fmla="*/ 1231 h 479455"/>
                  <a:gd name="connsiteX3" fmla="*/ 99449 w 283928"/>
                  <a:gd name="connsiteY3" fmla="*/ 50955 h 479455"/>
                  <a:gd name="connsiteX4" fmla="*/ 144391 w 283928"/>
                  <a:gd name="connsiteY4" fmla="*/ 227382 h 479455"/>
                  <a:gd name="connsiteX5" fmla="*/ 184336 w 283928"/>
                  <a:gd name="connsiteY5" fmla="*/ 303964 h 479455"/>
                  <a:gd name="connsiteX6" fmla="*/ 261745 w 283928"/>
                  <a:gd name="connsiteY6" fmla="*/ 446270 h 479455"/>
                  <a:gd name="connsiteX7" fmla="*/ 283929 w 283928"/>
                  <a:gd name="connsiteY7" fmla="*/ 479455 h 479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928" h="479455">
                    <a:moveTo>
                      <a:pt x="0" y="8422"/>
                    </a:moveTo>
                    <a:cubicBezTo>
                      <a:pt x="0" y="8422"/>
                      <a:pt x="2553" y="3316"/>
                      <a:pt x="4602" y="2489"/>
                    </a:cubicBezTo>
                    <a:cubicBezTo>
                      <a:pt x="12188" y="-326"/>
                      <a:pt x="20454" y="-765"/>
                      <a:pt x="28296" y="1231"/>
                    </a:cubicBezTo>
                    <a:cubicBezTo>
                      <a:pt x="37464" y="4575"/>
                      <a:pt x="87800" y="44376"/>
                      <a:pt x="99449" y="50955"/>
                    </a:cubicBezTo>
                    <a:cubicBezTo>
                      <a:pt x="111098" y="57535"/>
                      <a:pt x="140257" y="204910"/>
                      <a:pt x="144391" y="227382"/>
                    </a:cubicBezTo>
                    <a:cubicBezTo>
                      <a:pt x="148526" y="249853"/>
                      <a:pt x="173550" y="272324"/>
                      <a:pt x="184336" y="303964"/>
                    </a:cubicBezTo>
                    <a:cubicBezTo>
                      <a:pt x="195122" y="335603"/>
                      <a:pt x="220973" y="383854"/>
                      <a:pt x="261745" y="446270"/>
                    </a:cubicBezTo>
                    <a:cubicBezTo>
                      <a:pt x="268936" y="457056"/>
                      <a:pt x="276415" y="468453"/>
                      <a:pt x="283929" y="479455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id="{0EE8A0D3-E21B-42C1-B419-A641FAF86E8C}"/>
                  </a:ext>
                </a:extLst>
              </p:cNvPr>
              <p:cNvSpPr/>
              <p:nvPr/>
            </p:nvSpPr>
            <p:spPr>
              <a:xfrm>
                <a:off x="10530259" y="4824321"/>
                <a:ext cx="47423" cy="26797"/>
              </a:xfrm>
              <a:custGeom>
                <a:avLst/>
                <a:gdLst>
                  <a:gd name="connsiteX0" fmla="*/ 0 w 47423"/>
                  <a:gd name="connsiteY0" fmla="*/ 26798 h 26797"/>
                  <a:gd name="connsiteX1" fmla="*/ 13734 w 47423"/>
                  <a:gd name="connsiteY1" fmla="*/ 2457 h 26797"/>
                  <a:gd name="connsiteX2" fmla="*/ 47423 w 47423"/>
                  <a:gd name="connsiteY2" fmla="*/ 8066 h 26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423" h="26797">
                    <a:moveTo>
                      <a:pt x="0" y="26798"/>
                    </a:moveTo>
                    <a:cubicBezTo>
                      <a:pt x="0" y="26798"/>
                      <a:pt x="3595" y="9935"/>
                      <a:pt x="13734" y="2457"/>
                    </a:cubicBezTo>
                    <a:cubicBezTo>
                      <a:pt x="23873" y="-5022"/>
                      <a:pt x="37464" y="6843"/>
                      <a:pt x="47423" y="8066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:a16="http://schemas.microsoft.com/office/drawing/2014/main" id="{CD630CC1-C404-465A-A484-0CDC1C52199D}"/>
                  </a:ext>
                </a:extLst>
              </p:cNvPr>
              <p:cNvSpPr/>
              <p:nvPr/>
            </p:nvSpPr>
            <p:spPr>
              <a:xfrm>
                <a:off x="10598284" y="4799683"/>
                <a:ext cx="47639" cy="24613"/>
              </a:xfrm>
              <a:custGeom>
                <a:avLst/>
                <a:gdLst>
                  <a:gd name="connsiteX0" fmla="*/ 0 w 47639"/>
                  <a:gd name="connsiteY0" fmla="*/ 24614 h 24613"/>
                  <a:gd name="connsiteX1" fmla="*/ 15604 w 47639"/>
                  <a:gd name="connsiteY1" fmla="*/ 884 h 24613"/>
                  <a:gd name="connsiteX2" fmla="*/ 47639 w 47639"/>
                  <a:gd name="connsiteY2" fmla="*/ 10232 h 24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39" h="24613">
                    <a:moveTo>
                      <a:pt x="0" y="24614"/>
                    </a:moveTo>
                    <a:cubicBezTo>
                      <a:pt x="0" y="24614"/>
                      <a:pt x="5609" y="5235"/>
                      <a:pt x="15604" y="884"/>
                    </a:cubicBezTo>
                    <a:cubicBezTo>
                      <a:pt x="25599" y="-3466"/>
                      <a:pt x="40988" y="9621"/>
                      <a:pt x="47639" y="10232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0" name="任意多边形: 形状 489">
                <a:extLst>
                  <a:ext uri="{FF2B5EF4-FFF2-40B4-BE49-F238E27FC236}">
                    <a16:creationId xmlns:a16="http://schemas.microsoft.com/office/drawing/2014/main" id="{AB239B7F-5FCA-4B57-9430-D5067E22490A}"/>
                  </a:ext>
                </a:extLst>
              </p:cNvPr>
              <p:cNvSpPr/>
              <p:nvPr/>
            </p:nvSpPr>
            <p:spPr>
              <a:xfrm>
                <a:off x="10663828" y="4799596"/>
                <a:ext cx="40735" cy="14746"/>
              </a:xfrm>
              <a:custGeom>
                <a:avLst/>
                <a:gdLst>
                  <a:gd name="connsiteX0" fmla="*/ 0 w 40735"/>
                  <a:gd name="connsiteY0" fmla="*/ 7191 h 14746"/>
                  <a:gd name="connsiteX1" fmla="*/ 10606 w 40735"/>
                  <a:gd name="connsiteY1" fmla="*/ 0 h 14746"/>
                  <a:gd name="connsiteX2" fmla="*/ 29662 w 40735"/>
                  <a:gd name="connsiteY2" fmla="*/ 14633 h 14746"/>
                  <a:gd name="connsiteX3" fmla="*/ 40736 w 40735"/>
                  <a:gd name="connsiteY3" fmla="*/ 10355 h 1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35" h="14746">
                    <a:moveTo>
                      <a:pt x="0" y="7191"/>
                    </a:moveTo>
                    <a:cubicBezTo>
                      <a:pt x="0" y="7191"/>
                      <a:pt x="7478" y="0"/>
                      <a:pt x="10606" y="0"/>
                    </a:cubicBezTo>
                    <a:cubicBezTo>
                      <a:pt x="13734" y="0"/>
                      <a:pt x="26822" y="13698"/>
                      <a:pt x="29662" y="14633"/>
                    </a:cubicBezTo>
                    <a:cubicBezTo>
                      <a:pt x="32502" y="15568"/>
                      <a:pt x="35882" y="10427"/>
                      <a:pt x="40736" y="10355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1" name="任意多边形: 形状 490">
                <a:extLst>
                  <a:ext uri="{FF2B5EF4-FFF2-40B4-BE49-F238E27FC236}">
                    <a16:creationId xmlns:a16="http://schemas.microsoft.com/office/drawing/2014/main" id="{E10A8D2F-CF9D-4723-98F4-293F47B0F486}"/>
                  </a:ext>
                </a:extLst>
              </p:cNvPr>
              <p:cNvSpPr/>
              <p:nvPr/>
            </p:nvSpPr>
            <p:spPr>
              <a:xfrm>
                <a:off x="10641069" y="4789063"/>
                <a:ext cx="15568" cy="3917"/>
              </a:xfrm>
              <a:custGeom>
                <a:avLst/>
                <a:gdLst>
                  <a:gd name="connsiteX0" fmla="*/ 0 w 15568"/>
                  <a:gd name="connsiteY0" fmla="*/ 71 h 3917"/>
                  <a:gd name="connsiteX1" fmla="*/ 15568 w 15568"/>
                  <a:gd name="connsiteY1" fmla="*/ 3918 h 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68" h="3917">
                    <a:moveTo>
                      <a:pt x="0" y="71"/>
                    </a:moveTo>
                    <a:cubicBezTo>
                      <a:pt x="5465" y="-335"/>
                      <a:pt x="10919" y="1013"/>
                      <a:pt x="15568" y="3918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2" name="任意多边形: 形状 491">
                <a:extLst>
                  <a:ext uri="{FF2B5EF4-FFF2-40B4-BE49-F238E27FC236}">
                    <a16:creationId xmlns:a16="http://schemas.microsoft.com/office/drawing/2014/main" id="{2AB23EE7-8047-4F4B-89DB-804B41FE1C7D}"/>
                  </a:ext>
                </a:extLst>
              </p:cNvPr>
              <p:cNvSpPr/>
              <p:nvPr/>
            </p:nvSpPr>
            <p:spPr>
              <a:xfrm>
                <a:off x="10491417" y="4861725"/>
                <a:ext cx="3175" cy="19343"/>
              </a:xfrm>
              <a:custGeom>
                <a:avLst/>
                <a:gdLst>
                  <a:gd name="connsiteX0" fmla="*/ 3175 w 3175"/>
                  <a:gd name="connsiteY0" fmla="*/ 19343 h 19343"/>
                  <a:gd name="connsiteX1" fmla="*/ 695 w 3175"/>
                  <a:gd name="connsiteY1" fmla="*/ 0 h 1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5" h="19343">
                    <a:moveTo>
                      <a:pt x="3175" y="19343"/>
                    </a:moveTo>
                    <a:cubicBezTo>
                      <a:pt x="3175" y="19343"/>
                      <a:pt x="-1786" y="6544"/>
                      <a:pt x="695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3" name="任意多边形: 形状 492">
                <a:extLst>
                  <a:ext uri="{FF2B5EF4-FFF2-40B4-BE49-F238E27FC236}">
                    <a16:creationId xmlns:a16="http://schemas.microsoft.com/office/drawing/2014/main" id="{00493CA8-B88F-4C70-85E7-6832DE618EF3}"/>
                  </a:ext>
                </a:extLst>
              </p:cNvPr>
              <p:cNvSpPr/>
              <p:nvPr/>
            </p:nvSpPr>
            <p:spPr>
              <a:xfrm>
                <a:off x="10504336" y="4787156"/>
                <a:ext cx="20637" cy="24844"/>
              </a:xfrm>
              <a:custGeom>
                <a:avLst/>
                <a:gdLst>
                  <a:gd name="connsiteX0" fmla="*/ 0 w 20637"/>
                  <a:gd name="connsiteY0" fmla="*/ 0 h 24844"/>
                  <a:gd name="connsiteX1" fmla="*/ 6256 w 20637"/>
                  <a:gd name="connsiteY1" fmla="*/ 12512 h 24844"/>
                  <a:gd name="connsiteX2" fmla="*/ 20638 w 20637"/>
                  <a:gd name="connsiteY2" fmla="*/ 24844 h 2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37" h="24844">
                    <a:moveTo>
                      <a:pt x="0" y="0"/>
                    </a:moveTo>
                    <a:cubicBezTo>
                      <a:pt x="0" y="0"/>
                      <a:pt x="5932" y="6939"/>
                      <a:pt x="6256" y="12512"/>
                    </a:cubicBezTo>
                    <a:cubicBezTo>
                      <a:pt x="6580" y="18085"/>
                      <a:pt x="20638" y="24844"/>
                      <a:pt x="20638" y="24844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4" name="任意多边形: 形状 493">
                <a:extLst>
                  <a:ext uri="{FF2B5EF4-FFF2-40B4-BE49-F238E27FC236}">
                    <a16:creationId xmlns:a16="http://schemas.microsoft.com/office/drawing/2014/main" id="{ACA220AF-D39B-4918-ACD3-348F7730B75B}"/>
                  </a:ext>
                </a:extLst>
              </p:cNvPr>
              <p:cNvSpPr/>
              <p:nvPr/>
            </p:nvSpPr>
            <p:spPr>
              <a:xfrm>
                <a:off x="10599506" y="4790105"/>
                <a:ext cx="12512" cy="1294"/>
              </a:xfrm>
              <a:custGeom>
                <a:avLst/>
                <a:gdLst>
                  <a:gd name="connsiteX0" fmla="*/ 0 w 12512"/>
                  <a:gd name="connsiteY0" fmla="*/ 1294 h 1294"/>
                  <a:gd name="connsiteX1" fmla="*/ 12512 w 12512"/>
                  <a:gd name="connsiteY1" fmla="*/ 1294 h 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12" h="1294">
                    <a:moveTo>
                      <a:pt x="0" y="1294"/>
                    </a:moveTo>
                    <a:cubicBezTo>
                      <a:pt x="0" y="1294"/>
                      <a:pt x="8162" y="-1618"/>
                      <a:pt x="12512" y="1294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5" name="任意多边形: 形状 494">
                <a:extLst>
                  <a:ext uri="{FF2B5EF4-FFF2-40B4-BE49-F238E27FC236}">
                    <a16:creationId xmlns:a16="http://schemas.microsoft.com/office/drawing/2014/main" id="{76D2183B-D59C-43F4-811C-D3205D06F462}"/>
                  </a:ext>
                </a:extLst>
              </p:cNvPr>
              <p:cNvSpPr/>
              <p:nvPr/>
            </p:nvSpPr>
            <p:spPr>
              <a:xfrm>
                <a:off x="10494535" y="4876358"/>
                <a:ext cx="9729" cy="21572"/>
              </a:xfrm>
              <a:custGeom>
                <a:avLst/>
                <a:gdLst>
                  <a:gd name="connsiteX0" fmla="*/ 57 w 9729"/>
                  <a:gd name="connsiteY0" fmla="*/ 21572 h 21572"/>
                  <a:gd name="connsiteX1" fmla="*/ 9729 w 9729"/>
                  <a:gd name="connsiteY1" fmla="*/ 0 h 21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29" h="21572">
                    <a:moveTo>
                      <a:pt x="57" y="21572"/>
                    </a:moveTo>
                    <a:cubicBezTo>
                      <a:pt x="-507" y="13220"/>
                      <a:pt x="3117" y="5134"/>
                      <a:pt x="9729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6" name="任意多边形: 形状 495">
                <a:extLst>
                  <a:ext uri="{FF2B5EF4-FFF2-40B4-BE49-F238E27FC236}">
                    <a16:creationId xmlns:a16="http://schemas.microsoft.com/office/drawing/2014/main" id="{FED42D3B-1972-4C5D-AB62-81F99C314DD9}"/>
                  </a:ext>
                </a:extLst>
              </p:cNvPr>
              <p:cNvSpPr/>
              <p:nvPr/>
            </p:nvSpPr>
            <p:spPr>
              <a:xfrm>
                <a:off x="10488228" y="4911989"/>
                <a:ext cx="9276" cy="12979"/>
              </a:xfrm>
              <a:custGeom>
                <a:avLst/>
                <a:gdLst>
                  <a:gd name="connsiteX0" fmla="*/ 9276 w 9276"/>
                  <a:gd name="connsiteY0" fmla="*/ 0 h 12979"/>
                  <a:gd name="connsiteX1" fmla="*/ 0 w 9276"/>
                  <a:gd name="connsiteY1" fmla="*/ 12979 h 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76" h="12979">
                    <a:moveTo>
                      <a:pt x="9276" y="0"/>
                    </a:moveTo>
                    <a:cubicBezTo>
                      <a:pt x="9276" y="0"/>
                      <a:pt x="0" y="7982"/>
                      <a:pt x="0" y="12979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7" name="任意多边形: 形状 496">
                <a:extLst>
                  <a:ext uri="{FF2B5EF4-FFF2-40B4-BE49-F238E27FC236}">
                    <a16:creationId xmlns:a16="http://schemas.microsoft.com/office/drawing/2014/main" id="{770EB489-831B-4E93-A69E-0DE777B9A526}"/>
                  </a:ext>
                </a:extLst>
              </p:cNvPr>
              <p:cNvSpPr/>
              <p:nvPr/>
            </p:nvSpPr>
            <p:spPr>
              <a:xfrm>
                <a:off x="10454791" y="4897931"/>
                <a:ext cx="26785" cy="24125"/>
              </a:xfrm>
              <a:custGeom>
                <a:avLst/>
                <a:gdLst>
                  <a:gd name="connsiteX0" fmla="*/ 0 w 26785"/>
                  <a:gd name="connsiteY0" fmla="*/ 0 h 24125"/>
                  <a:gd name="connsiteX1" fmla="*/ 26786 w 26785"/>
                  <a:gd name="connsiteY1" fmla="*/ 24125 h 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785" h="24125">
                    <a:moveTo>
                      <a:pt x="0" y="0"/>
                    </a:moveTo>
                    <a:cubicBezTo>
                      <a:pt x="11002" y="4099"/>
                      <a:pt x="20134" y="21213"/>
                      <a:pt x="26786" y="24125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8" name="任意多边形: 形状 497">
                <a:extLst>
                  <a:ext uri="{FF2B5EF4-FFF2-40B4-BE49-F238E27FC236}">
                    <a16:creationId xmlns:a16="http://schemas.microsoft.com/office/drawing/2014/main" id="{32253D63-A569-42C9-B862-78D4E2F4F73D}"/>
                  </a:ext>
                </a:extLst>
              </p:cNvPr>
              <p:cNvSpPr/>
              <p:nvPr/>
            </p:nvSpPr>
            <p:spPr>
              <a:xfrm>
                <a:off x="10588073" y="4843424"/>
                <a:ext cx="36601" cy="101102"/>
              </a:xfrm>
              <a:custGeom>
                <a:avLst/>
                <a:gdLst>
                  <a:gd name="connsiteX0" fmla="*/ 0 w 36601"/>
                  <a:gd name="connsiteY0" fmla="*/ 0 h 101102"/>
                  <a:gd name="connsiteX1" fmla="*/ 36601 w 36601"/>
                  <a:gd name="connsiteY1" fmla="*/ 101103 h 10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601" h="101102">
                    <a:moveTo>
                      <a:pt x="0" y="0"/>
                    </a:moveTo>
                    <a:cubicBezTo>
                      <a:pt x="6652" y="9564"/>
                      <a:pt x="21572" y="79099"/>
                      <a:pt x="36601" y="101103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9" name="任意多边形: 形状 498">
                <a:extLst>
                  <a:ext uri="{FF2B5EF4-FFF2-40B4-BE49-F238E27FC236}">
                    <a16:creationId xmlns:a16="http://schemas.microsoft.com/office/drawing/2014/main" id="{645E3634-C3FA-4037-8F95-E4D2C26F74EA}"/>
                  </a:ext>
                </a:extLst>
              </p:cNvPr>
              <p:cNvSpPr/>
              <p:nvPr/>
            </p:nvSpPr>
            <p:spPr>
              <a:xfrm>
                <a:off x="10643873" y="4823793"/>
                <a:ext cx="9995" cy="27864"/>
              </a:xfrm>
              <a:custGeom>
                <a:avLst/>
                <a:gdLst>
                  <a:gd name="connsiteX0" fmla="*/ 0 w 9995"/>
                  <a:gd name="connsiteY0" fmla="*/ 0 h 27864"/>
                  <a:gd name="connsiteX1" fmla="*/ 9995 w 9995"/>
                  <a:gd name="connsiteY1" fmla="*/ 27864 h 27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95" h="27864">
                    <a:moveTo>
                      <a:pt x="0" y="0"/>
                    </a:moveTo>
                    <a:cubicBezTo>
                      <a:pt x="1258" y="827"/>
                      <a:pt x="9995" y="27864"/>
                      <a:pt x="9995" y="27864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0" name="任意多边形: 形状 499">
                <a:extLst>
                  <a:ext uri="{FF2B5EF4-FFF2-40B4-BE49-F238E27FC236}">
                    <a16:creationId xmlns:a16="http://schemas.microsoft.com/office/drawing/2014/main" id="{B35B60F1-4B93-4C5A-95C8-9125D05C0716}"/>
                  </a:ext>
                </a:extLst>
              </p:cNvPr>
              <p:cNvSpPr/>
              <p:nvPr/>
            </p:nvSpPr>
            <p:spPr>
              <a:xfrm>
                <a:off x="10755582" y="4995114"/>
                <a:ext cx="11864" cy="40124"/>
              </a:xfrm>
              <a:custGeom>
                <a:avLst/>
                <a:gdLst>
                  <a:gd name="connsiteX0" fmla="*/ 0 w 11864"/>
                  <a:gd name="connsiteY0" fmla="*/ 0 h 40124"/>
                  <a:gd name="connsiteX1" fmla="*/ 11865 w 11864"/>
                  <a:gd name="connsiteY1" fmla="*/ 40125 h 4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64" h="40124">
                    <a:moveTo>
                      <a:pt x="0" y="0"/>
                    </a:moveTo>
                    <a:cubicBezTo>
                      <a:pt x="2190" y="13835"/>
                      <a:pt x="6177" y="27325"/>
                      <a:pt x="11865" y="40125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1" name="任意多边形: 形状 500">
                <a:extLst>
                  <a:ext uri="{FF2B5EF4-FFF2-40B4-BE49-F238E27FC236}">
                    <a16:creationId xmlns:a16="http://schemas.microsoft.com/office/drawing/2014/main" id="{52BAACFE-D9DE-4022-A5D5-08D27A0ADE8E}"/>
                  </a:ext>
                </a:extLst>
              </p:cNvPr>
              <p:cNvSpPr/>
              <p:nvPr/>
            </p:nvSpPr>
            <p:spPr>
              <a:xfrm>
                <a:off x="10591093" y="5058537"/>
                <a:ext cx="11864" cy="44511"/>
              </a:xfrm>
              <a:custGeom>
                <a:avLst/>
                <a:gdLst>
                  <a:gd name="connsiteX0" fmla="*/ 11865 w 11864"/>
                  <a:gd name="connsiteY0" fmla="*/ 44511 h 44511"/>
                  <a:gd name="connsiteX1" fmla="*/ 0 w 11864"/>
                  <a:gd name="connsiteY1" fmla="*/ 0 h 4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64" h="44511">
                    <a:moveTo>
                      <a:pt x="11865" y="44511"/>
                    </a:moveTo>
                    <a:cubicBezTo>
                      <a:pt x="10750" y="39945"/>
                      <a:pt x="5932" y="9995"/>
                      <a:pt x="0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02" name="图形 21">
              <a:extLst>
                <a:ext uri="{FF2B5EF4-FFF2-40B4-BE49-F238E27FC236}">
                  <a16:creationId xmlns:a16="http://schemas.microsoft.com/office/drawing/2014/main" id="{9374089E-65BE-434E-8F76-AC337958284A}"/>
                </a:ext>
              </a:extLst>
            </p:cNvPr>
            <p:cNvGrpSpPr/>
            <p:nvPr/>
          </p:nvGrpSpPr>
          <p:grpSpPr>
            <a:xfrm>
              <a:off x="9428412" y="4829147"/>
              <a:ext cx="461981" cy="684286"/>
              <a:chOff x="9428412" y="4930747"/>
              <a:chExt cx="461981" cy="684286"/>
            </a:xfrm>
          </p:grpSpPr>
          <p:sp>
            <p:nvSpPr>
              <p:cNvPr id="503" name="任意多边形: 形状 502">
                <a:extLst>
                  <a:ext uri="{FF2B5EF4-FFF2-40B4-BE49-F238E27FC236}">
                    <a16:creationId xmlns:a16="http://schemas.microsoft.com/office/drawing/2014/main" id="{FF3AB809-4ED4-4360-BC2B-1CFFE610F129}"/>
                  </a:ext>
                </a:extLst>
              </p:cNvPr>
              <p:cNvSpPr/>
              <p:nvPr/>
            </p:nvSpPr>
            <p:spPr>
              <a:xfrm>
                <a:off x="9595346" y="4946612"/>
                <a:ext cx="295046" cy="623766"/>
              </a:xfrm>
              <a:custGeom>
                <a:avLst/>
                <a:gdLst>
                  <a:gd name="connsiteX0" fmla="*/ 0 w 295046"/>
                  <a:gd name="connsiteY0" fmla="*/ 623766 h 623766"/>
                  <a:gd name="connsiteX1" fmla="*/ 205226 w 295046"/>
                  <a:gd name="connsiteY1" fmla="*/ 437668 h 623766"/>
                  <a:gd name="connsiteX2" fmla="*/ 294212 w 295046"/>
                  <a:gd name="connsiteY2" fmla="*/ 296872 h 623766"/>
                  <a:gd name="connsiteX3" fmla="*/ 269044 w 295046"/>
                  <a:gd name="connsiteY3" fmla="*/ 141695 h 623766"/>
                  <a:gd name="connsiteX4" fmla="*/ 272639 w 295046"/>
                  <a:gd name="connsiteY4" fmla="*/ 0 h 623766"/>
                  <a:gd name="connsiteX5" fmla="*/ 105705 w 295046"/>
                  <a:gd name="connsiteY5" fmla="*/ 262249 h 623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046" h="623766">
                    <a:moveTo>
                      <a:pt x="0" y="623766"/>
                    </a:moveTo>
                    <a:cubicBezTo>
                      <a:pt x="0" y="623766"/>
                      <a:pt x="116994" y="466468"/>
                      <a:pt x="205226" y="437668"/>
                    </a:cubicBezTo>
                    <a:cubicBezTo>
                      <a:pt x="293457" y="408869"/>
                      <a:pt x="297807" y="369787"/>
                      <a:pt x="294212" y="296872"/>
                    </a:cubicBezTo>
                    <a:cubicBezTo>
                      <a:pt x="290616" y="223958"/>
                      <a:pt x="293277" y="150468"/>
                      <a:pt x="269044" y="141695"/>
                    </a:cubicBezTo>
                    <a:cubicBezTo>
                      <a:pt x="244811" y="132922"/>
                      <a:pt x="298095" y="37716"/>
                      <a:pt x="272639" y="0"/>
                    </a:cubicBezTo>
                    <a:lnTo>
                      <a:pt x="105705" y="262249"/>
                    </a:lnTo>
                    <a:close/>
                  </a:path>
                </a:pathLst>
              </a:custGeom>
              <a:solidFill>
                <a:srgbClr val="000000">
                  <a:alpha val="7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4" name="任意多边形: 形状 503">
                <a:extLst>
                  <a:ext uri="{FF2B5EF4-FFF2-40B4-BE49-F238E27FC236}">
                    <a16:creationId xmlns:a16="http://schemas.microsoft.com/office/drawing/2014/main" id="{1717EBF8-D5DA-4294-9336-A7A6371C9F08}"/>
                  </a:ext>
                </a:extLst>
              </p:cNvPr>
              <p:cNvSpPr/>
              <p:nvPr/>
            </p:nvSpPr>
            <p:spPr>
              <a:xfrm>
                <a:off x="9428412" y="4930747"/>
                <a:ext cx="441821" cy="684286"/>
              </a:xfrm>
              <a:custGeom>
                <a:avLst/>
                <a:gdLst>
                  <a:gd name="connsiteX0" fmla="*/ 138567 w 441821"/>
                  <a:gd name="connsiteY0" fmla="*/ 683460 h 684286"/>
                  <a:gd name="connsiteX1" fmla="*/ 136805 w 441821"/>
                  <a:gd name="connsiteY1" fmla="*/ 682885 h 684286"/>
                  <a:gd name="connsiteX2" fmla="*/ 139322 w 441821"/>
                  <a:gd name="connsiteY2" fmla="*/ 684287 h 684286"/>
                  <a:gd name="connsiteX3" fmla="*/ 422963 w 441821"/>
                  <a:gd name="connsiteY3" fmla="*/ 200921 h 684286"/>
                  <a:gd name="connsiteX4" fmla="*/ 376475 w 441821"/>
                  <a:gd name="connsiteY4" fmla="*/ 158711 h 684286"/>
                  <a:gd name="connsiteX5" fmla="*/ 418361 w 441821"/>
                  <a:gd name="connsiteY5" fmla="*/ 92232 h 684286"/>
                  <a:gd name="connsiteX6" fmla="*/ 440365 w 441821"/>
                  <a:gd name="connsiteY6" fmla="*/ 15614 h 684286"/>
                  <a:gd name="connsiteX7" fmla="*/ 413040 w 441821"/>
                  <a:gd name="connsiteY7" fmla="*/ 477 h 684286"/>
                  <a:gd name="connsiteX8" fmla="*/ 412752 w 441821"/>
                  <a:gd name="connsiteY8" fmla="*/ 477 h 684286"/>
                  <a:gd name="connsiteX9" fmla="*/ 412285 w 441821"/>
                  <a:gd name="connsiteY9" fmla="*/ 801 h 684286"/>
                  <a:gd name="connsiteX10" fmla="*/ 361338 w 441821"/>
                  <a:gd name="connsiteY10" fmla="*/ 82093 h 684286"/>
                  <a:gd name="connsiteX11" fmla="*/ 328979 w 441821"/>
                  <a:gd name="connsiteY11" fmla="*/ 123261 h 684286"/>
                  <a:gd name="connsiteX12" fmla="*/ 324988 w 441821"/>
                  <a:gd name="connsiteY12" fmla="*/ 122649 h 684286"/>
                  <a:gd name="connsiteX13" fmla="*/ 299821 w 441821"/>
                  <a:gd name="connsiteY13" fmla="*/ 123368 h 684286"/>
                  <a:gd name="connsiteX14" fmla="*/ 298994 w 441821"/>
                  <a:gd name="connsiteY14" fmla="*/ 123656 h 684286"/>
                  <a:gd name="connsiteX15" fmla="*/ 286661 w 441821"/>
                  <a:gd name="connsiteY15" fmla="*/ 130200 h 684286"/>
                  <a:gd name="connsiteX16" fmla="*/ 283821 w 441821"/>
                  <a:gd name="connsiteY16" fmla="*/ 129013 h 684286"/>
                  <a:gd name="connsiteX17" fmla="*/ 260810 w 441821"/>
                  <a:gd name="connsiteY17" fmla="*/ 121822 h 684286"/>
                  <a:gd name="connsiteX18" fmla="*/ 215760 w 441821"/>
                  <a:gd name="connsiteY18" fmla="*/ 141597 h 684286"/>
                  <a:gd name="connsiteX19" fmla="*/ 185307 w 441821"/>
                  <a:gd name="connsiteY19" fmla="*/ 137462 h 684286"/>
                  <a:gd name="connsiteX20" fmla="*/ 134001 w 441821"/>
                  <a:gd name="connsiteY20" fmla="*/ 154325 h 684286"/>
                  <a:gd name="connsiteX21" fmla="*/ 115089 w 441821"/>
                  <a:gd name="connsiteY21" fmla="*/ 161516 h 684286"/>
                  <a:gd name="connsiteX22" fmla="*/ 111493 w 441821"/>
                  <a:gd name="connsiteY22" fmla="*/ 162594 h 684286"/>
                  <a:gd name="connsiteX23" fmla="*/ 87404 w 441821"/>
                  <a:gd name="connsiteY23" fmla="*/ 182549 h 684286"/>
                  <a:gd name="connsiteX24" fmla="*/ 67234 w 441821"/>
                  <a:gd name="connsiteY24" fmla="*/ 283831 h 684286"/>
                  <a:gd name="connsiteX25" fmla="*/ 66695 w 441821"/>
                  <a:gd name="connsiteY25" fmla="*/ 287606 h 684286"/>
                  <a:gd name="connsiteX26" fmla="*/ 65652 w 441821"/>
                  <a:gd name="connsiteY26" fmla="*/ 337475 h 684286"/>
                  <a:gd name="connsiteX27" fmla="*/ 62272 w 441821"/>
                  <a:gd name="connsiteY27" fmla="*/ 405787 h 684286"/>
                  <a:gd name="connsiteX28" fmla="*/ 40125 w 441821"/>
                  <a:gd name="connsiteY28" fmla="*/ 445768 h 684286"/>
                  <a:gd name="connsiteX29" fmla="*/ 36853 w 441821"/>
                  <a:gd name="connsiteY29" fmla="*/ 450550 h 684286"/>
                  <a:gd name="connsiteX30" fmla="*/ 23514 w 441821"/>
                  <a:gd name="connsiteY30" fmla="*/ 478630 h 684286"/>
                  <a:gd name="connsiteX31" fmla="*/ 13051 w 441821"/>
                  <a:gd name="connsiteY31" fmla="*/ 503402 h 684286"/>
                  <a:gd name="connsiteX32" fmla="*/ 0 w 441821"/>
                  <a:gd name="connsiteY32" fmla="*/ 530512 h 684286"/>
                  <a:gd name="connsiteX33" fmla="*/ 138567 w 441821"/>
                  <a:gd name="connsiteY33" fmla="*/ 683460 h 684286"/>
                  <a:gd name="connsiteX34" fmla="*/ 140400 w 441821"/>
                  <a:gd name="connsiteY34" fmla="*/ 684035 h 684286"/>
                  <a:gd name="connsiteX35" fmla="*/ 189262 w 441821"/>
                  <a:gd name="connsiteY35" fmla="*/ 603462 h 684286"/>
                  <a:gd name="connsiteX36" fmla="*/ 242833 w 441821"/>
                  <a:gd name="connsiteY36" fmla="*/ 527635 h 684286"/>
                  <a:gd name="connsiteX37" fmla="*/ 270374 w 441821"/>
                  <a:gd name="connsiteY37" fmla="*/ 484778 h 684286"/>
                  <a:gd name="connsiteX38" fmla="*/ 340556 w 441821"/>
                  <a:gd name="connsiteY38" fmla="*/ 427755 h 684286"/>
                  <a:gd name="connsiteX39" fmla="*/ 413687 w 441821"/>
                  <a:gd name="connsiteY39" fmla="*/ 364368 h 684286"/>
                  <a:gd name="connsiteX40" fmla="*/ 419188 w 441821"/>
                  <a:gd name="connsiteY40" fmla="*/ 319929 h 684286"/>
                  <a:gd name="connsiteX41" fmla="*/ 422963 w 441821"/>
                  <a:gd name="connsiteY41" fmla="*/ 200921 h 684286"/>
                  <a:gd name="connsiteX42" fmla="*/ 362417 w 441821"/>
                  <a:gd name="connsiteY42" fmla="*/ 281746 h 684286"/>
                  <a:gd name="connsiteX43" fmla="*/ 346705 w 441821"/>
                  <a:gd name="connsiteY43" fmla="*/ 297026 h 684286"/>
                  <a:gd name="connsiteX44" fmla="*/ 326786 w 441821"/>
                  <a:gd name="connsiteY44" fmla="*/ 265171 h 684286"/>
                  <a:gd name="connsiteX45" fmla="*/ 329123 w 441821"/>
                  <a:gd name="connsiteY45" fmla="*/ 246835 h 684286"/>
                  <a:gd name="connsiteX46" fmla="*/ 332035 w 441821"/>
                  <a:gd name="connsiteY46" fmla="*/ 231266 h 684286"/>
                  <a:gd name="connsiteX47" fmla="*/ 354650 w 441821"/>
                  <a:gd name="connsiteY47" fmla="*/ 195312 h 684286"/>
                  <a:gd name="connsiteX48" fmla="*/ 370830 w 441821"/>
                  <a:gd name="connsiteY48" fmla="*/ 229684 h 68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41821" h="684286">
                    <a:moveTo>
                      <a:pt x="138567" y="683460"/>
                    </a:moveTo>
                    <a:lnTo>
                      <a:pt x="136805" y="682885"/>
                    </a:lnTo>
                    <a:lnTo>
                      <a:pt x="139322" y="684287"/>
                    </a:lnTo>
                    <a:close/>
                    <a:moveTo>
                      <a:pt x="422963" y="200921"/>
                    </a:moveTo>
                    <a:cubicBezTo>
                      <a:pt x="408582" y="194198"/>
                      <a:pt x="380034" y="162666"/>
                      <a:pt x="376475" y="158711"/>
                    </a:cubicBezTo>
                    <a:cubicBezTo>
                      <a:pt x="394452" y="128438"/>
                      <a:pt x="412213" y="99243"/>
                      <a:pt x="418361" y="92232"/>
                    </a:cubicBezTo>
                    <a:cubicBezTo>
                      <a:pt x="431125" y="77851"/>
                      <a:pt x="446693" y="35892"/>
                      <a:pt x="440365" y="15614"/>
                    </a:cubicBezTo>
                    <a:cubicBezTo>
                      <a:pt x="434576" y="-3010"/>
                      <a:pt x="415628" y="-26"/>
                      <a:pt x="413040" y="477"/>
                    </a:cubicBezTo>
                    <a:lnTo>
                      <a:pt x="412752" y="477"/>
                    </a:lnTo>
                    <a:cubicBezTo>
                      <a:pt x="412554" y="506"/>
                      <a:pt x="412382" y="629"/>
                      <a:pt x="412285" y="801"/>
                    </a:cubicBezTo>
                    <a:cubicBezTo>
                      <a:pt x="411889" y="1484"/>
                      <a:pt x="373311" y="66525"/>
                      <a:pt x="361338" y="82093"/>
                    </a:cubicBezTo>
                    <a:cubicBezTo>
                      <a:pt x="355621" y="89500"/>
                      <a:pt x="342462" y="106362"/>
                      <a:pt x="328979" y="123261"/>
                    </a:cubicBezTo>
                    <a:lnTo>
                      <a:pt x="324988" y="122649"/>
                    </a:lnTo>
                    <a:cubicBezTo>
                      <a:pt x="316626" y="121348"/>
                      <a:pt x="308094" y="121592"/>
                      <a:pt x="299821" y="123368"/>
                    </a:cubicBezTo>
                    <a:lnTo>
                      <a:pt x="298994" y="123656"/>
                    </a:lnTo>
                    <a:cubicBezTo>
                      <a:pt x="294715" y="125504"/>
                      <a:pt x="290591" y="127690"/>
                      <a:pt x="286661" y="130200"/>
                    </a:cubicBezTo>
                    <a:lnTo>
                      <a:pt x="283821" y="129013"/>
                    </a:lnTo>
                    <a:cubicBezTo>
                      <a:pt x="278140" y="126640"/>
                      <a:pt x="266383" y="122074"/>
                      <a:pt x="260810" y="121822"/>
                    </a:cubicBezTo>
                    <a:cubicBezTo>
                      <a:pt x="254015" y="121463"/>
                      <a:pt x="230070" y="132609"/>
                      <a:pt x="215760" y="141597"/>
                    </a:cubicBezTo>
                    <a:cubicBezTo>
                      <a:pt x="205894" y="138602"/>
                      <a:pt x="195614" y="137203"/>
                      <a:pt x="185307" y="137462"/>
                    </a:cubicBezTo>
                    <a:cubicBezTo>
                      <a:pt x="174341" y="137930"/>
                      <a:pt x="151978" y="147026"/>
                      <a:pt x="134001" y="154325"/>
                    </a:cubicBezTo>
                    <a:cubicBezTo>
                      <a:pt x="126019" y="157561"/>
                      <a:pt x="119116" y="160365"/>
                      <a:pt x="115089" y="161516"/>
                    </a:cubicBezTo>
                    <a:lnTo>
                      <a:pt x="111493" y="162594"/>
                    </a:lnTo>
                    <a:cubicBezTo>
                      <a:pt x="100707" y="165794"/>
                      <a:pt x="94883" y="167592"/>
                      <a:pt x="87404" y="182549"/>
                    </a:cubicBezTo>
                    <a:cubicBezTo>
                      <a:pt x="79638" y="198081"/>
                      <a:pt x="71261" y="256003"/>
                      <a:pt x="67234" y="283831"/>
                    </a:cubicBezTo>
                    <a:lnTo>
                      <a:pt x="66695" y="287606"/>
                    </a:lnTo>
                    <a:cubicBezTo>
                      <a:pt x="65149" y="298393"/>
                      <a:pt x="65400" y="317304"/>
                      <a:pt x="65652" y="337475"/>
                    </a:cubicBezTo>
                    <a:cubicBezTo>
                      <a:pt x="66048" y="365519"/>
                      <a:pt x="66443" y="394498"/>
                      <a:pt x="62272" y="405787"/>
                    </a:cubicBezTo>
                    <a:cubicBezTo>
                      <a:pt x="56638" y="420011"/>
                      <a:pt x="49194" y="433447"/>
                      <a:pt x="40125" y="445768"/>
                    </a:cubicBezTo>
                    <a:cubicBezTo>
                      <a:pt x="38938" y="447458"/>
                      <a:pt x="37860" y="449040"/>
                      <a:pt x="36853" y="450550"/>
                    </a:cubicBezTo>
                    <a:cubicBezTo>
                      <a:pt x="31240" y="459308"/>
                      <a:pt x="26758" y="468746"/>
                      <a:pt x="23514" y="478630"/>
                    </a:cubicBezTo>
                    <a:cubicBezTo>
                      <a:pt x="20494" y="486612"/>
                      <a:pt x="16719" y="495385"/>
                      <a:pt x="13051" y="503402"/>
                    </a:cubicBezTo>
                    <a:cubicBezTo>
                      <a:pt x="6292" y="518251"/>
                      <a:pt x="0" y="530512"/>
                      <a:pt x="0" y="530512"/>
                    </a:cubicBezTo>
                    <a:cubicBezTo>
                      <a:pt x="0" y="530512"/>
                      <a:pt x="127457" y="671128"/>
                      <a:pt x="138567" y="683460"/>
                    </a:cubicBezTo>
                    <a:cubicBezTo>
                      <a:pt x="139165" y="683690"/>
                      <a:pt x="139778" y="683881"/>
                      <a:pt x="140400" y="684035"/>
                    </a:cubicBezTo>
                    <a:cubicBezTo>
                      <a:pt x="140832" y="683316"/>
                      <a:pt x="164346" y="643120"/>
                      <a:pt x="189262" y="603462"/>
                    </a:cubicBezTo>
                    <a:cubicBezTo>
                      <a:pt x="210834" y="569234"/>
                      <a:pt x="233234" y="535401"/>
                      <a:pt x="242833" y="527635"/>
                    </a:cubicBezTo>
                    <a:cubicBezTo>
                      <a:pt x="255996" y="516342"/>
                      <a:pt x="265571" y="501443"/>
                      <a:pt x="270374" y="484778"/>
                    </a:cubicBezTo>
                    <a:cubicBezTo>
                      <a:pt x="275552" y="468131"/>
                      <a:pt x="308593" y="447602"/>
                      <a:pt x="340556" y="427755"/>
                    </a:cubicBezTo>
                    <a:cubicBezTo>
                      <a:pt x="375899" y="405823"/>
                      <a:pt x="412465" y="383136"/>
                      <a:pt x="413687" y="364368"/>
                    </a:cubicBezTo>
                    <a:cubicBezTo>
                      <a:pt x="414370" y="354661"/>
                      <a:pt x="416599" y="338589"/>
                      <a:pt x="419188" y="319929"/>
                    </a:cubicBezTo>
                    <a:cubicBezTo>
                      <a:pt x="426199" y="269378"/>
                      <a:pt x="434900" y="206422"/>
                      <a:pt x="422963" y="200921"/>
                    </a:cubicBezTo>
                    <a:close/>
                    <a:moveTo>
                      <a:pt x="362417" y="281746"/>
                    </a:moveTo>
                    <a:lnTo>
                      <a:pt x="346705" y="297026"/>
                    </a:lnTo>
                    <a:cubicBezTo>
                      <a:pt x="344475" y="284442"/>
                      <a:pt x="329195" y="267724"/>
                      <a:pt x="326786" y="265171"/>
                    </a:cubicBezTo>
                    <a:cubicBezTo>
                      <a:pt x="327994" y="259120"/>
                      <a:pt x="328774" y="252993"/>
                      <a:pt x="329123" y="246835"/>
                    </a:cubicBezTo>
                    <a:cubicBezTo>
                      <a:pt x="329698" y="239823"/>
                      <a:pt x="330310" y="232453"/>
                      <a:pt x="332035" y="231266"/>
                    </a:cubicBezTo>
                    <a:cubicBezTo>
                      <a:pt x="333761" y="230080"/>
                      <a:pt x="341707" y="216885"/>
                      <a:pt x="354650" y="195312"/>
                    </a:cubicBezTo>
                    <a:cubicBezTo>
                      <a:pt x="355729" y="210521"/>
                      <a:pt x="369032" y="227276"/>
                      <a:pt x="370830" y="2296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5" name="任意多边形: 形状 504">
                <a:extLst>
                  <a:ext uri="{FF2B5EF4-FFF2-40B4-BE49-F238E27FC236}">
                    <a16:creationId xmlns:a16="http://schemas.microsoft.com/office/drawing/2014/main" id="{63E7FEC0-8384-4105-A30E-EA3D52F7CB0F}"/>
                  </a:ext>
                </a:extLst>
              </p:cNvPr>
              <p:cNvSpPr/>
              <p:nvPr/>
            </p:nvSpPr>
            <p:spPr>
              <a:xfrm>
                <a:off x="9441787" y="5052812"/>
                <a:ext cx="270589" cy="381516"/>
              </a:xfrm>
              <a:custGeom>
                <a:avLst/>
                <a:gdLst>
                  <a:gd name="connsiteX0" fmla="*/ 162476 w 270589"/>
                  <a:gd name="connsiteY0" fmla="*/ 112976 h 381516"/>
                  <a:gd name="connsiteX1" fmla="*/ 117246 w 270589"/>
                  <a:gd name="connsiteY1" fmla="*/ 257152 h 381516"/>
                  <a:gd name="connsiteX2" fmla="*/ 110055 w 270589"/>
                  <a:gd name="connsiteY2" fmla="*/ 153640 h 381516"/>
                  <a:gd name="connsiteX3" fmla="*/ 69787 w 270589"/>
                  <a:gd name="connsiteY3" fmla="*/ 299182 h 381516"/>
                  <a:gd name="connsiteX4" fmla="*/ 37428 w 270589"/>
                  <a:gd name="connsiteY4" fmla="*/ 352430 h 381516"/>
                  <a:gd name="connsiteX5" fmla="*/ 0 w 270589"/>
                  <a:gd name="connsiteY5" fmla="*/ 381517 h 381516"/>
                  <a:gd name="connsiteX6" fmla="*/ 10463 w 270589"/>
                  <a:gd name="connsiteY6" fmla="*/ 356744 h 381516"/>
                  <a:gd name="connsiteX7" fmla="*/ 23802 w 270589"/>
                  <a:gd name="connsiteY7" fmla="*/ 328664 h 381516"/>
                  <a:gd name="connsiteX8" fmla="*/ 27073 w 270589"/>
                  <a:gd name="connsiteY8" fmla="*/ 323882 h 381516"/>
                  <a:gd name="connsiteX9" fmla="*/ 49221 w 270589"/>
                  <a:gd name="connsiteY9" fmla="*/ 283901 h 381516"/>
                  <a:gd name="connsiteX10" fmla="*/ 52601 w 270589"/>
                  <a:gd name="connsiteY10" fmla="*/ 215589 h 381516"/>
                  <a:gd name="connsiteX11" fmla="*/ 53643 w 270589"/>
                  <a:gd name="connsiteY11" fmla="*/ 165721 h 381516"/>
                  <a:gd name="connsiteX12" fmla="*/ 54183 w 270589"/>
                  <a:gd name="connsiteY12" fmla="*/ 161945 h 381516"/>
                  <a:gd name="connsiteX13" fmla="*/ 74353 w 270589"/>
                  <a:gd name="connsiteY13" fmla="*/ 60663 h 381516"/>
                  <a:gd name="connsiteX14" fmla="*/ 98442 w 270589"/>
                  <a:gd name="connsiteY14" fmla="*/ 40708 h 381516"/>
                  <a:gd name="connsiteX15" fmla="*/ 102038 w 270589"/>
                  <a:gd name="connsiteY15" fmla="*/ 39630 h 381516"/>
                  <a:gd name="connsiteX16" fmla="*/ 120949 w 270589"/>
                  <a:gd name="connsiteY16" fmla="*/ 32439 h 381516"/>
                  <a:gd name="connsiteX17" fmla="*/ 172256 w 270589"/>
                  <a:gd name="connsiteY17" fmla="*/ 15577 h 381516"/>
                  <a:gd name="connsiteX18" fmla="*/ 202529 w 270589"/>
                  <a:gd name="connsiteY18" fmla="*/ 19783 h 381516"/>
                  <a:gd name="connsiteX19" fmla="*/ 247579 w 270589"/>
                  <a:gd name="connsiteY19" fmla="*/ 9 h 381516"/>
                  <a:gd name="connsiteX20" fmla="*/ 270590 w 270589"/>
                  <a:gd name="connsiteY20" fmla="*/ 7199 h 381516"/>
                  <a:gd name="connsiteX21" fmla="*/ 206556 w 270589"/>
                  <a:gd name="connsiteY21" fmla="*/ 49122 h 381516"/>
                  <a:gd name="connsiteX22" fmla="*/ 162476 w 270589"/>
                  <a:gd name="connsiteY22" fmla="*/ 112976 h 38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0589" h="381516">
                    <a:moveTo>
                      <a:pt x="162476" y="112976"/>
                    </a:moveTo>
                    <a:cubicBezTo>
                      <a:pt x="157838" y="154395"/>
                      <a:pt x="117246" y="257152"/>
                      <a:pt x="117246" y="257152"/>
                    </a:cubicBezTo>
                    <a:lnTo>
                      <a:pt x="110055" y="153640"/>
                    </a:lnTo>
                    <a:cubicBezTo>
                      <a:pt x="110055" y="153640"/>
                      <a:pt x="78452" y="294112"/>
                      <a:pt x="69787" y="299182"/>
                    </a:cubicBezTo>
                    <a:cubicBezTo>
                      <a:pt x="61122" y="304251"/>
                      <a:pt x="45913" y="331109"/>
                      <a:pt x="37428" y="352430"/>
                    </a:cubicBezTo>
                    <a:cubicBezTo>
                      <a:pt x="31711" y="366811"/>
                      <a:pt x="12260" y="376591"/>
                      <a:pt x="0" y="381517"/>
                    </a:cubicBezTo>
                    <a:cubicBezTo>
                      <a:pt x="3595" y="373499"/>
                      <a:pt x="7442" y="364726"/>
                      <a:pt x="10463" y="356744"/>
                    </a:cubicBezTo>
                    <a:cubicBezTo>
                      <a:pt x="13706" y="346861"/>
                      <a:pt x="18188" y="337423"/>
                      <a:pt x="23802" y="328664"/>
                    </a:cubicBezTo>
                    <a:cubicBezTo>
                      <a:pt x="24808" y="327154"/>
                      <a:pt x="25887" y="325572"/>
                      <a:pt x="27073" y="323882"/>
                    </a:cubicBezTo>
                    <a:cubicBezTo>
                      <a:pt x="36143" y="311561"/>
                      <a:pt x="43587" y="298125"/>
                      <a:pt x="49221" y="283901"/>
                    </a:cubicBezTo>
                    <a:cubicBezTo>
                      <a:pt x="53392" y="272540"/>
                      <a:pt x="52816" y="243561"/>
                      <a:pt x="52601" y="215589"/>
                    </a:cubicBezTo>
                    <a:cubicBezTo>
                      <a:pt x="52349" y="195419"/>
                      <a:pt x="52097" y="176363"/>
                      <a:pt x="53643" y="165721"/>
                    </a:cubicBezTo>
                    <a:lnTo>
                      <a:pt x="54183" y="161945"/>
                    </a:lnTo>
                    <a:cubicBezTo>
                      <a:pt x="58210" y="134117"/>
                      <a:pt x="66587" y="76195"/>
                      <a:pt x="74353" y="60663"/>
                    </a:cubicBezTo>
                    <a:cubicBezTo>
                      <a:pt x="81831" y="45706"/>
                      <a:pt x="87728" y="43908"/>
                      <a:pt x="98442" y="40708"/>
                    </a:cubicBezTo>
                    <a:lnTo>
                      <a:pt x="102038" y="39630"/>
                    </a:lnTo>
                    <a:cubicBezTo>
                      <a:pt x="106064" y="38371"/>
                      <a:pt x="112824" y="35567"/>
                      <a:pt x="120949" y="32439"/>
                    </a:cubicBezTo>
                    <a:cubicBezTo>
                      <a:pt x="138926" y="25248"/>
                      <a:pt x="161290" y="16044"/>
                      <a:pt x="172256" y="15577"/>
                    </a:cubicBezTo>
                    <a:cubicBezTo>
                      <a:pt x="182506" y="15361"/>
                      <a:pt x="192724" y="16781"/>
                      <a:pt x="202529" y="19783"/>
                    </a:cubicBezTo>
                    <a:cubicBezTo>
                      <a:pt x="216911" y="10759"/>
                      <a:pt x="240784" y="-351"/>
                      <a:pt x="247579" y="9"/>
                    </a:cubicBezTo>
                    <a:cubicBezTo>
                      <a:pt x="253152" y="260"/>
                      <a:pt x="264909" y="4826"/>
                      <a:pt x="270590" y="7199"/>
                    </a:cubicBezTo>
                    <a:cubicBezTo>
                      <a:pt x="246717" y="19496"/>
                      <a:pt x="206556" y="49122"/>
                      <a:pt x="206556" y="49122"/>
                    </a:cubicBezTo>
                    <a:cubicBezTo>
                      <a:pt x="161146" y="58973"/>
                      <a:pt x="162476" y="112976"/>
                      <a:pt x="162476" y="112976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6" name="任意多边形: 形状 505">
                <a:extLst>
                  <a:ext uri="{FF2B5EF4-FFF2-40B4-BE49-F238E27FC236}">
                    <a16:creationId xmlns:a16="http://schemas.microsoft.com/office/drawing/2014/main" id="{20E4AE71-8655-4484-A5CA-DF3F1C414DC1}"/>
                  </a:ext>
                </a:extLst>
              </p:cNvPr>
              <p:cNvSpPr/>
              <p:nvPr/>
            </p:nvSpPr>
            <p:spPr>
              <a:xfrm>
                <a:off x="9684728" y="5052645"/>
                <a:ext cx="68636" cy="58133"/>
              </a:xfrm>
              <a:custGeom>
                <a:avLst/>
                <a:gdLst>
                  <a:gd name="connsiteX0" fmla="*/ 0 w 68636"/>
                  <a:gd name="connsiteY0" fmla="*/ 58134 h 58133"/>
                  <a:gd name="connsiteX1" fmla="*/ 36493 w 68636"/>
                  <a:gd name="connsiteY1" fmla="*/ 35662 h 58133"/>
                  <a:gd name="connsiteX2" fmla="*/ 43684 w 68636"/>
                  <a:gd name="connsiteY2" fmla="*/ 2261 h 58133"/>
                  <a:gd name="connsiteX3" fmla="*/ 42641 w 68636"/>
                  <a:gd name="connsiteY3" fmla="*/ 1830 h 58133"/>
                  <a:gd name="connsiteX4" fmla="*/ 43468 w 68636"/>
                  <a:gd name="connsiteY4" fmla="*/ 1542 h 58133"/>
                  <a:gd name="connsiteX5" fmla="*/ 68636 w 68636"/>
                  <a:gd name="connsiteY5" fmla="*/ 823 h 58133"/>
                  <a:gd name="connsiteX6" fmla="*/ 38651 w 68636"/>
                  <a:gd name="connsiteY6" fmla="*/ 44507 h 58133"/>
                  <a:gd name="connsiteX7" fmla="*/ 0 w 68636"/>
                  <a:gd name="connsiteY7" fmla="*/ 58134 h 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636" h="58133">
                    <a:moveTo>
                      <a:pt x="0" y="58134"/>
                    </a:moveTo>
                    <a:cubicBezTo>
                      <a:pt x="11753" y="49997"/>
                      <a:pt x="23935" y="42497"/>
                      <a:pt x="36493" y="35662"/>
                    </a:cubicBezTo>
                    <a:cubicBezTo>
                      <a:pt x="48142" y="30197"/>
                      <a:pt x="51882" y="8409"/>
                      <a:pt x="43684" y="2261"/>
                    </a:cubicBezTo>
                    <a:cubicBezTo>
                      <a:pt x="43379" y="2034"/>
                      <a:pt x="43019" y="1884"/>
                      <a:pt x="42641" y="1830"/>
                    </a:cubicBezTo>
                    <a:lnTo>
                      <a:pt x="43468" y="1542"/>
                    </a:lnTo>
                    <a:cubicBezTo>
                      <a:pt x="51741" y="-234"/>
                      <a:pt x="60273" y="-479"/>
                      <a:pt x="68636" y="823"/>
                    </a:cubicBezTo>
                    <a:cubicBezTo>
                      <a:pt x="53571" y="23438"/>
                      <a:pt x="41779" y="40768"/>
                      <a:pt x="38651" y="44507"/>
                    </a:cubicBezTo>
                    <a:cubicBezTo>
                      <a:pt x="28296" y="57091"/>
                      <a:pt x="0" y="58134"/>
                      <a:pt x="0" y="58134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7" name="任意多边形: 形状 506">
                <a:extLst>
                  <a:ext uri="{FF2B5EF4-FFF2-40B4-BE49-F238E27FC236}">
                    <a16:creationId xmlns:a16="http://schemas.microsoft.com/office/drawing/2014/main" id="{F796F0B9-A81D-4F22-9E71-8F397D3E882B}"/>
                  </a:ext>
                </a:extLst>
              </p:cNvPr>
              <p:cNvSpPr/>
              <p:nvPr/>
            </p:nvSpPr>
            <p:spPr>
              <a:xfrm>
                <a:off x="9744160" y="5252689"/>
                <a:ext cx="5500" cy="7743"/>
              </a:xfrm>
              <a:custGeom>
                <a:avLst/>
                <a:gdLst>
                  <a:gd name="connsiteX0" fmla="*/ 0 w 5500"/>
                  <a:gd name="connsiteY0" fmla="*/ 0 h 7743"/>
                  <a:gd name="connsiteX1" fmla="*/ 5501 w 5500"/>
                  <a:gd name="connsiteY1" fmla="*/ 2373 h 7743"/>
                  <a:gd name="connsiteX2" fmla="*/ 0 w 5500"/>
                  <a:gd name="connsiteY2" fmla="*/ 0 h 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00" h="7743">
                    <a:moveTo>
                      <a:pt x="0" y="0"/>
                    </a:moveTo>
                    <a:lnTo>
                      <a:pt x="5501" y="2373"/>
                    </a:lnTo>
                    <a:cubicBezTo>
                      <a:pt x="2157" y="157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8" name="任意多边形: 形状 507">
                <a:extLst>
                  <a:ext uri="{FF2B5EF4-FFF2-40B4-BE49-F238E27FC236}">
                    <a16:creationId xmlns:a16="http://schemas.microsoft.com/office/drawing/2014/main" id="{AA8D3598-1382-4BCC-A8D9-3602BD0115A3}"/>
                  </a:ext>
                </a:extLst>
              </p:cNvPr>
              <p:cNvSpPr/>
              <p:nvPr/>
            </p:nvSpPr>
            <p:spPr>
              <a:xfrm>
                <a:off x="9617674" y="4930747"/>
                <a:ext cx="252559" cy="603498"/>
              </a:xfrm>
              <a:custGeom>
                <a:avLst/>
                <a:gdLst>
                  <a:gd name="connsiteX0" fmla="*/ 233701 w 252559"/>
                  <a:gd name="connsiteY0" fmla="*/ 200921 h 603498"/>
                  <a:gd name="connsiteX1" fmla="*/ 187213 w 252559"/>
                  <a:gd name="connsiteY1" fmla="*/ 158711 h 603498"/>
                  <a:gd name="connsiteX2" fmla="*/ 229099 w 252559"/>
                  <a:gd name="connsiteY2" fmla="*/ 92232 h 603498"/>
                  <a:gd name="connsiteX3" fmla="*/ 251103 w 252559"/>
                  <a:gd name="connsiteY3" fmla="*/ 15614 h 603498"/>
                  <a:gd name="connsiteX4" fmla="*/ 223778 w 252559"/>
                  <a:gd name="connsiteY4" fmla="*/ 477 h 603498"/>
                  <a:gd name="connsiteX5" fmla="*/ 223778 w 252559"/>
                  <a:gd name="connsiteY5" fmla="*/ 1268 h 603498"/>
                  <a:gd name="connsiteX6" fmla="*/ 244236 w 252559"/>
                  <a:gd name="connsiteY6" fmla="*/ 33447 h 603498"/>
                  <a:gd name="connsiteX7" fmla="*/ 190988 w 252559"/>
                  <a:gd name="connsiteY7" fmla="*/ 121786 h 603498"/>
                  <a:gd name="connsiteX8" fmla="*/ 132670 w 252559"/>
                  <a:gd name="connsiteY8" fmla="*/ 222889 h 603498"/>
                  <a:gd name="connsiteX9" fmla="*/ 121057 w 252559"/>
                  <a:gd name="connsiteY9" fmla="*/ 291489 h 603498"/>
                  <a:gd name="connsiteX10" fmla="*/ 132670 w 252559"/>
                  <a:gd name="connsiteY10" fmla="*/ 321942 h 603498"/>
                  <a:gd name="connsiteX11" fmla="*/ 132131 w 252559"/>
                  <a:gd name="connsiteY11" fmla="*/ 324315 h 603498"/>
                  <a:gd name="connsiteX12" fmla="*/ 155573 w 252559"/>
                  <a:gd name="connsiteY12" fmla="*/ 334418 h 603498"/>
                  <a:gd name="connsiteX13" fmla="*/ 191024 w 252559"/>
                  <a:gd name="connsiteY13" fmla="*/ 342185 h 603498"/>
                  <a:gd name="connsiteX14" fmla="*/ 66299 w 252559"/>
                  <a:gd name="connsiteY14" fmla="*/ 466010 h 603498"/>
                  <a:gd name="connsiteX15" fmla="*/ 46417 w 252559"/>
                  <a:gd name="connsiteY15" fmla="*/ 521487 h 603498"/>
                  <a:gd name="connsiteX16" fmla="*/ 0 w 252559"/>
                  <a:gd name="connsiteY16" fmla="*/ 603498 h 603498"/>
                  <a:gd name="connsiteX17" fmla="*/ 53571 w 252559"/>
                  <a:gd name="connsiteY17" fmla="*/ 527671 h 603498"/>
                  <a:gd name="connsiteX18" fmla="*/ 81112 w 252559"/>
                  <a:gd name="connsiteY18" fmla="*/ 484814 h 603498"/>
                  <a:gd name="connsiteX19" fmla="*/ 151295 w 252559"/>
                  <a:gd name="connsiteY19" fmla="*/ 427791 h 603498"/>
                  <a:gd name="connsiteX20" fmla="*/ 224425 w 252559"/>
                  <a:gd name="connsiteY20" fmla="*/ 364404 h 603498"/>
                  <a:gd name="connsiteX21" fmla="*/ 229926 w 252559"/>
                  <a:gd name="connsiteY21" fmla="*/ 319965 h 603498"/>
                  <a:gd name="connsiteX22" fmla="*/ 233701 w 252559"/>
                  <a:gd name="connsiteY22" fmla="*/ 200921 h 603498"/>
                  <a:gd name="connsiteX23" fmla="*/ 173155 w 252559"/>
                  <a:gd name="connsiteY23" fmla="*/ 281746 h 603498"/>
                  <a:gd name="connsiteX24" fmla="*/ 157443 w 252559"/>
                  <a:gd name="connsiteY24" fmla="*/ 297026 h 603498"/>
                  <a:gd name="connsiteX25" fmla="*/ 137524 w 252559"/>
                  <a:gd name="connsiteY25" fmla="*/ 265171 h 603498"/>
                  <a:gd name="connsiteX26" fmla="*/ 139861 w 252559"/>
                  <a:gd name="connsiteY26" fmla="*/ 246835 h 603498"/>
                  <a:gd name="connsiteX27" fmla="*/ 142773 w 252559"/>
                  <a:gd name="connsiteY27" fmla="*/ 231266 h 603498"/>
                  <a:gd name="connsiteX28" fmla="*/ 165389 w 252559"/>
                  <a:gd name="connsiteY28" fmla="*/ 195312 h 603498"/>
                  <a:gd name="connsiteX29" fmla="*/ 181568 w 252559"/>
                  <a:gd name="connsiteY29" fmla="*/ 229684 h 603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52559" h="603498">
                    <a:moveTo>
                      <a:pt x="233701" y="200921"/>
                    </a:moveTo>
                    <a:cubicBezTo>
                      <a:pt x="219320" y="194198"/>
                      <a:pt x="190772" y="162666"/>
                      <a:pt x="187213" y="158711"/>
                    </a:cubicBezTo>
                    <a:cubicBezTo>
                      <a:pt x="205190" y="128438"/>
                      <a:pt x="222951" y="99243"/>
                      <a:pt x="229099" y="92232"/>
                    </a:cubicBezTo>
                    <a:cubicBezTo>
                      <a:pt x="241863" y="77851"/>
                      <a:pt x="257431" y="35892"/>
                      <a:pt x="251103" y="15614"/>
                    </a:cubicBezTo>
                    <a:cubicBezTo>
                      <a:pt x="245314" y="-3010"/>
                      <a:pt x="226367" y="-26"/>
                      <a:pt x="223778" y="477"/>
                    </a:cubicBezTo>
                    <a:lnTo>
                      <a:pt x="223778" y="1268"/>
                    </a:lnTo>
                    <a:cubicBezTo>
                      <a:pt x="223778" y="1268"/>
                      <a:pt x="244272" y="3821"/>
                      <a:pt x="244236" y="33447"/>
                    </a:cubicBezTo>
                    <a:cubicBezTo>
                      <a:pt x="244200" y="63073"/>
                      <a:pt x="190988" y="121786"/>
                      <a:pt x="190988" y="121786"/>
                    </a:cubicBezTo>
                    <a:cubicBezTo>
                      <a:pt x="190988" y="121786"/>
                      <a:pt x="136266" y="224435"/>
                      <a:pt x="132670" y="222889"/>
                    </a:cubicBezTo>
                    <a:cubicBezTo>
                      <a:pt x="129075" y="221343"/>
                      <a:pt x="121057" y="291489"/>
                      <a:pt x="121057" y="291489"/>
                    </a:cubicBezTo>
                    <a:cubicBezTo>
                      <a:pt x="121057" y="291489"/>
                      <a:pt x="136302" y="304469"/>
                      <a:pt x="132670" y="321942"/>
                    </a:cubicBezTo>
                    <a:cubicBezTo>
                      <a:pt x="132480" y="322805"/>
                      <a:pt x="132300" y="323596"/>
                      <a:pt x="132131" y="324315"/>
                    </a:cubicBezTo>
                    <a:lnTo>
                      <a:pt x="155573" y="334418"/>
                    </a:lnTo>
                    <a:cubicBezTo>
                      <a:pt x="155573" y="334418"/>
                      <a:pt x="179087" y="317916"/>
                      <a:pt x="191024" y="342185"/>
                    </a:cubicBezTo>
                    <a:cubicBezTo>
                      <a:pt x="202960" y="366453"/>
                      <a:pt x="76258" y="453175"/>
                      <a:pt x="66299" y="466010"/>
                    </a:cubicBezTo>
                    <a:cubicBezTo>
                      <a:pt x="66299" y="466010"/>
                      <a:pt x="64897" y="514368"/>
                      <a:pt x="46417" y="521487"/>
                    </a:cubicBezTo>
                    <a:cubicBezTo>
                      <a:pt x="34444" y="526089"/>
                      <a:pt x="13339" y="571823"/>
                      <a:pt x="0" y="603498"/>
                    </a:cubicBezTo>
                    <a:cubicBezTo>
                      <a:pt x="21572" y="569270"/>
                      <a:pt x="43972" y="535437"/>
                      <a:pt x="53571" y="527671"/>
                    </a:cubicBezTo>
                    <a:cubicBezTo>
                      <a:pt x="66734" y="516378"/>
                      <a:pt x="76309" y="501479"/>
                      <a:pt x="81112" y="484814"/>
                    </a:cubicBezTo>
                    <a:cubicBezTo>
                      <a:pt x="86290" y="468167"/>
                      <a:pt x="119331" y="447638"/>
                      <a:pt x="151295" y="427791"/>
                    </a:cubicBezTo>
                    <a:cubicBezTo>
                      <a:pt x="186637" y="405859"/>
                      <a:pt x="223203" y="383172"/>
                      <a:pt x="224425" y="364404"/>
                    </a:cubicBezTo>
                    <a:cubicBezTo>
                      <a:pt x="225108" y="354697"/>
                      <a:pt x="227337" y="338625"/>
                      <a:pt x="229926" y="319965"/>
                    </a:cubicBezTo>
                    <a:cubicBezTo>
                      <a:pt x="236937" y="269378"/>
                      <a:pt x="245638" y="206422"/>
                      <a:pt x="233701" y="200921"/>
                    </a:cubicBezTo>
                    <a:close/>
                    <a:moveTo>
                      <a:pt x="173155" y="281746"/>
                    </a:moveTo>
                    <a:lnTo>
                      <a:pt x="157443" y="297026"/>
                    </a:lnTo>
                    <a:cubicBezTo>
                      <a:pt x="155214" y="284442"/>
                      <a:pt x="139933" y="267724"/>
                      <a:pt x="137524" y="265171"/>
                    </a:cubicBezTo>
                    <a:cubicBezTo>
                      <a:pt x="138732" y="259120"/>
                      <a:pt x="139512" y="252993"/>
                      <a:pt x="139861" y="246835"/>
                    </a:cubicBezTo>
                    <a:cubicBezTo>
                      <a:pt x="140436" y="239823"/>
                      <a:pt x="141048" y="232453"/>
                      <a:pt x="142773" y="231266"/>
                    </a:cubicBezTo>
                    <a:cubicBezTo>
                      <a:pt x="144499" y="230080"/>
                      <a:pt x="152445" y="216885"/>
                      <a:pt x="165389" y="195312"/>
                    </a:cubicBezTo>
                    <a:cubicBezTo>
                      <a:pt x="166467" y="210521"/>
                      <a:pt x="179770" y="227276"/>
                      <a:pt x="181568" y="229684"/>
                    </a:cubicBez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5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9" name="任意多边形: 形状 508">
                <a:extLst>
                  <a:ext uri="{FF2B5EF4-FFF2-40B4-BE49-F238E27FC236}">
                    <a16:creationId xmlns:a16="http://schemas.microsoft.com/office/drawing/2014/main" id="{D116B3C9-76C3-4570-B2D0-B48C2D8F9DC5}"/>
                  </a:ext>
                </a:extLst>
              </p:cNvPr>
              <p:cNvSpPr/>
              <p:nvPr/>
            </p:nvSpPr>
            <p:spPr>
              <a:xfrm>
                <a:off x="9698067" y="4931477"/>
                <a:ext cx="171411" cy="274975"/>
              </a:xfrm>
              <a:custGeom>
                <a:avLst/>
                <a:gdLst>
                  <a:gd name="connsiteX0" fmla="*/ 0 w 171411"/>
                  <a:gd name="connsiteY0" fmla="*/ 180236 h 274975"/>
                  <a:gd name="connsiteX1" fmla="*/ 25491 w 171411"/>
                  <a:gd name="connsiteY1" fmla="*/ 165675 h 274975"/>
                  <a:gd name="connsiteX2" fmla="*/ 92294 w 171411"/>
                  <a:gd name="connsiteY2" fmla="*/ 81902 h 274975"/>
                  <a:gd name="connsiteX3" fmla="*/ 143277 w 171411"/>
                  <a:gd name="connsiteY3" fmla="*/ 538 h 274975"/>
                  <a:gd name="connsiteX4" fmla="*/ 169991 w 171411"/>
                  <a:gd name="connsiteY4" fmla="*/ 15135 h 274975"/>
                  <a:gd name="connsiteX5" fmla="*/ 148131 w 171411"/>
                  <a:gd name="connsiteY5" fmla="*/ 90998 h 274975"/>
                  <a:gd name="connsiteX6" fmla="*/ 61841 w 171411"/>
                  <a:gd name="connsiteY6" fmla="*/ 230033 h 274975"/>
                  <a:gd name="connsiteX7" fmla="*/ 51055 w 171411"/>
                  <a:gd name="connsiteY7" fmla="*/ 274975 h 27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11" h="274975">
                    <a:moveTo>
                      <a:pt x="0" y="180236"/>
                    </a:moveTo>
                    <a:cubicBezTo>
                      <a:pt x="9797" y="178133"/>
                      <a:pt x="18703" y="173045"/>
                      <a:pt x="25491" y="165675"/>
                    </a:cubicBezTo>
                    <a:cubicBezTo>
                      <a:pt x="36278" y="153558"/>
                      <a:pt x="80142" y="97686"/>
                      <a:pt x="92294" y="81902"/>
                    </a:cubicBezTo>
                    <a:cubicBezTo>
                      <a:pt x="104446" y="66118"/>
                      <a:pt x="143277" y="538"/>
                      <a:pt x="143277" y="538"/>
                    </a:cubicBezTo>
                    <a:cubicBezTo>
                      <a:pt x="143277" y="538"/>
                      <a:pt x="163914" y="-4316"/>
                      <a:pt x="169991" y="15135"/>
                    </a:cubicBezTo>
                    <a:cubicBezTo>
                      <a:pt x="176067" y="34586"/>
                      <a:pt x="161505" y="75826"/>
                      <a:pt x="148131" y="90998"/>
                    </a:cubicBezTo>
                    <a:cubicBezTo>
                      <a:pt x="134756" y="106171"/>
                      <a:pt x="66767" y="226401"/>
                      <a:pt x="61841" y="230033"/>
                    </a:cubicBezTo>
                    <a:cubicBezTo>
                      <a:pt x="56915" y="233664"/>
                      <a:pt x="60654" y="267712"/>
                      <a:pt x="51055" y="274975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0" name="任意多边形: 形状 509">
                <a:extLst>
                  <a:ext uri="{FF2B5EF4-FFF2-40B4-BE49-F238E27FC236}">
                    <a16:creationId xmlns:a16="http://schemas.microsoft.com/office/drawing/2014/main" id="{16F1B293-EC4F-4C07-8CF7-A2F97EE87BEB}"/>
                  </a:ext>
                </a:extLst>
              </p:cNvPr>
              <p:cNvSpPr/>
              <p:nvPr/>
            </p:nvSpPr>
            <p:spPr>
              <a:xfrm>
                <a:off x="9754335" y="5123470"/>
                <a:ext cx="45733" cy="106028"/>
              </a:xfrm>
              <a:custGeom>
                <a:avLst/>
                <a:gdLst>
                  <a:gd name="connsiteX0" fmla="*/ 0 w 45733"/>
                  <a:gd name="connsiteY0" fmla="*/ 72771 h 106028"/>
                  <a:gd name="connsiteX1" fmla="*/ 20242 w 45733"/>
                  <a:gd name="connsiteY1" fmla="*/ 106028 h 106028"/>
                  <a:gd name="connsiteX2" fmla="*/ 37212 w 45733"/>
                  <a:gd name="connsiteY2" fmla="*/ 89418 h 106028"/>
                  <a:gd name="connsiteX3" fmla="*/ 45734 w 45733"/>
                  <a:gd name="connsiteY3" fmla="*/ 36817 h 106028"/>
                  <a:gd name="connsiteX4" fmla="*/ 29446 w 45733"/>
                  <a:gd name="connsiteY4" fmla="*/ 0 h 10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33" h="106028">
                    <a:moveTo>
                      <a:pt x="0" y="72771"/>
                    </a:moveTo>
                    <a:cubicBezTo>
                      <a:pt x="0" y="72771"/>
                      <a:pt x="19020" y="92689"/>
                      <a:pt x="20242" y="106028"/>
                    </a:cubicBezTo>
                    <a:lnTo>
                      <a:pt x="37212" y="89418"/>
                    </a:lnTo>
                    <a:lnTo>
                      <a:pt x="45734" y="36817"/>
                    </a:lnTo>
                    <a:cubicBezTo>
                      <a:pt x="45734" y="36817"/>
                      <a:pt x="28943" y="16611"/>
                      <a:pt x="29446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1" name="任意多边形: 形状 510">
                <a:extLst>
                  <a:ext uri="{FF2B5EF4-FFF2-40B4-BE49-F238E27FC236}">
                    <a16:creationId xmlns:a16="http://schemas.microsoft.com/office/drawing/2014/main" id="{C5C8654D-EC47-493E-AF47-5702ECA48699}"/>
                  </a:ext>
                </a:extLst>
              </p:cNvPr>
              <p:cNvSpPr/>
              <p:nvPr/>
            </p:nvSpPr>
            <p:spPr>
              <a:xfrm>
                <a:off x="9568129" y="5089566"/>
                <a:ext cx="288418" cy="524856"/>
              </a:xfrm>
              <a:custGeom>
                <a:avLst/>
                <a:gdLst>
                  <a:gd name="connsiteX0" fmla="*/ 235822 w 288418"/>
                  <a:gd name="connsiteY0" fmla="*/ 0 h 524856"/>
                  <a:gd name="connsiteX1" fmla="*/ 282922 w 288418"/>
                  <a:gd name="connsiteY1" fmla="*/ 42821 h 524856"/>
                  <a:gd name="connsiteX2" fmla="*/ 273215 w 288418"/>
                  <a:gd name="connsiteY2" fmla="*/ 205513 h 524856"/>
                  <a:gd name="connsiteX3" fmla="*/ 129938 w 288418"/>
                  <a:gd name="connsiteY3" fmla="*/ 325707 h 524856"/>
                  <a:gd name="connsiteX4" fmla="*/ 102613 w 288418"/>
                  <a:gd name="connsiteY4" fmla="*/ 368205 h 524856"/>
                  <a:gd name="connsiteX5" fmla="*/ 0 w 288418"/>
                  <a:gd name="connsiteY5" fmla="*/ 524857 h 524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418" h="524856">
                    <a:moveTo>
                      <a:pt x="235822" y="0"/>
                    </a:moveTo>
                    <a:cubicBezTo>
                      <a:pt x="235822" y="0"/>
                      <a:pt x="267138" y="35523"/>
                      <a:pt x="282922" y="42821"/>
                    </a:cubicBezTo>
                    <a:cubicBezTo>
                      <a:pt x="298706" y="50120"/>
                      <a:pt x="275731" y="170314"/>
                      <a:pt x="273215" y="205513"/>
                    </a:cubicBezTo>
                    <a:cubicBezTo>
                      <a:pt x="270698" y="240712"/>
                      <a:pt x="140868" y="290437"/>
                      <a:pt x="129938" y="325707"/>
                    </a:cubicBezTo>
                    <a:cubicBezTo>
                      <a:pt x="125203" y="342250"/>
                      <a:pt x="115700" y="357031"/>
                      <a:pt x="102613" y="368205"/>
                    </a:cubicBezTo>
                    <a:cubicBezTo>
                      <a:pt x="81544" y="385283"/>
                      <a:pt x="0" y="524857"/>
                      <a:pt x="0" y="524857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2" name="任意多边形: 形状 511">
                <a:extLst>
                  <a:ext uri="{FF2B5EF4-FFF2-40B4-BE49-F238E27FC236}">
                    <a16:creationId xmlns:a16="http://schemas.microsoft.com/office/drawing/2014/main" id="{61FA2113-081D-4DE1-9E1F-271626D155E1}"/>
                  </a:ext>
                </a:extLst>
              </p:cNvPr>
              <p:cNvSpPr/>
              <p:nvPr/>
            </p:nvSpPr>
            <p:spPr>
              <a:xfrm>
                <a:off x="9630114" y="5053388"/>
                <a:ext cx="127744" cy="58325"/>
              </a:xfrm>
              <a:custGeom>
                <a:avLst/>
                <a:gdLst>
                  <a:gd name="connsiteX0" fmla="*/ 127745 w 127744"/>
                  <a:gd name="connsiteY0" fmla="*/ 1518 h 58325"/>
                  <a:gd name="connsiteX1" fmla="*/ 98298 w 127744"/>
                  <a:gd name="connsiteY1" fmla="*/ 1518 h 58325"/>
                  <a:gd name="connsiteX2" fmla="*/ 30345 w 127744"/>
                  <a:gd name="connsiteY2" fmla="*/ 43764 h 58325"/>
                  <a:gd name="connsiteX3" fmla="*/ 0 w 127744"/>
                  <a:gd name="connsiteY3" fmla="*/ 58325 h 5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744" h="58325">
                    <a:moveTo>
                      <a:pt x="127745" y="1518"/>
                    </a:moveTo>
                    <a:cubicBezTo>
                      <a:pt x="127745" y="1518"/>
                      <a:pt x="109228" y="-1898"/>
                      <a:pt x="98298" y="1518"/>
                    </a:cubicBezTo>
                    <a:cubicBezTo>
                      <a:pt x="87368" y="4934"/>
                      <a:pt x="41131" y="37760"/>
                      <a:pt x="30345" y="43764"/>
                    </a:cubicBezTo>
                    <a:cubicBezTo>
                      <a:pt x="19559" y="49768"/>
                      <a:pt x="3631" y="50955"/>
                      <a:pt x="0" y="58325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3" name="任意多边形: 形状 512">
                <a:extLst>
                  <a:ext uri="{FF2B5EF4-FFF2-40B4-BE49-F238E27FC236}">
                    <a16:creationId xmlns:a16="http://schemas.microsoft.com/office/drawing/2014/main" id="{389A911E-ADEC-4320-87BE-F5FC56533F3F}"/>
                  </a:ext>
                </a:extLst>
              </p:cNvPr>
              <p:cNvSpPr/>
              <p:nvPr/>
            </p:nvSpPr>
            <p:spPr>
              <a:xfrm>
                <a:off x="9605449" y="5053389"/>
                <a:ext cx="109659" cy="39736"/>
              </a:xfrm>
              <a:custGeom>
                <a:avLst/>
                <a:gdLst>
                  <a:gd name="connsiteX0" fmla="*/ 109660 w 109659"/>
                  <a:gd name="connsiteY0" fmla="*/ 8492 h 39736"/>
                  <a:gd name="connsiteX1" fmla="*/ 83773 w 109659"/>
                  <a:gd name="connsiteY1" fmla="*/ 7 h 39736"/>
                  <a:gd name="connsiteX2" fmla="*/ 34013 w 109659"/>
                  <a:gd name="connsiteY2" fmla="*/ 23125 h 39736"/>
                  <a:gd name="connsiteX3" fmla="*/ 0 w 109659"/>
                  <a:gd name="connsiteY3" fmla="*/ 39736 h 39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659" h="39736">
                    <a:moveTo>
                      <a:pt x="109660" y="8492"/>
                    </a:moveTo>
                    <a:cubicBezTo>
                      <a:pt x="109660" y="8492"/>
                      <a:pt x="90964" y="366"/>
                      <a:pt x="83773" y="7"/>
                    </a:cubicBezTo>
                    <a:cubicBezTo>
                      <a:pt x="76582" y="-353"/>
                      <a:pt x="47351" y="13418"/>
                      <a:pt x="34013" y="23125"/>
                    </a:cubicBezTo>
                    <a:cubicBezTo>
                      <a:pt x="23756" y="30647"/>
                      <a:pt x="12237" y="36270"/>
                      <a:pt x="0" y="39736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4" name="任意多边形: 形状 513">
                <a:extLst>
                  <a:ext uri="{FF2B5EF4-FFF2-40B4-BE49-F238E27FC236}">
                    <a16:creationId xmlns:a16="http://schemas.microsoft.com/office/drawing/2014/main" id="{49679033-907D-446C-91F2-8CB097575006}"/>
                  </a:ext>
                </a:extLst>
              </p:cNvPr>
              <p:cNvSpPr/>
              <p:nvPr/>
            </p:nvSpPr>
            <p:spPr>
              <a:xfrm>
                <a:off x="9428807" y="5068868"/>
                <a:ext cx="215400" cy="392569"/>
              </a:xfrm>
              <a:custGeom>
                <a:avLst/>
                <a:gdLst>
                  <a:gd name="connsiteX0" fmla="*/ 215401 w 215400"/>
                  <a:gd name="connsiteY0" fmla="*/ 4302 h 392569"/>
                  <a:gd name="connsiteX1" fmla="*/ 185091 w 215400"/>
                  <a:gd name="connsiteY1" fmla="*/ 24 h 392569"/>
                  <a:gd name="connsiteX2" fmla="*/ 115053 w 215400"/>
                  <a:gd name="connsiteY2" fmla="*/ 24185 h 392569"/>
                  <a:gd name="connsiteX3" fmla="*/ 87944 w 215400"/>
                  <a:gd name="connsiteY3" fmla="*/ 44822 h 392569"/>
                  <a:gd name="connsiteX4" fmla="*/ 67306 w 215400"/>
                  <a:gd name="connsiteY4" fmla="*/ 149628 h 392569"/>
                  <a:gd name="connsiteX5" fmla="*/ 62848 w 215400"/>
                  <a:gd name="connsiteY5" fmla="*/ 268025 h 392569"/>
                  <a:gd name="connsiteX6" fmla="*/ 37500 w 215400"/>
                  <a:gd name="connsiteY6" fmla="*/ 313039 h 392569"/>
                  <a:gd name="connsiteX7" fmla="*/ 0 w 215400"/>
                  <a:gd name="connsiteY7" fmla="*/ 392570 h 39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00" h="392569">
                    <a:moveTo>
                      <a:pt x="215401" y="4302"/>
                    </a:moveTo>
                    <a:cubicBezTo>
                      <a:pt x="205596" y="1239"/>
                      <a:pt x="195360" y="-206"/>
                      <a:pt x="185091" y="24"/>
                    </a:cubicBezTo>
                    <a:cubicBezTo>
                      <a:pt x="169272" y="707"/>
                      <a:pt x="127996" y="20122"/>
                      <a:pt x="115053" y="24185"/>
                    </a:cubicBezTo>
                    <a:cubicBezTo>
                      <a:pt x="102109" y="28248"/>
                      <a:pt x="96033" y="28607"/>
                      <a:pt x="87944" y="44822"/>
                    </a:cubicBezTo>
                    <a:cubicBezTo>
                      <a:pt x="79854" y="61038"/>
                      <a:pt x="70937" y="124533"/>
                      <a:pt x="67306" y="149628"/>
                    </a:cubicBezTo>
                    <a:cubicBezTo>
                      <a:pt x="63675" y="174724"/>
                      <a:pt x="70146" y="248178"/>
                      <a:pt x="62848" y="268025"/>
                    </a:cubicBezTo>
                    <a:cubicBezTo>
                      <a:pt x="55549" y="287872"/>
                      <a:pt x="44295" y="302721"/>
                      <a:pt x="37500" y="313039"/>
                    </a:cubicBezTo>
                    <a:cubicBezTo>
                      <a:pt x="23658" y="333605"/>
                      <a:pt x="25204" y="348993"/>
                      <a:pt x="0" y="39257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5" name="任意多边形: 形状 514">
                <a:extLst>
                  <a:ext uri="{FF2B5EF4-FFF2-40B4-BE49-F238E27FC236}">
                    <a16:creationId xmlns:a16="http://schemas.microsoft.com/office/drawing/2014/main" id="{246AFE0A-B561-40B2-A87B-0CAAFF98A14A}"/>
                  </a:ext>
                </a:extLst>
              </p:cNvPr>
              <p:cNvSpPr/>
              <p:nvPr/>
            </p:nvSpPr>
            <p:spPr>
              <a:xfrm>
                <a:off x="9593333" y="5117178"/>
                <a:ext cx="21572" cy="105057"/>
              </a:xfrm>
              <a:custGeom>
                <a:avLst/>
                <a:gdLst>
                  <a:gd name="connsiteX0" fmla="*/ 21572 w 21572"/>
                  <a:gd name="connsiteY0" fmla="*/ 0 h 105057"/>
                  <a:gd name="connsiteX1" fmla="*/ 10786 w 21572"/>
                  <a:gd name="connsiteY1" fmla="*/ 48610 h 105057"/>
                  <a:gd name="connsiteX2" fmla="*/ 0 w 21572"/>
                  <a:gd name="connsiteY2" fmla="*/ 105058 h 10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572" h="105057">
                    <a:moveTo>
                      <a:pt x="21572" y="0"/>
                    </a:moveTo>
                    <a:cubicBezTo>
                      <a:pt x="5789" y="13986"/>
                      <a:pt x="8701" y="40700"/>
                      <a:pt x="10786" y="48610"/>
                    </a:cubicBezTo>
                    <a:cubicBezTo>
                      <a:pt x="12872" y="56520"/>
                      <a:pt x="3200" y="88159"/>
                      <a:pt x="0" y="105058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6" name="任意多边形: 形状 515">
                <a:extLst>
                  <a:ext uri="{FF2B5EF4-FFF2-40B4-BE49-F238E27FC236}">
                    <a16:creationId xmlns:a16="http://schemas.microsoft.com/office/drawing/2014/main" id="{311FE9F8-FB10-4182-B620-71993CE1C508}"/>
                  </a:ext>
                </a:extLst>
              </p:cNvPr>
              <p:cNvSpPr/>
              <p:nvPr/>
            </p:nvSpPr>
            <p:spPr>
              <a:xfrm>
                <a:off x="9675560" y="5130697"/>
                <a:ext cx="39549" cy="32790"/>
              </a:xfrm>
              <a:custGeom>
                <a:avLst/>
                <a:gdLst>
                  <a:gd name="connsiteX0" fmla="*/ 39549 w 39549"/>
                  <a:gd name="connsiteY0" fmla="*/ 0 h 32790"/>
                  <a:gd name="connsiteX1" fmla="*/ 0 w 39549"/>
                  <a:gd name="connsiteY1" fmla="*/ 32790 h 32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549" h="32790">
                    <a:moveTo>
                      <a:pt x="39549" y="0"/>
                    </a:moveTo>
                    <a:cubicBezTo>
                      <a:pt x="10786" y="611"/>
                      <a:pt x="1870" y="20026"/>
                      <a:pt x="0" y="3279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7" name="任意多边形: 形状 516">
                <a:extLst>
                  <a:ext uri="{FF2B5EF4-FFF2-40B4-BE49-F238E27FC236}">
                    <a16:creationId xmlns:a16="http://schemas.microsoft.com/office/drawing/2014/main" id="{D9924EF9-9E46-41E8-AD71-E9E84745195C}"/>
                  </a:ext>
                </a:extLst>
              </p:cNvPr>
              <p:cNvSpPr/>
              <p:nvPr/>
            </p:nvSpPr>
            <p:spPr>
              <a:xfrm>
                <a:off x="9559033" y="5101914"/>
                <a:ext cx="34623" cy="34643"/>
              </a:xfrm>
              <a:custGeom>
                <a:avLst/>
                <a:gdLst>
                  <a:gd name="connsiteX0" fmla="*/ 34624 w 34623"/>
                  <a:gd name="connsiteY0" fmla="*/ 20 h 34643"/>
                  <a:gd name="connsiteX1" fmla="*/ 0 w 34623"/>
                  <a:gd name="connsiteY1" fmla="*/ 34644 h 3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623" h="34643">
                    <a:moveTo>
                      <a:pt x="34624" y="20"/>
                    </a:moveTo>
                    <a:cubicBezTo>
                      <a:pt x="26103" y="-591"/>
                      <a:pt x="4243" y="12784"/>
                      <a:pt x="0" y="34644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8" name="任意多边形: 形状 517">
                <a:extLst>
                  <a:ext uri="{FF2B5EF4-FFF2-40B4-BE49-F238E27FC236}">
                    <a16:creationId xmlns:a16="http://schemas.microsoft.com/office/drawing/2014/main" id="{B74867CD-F086-4613-9C89-C0645E904217}"/>
                  </a:ext>
                </a:extLst>
              </p:cNvPr>
              <p:cNvSpPr/>
              <p:nvPr/>
            </p:nvSpPr>
            <p:spPr>
              <a:xfrm>
                <a:off x="9800068" y="5146948"/>
                <a:ext cx="8485" cy="13339"/>
              </a:xfrm>
              <a:custGeom>
                <a:avLst/>
                <a:gdLst>
                  <a:gd name="connsiteX0" fmla="*/ 0 w 8485"/>
                  <a:gd name="connsiteY0" fmla="*/ 13339 h 13339"/>
                  <a:gd name="connsiteX1" fmla="*/ 8485 w 8485"/>
                  <a:gd name="connsiteY1" fmla="*/ 0 h 1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85" h="13339">
                    <a:moveTo>
                      <a:pt x="0" y="13339"/>
                    </a:moveTo>
                    <a:cubicBezTo>
                      <a:pt x="0" y="13339"/>
                      <a:pt x="4243" y="1222"/>
                      <a:pt x="8485" y="0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9" name="任意多边形: 形状 518">
                <a:extLst>
                  <a:ext uri="{FF2B5EF4-FFF2-40B4-BE49-F238E27FC236}">
                    <a16:creationId xmlns:a16="http://schemas.microsoft.com/office/drawing/2014/main" id="{F49786FB-2ECA-47BE-B91B-47AFB89FFF11}"/>
                  </a:ext>
                </a:extLst>
              </p:cNvPr>
              <p:cNvSpPr/>
              <p:nvPr/>
            </p:nvSpPr>
            <p:spPr>
              <a:xfrm>
                <a:off x="9782183" y="5212888"/>
                <a:ext cx="9364" cy="39513"/>
              </a:xfrm>
              <a:custGeom>
                <a:avLst/>
                <a:gdLst>
                  <a:gd name="connsiteX0" fmla="*/ 9364 w 9364"/>
                  <a:gd name="connsiteY0" fmla="*/ 0 h 39513"/>
                  <a:gd name="connsiteX1" fmla="*/ 1598 w 9364"/>
                  <a:gd name="connsiteY1" fmla="*/ 20853 h 39513"/>
                  <a:gd name="connsiteX2" fmla="*/ 1598 w 9364"/>
                  <a:gd name="connsiteY2" fmla="*/ 39514 h 3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64" h="39513">
                    <a:moveTo>
                      <a:pt x="9364" y="0"/>
                    </a:moveTo>
                    <a:cubicBezTo>
                      <a:pt x="7268" y="7126"/>
                      <a:pt x="4676" y="14094"/>
                      <a:pt x="1598" y="20853"/>
                    </a:cubicBezTo>
                    <a:cubicBezTo>
                      <a:pt x="-1997" y="28044"/>
                      <a:pt x="1598" y="39514"/>
                      <a:pt x="1598" y="39514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0" name="任意多边形: 形状 519">
                <a:extLst>
                  <a:ext uri="{FF2B5EF4-FFF2-40B4-BE49-F238E27FC236}">
                    <a16:creationId xmlns:a16="http://schemas.microsoft.com/office/drawing/2014/main" id="{5F5B5008-D3DF-4066-BF08-26F1036AE5E7}"/>
                  </a:ext>
                </a:extLst>
              </p:cNvPr>
              <p:cNvSpPr/>
              <p:nvPr/>
            </p:nvSpPr>
            <p:spPr>
              <a:xfrm>
                <a:off x="9757858" y="5229499"/>
                <a:ext cx="16718" cy="23161"/>
              </a:xfrm>
              <a:custGeom>
                <a:avLst/>
                <a:gdLst>
                  <a:gd name="connsiteX0" fmla="*/ 16719 w 16718"/>
                  <a:gd name="connsiteY0" fmla="*/ 0 h 23161"/>
                  <a:gd name="connsiteX1" fmla="*/ 0 w 16718"/>
                  <a:gd name="connsiteY1" fmla="*/ 22903 h 2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18" h="23161">
                    <a:moveTo>
                      <a:pt x="16719" y="0"/>
                    </a:moveTo>
                    <a:cubicBezTo>
                      <a:pt x="16107" y="12152"/>
                      <a:pt x="2733" y="25168"/>
                      <a:pt x="0" y="22903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1" name="任意多边形: 形状 520">
                <a:extLst>
                  <a:ext uri="{FF2B5EF4-FFF2-40B4-BE49-F238E27FC236}">
                    <a16:creationId xmlns:a16="http://schemas.microsoft.com/office/drawing/2014/main" id="{C5F6485B-C57E-4DD0-9751-AD83F57CB42B}"/>
                  </a:ext>
                </a:extLst>
              </p:cNvPr>
              <p:cNvSpPr/>
              <p:nvPr/>
            </p:nvSpPr>
            <p:spPr>
              <a:xfrm>
                <a:off x="9635543" y="5208861"/>
                <a:ext cx="24700" cy="111098"/>
              </a:xfrm>
              <a:custGeom>
                <a:avLst/>
                <a:gdLst>
                  <a:gd name="connsiteX0" fmla="*/ 24700 w 24700"/>
                  <a:gd name="connsiteY0" fmla="*/ 0 h 111098"/>
                  <a:gd name="connsiteX1" fmla="*/ 0 w 24700"/>
                  <a:gd name="connsiteY1" fmla="*/ 111098 h 11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700" h="111098">
                    <a:moveTo>
                      <a:pt x="24700" y="0"/>
                    </a:moveTo>
                    <a:cubicBezTo>
                      <a:pt x="24269" y="13375"/>
                      <a:pt x="0" y="111098"/>
                      <a:pt x="0" y="111098"/>
                    </a:cubicBezTo>
                  </a:path>
                </a:pathLst>
              </a:custGeom>
              <a:noFill/>
              <a:ln w="358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35" name="组合 534">
            <a:extLst>
              <a:ext uri="{FF2B5EF4-FFF2-40B4-BE49-F238E27FC236}">
                <a16:creationId xmlns:a16="http://schemas.microsoft.com/office/drawing/2014/main" id="{9F83A7AD-2DBC-4028-A82F-4F4FB467275A}"/>
              </a:ext>
            </a:extLst>
          </p:cNvPr>
          <p:cNvGrpSpPr/>
          <p:nvPr/>
        </p:nvGrpSpPr>
        <p:grpSpPr>
          <a:xfrm>
            <a:off x="8907599" y="1931678"/>
            <a:ext cx="2452709" cy="1462497"/>
            <a:chOff x="8907599" y="1931678"/>
            <a:chExt cx="2452709" cy="1462497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50FA219-06D4-4DE5-BE61-BA019DE9FE2A}"/>
                </a:ext>
              </a:extLst>
            </p:cNvPr>
            <p:cNvSpPr/>
            <p:nvPr/>
          </p:nvSpPr>
          <p:spPr>
            <a:xfrm flipH="1" flipV="1">
              <a:off x="8907599" y="1931678"/>
              <a:ext cx="2452709" cy="1462497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4" name="组合 533">
              <a:extLst>
                <a:ext uri="{FF2B5EF4-FFF2-40B4-BE49-F238E27FC236}">
                  <a16:creationId xmlns:a16="http://schemas.microsoft.com/office/drawing/2014/main" id="{8C34A0DA-E2F2-4BBC-AA54-4D74F0EFFC2E}"/>
                </a:ext>
              </a:extLst>
            </p:cNvPr>
            <p:cNvGrpSpPr/>
            <p:nvPr/>
          </p:nvGrpSpPr>
          <p:grpSpPr>
            <a:xfrm>
              <a:off x="9271008" y="2167159"/>
              <a:ext cx="1725891" cy="991535"/>
              <a:chOff x="9284528" y="2237562"/>
              <a:chExt cx="1725891" cy="991535"/>
            </a:xfrm>
          </p:grpSpPr>
          <p:grpSp>
            <p:nvGrpSpPr>
              <p:cNvPr id="36" name="图形 25">
                <a:extLst>
                  <a:ext uri="{FF2B5EF4-FFF2-40B4-BE49-F238E27FC236}">
                    <a16:creationId xmlns:a16="http://schemas.microsoft.com/office/drawing/2014/main" id="{6CE67993-4162-4307-BD1C-D9D4C02E3E1F}"/>
                  </a:ext>
                </a:extLst>
              </p:cNvPr>
              <p:cNvGrpSpPr/>
              <p:nvPr/>
            </p:nvGrpSpPr>
            <p:grpSpPr>
              <a:xfrm>
                <a:off x="9284528" y="2254756"/>
                <a:ext cx="1718975" cy="971076"/>
                <a:chOff x="9284528" y="2419856"/>
                <a:chExt cx="1718975" cy="971076"/>
              </a:xfrm>
            </p:grpSpPr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12CF8828-781D-4CDA-8466-6170F1EAB507}"/>
                    </a:ext>
                  </a:extLst>
                </p:cNvPr>
                <p:cNvSpPr/>
                <p:nvPr/>
              </p:nvSpPr>
              <p:spPr>
                <a:xfrm>
                  <a:off x="9284528" y="2419856"/>
                  <a:ext cx="1718975" cy="971076"/>
                </a:xfrm>
                <a:custGeom>
                  <a:avLst/>
                  <a:gdLst>
                    <a:gd name="connsiteX0" fmla="*/ 1711895 w 1718975"/>
                    <a:gd name="connsiteY0" fmla="*/ 603002 h 971076"/>
                    <a:gd name="connsiteX1" fmla="*/ 1636342 w 1718975"/>
                    <a:gd name="connsiteY1" fmla="*/ 243000 h 971076"/>
                    <a:gd name="connsiteX2" fmla="*/ 1254493 w 1718975"/>
                    <a:gd name="connsiteY2" fmla="*/ 7012 h 971076"/>
                    <a:gd name="connsiteX3" fmla="*/ 1173296 w 1718975"/>
                    <a:gd name="connsiteY3" fmla="*/ 14 h 971076"/>
                    <a:gd name="connsiteX4" fmla="*/ 982208 w 1718975"/>
                    <a:gd name="connsiteY4" fmla="*/ 30465 h 971076"/>
                    <a:gd name="connsiteX5" fmla="*/ 708043 w 1718975"/>
                    <a:gd name="connsiteY5" fmla="*/ 199781 h 971076"/>
                    <a:gd name="connsiteX6" fmla="*/ 589573 w 1718975"/>
                    <a:gd name="connsiteY6" fmla="*/ 288828 h 971076"/>
                    <a:gd name="connsiteX7" fmla="*/ 439070 w 1718975"/>
                    <a:gd name="connsiteY7" fmla="*/ 271921 h 971076"/>
                    <a:gd name="connsiteX8" fmla="*/ 126853 w 1718975"/>
                    <a:gd name="connsiteY8" fmla="*/ 246185 h 971076"/>
                    <a:gd name="connsiteX9" fmla="*/ 18993 w 1718975"/>
                    <a:gd name="connsiteY9" fmla="*/ 554715 h 971076"/>
                    <a:gd name="connsiteX10" fmla="*/ 217154 w 1718975"/>
                    <a:gd name="connsiteY10" fmla="*/ 752877 h 971076"/>
                    <a:gd name="connsiteX11" fmla="*/ 462975 w 1718975"/>
                    <a:gd name="connsiteY11" fmla="*/ 946022 h 971076"/>
                    <a:gd name="connsiteX12" fmla="*/ 781538 w 1718975"/>
                    <a:gd name="connsiteY12" fmla="*/ 838162 h 971076"/>
                    <a:gd name="connsiteX13" fmla="*/ 874574 w 1718975"/>
                    <a:gd name="connsiteY13" fmla="*/ 900645 h 971076"/>
                    <a:gd name="connsiteX14" fmla="*/ 1013212 w 1718975"/>
                    <a:gd name="connsiteY14" fmla="*/ 962878 h 971076"/>
                    <a:gd name="connsiteX15" fmla="*/ 1241474 w 1718975"/>
                    <a:gd name="connsiteY15" fmla="*/ 965913 h 971076"/>
                    <a:gd name="connsiteX16" fmla="*/ 1501317 w 1718975"/>
                    <a:gd name="connsiteY16" fmla="*/ 935136 h 971076"/>
                    <a:gd name="connsiteX17" fmla="*/ 1676476 w 1718975"/>
                    <a:gd name="connsiteY17" fmla="*/ 744925 h 971076"/>
                    <a:gd name="connsiteX18" fmla="*/ 1711895 w 1718975"/>
                    <a:gd name="connsiteY18" fmla="*/ 603002 h 971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18975" h="971076">
                      <a:moveTo>
                        <a:pt x="1711895" y="603002"/>
                      </a:moveTo>
                      <a:cubicBezTo>
                        <a:pt x="1730632" y="477809"/>
                        <a:pt x="1714403" y="351111"/>
                        <a:pt x="1636342" y="243000"/>
                      </a:cubicBezTo>
                      <a:cubicBezTo>
                        <a:pt x="1546869" y="119262"/>
                        <a:pt x="1405145" y="31820"/>
                        <a:pt x="1254493" y="7012"/>
                      </a:cubicBezTo>
                      <a:cubicBezTo>
                        <a:pt x="1227650" y="2563"/>
                        <a:pt x="1200502" y="223"/>
                        <a:pt x="1173296" y="14"/>
                      </a:cubicBezTo>
                      <a:cubicBezTo>
                        <a:pt x="1108357" y="-428"/>
                        <a:pt x="1043794" y="9861"/>
                        <a:pt x="982208" y="30465"/>
                      </a:cubicBezTo>
                      <a:cubicBezTo>
                        <a:pt x="878236" y="65583"/>
                        <a:pt x="788863" y="126762"/>
                        <a:pt x="708043" y="199781"/>
                      </a:cubicBezTo>
                      <a:cubicBezTo>
                        <a:pt x="672148" y="232189"/>
                        <a:pt x="637106" y="273778"/>
                        <a:pt x="589573" y="288828"/>
                      </a:cubicBezTo>
                      <a:cubicBezTo>
                        <a:pt x="540233" y="304580"/>
                        <a:pt x="487156" y="284313"/>
                        <a:pt x="439070" y="271921"/>
                      </a:cubicBezTo>
                      <a:cubicBezTo>
                        <a:pt x="348944" y="248694"/>
                        <a:pt x="216652" y="198526"/>
                        <a:pt x="126853" y="246185"/>
                      </a:cubicBezTo>
                      <a:cubicBezTo>
                        <a:pt x="8959" y="308895"/>
                        <a:pt x="-26158" y="446855"/>
                        <a:pt x="18993" y="554715"/>
                      </a:cubicBezTo>
                      <a:cubicBezTo>
                        <a:pt x="64143" y="662576"/>
                        <a:pt x="202104" y="670101"/>
                        <a:pt x="217154" y="752877"/>
                      </a:cubicBezTo>
                      <a:cubicBezTo>
                        <a:pt x="232204" y="835653"/>
                        <a:pt x="304947" y="958564"/>
                        <a:pt x="462975" y="946022"/>
                      </a:cubicBezTo>
                      <a:cubicBezTo>
                        <a:pt x="621002" y="933480"/>
                        <a:pt x="681203" y="798028"/>
                        <a:pt x="781538" y="838162"/>
                      </a:cubicBezTo>
                      <a:cubicBezTo>
                        <a:pt x="816831" y="852284"/>
                        <a:pt x="844549" y="878296"/>
                        <a:pt x="874574" y="900645"/>
                      </a:cubicBezTo>
                      <a:cubicBezTo>
                        <a:pt x="916389" y="931850"/>
                        <a:pt x="961740" y="953095"/>
                        <a:pt x="1013212" y="962878"/>
                      </a:cubicBezTo>
                      <a:cubicBezTo>
                        <a:pt x="1086808" y="976875"/>
                        <a:pt x="1167176" y="969475"/>
                        <a:pt x="1241474" y="965913"/>
                      </a:cubicBezTo>
                      <a:cubicBezTo>
                        <a:pt x="1326759" y="961800"/>
                        <a:pt x="1418515" y="964935"/>
                        <a:pt x="1501317" y="935136"/>
                      </a:cubicBezTo>
                      <a:cubicBezTo>
                        <a:pt x="1590213" y="903104"/>
                        <a:pt x="1646351" y="832919"/>
                        <a:pt x="1676476" y="744925"/>
                      </a:cubicBezTo>
                      <a:cubicBezTo>
                        <a:pt x="1692543" y="698784"/>
                        <a:pt x="1704397" y="651283"/>
                        <a:pt x="1711895" y="603002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290CDD2E-3228-4005-9092-3A4380040B1D}"/>
                    </a:ext>
                  </a:extLst>
                </p:cNvPr>
                <p:cNvSpPr/>
                <p:nvPr/>
              </p:nvSpPr>
              <p:spPr>
                <a:xfrm>
                  <a:off x="9284528" y="2419856"/>
                  <a:ext cx="1718975" cy="971076"/>
                </a:xfrm>
                <a:custGeom>
                  <a:avLst/>
                  <a:gdLst>
                    <a:gd name="connsiteX0" fmla="*/ 1711895 w 1718975"/>
                    <a:gd name="connsiteY0" fmla="*/ 603002 h 971076"/>
                    <a:gd name="connsiteX1" fmla="*/ 1636342 w 1718975"/>
                    <a:gd name="connsiteY1" fmla="*/ 243000 h 971076"/>
                    <a:gd name="connsiteX2" fmla="*/ 1254493 w 1718975"/>
                    <a:gd name="connsiteY2" fmla="*/ 7012 h 971076"/>
                    <a:gd name="connsiteX3" fmla="*/ 1173296 w 1718975"/>
                    <a:gd name="connsiteY3" fmla="*/ 14 h 971076"/>
                    <a:gd name="connsiteX4" fmla="*/ 982208 w 1718975"/>
                    <a:gd name="connsiteY4" fmla="*/ 30465 h 971076"/>
                    <a:gd name="connsiteX5" fmla="*/ 708043 w 1718975"/>
                    <a:gd name="connsiteY5" fmla="*/ 199781 h 971076"/>
                    <a:gd name="connsiteX6" fmla="*/ 589573 w 1718975"/>
                    <a:gd name="connsiteY6" fmla="*/ 288828 h 971076"/>
                    <a:gd name="connsiteX7" fmla="*/ 439070 w 1718975"/>
                    <a:gd name="connsiteY7" fmla="*/ 271921 h 971076"/>
                    <a:gd name="connsiteX8" fmla="*/ 126853 w 1718975"/>
                    <a:gd name="connsiteY8" fmla="*/ 246185 h 971076"/>
                    <a:gd name="connsiteX9" fmla="*/ 18993 w 1718975"/>
                    <a:gd name="connsiteY9" fmla="*/ 554715 h 971076"/>
                    <a:gd name="connsiteX10" fmla="*/ 217154 w 1718975"/>
                    <a:gd name="connsiteY10" fmla="*/ 752877 h 971076"/>
                    <a:gd name="connsiteX11" fmla="*/ 462975 w 1718975"/>
                    <a:gd name="connsiteY11" fmla="*/ 946022 h 971076"/>
                    <a:gd name="connsiteX12" fmla="*/ 781538 w 1718975"/>
                    <a:gd name="connsiteY12" fmla="*/ 838162 h 971076"/>
                    <a:gd name="connsiteX13" fmla="*/ 874574 w 1718975"/>
                    <a:gd name="connsiteY13" fmla="*/ 900645 h 971076"/>
                    <a:gd name="connsiteX14" fmla="*/ 1013212 w 1718975"/>
                    <a:gd name="connsiteY14" fmla="*/ 962878 h 971076"/>
                    <a:gd name="connsiteX15" fmla="*/ 1241474 w 1718975"/>
                    <a:gd name="connsiteY15" fmla="*/ 965913 h 971076"/>
                    <a:gd name="connsiteX16" fmla="*/ 1501317 w 1718975"/>
                    <a:gd name="connsiteY16" fmla="*/ 935136 h 971076"/>
                    <a:gd name="connsiteX17" fmla="*/ 1676476 w 1718975"/>
                    <a:gd name="connsiteY17" fmla="*/ 744925 h 971076"/>
                    <a:gd name="connsiteX18" fmla="*/ 1711895 w 1718975"/>
                    <a:gd name="connsiteY18" fmla="*/ 603002 h 971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18975" h="971076">
                      <a:moveTo>
                        <a:pt x="1711895" y="603002"/>
                      </a:moveTo>
                      <a:cubicBezTo>
                        <a:pt x="1730632" y="477809"/>
                        <a:pt x="1714403" y="351111"/>
                        <a:pt x="1636342" y="243000"/>
                      </a:cubicBezTo>
                      <a:cubicBezTo>
                        <a:pt x="1546869" y="119262"/>
                        <a:pt x="1405145" y="31820"/>
                        <a:pt x="1254493" y="7012"/>
                      </a:cubicBezTo>
                      <a:cubicBezTo>
                        <a:pt x="1227650" y="2563"/>
                        <a:pt x="1200502" y="223"/>
                        <a:pt x="1173296" y="14"/>
                      </a:cubicBezTo>
                      <a:cubicBezTo>
                        <a:pt x="1108357" y="-428"/>
                        <a:pt x="1043794" y="9861"/>
                        <a:pt x="982208" y="30465"/>
                      </a:cubicBezTo>
                      <a:cubicBezTo>
                        <a:pt x="878236" y="65583"/>
                        <a:pt x="788863" y="126762"/>
                        <a:pt x="708043" y="199781"/>
                      </a:cubicBezTo>
                      <a:cubicBezTo>
                        <a:pt x="672148" y="232189"/>
                        <a:pt x="637106" y="273778"/>
                        <a:pt x="589573" y="288828"/>
                      </a:cubicBezTo>
                      <a:cubicBezTo>
                        <a:pt x="540233" y="304580"/>
                        <a:pt x="487156" y="284313"/>
                        <a:pt x="439070" y="271921"/>
                      </a:cubicBezTo>
                      <a:cubicBezTo>
                        <a:pt x="348944" y="248694"/>
                        <a:pt x="216652" y="198526"/>
                        <a:pt x="126853" y="246185"/>
                      </a:cubicBezTo>
                      <a:cubicBezTo>
                        <a:pt x="8959" y="308895"/>
                        <a:pt x="-26158" y="446855"/>
                        <a:pt x="18993" y="554715"/>
                      </a:cubicBezTo>
                      <a:cubicBezTo>
                        <a:pt x="64143" y="662576"/>
                        <a:pt x="202104" y="670101"/>
                        <a:pt x="217154" y="752877"/>
                      </a:cubicBezTo>
                      <a:cubicBezTo>
                        <a:pt x="232204" y="835653"/>
                        <a:pt x="304947" y="958564"/>
                        <a:pt x="462975" y="946022"/>
                      </a:cubicBezTo>
                      <a:cubicBezTo>
                        <a:pt x="621002" y="933480"/>
                        <a:pt x="681203" y="798028"/>
                        <a:pt x="781538" y="838162"/>
                      </a:cubicBezTo>
                      <a:cubicBezTo>
                        <a:pt x="816831" y="852284"/>
                        <a:pt x="844549" y="878296"/>
                        <a:pt x="874574" y="900645"/>
                      </a:cubicBezTo>
                      <a:cubicBezTo>
                        <a:pt x="916389" y="931850"/>
                        <a:pt x="961740" y="953095"/>
                        <a:pt x="1013212" y="962878"/>
                      </a:cubicBezTo>
                      <a:cubicBezTo>
                        <a:pt x="1086808" y="976875"/>
                        <a:pt x="1167176" y="969475"/>
                        <a:pt x="1241474" y="965913"/>
                      </a:cubicBezTo>
                      <a:cubicBezTo>
                        <a:pt x="1326759" y="961800"/>
                        <a:pt x="1418515" y="964935"/>
                        <a:pt x="1501317" y="935136"/>
                      </a:cubicBezTo>
                      <a:cubicBezTo>
                        <a:pt x="1590213" y="903104"/>
                        <a:pt x="1646351" y="832919"/>
                        <a:pt x="1676476" y="744925"/>
                      </a:cubicBezTo>
                      <a:cubicBezTo>
                        <a:pt x="1692543" y="698784"/>
                        <a:pt x="1704397" y="651283"/>
                        <a:pt x="1711895" y="603002"/>
                      </a:cubicBezTo>
                      <a:close/>
                    </a:path>
                  </a:pathLst>
                </a:custGeom>
                <a:solidFill>
                  <a:srgbClr val="FFFFFF">
                    <a:alpha val="70000"/>
                  </a:srgb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" name="图形 25">
                <a:extLst>
                  <a:ext uri="{FF2B5EF4-FFF2-40B4-BE49-F238E27FC236}">
                    <a16:creationId xmlns:a16="http://schemas.microsoft.com/office/drawing/2014/main" id="{83F15CAA-F3D6-49FD-B339-F03DDFECF3FC}"/>
                  </a:ext>
                </a:extLst>
              </p:cNvPr>
              <p:cNvGrpSpPr/>
              <p:nvPr/>
            </p:nvGrpSpPr>
            <p:grpSpPr>
              <a:xfrm>
                <a:off x="9499174" y="2237562"/>
                <a:ext cx="1321913" cy="989026"/>
                <a:chOff x="9499174" y="2402662"/>
                <a:chExt cx="1321913" cy="989026"/>
              </a:xfrm>
              <a:noFill/>
            </p:grpSpPr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8BBCA348-A7F8-4E16-BA4D-1860BB04A6E0}"/>
                    </a:ext>
                  </a:extLst>
                </p:cNvPr>
                <p:cNvSpPr/>
                <p:nvPr/>
              </p:nvSpPr>
              <p:spPr>
                <a:xfrm>
                  <a:off x="9499174" y="2402662"/>
                  <a:ext cx="1321913" cy="867897"/>
                </a:xfrm>
                <a:custGeom>
                  <a:avLst/>
                  <a:gdLst>
                    <a:gd name="connsiteX0" fmla="*/ 855356 w 1321913"/>
                    <a:gd name="connsiteY0" fmla="*/ 867897 h 867897"/>
                    <a:gd name="connsiteX1" fmla="*/ 1290559 w 1321913"/>
                    <a:gd name="connsiteY1" fmla="*/ 867897 h 867897"/>
                    <a:gd name="connsiteX2" fmla="*/ 1321914 w 1321913"/>
                    <a:gd name="connsiteY2" fmla="*/ 836543 h 867897"/>
                    <a:gd name="connsiteX3" fmla="*/ 1321914 w 1321913"/>
                    <a:gd name="connsiteY3" fmla="*/ 31355 h 867897"/>
                    <a:gd name="connsiteX4" fmla="*/ 1290559 w 1321913"/>
                    <a:gd name="connsiteY4" fmla="*/ 0 h 867897"/>
                    <a:gd name="connsiteX5" fmla="*/ 31355 w 1321913"/>
                    <a:gd name="connsiteY5" fmla="*/ 0 h 867897"/>
                    <a:gd name="connsiteX6" fmla="*/ 0 w 1321913"/>
                    <a:gd name="connsiteY6" fmla="*/ 31355 h 867897"/>
                    <a:gd name="connsiteX7" fmla="*/ 0 w 1321913"/>
                    <a:gd name="connsiteY7" fmla="*/ 836543 h 867897"/>
                    <a:gd name="connsiteX8" fmla="*/ 31355 w 1321913"/>
                    <a:gd name="connsiteY8" fmla="*/ 867897 h 867897"/>
                    <a:gd name="connsiteX9" fmla="*/ 466558 w 1321913"/>
                    <a:gd name="connsiteY9" fmla="*/ 867897 h 867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21913" h="867897">
                      <a:moveTo>
                        <a:pt x="855356" y="867897"/>
                      </a:moveTo>
                      <a:lnTo>
                        <a:pt x="1290559" y="867897"/>
                      </a:lnTo>
                      <a:cubicBezTo>
                        <a:pt x="1307877" y="867897"/>
                        <a:pt x="1321914" y="853861"/>
                        <a:pt x="1321914" y="836543"/>
                      </a:cubicBezTo>
                      <a:lnTo>
                        <a:pt x="1321914" y="31355"/>
                      </a:lnTo>
                      <a:cubicBezTo>
                        <a:pt x="1321914" y="14038"/>
                        <a:pt x="1307877" y="0"/>
                        <a:pt x="1290559" y="0"/>
                      </a:cubicBezTo>
                      <a:lnTo>
                        <a:pt x="31355" y="0"/>
                      </a:lnTo>
                      <a:cubicBezTo>
                        <a:pt x="14037" y="0"/>
                        <a:pt x="0" y="14038"/>
                        <a:pt x="0" y="31355"/>
                      </a:cubicBezTo>
                      <a:lnTo>
                        <a:pt x="0" y="836543"/>
                      </a:lnTo>
                      <a:cubicBezTo>
                        <a:pt x="0" y="853861"/>
                        <a:pt x="14037" y="867897"/>
                        <a:pt x="31355" y="867897"/>
                      </a:cubicBezTo>
                      <a:lnTo>
                        <a:pt x="466558" y="867897"/>
                      </a:lnTo>
                    </a:path>
                  </a:pathLst>
                </a:custGeom>
                <a:solidFill>
                  <a:schemeClr val="bg1"/>
                </a:solidFill>
                <a:ln w="250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id="{A13CF13C-0E3C-4B62-B18A-E2E513ACE166}"/>
                    </a:ext>
                  </a:extLst>
                </p:cNvPr>
                <p:cNvSpPr/>
                <p:nvPr/>
              </p:nvSpPr>
              <p:spPr>
                <a:xfrm>
                  <a:off x="9526766" y="2437779"/>
                  <a:ext cx="1264220" cy="739970"/>
                </a:xfrm>
                <a:custGeom>
                  <a:avLst/>
                  <a:gdLst>
                    <a:gd name="connsiteX0" fmla="*/ 0 w 1264220"/>
                    <a:gd name="connsiteY0" fmla="*/ 0 h 739970"/>
                    <a:gd name="connsiteX1" fmla="*/ 1264221 w 1264220"/>
                    <a:gd name="connsiteY1" fmla="*/ 0 h 739970"/>
                    <a:gd name="connsiteX2" fmla="*/ 1264221 w 1264220"/>
                    <a:gd name="connsiteY2" fmla="*/ 739970 h 739970"/>
                    <a:gd name="connsiteX3" fmla="*/ 0 w 1264220"/>
                    <a:gd name="connsiteY3" fmla="*/ 739970 h 739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4220" h="739970">
                      <a:moveTo>
                        <a:pt x="0" y="0"/>
                      </a:moveTo>
                      <a:lnTo>
                        <a:pt x="1264221" y="0"/>
                      </a:lnTo>
                      <a:lnTo>
                        <a:pt x="1264221" y="739970"/>
                      </a:lnTo>
                      <a:lnTo>
                        <a:pt x="0" y="739970"/>
                      </a:lnTo>
                      <a:close/>
                    </a:path>
                  </a:pathLst>
                </a:custGeom>
                <a:noFill/>
                <a:ln w="250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4105F6EF-C38F-4B76-BDA9-302693665B43}"/>
                    </a:ext>
                  </a:extLst>
                </p:cNvPr>
                <p:cNvSpPr/>
                <p:nvPr/>
              </p:nvSpPr>
              <p:spPr>
                <a:xfrm>
                  <a:off x="9965732" y="3270560"/>
                  <a:ext cx="388798" cy="87667"/>
                </a:xfrm>
                <a:custGeom>
                  <a:avLst/>
                  <a:gdLst>
                    <a:gd name="connsiteX0" fmla="*/ 0 w 388798"/>
                    <a:gd name="connsiteY0" fmla="*/ 0 h 87667"/>
                    <a:gd name="connsiteX1" fmla="*/ 388798 w 388798"/>
                    <a:gd name="connsiteY1" fmla="*/ 0 h 87667"/>
                    <a:gd name="connsiteX2" fmla="*/ 388798 w 388798"/>
                    <a:gd name="connsiteY2" fmla="*/ 87668 h 87667"/>
                    <a:gd name="connsiteX3" fmla="*/ 0 w 388798"/>
                    <a:gd name="connsiteY3" fmla="*/ 87668 h 8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8798" h="87667">
                      <a:moveTo>
                        <a:pt x="0" y="0"/>
                      </a:moveTo>
                      <a:lnTo>
                        <a:pt x="388798" y="0"/>
                      </a:lnTo>
                      <a:lnTo>
                        <a:pt x="388798" y="87668"/>
                      </a:lnTo>
                      <a:lnTo>
                        <a:pt x="0" y="87668"/>
                      </a:lnTo>
                      <a:close/>
                    </a:path>
                  </a:pathLst>
                </a:custGeom>
                <a:noFill/>
                <a:ln w="250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491D1C99-B4C6-44DE-8C55-4D8B1DDFDC77}"/>
                    </a:ext>
                  </a:extLst>
                </p:cNvPr>
                <p:cNvSpPr/>
                <p:nvPr/>
              </p:nvSpPr>
              <p:spPr>
                <a:xfrm>
                  <a:off x="9898005" y="3358227"/>
                  <a:ext cx="524250" cy="33461"/>
                </a:xfrm>
                <a:custGeom>
                  <a:avLst/>
                  <a:gdLst>
                    <a:gd name="connsiteX0" fmla="*/ 456524 w 524250"/>
                    <a:gd name="connsiteY0" fmla="*/ 0 h 33461"/>
                    <a:gd name="connsiteX1" fmla="*/ 524250 w 524250"/>
                    <a:gd name="connsiteY1" fmla="*/ 0 h 33461"/>
                    <a:gd name="connsiteX2" fmla="*/ 524250 w 524250"/>
                    <a:gd name="connsiteY2" fmla="*/ 33462 h 33461"/>
                    <a:gd name="connsiteX3" fmla="*/ 0 w 524250"/>
                    <a:gd name="connsiteY3" fmla="*/ 33462 h 33461"/>
                    <a:gd name="connsiteX4" fmla="*/ 0 w 524250"/>
                    <a:gd name="connsiteY4" fmla="*/ 0 h 33461"/>
                    <a:gd name="connsiteX5" fmla="*/ 67726 w 524250"/>
                    <a:gd name="connsiteY5" fmla="*/ 0 h 33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4250" h="33461">
                      <a:moveTo>
                        <a:pt x="456524" y="0"/>
                      </a:moveTo>
                      <a:lnTo>
                        <a:pt x="524250" y="0"/>
                      </a:lnTo>
                      <a:lnTo>
                        <a:pt x="524250" y="33462"/>
                      </a:lnTo>
                      <a:lnTo>
                        <a:pt x="0" y="33462"/>
                      </a:lnTo>
                      <a:lnTo>
                        <a:pt x="0" y="0"/>
                      </a:lnTo>
                      <a:lnTo>
                        <a:pt x="67726" y="0"/>
                      </a:lnTo>
                    </a:path>
                  </a:pathLst>
                </a:custGeom>
                <a:noFill/>
                <a:ln w="2502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" name="图形 25">
                <a:extLst>
                  <a:ext uri="{FF2B5EF4-FFF2-40B4-BE49-F238E27FC236}">
                    <a16:creationId xmlns:a16="http://schemas.microsoft.com/office/drawing/2014/main" id="{5C98DDAF-37AE-43AD-AC05-1102E8EBBFD5}"/>
                  </a:ext>
                </a:extLst>
              </p:cNvPr>
              <p:cNvGrpSpPr/>
              <p:nvPr/>
            </p:nvGrpSpPr>
            <p:grpSpPr>
              <a:xfrm>
                <a:off x="9398814" y="2375949"/>
                <a:ext cx="522644" cy="472326"/>
                <a:chOff x="9398814" y="2541049"/>
                <a:chExt cx="522644" cy="472326"/>
              </a:xfrm>
            </p:grpSpPr>
            <p:sp>
              <p:nvSpPr>
                <p:cNvPr id="45" name="任意多边形: 形状 44">
                  <a:extLst>
                    <a:ext uri="{FF2B5EF4-FFF2-40B4-BE49-F238E27FC236}">
                      <a16:creationId xmlns:a16="http://schemas.microsoft.com/office/drawing/2014/main" id="{5081F1B0-919B-4B71-99BF-A31B97BDCF84}"/>
                    </a:ext>
                  </a:extLst>
                </p:cNvPr>
                <p:cNvSpPr/>
                <p:nvPr/>
              </p:nvSpPr>
              <p:spPr>
                <a:xfrm>
                  <a:off x="9617368" y="2541049"/>
                  <a:ext cx="98453" cy="131263"/>
                </a:xfrm>
                <a:custGeom>
                  <a:avLst/>
                  <a:gdLst>
                    <a:gd name="connsiteX0" fmla="*/ 98454 w 98453"/>
                    <a:gd name="connsiteY0" fmla="*/ 131263 h 131263"/>
                    <a:gd name="connsiteX1" fmla="*/ 0 w 98453"/>
                    <a:gd name="connsiteY1" fmla="*/ 131263 h 131263"/>
                    <a:gd name="connsiteX2" fmla="*/ 0 w 98453"/>
                    <a:gd name="connsiteY2" fmla="*/ 0 h 131263"/>
                    <a:gd name="connsiteX3" fmla="*/ 77358 w 98453"/>
                    <a:gd name="connsiteY3" fmla="*/ 0 h 131263"/>
                    <a:gd name="connsiteX4" fmla="*/ 98454 w 98453"/>
                    <a:gd name="connsiteY4" fmla="*/ 20619 h 131263"/>
                    <a:gd name="connsiteX5" fmla="*/ 98454 w 98453"/>
                    <a:gd name="connsiteY5" fmla="*/ 131263 h 131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453" h="131263">
                      <a:moveTo>
                        <a:pt x="98454" y="131263"/>
                      </a:moveTo>
                      <a:lnTo>
                        <a:pt x="0" y="131263"/>
                      </a:lnTo>
                      <a:lnTo>
                        <a:pt x="0" y="0"/>
                      </a:lnTo>
                      <a:lnTo>
                        <a:pt x="77358" y="0"/>
                      </a:lnTo>
                      <a:lnTo>
                        <a:pt x="98454" y="20619"/>
                      </a:lnTo>
                      <a:lnTo>
                        <a:pt x="98454" y="1312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:a16="http://schemas.microsoft.com/office/drawing/2014/main" id="{9340E98E-5298-4E56-8021-FD44C95BE005}"/>
                    </a:ext>
                  </a:extLst>
                </p:cNvPr>
                <p:cNvSpPr/>
                <p:nvPr/>
              </p:nvSpPr>
              <p:spPr>
                <a:xfrm>
                  <a:off x="9697386" y="2559511"/>
                  <a:ext cx="18436" cy="5367"/>
                </a:xfrm>
                <a:custGeom>
                  <a:avLst/>
                  <a:gdLst>
                    <a:gd name="connsiteX0" fmla="*/ 0 w 18436"/>
                    <a:gd name="connsiteY0" fmla="*/ 0 h 5367"/>
                    <a:gd name="connsiteX1" fmla="*/ 0 w 18436"/>
                    <a:gd name="connsiteY1" fmla="*/ 5368 h 5367"/>
                    <a:gd name="connsiteX2" fmla="*/ 18437 w 18436"/>
                    <a:gd name="connsiteY2" fmla="*/ 2182 h 5367"/>
                    <a:gd name="connsiteX3" fmla="*/ 0 w 18436"/>
                    <a:gd name="connsiteY3" fmla="*/ 0 h 5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36" h="5367">
                      <a:moveTo>
                        <a:pt x="0" y="0"/>
                      </a:moveTo>
                      <a:lnTo>
                        <a:pt x="0" y="5368"/>
                      </a:lnTo>
                      <a:lnTo>
                        <a:pt x="18437" y="2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: 形状 46">
                  <a:extLst>
                    <a:ext uri="{FF2B5EF4-FFF2-40B4-BE49-F238E27FC236}">
                      <a16:creationId xmlns:a16="http://schemas.microsoft.com/office/drawing/2014/main" id="{1B6876DA-0179-48D2-891C-63E2DE552D56}"/>
                    </a:ext>
                  </a:extLst>
                </p:cNvPr>
                <p:cNvSpPr/>
                <p:nvPr/>
              </p:nvSpPr>
              <p:spPr>
                <a:xfrm>
                  <a:off x="9694727" y="2541049"/>
                  <a:ext cx="21095" cy="20643"/>
                </a:xfrm>
                <a:custGeom>
                  <a:avLst/>
                  <a:gdLst>
                    <a:gd name="connsiteX0" fmla="*/ 0 w 21095"/>
                    <a:gd name="connsiteY0" fmla="*/ 0 h 20643"/>
                    <a:gd name="connsiteX1" fmla="*/ 0 w 21095"/>
                    <a:gd name="connsiteY1" fmla="*/ 20644 h 20643"/>
                    <a:gd name="connsiteX2" fmla="*/ 21095 w 21095"/>
                    <a:gd name="connsiteY2" fmla="*/ 20644 h 20643"/>
                    <a:gd name="connsiteX3" fmla="*/ 0 w 21095"/>
                    <a:gd name="connsiteY3" fmla="*/ 0 h 20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095" h="20643">
                      <a:moveTo>
                        <a:pt x="0" y="0"/>
                      </a:moveTo>
                      <a:lnTo>
                        <a:pt x="0" y="20644"/>
                      </a:lnTo>
                      <a:lnTo>
                        <a:pt x="21095" y="20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: 形状 47">
                  <a:extLst>
                    <a:ext uri="{FF2B5EF4-FFF2-40B4-BE49-F238E27FC236}">
                      <a16:creationId xmlns:a16="http://schemas.microsoft.com/office/drawing/2014/main" id="{87CC5FA6-2CF6-4EC4-9DFA-3EBE2DEAF647}"/>
                    </a:ext>
                  </a:extLst>
                </p:cNvPr>
                <p:cNvSpPr/>
                <p:nvPr/>
              </p:nvSpPr>
              <p:spPr>
                <a:xfrm>
                  <a:off x="9629885" y="2569569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任意多边形: 形状 48">
                  <a:extLst>
                    <a:ext uri="{FF2B5EF4-FFF2-40B4-BE49-F238E27FC236}">
                      <a16:creationId xmlns:a16="http://schemas.microsoft.com/office/drawing/2014/main" id="{B0DECED6-B9B3-4E88-B739-7A63BE246B03}"/>
                    </a:ext>
                  </a:extLst>
                </p:cNvPr>
                <p:cNvSpPr/>
                <p:nvPr/>
              </p:nvSpPr>
              <p:spPr>
                <a:xfrm>
                  <a:off x="9629885" y="2588332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6C2DE7BD-1077-4F57-A43D-C762D130BE1B}"/>
                    </a:ext>
                  </a:extLst>
                </p:cNvPr>
                <p:cNvSpPr/>
                <p:nvPr/>
              </p:nvSpPr>
              <p:spPr>
                <a:xfrm>
                  <a:off x="9629885" y="2607070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36F4FDFC-CC3F-4300-9D79-FD36BE6E176C}"/>
                    </a:ext>
                  </a:extLst>
                </p:cNvPr>
                <p:cNvSpPr/>
                <p:nvPr/>
              </p:nvSpPr>
              <p:spPr>
                <a:xfrm>
                  <a:off x="9629885" y="2625832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0D108095-0AAD-4FC2-8B4A-27802E33ED87}"/>
                    </a:ext>
                  </a:extLst>
                </p:cNvPr>
                <p:cNvSpPr/>
                <p:nvPr/>
              </p:nvSpPr>
              <p:spPr>
                <a:xfrm>
                  <a:off x="9629885" y="2644570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C3D7C525-F814-4568-BF19-D2050E55DB1E}"/>
                    </a:ext>
                  </a:extLst>
                </p:cNvPr>
                <p:cNvSpPr/>
                <p:nvPr/>
              </p:nvSpPr>
              <p:spPr>
                <a:xfrm>
                  <a:off x="9437794" y="2830942"/>
                  <a:ext cx="35267" cy="2508"/>
                </a:xfrm>
                <a:custGeom>
                  <a:avLst/>
                  <a:gdLst>
                    <a:gd name="connsiteX0" fmla="*/ 0 w 35267"/>
                    <a:gd name="connsiteY0" fmla="*/ 0 h 2508"/>
                    <a:gd name="connsiteX1" fmla="*/ 35268 w 3526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267" h="2508">
                      <a:moveTo>
                        <a:pt x="0" y="0"/>
                      </a:moveTo>
                      <a:lnTo>
                        <a:pt x="352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E9759A1E-271D-4E9E-85E1-5BF66AA93CA2}"/>
                    </a:ext>
                  </a:extLst>
                </p:cNvPr>
                <p:cNvSpPr/>
                <p:nvPr/>
              </p:nvSpPr>
              <p:spPr>
                <a:xfrm>
                  <a:off x="9398814" y="2830942"/>
                  <a:ext cx="32608" cy="2508"/>
                </a:xfrm>
                <a:custGeom>
                  <a:avLst/>
                  <a:gdLst>
                    <a:gd name="connsiteX0" fmla="*/ 0 w 32608"/>
                    <a:gd name="connsiteY0" fmla="*/ 0 h 2508"/>
                    <a:gd name="connsiteX1" fmla="*/ 32609 w 326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08" h="2508">
                      <a:moveTo>
                        <a:pt x="0" y="0"/>
                      </a:moveTo>
                      <a:lnTo>
                        <a:pt x="326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id="{398038A4-C6BB-4E6C-875F-990B10B9BF33}"/>
                    </a:ext>
                  </a:extLst>
                </p:cNvPr>
                <p:cNvSpPr/>
                <p:nvPr/>
              </p:nvSpPr>
              <p:spPr>
                <a:xfrm>
                  <a:off x="9459416" y="2842079"/>
                  <a:ext cx="13645" cy="2508"/>
                </a:xfrm>
                <a:custGeom>
                  <a:avLst/>
                  <a:gdLst>
                    <a:gd name="connsiteX0" fmla="*/ 0 w 13645"/>
                    <a:gd name="connsiteY0" fmla="*/ 0 h 2508"/>
                    <a:gd name="connsiteX1" fmla="*/ 13646 w 13645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45" h="2508">
                      <a:moveTo>
                        <a:pt x="0" y="0"/>
                      </a:moveTo>
                      <a:lnTo>
                        <a:pt x="1364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95590527-158C-4F72-9BBA-103D4D58E696}"/>
                    </a:ext>
                  </a:extLst>
                </p:cNvPr>
                <p:cNvSpPr/>
                <p:nvPr/>
              </p:nvSpPr>
              <p:spPr>
                <a:xfrm>
                  <a:off x="9398814" y="2842079"/>
                  <a:ext cx="54231" cy="2508"/>
                </a:xfrm>
                <a:custGeom>
                  <a:avLst/>
                  <a:gdLst>
                    <a:gd name="connsiteX0" fmla="*/ 0 w 54231"/>
                    <a:gd name="connsiteY0" fmla="*/ 0 h 2508"/>
                    <a:gd name="connsiteX1" fmla="*/ 54231 w 54231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231" h="2508">
                      <a:moveTo>
                        <a:pt x="0" y="0"/>
                      </a:moveTo>
                      <a:lnTo>
                        <a:pt x="5423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04369B1F-9B14-4FF5-8DAB-44115C42EF6F}"/>
                    </a:ext>
                  </a:extLst>
                </p:cNvPr>
                <p:cNvSpPr/>
                <p:nvPr/>
              </p:nvSpPr>
              <p:spPr>
                <a:xfrm>
                  <a:off x="9467694" y="2853216"/>
                  <a:ext cx="5367" cy="2508"/>
                </a:xfrm>
                <a:custGeom>
                  <a:avLst/>
                  <a:gdLst>
                    <a:gd name="connsiteX0" fmla="*/ 0 w 5367"/>
                    <a:gd name="connsiteY0" fmla="*/ 0 h 2508"/>
                    <a:gd name="connsiteX1" fmla="*/ 5368 w 536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67" h="2508">
                      <a:moveTo>
                        <a:pt x="0" y="0"/>
                      </a:moveTo>
                      <a:lnTo>
                        <a:pt x="53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id="{8CED2680-D516-4A5B-8981-B25D555A0C90}"/>
                    </a:ext>
                  </a:extLst>
                </p:cNvPr>
                <p:cNvSpPr/>
                <p:nvPr/>
              </p:nvSpPr>
              <p:spPr>
                <a:xfrm>
                  <a:off x="9438421" y="2853216"/>
                  <a:ext cx="20368" cy="2508"/>
                </a:xfrm>
                <a:custGeom>
                  <a:avLst/>
                  <a:gdLst>
                    <a:gd name="connsiteX0" fmla="*/ 0 w 20368"/>
                    <a:gd name="connsiteY0" fmla="*/ 0 h 2508"/>
                    <a:gd name="connsiteX1" fmla="*/ 20368 w 2036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368" h="2508">
                      <a:moveTo>
                        <a:pt x="0" y="0"/>
                      </a:moveTo>
                      <a:lnTo>
                        <a:pt x="203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id="{E913212A-3F89-46D4-AFF0-7CCB5824EAD0}"/>
                    </a:ext>
                  </a:extLst>
                </p:cNvPr>
                <p:cNvSpPr/>
                <p:nvPr/>
              </p:nvSpPr>
              <p:spPr>
                <a:xfrm>
                  <a:off x="9398814" y="2853216"/>
                  <a:ext cx="33888" cy="2508"/>
                </a:xfrm>
                <a:custGeom>
                  <a:avLst/>
                  <a:gdLst>
                    <a:gd name="connsiteX0" fmla="*/ 0 w 33888"/>
                    <a:gd name="connsiteY0" fmla="*/ 0 h 2508"/>
                    <a:gd name="connsiteX1" fmla="*/ 33888 w 3388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888" h="2508">
                      <a:moveTo>
                        <a:pt x="0" y="0"/>
                      </a:moveTo>
                      <a:lnTo>
                        <a:pt x="3388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202B1922-50E9-473D-B7AF-5CA20F5B7397}"/>
                    </a:ext>
                  </a:extLst>
                </p:cNvPr>
                <p:cNvSpPr/>
                <p:nvPr/>
              </p:nvSpPr>
              <p:spPr>
                <a:xfrm>
                  <a:off x="9398814" y="2864354"/>
                  <a:ext cx="74247" cy="2508"/>
                </a:xfrm>
                <a:custGeom>
                  <a:avLst/>
                  <a:gdLst>
                    <a:gd name="connsiteX0" fmla="*/ 0 w 74247"/>
                    <a:gd name="connsiteY0" fmla="*/ 0 h 2508"/>
                    <a:gd name="connsiteX1" fmla="*/ 74248 w 7424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247" h="2508">
                      <a:moveTo>
                        <a:pt x="0" y="0"/>
                      </a:moveTo>
                      <a:lnTo>
                        <a:pt x="7424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E8F339A0-7F6C-4E46-B091-489D79FFC1DE}"/>
                    </a:ext>
                  </a:extLst>
                </p:cNvPr>
                <p:cNvSpPr/>
                <p:nvPr/>
              </p:nvSpPr>
              <p:spPr>
                <a:xfrm>
                  <a:off x="9460695" y="2875491"/>
                  <a:ext cx="12366" cy="2508"/>
                </a:xfrm>
                <a:custGeom>
                  <a:avLst/>
                  <a:gdLst>
                    <a:gd name="connsiteX0" fmla="*/ 0 w 12366"/>
                    <a:gd name="connsiteY0" fmla="*/ 0 h 2508"/>
                    <a:gd name="connsiteX1" fmla="*/ 12366 w 1236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66" h="2508">
                      <a:moveTo>
                        <a:pt x="0" y="0"/>
                      </a:moveTo>
                      <a:lnTo>
                        <a:pt x="1236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85FBA323-CAAD-4049-9409-6FEC1E59D3CB}"/>
                    </a:ext>
                  </a:extLst>
                </p:cNvPr>
                <p:cNvSpPr/>
                <p:nvPr/>
              </p:nvSpPr>
              <p:spPr>
                <a:xfrm>
                  <a:off x="9418078" y="2875491"/>
                  <a:ext cx="29899" cy="2508"/>
                </a:xfrm>
                <a:custGeom>
                  <a:avLst/>
                  <a:gdLst>
                    <a:gd name="connsiteX0" fmla="*/ 0 w 29899"/>
                    <a:gd name="connsiteY0" fmla="*/ 0 h 2508"/>
                    <a:gd name="connsiteX1" fmla="*/ 29900 w 2989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899" h="2508">
                      <a:moveTo>
                        <a:pt x="0" y="0"/>
                      </a:moveTo>
                      <a:lnTo>
                        <a:pt x="2990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DD955625-B277-438E-9E44-81284905BD6A}"/>
                    </a:ext>
                  </a:extLst>
                </p:cNvPr>
                <p:cNvSpPr/>
                <p:nvPr/>
              </p:nvSpPr>
              <p:spPr>
                <a:xfrm>
                  <a:off x="9398814" y="2875491"/>
                  <a:ext cx="10359" cy="2508"/>
                </a:xfrm>
                <a:custGeom>
                  <a:avLst/>
                  <a:gdLst>
                    <a:gd name="connsiteX0" fmla="*/ 0 w 10359"/>
                    <a:gd name="connsiteY0" fmla="*/ 0 h 2508"/>
                    <a:gd name="connsiteX1" fmla="*/ 10360 w 1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59" h="2508">
                      <a:moveTo>
                        <a:pt x="0" y="0"/>
                      </a:moveTo>
                      <a:lnTo>
                        <a:pt x="1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522E1E3F-D68F-450F-A9E1-74CC08545C48}"/>
                    </a:ext>
                  </a:extLst>
                </p:cNvPr>
                <p:cNvSpPr/>
                <p:nvPr/>
              </p:nvSpPr>
              <p:spPr>
                <a:xfrm>
                  <a:off x="9432702" y="2886628"/>
                  <a:ext cx="40359" cy="2508"/>
                </a:xfrm>
                <a:custGeom>
                  <a:avLst/>
                  <a:gdLst>
                    <a:gd name="connsiteX0" fmla="*/ 0 w 40359"/>
                    <a:gd name="connsiteY0" fmla="*/ 0 h 2508"/>
                    <a:gd name="connsiteX1" fmla="*/ 40360 w 4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359" h="2508">
                      <a:moveTo>
                        <a:pt x="0" y="0"/>
                      </a:moveTo>
                      <a:lnTo>
                        <a:pt x="4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BBA9A61E-666D-4B57-8FF4-189B8954EC1C}"/>
                    </a:ext>
                  </a:extLst>
                </p:cNvPr>
                <p:cNvSpPr/>
                <p:nvPr/>
              </p:nvSpPr>
              <p:spPr>
                <a:xfrm>
                  <a:off x="9398814" y="2886628"/>
                  <a:ext cx="26889" cy="2508"/>
                </a:xfrm>
                <a:custGeom>
                  <a:avLst/>
                  <a:gdLst>
                    <a:gd name="connsiteX0" fmla="*/ 0 w 26889"/>
                    <a:gd name="connsiteY0" fmla="*/ 0 h 2508"/>
                    <a:gd name="connsiteX1" fmla="*/ 26890 w 2688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889" h="2508">
                      <a:moveTo>
                        <a:pt x="0" y="0"/>
                      </a:moveTo>
                      <a:lnTo>
                        <a:pt x="2689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D3B5163A-6E9A-49FA-9F93-11C2BB27CD60}"/>
                    </a:ext>
                  </a:extLst>
                </p:cNvPr>
                <p:cNvSpPr/>
                <p:nvPr/>
              </p:nvSpPr>
              <p:spPr>
                <a:xfrm>
                  <a:off x="9453045" y="2897765"/>
                  <a:ext cx="20016" cy="2508"/>
                </a:xfrm>
                <a:custGeom>
                  <a:avLst/>
                  <a:gdLst>
                    <a:gd name="connsiteX0" fmla="*/ 0 w 20016"/>
                    <a:gd name="connsiteY0" fmla="*/ 0 h 2508"/>
                    <a:gd name="connsiteX1" fmla="*/ 20017 w 2001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16" h="2508">
                      <a:moveTo>
                        <a:pt x="0" y="0"/>
                      </a:moveTo>
                      <a:lnTo>
                        <a:pt x="2001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905104AC-96E2-4C4F-82B3-62511DD35D43}"/>
                    </a:ext>
                  </a:extLst>
                </p:cNvPr>
                <p:cNvSpPr/>
                <p:nvPr/>
              </p:nvSpPr>
              <p:spPr>
                <a:xfrm>
                  <a:off x="9433329" y="2897765"/>
                  <a:ext cx="13996" cy="2508"/>
                </a:xfrm>
                <a:custGeom>
                  <a:avLst/>
                  <a:gdLst>
                    <a:gd name="connsiteX0" fmla="*/ 0 w 13996"/>
                    <a:gd name="connsiteY0" fmla="*/ 0 h 2508"/>
                    <a:gd name="connsiteX1" fmla="*/ 13997 w 1399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996" h="2508">
                      <a:moveTo>
                        <a:pt x="0" y="0"/>
                      </a:moveTo>
                      <a:lnTo>
                        <a:pt x="1399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147624BB-C090-461C-8C74-2544BAA75B26}"/>
                    </a:ext>
                  </a:extLst>
                </p:cNvPr>
                <p:cNvSpPr/>
                <p:nvPr/>
              </p:nvSpPr>
              <p:spPr>
                <a:xfrm>
                  <a:off x="9398814" y="2897765"/>
                  <a:ext cx="26889" cy="2508"/>
                </a:xfrm>
                <a:custGeom>
                  <a:avLst/>
                  <a:gdLst>
                    <a:gd name="connsiteX0" fmla="*/ 0 w 26889"/>
                    <a:gd name="connsiteY0" fmla="*/ 0 h 2508"/>
                    <a:gd name="connsiteX1" fmla="*/ 26890 w 2688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889" h="2508">
                      <a:moveTo>
                        <a:pt x="0" y="0"/>
                      </a:moveTo>
                      <a:lnTo>
                        <a:pt x="2689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7CC80C06-A622-4B6B-956B-AC3932483804}"/>
                    </a:ext>
                  </a:extLst>
                </p:cNvPr>
                <p:cNvSpPr/>
                <p:nvPr/>
              </p:nvSpPr>
              <p:spPr>
                <a:xfrm>
                  <a:off x="9582678" y="2872380"/>
                  <a:ext cx="81196" cy="108261"/>
                </a:xfrm>
                <a:custGeom>
                  <a:avLst/>
                  <a:gdLst>
                    <a:gd name="connsiteX0" fmla="*/ 81196 w 81196"/>
                    <a:gd name="connsiteY0" fmla="*/ 108261 h 108261"/>
                    <a:gd name="connsiteX1" fmla="*/ 0 w 81196"/>
                    <a:gd name="connsiteY1" fmla="*/ 108261 h 108261"/>
                    <a:gd name="connsiteX2" fmla="*/ 0 w 81196"/>
                    <a:gd name="connsiteY2" fmla="*/ 0 h 108261"/>
                    <a:gd name="connsiteX3" fmla="*/ 63788 w 81196"/>
                    <a:gd name="connsiteY3" fmla="*/ 0 h 108261"/>
                    <a:gd name="connsiteX4" fmla="*/ 81196 w 81196"/>
                    <a:gd name="connsiteY4" fmla="*/ 16982 h 108261"/>
                    <a:gd name="connsiteX5" fmla="*/ 81196 w 81196"/>
                    <a:gd name="connsiteY5" fmla="*/ 108261 h 108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196" h="108261">
                      <a:moveTo>
                        <a:pt x="81196" y="108261"/>
                      </a:moveTo>
                      <a:lnTo>
                        <a:pt x="0" y="108261"/>
                      </a:lnTo>
                      <a:lnTo>
                        <a:pt x="0" y="0"/>
                      </a:lnTo>
                      <a:lnTo>
                        <a:pt x="63788" y="0"/>
                      </a:lnTo>
                      <a:lnTo>
                        <a:pt x="81196" y="16982"/>
                      </a:lnTo>
                      <a:lnTo>
                        <a:pt x="81196" y="108261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F9E95C94-5C41-4468-B16D-2201F546E7A1}"/>
                    </a:ext>
                  </a:extLst>
                </p:cNvPr>
                <p:cNvSpPr/>
                <p:nvPr/>
              </p:nvSpPr>
              <p:spPr>
                <a:xfrm>
                  <a:off x="9648648" y="2887606"/>
                  <a:ext cx="15225" cy="4414"/>
                </a:xfrm>
                <a:custGeom>
                  <a:avLst/>
                  <a:gdLst>
                    <a:gd name="connsiteX0" fmla="*/ 0 w 15225"/>
                    <a:gd name="connsiteY0" fmla="*/ 0 h 4414"/>
                    <a:gd name="connsiteX1" fmla="*/ 0 w 15225"/>
                    <a:gd name="connsiteY1" fmla="*/ 4415 h 4414"/>
                    <a:gd name="connsiteX2" fmla="*/ 15226 w 15225"/>
                    <a:gd name="connsiteY2" fmla="*/ 1781 h 4414"/>
                    <a:gd name="connsiteX3" fmla="*/ 0 w 15225"/>
                    <a:gd name="connsiteY3" fmla="*/ 0 h 4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25" h="4414">
                      <a:moveTo>
                        <a:pt x="0" y="0"/>
                      </a:moveTo>
                      <a:lnTo>
                        <a:pt x="0" y="4415"/>
                      </a:lnTo>
                      <a:lnTo>
                        <a:pt x="15226" y="17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063149DF-5530-4C45-BF19-17FD98E33FAE}"/>
                    </a:ext>
                  </a:extLst>
                </p:cNvPr>
                <p:cNvSpPr/>
                <p:nvPr/>
              </p:nvSpPr>
              <p:spPr>
                <a:xfrm>
                  <a:off x="9646466" y="2872380"/>
                  <a:ext cx="17408" cy="17006"/>
                </a:xfrm>
                <a:custGeom>
                  <a:avLst/>
                  <a:gdLst>
                    <a:gd name="connsiteX0" fmla="*/ 0 w 17408"/>
                    <a:gd name="connsiteY0" fmla="*/ 0 h 17006"/>
                    <a:gd name="connsiteX1" fmla="*/ 0 w 17408"/>
                    <a:gd name="connsiteY1" fmla="*/ 17007 h 17006"/>
                    <a:gd name="connsiteX2" fmla="*/ 17408 w 17408"/>
                    <a:gd name="connsiteY2" fmla="*/ 17007 h 17006"/>
                    <a:gd name="connsiteX3" fmla="*/ 0 w 17408"/>
                    <a:gd name="connsiteY3" fmla="*/ 0 h 17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08" h="17006">
                      <a:moveTo>
                        <a:pt x="0" y="0"/>
                      </a:moveTo>
                      <a:lnTo>
                        <a:pt x="0" y="17007"/>
                      </a:lnTo>
                      <a:lnTo>
                        <a:pt x="17408" y="170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30368FB7-4041-4C31-8FD8-734705E64337}"/>
                    </a:ext>
                  </a:extLst>
                </p:cNvPr>
                <p:cNvSpPr/>
                <p:nvPr/>
              </p:nvSpPr>
              <p:spPr>
                <a:xfrm>
                  <a:off x="9592987" y="2895884"/>
                  <a:ext cx="62508" cy="2508"/>
                </a:xfrm>
                <a:custGeom>
                  <a:avLst/>
                  <a:gdLst>
                    <a:gd name="connsiteX0" fmla="*/ 0 w 62508"/>
                    <a:gd name="connsiteY0" fmla="*/ 0 h 2508"/>
                    <a:gd name="connsiteX1" fmla="*/ 62509 w 62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508" h="2508">
                      <a:moveTo>
                        <a:pt x="0" y="0"/>
                      </a:moveTo>
                      <a:lnTo>
                        <a:pt x="62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69AF8DA5-0DFC-4718-9DAC-215085E4C1A3}"/>
                    </a:ext>
                  </a:extLst>
                </p:cNvPr>
                <p:cNvSpPr/>
                <p:nvPr/>
              </p:nvSpPr>
              <p:spPr>
                <a:xfrm>
                  <a:off x="9592987" y="2911360"/>
                  <a:ext cx="62508" cy="2508"/>
                </a:xfrm>
                <a:custGeom>
                  <a:avLst/>
                  <a:gdLst>
                    <a:gd name="connsiteX0" fmla="*/ 0 w 62508"/>
                    <a:gd name="connsiteY0" fmla="*/ 0 h 2508"/>
                    <a:gd name="connsiteX1" fmla="*/ 62509 w 62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508" h="2508">
                      <a:moveTo>
                        <a:pt x="0" y="0"/>
                      </a:moveTo>
                      <a:lnTo>
                        <a:pt x="62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51A5727A-C9B5-447E-BB3E-ABB1E71A8950}"/>
                    </a:ext>
                  </a:extLst>
                </p:cNvPr>
                <p:cNvSpPr/>
                <p:nvPr/>
              </p:nvSpPr>
              <p:spPr>
                <a:xfrm>
                  <a:off x="9592987" y="2926837"/>
                  <a:ext cx="62508" cy="2508"/>
                </a:xfrm>
                <a:custGeom>
                  <a:avLst/>
                  <a:gdLst>
                    <a:gd name="connsiteX0" fmla="*/ 0 w 62508"/>
                    <a:gd name="connsiteY0" fmla="*/ 0 h 2508"/>
                    <a:gd name="connsiteX1" fmla="*/ 62509 w 62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508" h="2508">
                      <a:moveTo>
                        <a:pt x="0" y="0"/>
                      </a:moveTo>
                      <a:lnTo>
                        <a:pt x="62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F0B8FF6E-3967-4935-9308-33A91514440D}"/>
                    </a:ext>
                  </a:extLst>
                </p:cNvPr>
                <p:cNvSpPr/>
                <p:nvPr/>
              </p:nvSpPr>
              <p:spPr>
                <a:xfrm>
                  <a:off x="9592987" y="2942289"/>
                  <a:ext cx="62508" cy="2508"/>
                </a:xfrm>
                <a:custGeom>
                  <a:avLst/>
                  <a:gdLst>
                    <a:gd name="connsiteX0" fmla="*/ 0 w 62508"/>
                    <a:gd name="connsiteY0" fmla="*/ 0 h 2508"/>
                    <a:gd name="connsiteX1" fmla="*/ 62509 w 62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508" h="2508">
                      <a:moveTo>
                        <a:pt x="0" y="0"/>
                      </a:moveTo>
                      <a:lnTo>
                        <a:pt x="62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C783D081-48B3-4DF8-8B7F-31D7046E5749}"/>
                    </a:ext>
                  </a:extLst>
                </p:cNvPr>
                <p:cNvSpPr/>
                <p:nvPr/>
              </p:nvSpPr>
              <p:spPr>
                <a:xfrm>
                  <a:off x="9592987" y="2957765"/>
                  <a:ext cx="62508" cy="2508"/>
                </a:xfrm>
                <a:custGeom>
                  <a:avLst/>
                  <a:gdLst>
                    <a:gd name="connsiteX0" fmla="*/ 0 w 62508"/>
                    <a:gd name="connsiteY0" fmla="*/ 0 h 2508"/>
                    <a:gd name="connsiteX1" fmla="*/ 62509 w 62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508" h="2508">
                      <a:moveTo>
                        <a:pt x="0" y="0"/>
                      </a:moveTo>
                      <a:lnTo>
                        <a:pt x="62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2A466214-C916-4AB2-9317-19CE3861D635}"/>
                    </a:ext>
                  </a:extLst>
                </p:cNvPr>
                <p:cNvSpPr/>
                <p:nvPr/>
              </p:nvSpPr>
              <p:spPr>
                <a:xfrm>
                  <a:off x="9480060" y="2553190"/>
                  <a:ext cx="98453" cy="131263"/>
                </a:xfrm>
                <a:custGeom>
                  <a:avLst/>
                  <a:gdLst>
                    <a:gd name="connsiteX0" fmla="*/ 98454 w 98453"/>
                    <a:gd name="connsiteY0" fmla="*/ 131263 h 131263"/>
                    <a:gd name="connsiteX1" fmla="*/ 0 w 98453"/>
                    <a:gd name="connsiteY1" fmla="*/ 131263 h 131263"/>
                    <a:gd name="connsiteX2" fmla="*/ 0 w 98453"/>
                    <a:gd name="connsiteY2" fmla="*/ 0 h 131263"/>
                    <a:gd name="connsiteX3" fmla="*/ 77358 w 98453"/>
                    <a:gd name="connsiteY3" fmla="*/ 0 h 131263"/>
                    <a:gd name="connsiteX4" fmla="*/ 98454 w 98453"/>
                    <a:gd name="connsiteY4" fmla="*/ 20594 h 131263"/>
                    <a:gd name="connsiteX5" fmla="*/ 98454 w 98453"/>
                    <a:gd name="connsiteY5" fmla="*/ 131263 h 131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453" h="131263">
                      <a:moveTo>
                        <a:pt x="98454" y="131263"/>
                      </a:moveTo>
                      <a:lnTo>
                        <a:pt x="0" y="131263"/>
                      </a:lnTo>
                      <a:lnTo>
                        <a:pt x="0" y="0"/>
                      </a:lnTo>
                      <a:lnTo>
                        <a:pt x="77358" y="0"/>
                      </a:lnTo>
                      <a:lnTo>
                        <a:pt x="98454" y="20594"/>
                      </a:lnTo>
                      <a:lnTo>
                        <a:pt x="98454" y="131263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id="{EA4923CF-2B58-4318-B301-974093839FB9}"/>
                    </a:ext>
                  </a:extLst>
                </p:cNvPr>
                <p:cNvSpPr/>
                <p:nvPr/>
              </p:nvSpPr>
              <p:spPr>
                <a:xfrm>
                  <a:off x="9560052" y="2571651"/>
                  <a:ext cx="18461" cy="5367"/>
                </a:xfrm>
                <a:custGeom>
                  <a:avLst/>
                  <a:gdLst>
                    <a:gd name="connsiteX0" fmla="*/ 0 w 18461"/>
                    <a:gd name="connsiteY0" fmla="*/ 0 h 5367"/>
                    <a:gd name="connsiteX1" fmla="*/ 0 w 18461"/>
                    <a:gd name="connsiteY1" fmla="*/ 5368 h 5367"/>
                    <a:gd name="connsiteX2" fmla="*/ 18462 w 18461"/>
                    <a:gd name="connsiteY2" fmla="*/ 2157 h 5367"/>
                    <a:gd name="connsiteX3" fmla="*/ 0 w 18461"/>
                    <a:gd name="connsiteY3" fmla="*/ 0 h 5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61" h="5367">
                      <a:moveTo>
                        <a:pt x="0" y="0"/>
                      </a:moveTo>
                      <a:lnTo>
                        <a:pt x="0" y="5368"/>
                      </a:lnTo>
                      <a:lnTo>
                        <a:pt x="18462" y="2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>
                  <a:extLst>
                    <a:ext uri="{FF2B5EF4-FFF2-40B4-BE49-F238E27FC236}">
                      <a16:creationId xmlns:a16="http://schemas.microsoft.com/office/drawing/2014/main" id="{E1C08AD9-00C9-4793-BF9B-CD14E3CCAC22}"/>
                    </a:ext>
                  </a:extLst>
                </p:cNvPr>
                <p:cNvSpPr/>
                <p:nvPr/>
              </p:nvSpPr>
              <p:spPr>
                <a:xfrm>
                  <a:off x="9557418" y="2553190"/>
                  <a:ext cx="21095" cy="20618"/>
                </a:xfrm>
                <a:custGeom>
                  <a:avLst/>
                  <a:gdLst>
                    <a:gd name="connsiteX0" fmla="*/ 0 w 21095"/>
                    <a:gd name="connsiteY0" fmla="*/ 0 h 20618"/>
                    <a:gd name="connsiteX1" fmla="*/ 0 w 21095"/>
                    <a:gd name="connsiteY1" fmla="*/ 20619 h 20618"/>
                    <a:gd name="connsiteX2" fmla="*/ 21095 w 21095"/>
                    <a:gd name="connsiteY2" fmla="*/ 20619 h 20618"/>
                    <a:gd name="connsiteX3" fmla="*/ 0 w 21095"/>
                    <a:gd name="connsiteY3" fmla="*/ 0 h 20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095" h="20618">
                      <a:moveTo>
                        <a:pt x="0" y="0"/>
                      </a:moveTo>
                      <a:lnTo>
                        <a:pt x="0" y="20619"/>
                      </a:lnTo>
                      <a:lnTo>
                        <a:pt x="21095" y="206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id="{77B2110B-9477-4305-8106-7FAF4CB71870}"/>
                    </a:ext>
                  </a:extLst>
                </p:cNvPr>
                <p:cNvSpPr/>
                <p:nvPr/>
              </p:nvSpPr>
              <p:spPr>
                <a:xfrm>
                  <a:off x="9492552" y="2581710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id="{95A3693A-6A5A-4993-9595-304E8E8926EF}"/>
                    </a:ext>
                  </a:extLst>
                </p:cNvPr>
                <p:cNvSpPr/>
                <p:nvPr/>
              </p:nvSpPr>
              <p:spPr>
                <a:xfrm>
                  <a:off x="9492552" y="2600447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:a16="http://schemas.microsoft.com/office/drawing/2014/main" id="{76410F36-0C95-4277-97F6-377A20F75BD9}"/>
                    </a:ext>
                  </a:extLst>
                </p:cNvPr>
                <p:cNvSpPr/>
                <p:nvPr/>
              </p:nvSpPr>
              <p:spPr>
                <a:xfrm>
                  <a:off x="9492552" y="2619210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79C2F868-753D-4DFA-9C1A-4F2CF6943F91}"/>
                    </a:ext>
                  </a:extLst>
                </p:cNvPr>
                <p:cNvSpPr/>
                <p:nvPr/>
              </p:nvSpPr>
              <p:spPr>
                <a:xfrm>
                  <a:off x="9492552" y="2637973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8C409A3E-B57D-46AC-B21A-EB7E44783481}"/>
                    </a:ext>
                  </a:extLst>
                </p:cNvPr>
                <p:cNvSpPr/>
                <p:nvPr/>
              </p:nvSpPr>
              <p:spPr>
                <a:xfrm>
                  <a:off x="9492552" y="2656710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0C66AD41-2CD9-4B84-BA9D-247B9B3F7864}"/>
                    </a:ext>
                  </a:extLst>
                </p:cNvPr>
                <p:cNvSpPr/>
                <p:nvPr/>
              </p:nvSpPr>
              <p:spPr>
                <a:xfrm>
                  <a:off x="9690914" y="2613215"/>
                  <a:ext cx="98453" cy="131288"/>
                </a:xfrm>
                <a:custGeom>
                  <a:avLst/>
                  <a:gdLst>
                    <a:gd name="connsiteX0" fmla="*/ 98454 w 98453"/>
                    <a:gd name="connsiteY0" fmla="*/ 131288 h 131288"/>
                    <a:gd name="connsiteX1" fmla="*/ 0 w 98453"/>
                    <a:gd name="connsiteY1" fmla="*/ 131288 h 131288"/>
                    <a:gd name="connsiteX2" fmla="*/ 0 w 98453"/>
                    <a:gd name="connsiteY2" fmla="*/ 0 h 131288"/>
                    <a:gd name="connsiteX3" fmla="*/ 77358 w 98453"/>
                    <a:gd name="connsiteY3" fmla="*/ 0 h 131288"/>
                    <a:gd name="connsiteX4" fmla="*/ 98454 w 98453"/>
                    <a:gd name="connsiteY4" fmla="*/ 20619 h 131288"/>
                    <a:gd name="connsiteX5" fmla="*/ 98454 w 98453"/>
                    <a:gd name="connsiteY5" fmla="*/ 131288 h 131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453" h="131288">
                      <a:moveTo>
                        <a:pt x="98454" y="131288"/>
                      </a:moveTo>
                      <a:lnTo>
                        <a:pt x="0" y="131288"/>
                      </a:lnTo>
                      <a:lnTo>
                        <a:pt x="0" y="0"/>
                      </a:lnTo>
                      <a:lnTo>
                        <a:pt x="77358" y="0"/>
                      </a:lnTo>
                      <a:lnTo>
                        <a:pt x="98454" y="20619"/>
                      </a:lnTo>
                      <a:lnTo>
                        <a:pt x="98454" y="131288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1DE21158-5714-4FD5-B7B9-D08D8DCBF520}"/>
                    </a:ext>
                  </a:extLst>
                </p:cNvPr>
                <p:cNvSpPr/>
                <p:nvPr/>
              </p:nvSpPr>
              <p:spPr>
                <a:xfrm>
                  <a:off x="9770931" y="2631677"/>
                  <a:ext cx="18436" cy="5392"/>
                </a:xfrm>
                <a:custGeom>
                  <a:avLst/>
                  <a:gdLst>
                    <a:gd name="connsiteX0" fmla="*/ 0 w 18436"/>
                    <a:gd name="connsiteY0" fmla="*/ 0 h 5392"/>
                    <a:gd name="connsiteX1" fmla="*/ 0 w 18436"/>
                    <a:gd name="connsiteY1" fmla="*/ 5393 h 5392"/>
                    <a:gd name="connsiteX2" fmla="*/ 18437 w 18436"/>
                    <a:gd name="connsiteY2" fmla="*/ 2182 h 5392"/>
                    <a:gd name="connsiteX3" fmla="*/ 0 w 18436"/>
                    <a:gd name="connsiteY3" fmla="*/ 0 h 5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36" h="5392">
                      <a:moveTo>
                        <a:pt x="0" y="0"/>
                      </a:moveTo>
                      <a:lnTo>
                        <a:pt x="0" y="5393"/>
                      </a:lnTo>
                      <a:lnTo>
                        <a:pt x="18437" y="2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9D380507-8AE8-4137-B5BD-28F934CBBA63}"/>
                    </a:ext>
                  </a:extLst>
                </p:cNvPr>
                <p:cNvSpPr/>
                <p:nvPr/>
              </p:nvSpPr>
              <p:spPr>
                <a:xfrm>
                  <a:off x="9768272" y="2613215"/>
                  <a:ext cx="21095" cy="20643"/>
                </a:xfrm>
                <a:custGeom>
                  <a:avLst/>
                  <a:gdLst>
                    <a:gd name="connsiteX0" fmla="*/ 0 w 21095"/>
                    <a:gd name="connsiteY0" fmla="*/ 0 h 20643"/>
                    <a:gd name="connsiteX1" fmla="*/ 0 w 21095"/>
                    <a:gd name="connsiteY1" fmla="*/ 20644 h 20643"/>
                    <a:gd name="connsiteX2" fmla="*/ 21095 w 21095"/>
                    <a:gd name="connsiteY2" fmla="*/ 20644 h 20643"/>
                    <a:gd name="connsiteX3" fmla="*/ 0 w 21095"/>
                    <a:gd name="connsiteY3" fmla="*/ 0 h 20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095" h="20643">
                      <a:moveTo>
                        <a:pt x="0" y="0"/>
                      </a:moveTo>
                      <a:lnTo>
                        <a:pt x="0" y="20644"/>
                      </a:lnTo>
                      <a:lnTo>
                        <a:pt x="21095" y="20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AA8A3DBF-0590-447B-876B-64949BC08CA5}"/>
                    </a:ext>
                  </a:extLst>
                </p:cNvPr>
                <p:cNvSpPr/>
                <p:nvPr/>
              </p:nvSpPr>
              <p:spPr>
                <a:xfrm>
                  <a:off x="9703431" y="2641760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5EC55947-0CB4-494A-BA50-E2DC8898EBF0}"/>
                    </a:ext>
                  </a:extLst>
                </p:cNvPr>
                <p:cNvSpPr/>
                <p:nvPr/>
              </p:nvSpPr>
              <p:spPr>
                <a:xfrm>
                  <a:off x="9703431" y="2660498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:a16="http://schemas.microsoft.com/office/drawing/2014/main" id="{A76AA801-AA4A-4C34-BA4A-744171E5796F}"/>
                    </a:ext>
                  </a:extLst>
                </p:cNvPr>
                <p:cNvSpPr/>
                <p:nvPr/>
              </p:nvSpPr>
              <p:spPr>
                <a:xfrm>
                  <a:off x="9703431" y="2679261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任意多边形: 形状 90">
                  <a:extLst>
                    <a:ext uri="{FF2B5EF4-FFF2-40B4-BE49-F238E27FC236}">
                      <a16:creationId xmlns:a16="http://schemas.microsoft.com/office/drawing/2014/main" id="{C4CAE681-8C30-44D7-885F-07A3AE2B8EE8}"/>
                    </a:ext>
                  </a:extLst>
                </p:cNvPr>
                <p:cNvSpPr/>
                <p:nvPr/>
              </p:nvSpPr>
              <p:spPr>
                <a:xfrm>
                  <a:off x="9703431" y="2697998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>
                  <a:extLst>
                    <a:ext uri="{FF2B5EF4-FFF2-40B4-BE49-F238E27FC236}">
                      <a16:creationId xmlns:a16="http://schemas.microsoft.com/office/drawing/2014/main" id="{400324FB-7093-46DD-AE97-89467EC16AEB}"/>
                    </a:ext>
                  </a:extLst>
                </p:cNvPr>
                <p:cNvSpPr/>
                <p:nvPr/>
              </p:nvSpPr>
              <p:spPr>
                <a:xfrm>
                  <a:off x="9703431" y="2716761"/>
                  <a:ext cx="75777" cy="2508"/>
                </a:xfrm>
                <a:custGeom>
                  <a:avLst/>
                  <a:gdLst>
                    <a:gd name="connsiteX0" fmla="*/ 0 w 75777"/>
                    <a:gd name="connsiteY0" fmla="*/ 0 h 2508"/>
                    <a:gd name="connsiteX1" fmla="*/ 75778 w 7577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777" h="2508">
                      <a:moveTo>
                        <a:pt x="0" y="0"/>
                      </a:moveTo>
                      <a:lnTo>
                        <a:pt x="7577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:a16="http://schemas.microsoft.com/office/drawing/2014/main" id="{4A255BAE-9A0C-489C-AABC-EAB27B5832CF}"/>
                    </a:ext>
                  </a:extLst>
                </p:cNvPr>
                <p:cNvSpPr/>
                <p:nvPr/>
              </p:nvSpPr>
              <p:spPr>
                <a:xfrm>
                  <a:off x="9823005" y="2758701"/>
                  <a:ext cx="98453" cy="131288"/>
                </a:xfrm>
                <a:custGeom>
                  <a:avLst/>
                  <a:gdLst>
                    <a:gd name="connsiteX0" fmla="*/ 98454 w 98453"/>
                    <a:gd name="connsiteY0" fmla="*/ 131288 h 131288"/>
                    <a:gd name="connsiteX1" fmla="*/ 0 w 98453"/>
                    <a:gd name="connsiteY1" fmla="*/ 131288 h 131288"/>
                    <a:gd name="connsiteX2" fmla="*/ 0 w 98453"/>
                    <a:gd name="connsiteY2" fmla="*/ 0 h 131288"/>
                    <a:gd name="connsiteX3" fmla="*/ 77358 w 98453"/>
                    <a:gd name="connsiteY3" fmla="*/ 0 h 131288"/>
                    <a:gd name="connsiteX4" fmla="*/ 98454 w 98453"/>
                    <a:gd name="connsiteY4" fmla="*/ 20619 h 131288"/>
                    <a:gd name="connsiteX5" fmla="*/ 98454 w 98453"/>
                    <a:gd name="connsiteY5" fmla="*/ 131288 h 131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453" h="131288">
                      <a:moveTo>
                        <a:pt x="98454" y="131288"/>
                      </a:moveTo>
                      <a:lnTo>
                        <a:pt x="0" y="131288"/>
                      </a:lnTo>
                      <a:lnTo>
                        <a:pt x="0" y="0"/>
                      </a:lnTo>
                      <a:lnTo>
                        <a:pt x="77358" y="0"/>
                      </a:lnTo>
                      <a:lnTo>
                        <a:pt x="98454" y="20619"/>
                      </a:lnTo>
                      <a:lnTo>
                        <a:pt x="98454" y="131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任意多边形: 形状 93">
                  <a:extLst>
                    <a:ext uri="{FF2B5EF4-FFF2-40B4-BE49-F238E27FC236}">
                      <a16:creationId xmlns:a16="http://schemas.microsoft.com/office/drawing/2014/main" id="{99D9B687-1CD7-4063-A397-A5B05FD16E70}"/>
                    </a:ext>
                  </a:extLst>
                </p:cNvPr>
                <p:cNvSpPr/>
                <p:nvPr/>
              </p:nvSpPr>
              <p:spPr>
                <a:xfrm>
                  <a:off x="9902997" y="2777162"/>
                  <a:ext cx="18461" cy="5392"/>
                </a:xfrm>
                <a:custGeom>
                  <a:avLst/>
                  <a:gdLst>
                    <a:gd name="connsiteX0" fmla="*/ 0 w 18461"/>
                    <a:gd name="connsiteY0" fmla="*/ 0 h 5392"/>
                    <a:gd name="connsiteX1" fmla="*/ 0 w 18461"/>
                    <a:gd name="connsiteY1" fmla="*/ 5393 h 5392"/>
                    <a:gd name="connsiteX2" fmla="*/ 18462 w 18461"/>
                    <a:gd name="connsiteY2" fmla="*/ 2182 h 5392"/>
                    <a:gd name="connsiteX3" fmla="*/ 0 w 18461"/>
                    <a:gd name="connsiteY3" fmla="*/ 0 h 5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61" h="5392">
                      <a:moveTo>
                        <a:pt x="0" y="0"/>
                      </a:moveTo>
                      <a:lnTo>
                        <a:pt x="0" y="5393"/>
                      </a:lnTo>
                      <a:lnTo>
                        <a:pt x="18462" y="2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任意多边形: 形状 94">
                  <a:extLst>
                    <a:ext uri="{FF2B5EF4-FFF2-40B4-BE49-F238E27FC236}">
                      <a16:creationId xmlns:a16="http://schemas.microsoft.com/office/drawing/2014/main" id="{3CCA4094-1FDF-47EB-AB4C-D137762BDDE5}"/>
                    </a:ext>
                  </a:extLst>
                </p:cNvPr>
                <p:cNvSpPr/>
                <p:nvPr/>
              </p:nvSpPr>
              <p:spPr>
                <a:xfrm>
                  <a:off x="9900363" y="2758701"/>
                  <a:ext cx="21095" cy="20643"/>
                </a:xfrm>
                <a:custGeom>
                  <a:avLst/>
                  <a:gdLst>
                    <a:gd name="connsiteX0" fmla="*/ 0 w 21095"/>
                    <a:gd name="connsiteY0" fmla="*/ 0 h 20643"/>
                    <a:gd name="connsiteX1" fmla="*/ 0 w 21095"/>
                    <a:gd name="connsiteY1" fmla="*/ 20644 h 20643"/>
                    <a:gd name="connsiteX2" fmla="*/ 21095 w 21095"/>
                    <a:gd name="connsiteY2" fmla="*/ 20644 h 20643"/>
                    <a:gd name="connsiteX3" fmla="*/ 0 w 21095"/>
                    <a:gd name="connsiteY3" fmla="*/ 0 h 20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095" h="20643">
                      <a:moveTo>
                        <a:pt x="0" y="0"/>
                      </a:moveTo>
                      <a:lnTo>
                        <a:pt x="0" y="20644"/>
                      </a:lnTo>
                      <a:lnTo>
                        <a:pt x="21095" y="20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>
                  <a:extLst>
                    <a:ext uri="{FF2B5EF4-FFF2-40B4-BE49-F238E27FC236}">
                      <a16:creationId xmlns:a16="http://schemas.microsoft.com/office/drawing/2014/main" id="{85586118-94E3-40C8-9B0A-295427919CC8}"/>
                    </a:ext>
                  </a:extLst>
                </p:cNvPr>
                <p:cNvSpPr/>
                <p:nvPr/>
              </p:nvSpPr>
              <p:spPr>
                <a:xfrm>
                  <a:off x="9835497" y="2787246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61F652B3-D36B-46BB-9906-C9E1EAE9E7E2}"/>
                    </a:ext>
                  </a:extLst>
                </p:cNvPr>
                <p:cNvSpPr/>
                <p:nvPr/>
              </p:nvSpPr>
              <p:spPr>
                <a:xfrm>
                  <a:off x="9835497" y="2805984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:a16="http://schemas.microsoft.com/office/drawing/2014/main" id="{2D02C08B-CA44-491E-A183-65067AD1E872}"/>
                    </a:ext>
                  </a:extLst>
                </p:cNvPr>
                <p:cNvSpPr/>
                <p:nvPr/>
              </p:nvSpPr>
              <p:spPr>
                <a:xfrm>
                  <a:off x="9835497" y="2824746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>
                  <a:extLst>
                    <a:ext uri="{FF2B5EF4-FFF2-40B4-BE49-F238E27FC236}">
                      <a16:creationId xmlns:a16="http://schemas.microsoft.com/office/drawing/2014/main" id="{9AE83D4B-A9FD-4DBC-B51F-6C9E62FD7A85}"/>
                    </a:ext>
                  </a:extLst>
                </p:cNvPr>
                <p:cNvSpPr/>
                <p:nvPr/>
              </p:nvSpPr>
              <p:spPr>
                <a:xfrm>
                  <a:off x="9835497" y="2843484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>
                  <a:extLst>
                    <a:ext uri="{FF2B5EF4-FFF2-40B4-BE49-F238E27FC236}">
                      <a16:creationId xmlns:a16="http://schemas.microsoft.com/office/drawing/2014/main" id="{D67BCE67-238F-47C2-B449-B7F2FDA79383}"/>
                    </a:ext>
                  </a:extLst>
                </p:cNvPr>
                <p:cNvSpPr/>
                <p:nvPr/>
              </p:nvSpPr>
              <p:spPr>
                <a:xfrm>
                  <a:off x="9835497" y="2862246"/>
                  <a:ext cx="75803" cy="2508"/>
                </a:xfrm>
                <a:custGeom>
                  <a:avLst/>
                  <a:gdLst>
                    <a:gd name="connsiteX0" fmla="*/ 0 w 75803"/>
                    <a:gd name="connsiteY0" fmla="*/ 0 h 2508"/>
                    <a:gd name="connsiteX1" fmla="*/ 75803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0" y="0"/>
                      </a:moveTo>
                      <a:lnTo>
                        <a:pt x="7580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>
                  <a:extLst>
                    <a:ext uri="{FF2B5EF4-FFF2-40B4-BE49-F238E27FC236}">
                      <a16:creationId xmlns:a16="http://schemas.microsoft.com/office/drawing/2014/main" id="{5E5CBCD8-CFC7-4C85-8A58-FFB5A581409B}"/>
                    </a:ext>
                  </a:extLst>
                </p:cNvPr>
                <p:cNvSpPr/>
                <p:nvPr/>
              </p:nvSpPr>
              <p:spPr>
                <a:xfrm>
                  <a:off x="9516783" y="2650590"/>
                  <a:ext cx="151530" cy="171974"/>
                </a:xfrm>
                <a:custGeom>
                  <a:avLst/>
                  <a:gdLst>
                    <a:gd name="connsiteX0" fmla="*/ 129934 w 151530"/>
                    <a:gd name="connsiteY0" fmla="*/ 0 h 171974"/>
                    <a:gd name="connsiteX1" fmla="*/ 151531 w 151530"/>
                    <a:gd name="connsiteY1" fmla="*/ 0 h 171974"/>
                    <a:gd name="connsiteX2" fmla="*/ 151531 w 151530"/>
                    <a:gd name="connsiteY2" fmla="*/ 171974 h 171974"/>
                    <a:gd name="connsiteX3" fmla="*/ 129934 w 151530"/>
                    <a:gd name="connsiteY3" fmla="*/ 171974 h 171974"/>
                    <a:gd name="connsiteX4" fmla="*/ 21597 w 151530"/>
                    <a:gd name="connsiteY4" fmla="*/ 171974 h 171974"/>
                    <a:gd name="connsiteX5" fmla="*/ 0 w 151530"/>
                    <a:gd name="connsiteY5" fmla="*/ 171974 h 171974"/>
                    <a:gd name="connsiteX6" fmla="*/ 0 w 151530"/>
                    <a:gd name="connsiteY6" fmla="*/ 0 h 171974"/>
                    <a:gd name="connsiteX7" fmla="*/ 21597 w 151530"/>
                    <a:gd name="connsiteY7" fmla="*/ 0 h 171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530" h="171974">
                      <a:moveTo>
                        <a:pt x="129934" y="0"/>
                      </a:moveTo>
                      <a:cubicBezTo>
                        <a:pt x="141862" y="0"/>
                        <a:pt x="151531" y="0"/>
                        <a:pt x="151531" y="0"/>
                      </a:cubicBezTo>
                      <a:lnTo>
                        <a:pt x="151531" y="171974"/>
                      </a:lnTo>
                      <a:cubicBezTo>
                        <a:pt x="151531" y="171974"/>
                        <a:pt x="141862" y="171974"/>
                        <a:pt x="129934" y="171974"/>
                      </a:cubicBezTo>
                      <a:lnTo>
                        <a:pt x="21597" y="171974"/>
                      </a:lnTo>
                      <a:cubicBezTo>
                        <a:pt x="9669" y="171974"/>
                        <a:pt x="0" y="171974"/>
                        <a:pt x="0" y="171974"/>
                      </a:cubicBezTo>
                      <a:lnTo>
                        <a:pt x="0" y="0"/>
                      </a:lnTo>
                      <a:cubicBezTo>
                        <a:pt x="0" y="0"/>
                        <a:pt x="9669" y="0"/>
                        <a:pt x="215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5DD5491B-EB95-4514-BA2B-77BDB42B1265}"/>
                    </a:ext>
                  </a:extLst>
                </p:cNvPr>
                <p:cNvSpPr/>
                <p:nvPr/>
              </p:nvSpPr>
              <p:spPr>
                <a:xfrm>
                  <a:off x="9516732" y="2650590"/>
                  <a:ext cx="151505" cy="20468"/>
                </a:xfrm>
                <a:custGeom>
                  <a:avLst/>
                  <a:gdLst>
                    <a:gd name="connsiteX0" fmla="*/ 134725 w 151505"/>
                    <a:gd name="connsiteY0" fmla="*/ 0 h 20468"/>
                    <a:gd name="connsiteX1" fmla="*/ 16831 w 151505"/>
                    <a:gd name="connsiteY1" fmla="*/ 0 h 20468"/>
                    <a:gd name="connsiteX2" fmla="*/ 0 w 151505"/>
                    <a:gd name="connsiteY2" fmla="*/ 16831 h 20468"/>
                    <a:gd name="connsiteX3" fmla="*/ 0 w 151505"/>
                    <a:gd name="connsiteY3" fmla="*/ 20468 h 20468"/>
                    <a:gd name="connsiteX4" fmla="*/ 151506 w 151505"/>
                    <a:gd name="connsiteY4" fmla="*/ 20468 h 20468"/>
                    <a:gd name="connsiteX5" fmla="*/ 151506 w 151505"/>
                    <a:gd name="connsiteY5" fmla="*/ 16856 h 20468"/>
                    <a:gd name="connsiteX6" fmla="*/ 134725 w 151505"/>
                    <a:gd name="connsiteY6" fmla="*/ 0 h 20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505" h="20468">
                      <a:moveTo>
                        <a:pt x="134725" y="0"/>
                      </a:moveTo>
                      <a:lnTo>
                        <a:pt x="16831" y="0"/>
                      </a:lnTo>
                      <a:cubicBezTo>
                        <a:pt x="7535" y="0"/>
                        <a:pt x="0" y="7535"/>
                        <a:pt x="0" y="16831"/>
                      </a:cubicBezTo>
                      <a:lnTo>
                        <a:pt x="0" y="20468"/>
                      </a:lnTo>
                      <a:lnTo>
                        <a:pt x="151506" y="20468"/>
                      </a:lnTo>
                      <a:lnTo>
                        <a:pt x="151506" y="16856"/>
                      </a:lnTo>
                      <a:cubicBezTo>
                        <a:pt x="151521" y="7570"/>
                        <a:pt x="144011" y="28"/>
                        <a:pt x="134725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5C960234-A13E-4A09-BEC5-E10558267DF2}"/>
                    </a:ext>
                  </a:extLst>
                </p:cNvPr>
                <p:cNvSpPr/>
                <p:nvPr/>
              </p:nvSpPr>
              <p:spPr>
                <a:xfrm>
                  <a:off x="9538405" y="2701109"/>
                  <a:ext cx="108236" cy="2508"/>
                </a:xfrm>
                <a:custGeom>
                  <a:avLst/>
                  <a:gdLst>
                    <a:gd name="connsiteX0" fmla="*/ 0 w 108236"/>
                    <a:gd name="connsiteY0" fmla="*/ 0 h 2508"/>
                    <a:gd name="connsiteX1" fmla="*/ 108236 w 10823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236" h="2508">
                      <a:moveTo>
                        <a:pt x="0" y="0"/>
                      </a:moveTo>
                      <a:lnTo>
                        <a:pt x="10823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1562BC37-6C95-4482-B665-B91BBEFDBBB9}"/>
                    </a:ext>
                  </a:extLst>
                </p:cNvPr>
                <p:cNvSpPr/>
                <p:nvPr/>
              </p:nvSpPr>
              <p:spPr>
                <a:xfrm>
                  <a:off x="9538405" y="2727547"/>
                  <a:ext cx="108236" cy="2508"/>
                </a:xfrm>
                <a:custGeom>
                  <a:avLst/>
                  <a:gdLst>
                    <a:gd name="connsiteX0" fmla="*/ 0 w 108236"/>
                    <a:gd name="connsiteY0" fmla="*/ 0 h 2508"/>
                    <a:gd name="connsiteX1" fmla="*/ 108236 w 10823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236" h="2508">
                      <a:moveTo>
                        <a:pt x="0" y="0"/>
                      </a:moveTo>
                      <a:lnTo>
                        <a:pt x="10823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4BB5F7B3-3793-4578-B4B9-F4E65D30940F}"/>
                    </a:ext>
                  </a:extLst>
                </p:cNvPr>
                <p:cNvSpPr/>
                <p:nvPr/>
              </p:nvSpPr>
              <p:spPr>
                <a:xfrm>
                  <a:off x="9538405" y="2754010"/>
                  <a:ext cx="108236" cy="2508"/>
                </a:xfrm>
                <a:custGeom>
                  <a:avLst/>
                  <a:gdLst>
                    <a:gd name="connsiteX0" fmla="*/ 0 w 108236"/>
                    <a:gd name="connsiteY0" fmla="*/ 0 h 2508"/>
                    <a:gd name="connsiteX1" fmla="*/ 108236 w 10823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236" h="2508">
                      <a:moveTo>
                        <a:pt x="0" y="0"/>
                      </a:moveTo>
                      <a:lnTo>
                        <a:pt x="10823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B3C17724-8FD2-445D-B16F-0143A4D748D9}"/>
                    </a:ext>
                  </a:extLst>
                </p:cNvPr>
                <p:cNvSpPr/>
                <p:nvPr/>
              </p:nvSpPr>
              <p:spPr>
                <a:xfrm>
                  <a:off x="9538405" y="2780473"/>
                  <a:ext cx="108236" cy="2508"/>
                </a:xfrm>
                <a:custGeom>
                  <a:avLst/>
                  <a:gdLst>
                    <a:gd name="connsiteX0" fmla="*/ 0 w 108236"/>
                    <a:gd name="connsiteY0" fmla="*/ 0 h 2508"/>
                    <a:gd name="connsiteX1" fmla="*/ 108236 w 10823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236" h="2508">
                      <a:moveTo>
                        <a:pt x="0" y="0"/>
                      </a:moveTo>
                      <a:lnTo>
                        <a:pt x="10823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:a16="http://schemas.microsoft.com/office/drawing/2014/main" id="{8E9A85F4-C393-413E-BE62-288358EC4A0D}"/>
                    </a:ext>
                  </a:extLst>
                </p:cNvPr>
                <p:cNvSpPr/>
                <p:nvPr/>
              </p:nvSpPr>
              <p:spPr>
                <a:xfrm>
                  <a:off x="9619977" y="2655406"/>
                  <a:ext cx="9632" cy="9632"/>
                </a:xfrm>
                <a:custGeom>
                  <a:avLst/>
                  <a:gdLst>
                    <a:gd name="connsiteX0" fmla="*/ 9632 w 9632"/>
                    <a:gd name="connsiteY0" fmla="*/ 4816 h 9632"/>
                    <a:gd name="connsiteX1" fmla="*/ 4816 w 9632"/>
                    <a:gd name="connsiteY1" fmla="*/ 0 h 9632"/>
                    <a:gd name="connsiteX2" fmla="*/ 0 w 9632"/>
                    <a:gd name="connsiteY2" fmla="*/ 4816 h 9632"/>
                    <a:gd name="connsiteX3" fmla="*/ 4816 w 9632"/>
                    <a:gd name="connsiteY3" fmla="*/ 9632 h 9632"/>
                    <a:gd name="connsiteX4" fmla="*/ 9632 w 9632"/>
                    <a:gd name="connsiteY4" fmla="*/ 4816 h 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2" h="9632">
                      <a:moveTo>
                        <a:pt x="9632" y="4816"/>
                      </a:moveTo>
                      <a:cubicBezTo>
                        <a:pt x="9632" y="2157"/>
                        <a:pt x="7475" y="0"/>
                        <a:pt x="4816" y="0"/>
                      </a:cubicBezTo>
                      <a:cubicBezTo>
                        <a:pt x="2157" y="0"/>
                        <a:pt x="0" y="2157"/>
                        <a:pt x="0" y="4816"/>
                      </a:cubicBezTo>
                      <a:cubicBezTo>
                        <a:pt x="0" y="7475"/>
                        <a:pt x="2157" y="9632"/>
                        <a:pt x="4816" y="9632"/>
                      </a:cubicBezTo>
                      <a:cubicBezTo>
                        <a:pt x="7475" y="9632"/>
                        <a:pt x="9632" y="7475"/>
                        <a:pt x="9632" y="48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BAAF4556-9D93-4B33-B19C-4775053EE6D4}"/>
                    </a:ext>
                  </a:extLst>
                </p:cNvPr>
                <p:cNvSpPr/>
                <p:nvPr/>
              </p:nvSpPr>
              <p:spPr>
                <a:xfrm>
                  <a:off x="9635930" y="2655406"/>
                  <a:ext cx="9632" cy="9632"/>
                </a:xfrm>
                <a:custGeom>
                  <a:avLst/>
                  <a:gdLst>
                    <a:gd name="connsiteX0" fmla="*/ 9632 w 9632"/>
                    <a:gd name="connsiteY0" fmla="*/ 4816 h 9632"/>
                    <a:gd name="connsiteX1" fmla="*/ 4816 w 9632"/>
                    <a:gd name="connsiteY1" fmla="*/ 0 h 9632"/>
                    <a:gd name="connsiteX2" fmla="*/ 0 w 9632"/>
                    <a:gd name="connsiteY2" fmla="*/ 4816 h 9632"/>
                    <a:gd name="connsiteX3" fmla="*/ 4816 w 9632"/>
                    <a:gd name="connsiteY3" fmla="*/ 9632 h 9632"/>
                    <a:gd name="connsiteX4" fmla="*/ 9632 w 9632"/>
                    <a:gd name="connsiteY4" fmla="*/ 4816 h 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2" h="9632">
                      <a:moveTo>
                        <a:pt x="9632" y="4816"/>
                      </a:moveTo>
                      <a:cubicBezTo>
                        <a:pt x="9632" y="2157"/>
                        <a:pt x="7475" y="0"/>
                        <a:pt x="4816" y="0"/>
                      </a:cubicBezTo>
                      <a:cubicBezTo>
                        <a:pt x="2157" y="0"/>
                        <a:pt x="0" y="2157"/>
                        <a:pt x="0" y="4816"/>
                      </a:cubicBezTo>
                      <a:cubicBezTo>
                        <a:pt x="0" y="7475"/>
                        <a:pt x="2157" y="9632"/>
                        <a:pt x="4816" y="9632"/>
                      </a:cubicBezTo>
                      <a:cubicBezTo>
                        <a:pt x="7475" y="9632"/>
                        <a:pt x="9632" y="7475"/>
                        <a:pt x="9632" y="48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A330CEA0-B1D8-459D-A16B-3405CFB1DC4D}"/>
                    </a:ext>
                  </a:extLst>
                </p:cNvPr>
                <p:cNvSpPr/>
                <p:nvPr/>
              </p:nvSpPr>
              <p:spPr>
                <a:xfrm>
                  <a:off x="9651758" y="2655406"/>
                  <a:ext cx="9632" cy="9632"/>
                </a:xfrm>
                <a:custGeom>
                  <a:avLst/>
                  <a:gdLst>
                    <a:gd name="connsiteX0" fmla="*/ 9632 w 9632"/>
                    <a:gd name="connsiteY0" fmla="*/ 4816 h 9632"/>
                    <a:gd name="connsiteX1" fmla="*/ 4816 w 9632"/>
                    <a:gd name="connsiteY1" fmla="*/ 0 h 9632"/>
                    <a:gd name="connsiteX2" fmla="*/ 0 w 9632"/>
                    <a:gd name="connsiteY2" fmla="*/ 4816 h 9632"/>
                    <a:gd name="connsiteX3" fmla="*/ 4816 w 9632"/>
                    <a:gd name="connsiteY3" fmla="*/ 9632 h 9632"/>
                    <a:gd name="connsiteX4" fmla="*/ 4841 w 9632"/>
                    <a:gd name="connsiteY4" fmla="*/ 9632 h 9632"/>
                    <a:gd name="connsiteX5" fmla="*/ 9632 w 9632"/>
                    <a:gd name="connsiteY5" fmla="*/ 4841 h 9632"/>
                    <a:gd name="connsiteX6" fmla="*/ 9632 w 9632"/>
                    <a:gd name="connsiteY6" fmla="*/ 4816 h 9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632" h="9632">
                      <a:moveTo>
                        <a:pt x="9632" y="4816"/>
                      </a:moveTo>
                      <a:cubicBezTo>
                        <a:pt x="9632" y="2157"/>
                        <a:pt x="7475" y="0"/>
                        <a:pt x="4816" y="0"/>
                      </a:cubicBezTo>
                      <a:cubicBezTo>
                        <a:pt x="2157" y="0"/>
                        <a:pt x="0" y="2157"/>
                        <a:pt x="0" y="4816"/>
                      </a:cubicBezTo>
                      <a:cubicBezTo>
                        <a:pt x="0" y="7475"/>
                        <a:pt x="2157" y="9632"/>
                        <a:pt x="4816" y="9632"/>
                      </a:cubicBezTo>
                      <a:cubicBezTo>
                        <a:pt x="4824" y="9632"/>
                        <a:pt x="4834" y="9632"/>
                        <a:pt x="4841" y="9632"/>
                      </a:cubicBezTo>
                      <a:cubicBezTo>
                        <a:pt x="7488" y="9632"/>
                        <a:pt x="9632" y="7487"/>
                        <a:pt x="9632" y="4841"/>
                      </a:cubicBezTo>
                      <a:cubicBezTo>
                        <a:pt x="9632" y="4834"/>
                        <a:pt x="9632" y="4824"/>
                        <a:pt x="9632" y="48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:a16="http://schemas.microsoft.com/office/drawing/2014/main" id="{9C10A9ED-BEDE-4DE2-A6F1-0A294058026F}"/>
                    </a:ext>
                  </a:extLst>
                </p:cNvPr>
                <p:cNvSpPr/>
                <p:nvPr/>
              </p:nvSpPr>
              <p:spPr>
                <a:xfrm>
                  <a:off x="9459391" y="2791410"/>
                  <a:ext cx="105075" cy="119248"/>
                </a:xfrm>
                <a:custGeom>
                  <a:avLst/>
                  <a:gdLst>
                    <a:gd name="connsiteX0" fmla="*/ 83479 w 105075"/>
                    <a:gd name="connsiteY0" fmla="*/ 0 h 119248"/>
                    <a:gd name="connsiteX1" fmla="*/ 105076 w 105075"/>
                    <a:gd name="connsiteY1" fmla="*/ 0 h 119248"/>
                    <a:gd name="connsiteX2" fmla="*/ 105076 w 105075"/>
                    <a:gd name="connsiteY2" fmla="*/ 119248 h 119248"/>
                    <a:gd name="connsiteX3" fmla="*/ 83479 w 105075"/>
                    <a:gd name="connsiteY3" fmla="*/ 119248 h 119248"/>
                    <a:gd name="connsiteX4" fmla="*/ 21597 w 105075"/>
                    <a:gd name="connsiteY4" fmla="*/ 119248 h 119248"/>
                    <a:gd name="connsiteX5" fmla="*/ 0 w 105075"/>
                    <a:gd name="connsiteY5" fmla="*/ 119248 h 119248"/>
                    <a:gd name="connsiteX6" fmla="*/ 0 w 105075"/>
                    <a:gd name="connsiteY6" fmla="*/ 0 h 119248"/>
                    <a:gd name="connsiteX7" fmla="*/ 21597 w 105075"/>
                    <a:gd name="connsiteY7" fmla="*/ 0 h 119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075" h="119248">
                      <a:moveTo>
                        <a:pt x="83479" y="0"/>
                      </a:moveTo>
                      <a:cubicBezTo>
                        <a:pt x="95406" y="0"/>
                        <a:pt x="105076" y="0"/>
                        <a:pt x="105076" y="0"/>
                      </a:cubicBezTo>
                      <a:lnTo>
                        <a:pt x="105076" y="119248"/>
                      </a:lnTo>
                      <a:cubicBezTo>
                        <a:pt x="105076" y="119248"/>
                        <a:pt x="95406" y="119248"/>
                        <a:pt x="83479" y="119248"/>
                      </a:cubicBezTo>
                      <a:lnTo>
                        <a:pt x="21597" y="119248"/>
                      </a:lnTo>
                      <a:cubicBezTo>
                        <a:pt x="9669" y="119248"/>
                        <a:pt x="0" y="119248"/>
                        <a:pt x="0" y="119248"/>
                      </a:cubicBezTo>
                      <a:lnTo>
                        <a:pt x="0" y="0"/>
                      </a:lnTo>
                      <a:cubicBezTo>
                        <a:pt x="0" y="0"/>
                        <a:pt x="9669" y="0"/>
                        <a:pt x="215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2C45757D-B49F-427F-A151-79AA01DF753B}"/>
                    </a:ext>
                  </a:extLst>
                </p:cNvPr>
                <p:cNvSpPr/>
                <p:nvPr/>
              </p:nvSpPr>
              <p:spPr>
                <a:xfrm>
                  <a:off x="9459391" y="2791460"/>
                  <a:ext cx="105000" cy="14172"/>
                </a:xfrm>
                <a:custGeom>
                  <a:avLst/>
                  <a:gdLst>
                    <a:gd name="connsiteX0" fmla="*/ 93387 w 105000"/>
                    <a:gd name="connsiteY0" fmla="*/ 0 h 14172"/>
                    <a:gd name="connsiteX1" fmla="*/ 11664 w 105000"/>
                    <a:gd name="connsiteY1" fmla="*/ 0 h 14172"/>
                    <a:gd name="connsiteX2" fmla="*/ 0 w 105000"/>
                    <a:gd name="connsiteY2" fmla="*/ 11664 h 14172"/>
                    <a:gd name="connsiteX3" fmla="*/ 0 w 105000"/>
                    <a:gd name="connsiteY3" fmla="*/ 14172 h 14172"/>
                    <a:gd name="connsiteX4" fmla="*/ 105001 w 105000"/>
                    <a:gd name="connsiteY4" fmla="*/ 14172 h 14172"/>
                    <a:gd name="connsiteX5" fmla="*/ 105001 w 105000"/>
                    <a:gd name="connsiteY5" fmla="*/ 11664 h 14172"/>
                    <a:gd name="connsiteX6" fmla="*/ 93387 w 105000"/>
                    <a:gd name="connsiteY6" fmla="*/ 0 h 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000" h="14172">
                      <a:moveTo>
                        <a:pt x="93387" y="0"/>
                      </a:moveTo>
                      <a:lnTo>
                        <a:pt x="11664" y="0"/>
                      </a:lnTo>
                      <a:cubicBezTo>
                        <a:pt x="5222" y="0"/>
                        <a:pt x="0" y="5222"/>
                        <a:pt x="0" y="11664"/>
                      </a:cubicBezTo>
                      <a:lnTo>
                        <a:pt x="0" y="14172"/>
                      </a:lnTo>
                      <a:lnTo>
                        <a:pt x="105001" y="14172"/>
                      </a:lnTo>
                      <a:lnTo>
                        <a:pt x="105001" y="11664"/>
                      </a:lnTo>
                      <a:cubicBezTo>
                        <a:pt x="105001" y="5242"/>
                        <a:pt x="99808" y="28"/>
                        <a:pt x="93387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:a16="http://schemas.microsoft.com/office/drawing/2014/main" id="{4DC5A019-456C-4747-80E2-F09A0C984545}"/>
                    </a:ext>
                  </a:extLst>
                </p:cNvPr>
                <p:cNvSpPr/>
                <p:nvPr/>
              </p:nvSpPr>
              <p:spPr>
                <a:xfrm>
                  <a:off x="9474391" y="2826427"/>
                  <a:ext cx="75050" cy="2508"/>
                </a:xfrm>
                <a:custGeom>
                  <a:avLst/>
                  <a:gdLst>
                    <a:gd name="connsiteX0" fmla="*/ 0 w 75050"/>
                    <a:gd name="connsiteY0" fmla="*/ 0 h 2508"/>
                    <a:gd name="connsiteX1" fmla="*/ 75051 w 75050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050" h="2508">
                      <a:moveTo>
                        <a:pt x="0" y="0"/>
                      </a:moveTo>
                      <a:lnTo>
                        <a:pt x="7505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:a16="http://schemas.microsoft.com/office/drawing/2014/main" id="{A5FADFF9-4695-4B7E-91EE-FD855E3A4300}"/>
                    </a:ext>
                  </a:extLst>
                </p:cNvPr>
                <p:cNvSpPr/>
                <p:nvPr/>
              </p:nvSpPr>
              <p:spPr>
                <a:xfrm>
                  <a:off x="9474391" y="2844763"/>
                  <a:ext cx="75050" cy="2508"/>
                </a:xfrm>
                <a:custGeom>
                  <a:avLst/>
                  <a:gdLst>
                    <a:gd name="connsiteX0" fmla="*/ 0 w 75050"/>
                    <a:gd name="connsiteY0" fmla="*/ 0 h 2508"/>
                    <a:gd name="connsiteX1" fmla="*/ 75051 w 75050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050" h="2508">
                      <a:moveTo>
                        <a:pt x="0" y="0"/>
                      </a:moveTo>
                      <a:lnTo>
                        <a:pt x="7505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>
                  <a:extLst>
                    <a:ext uri="{FF2B5EF4-FFF2-40B4-BE49-F238E27FC236}">
                      <a16:creationId xmlns:a16="http://schemas.microsoft.com/office/drawing/2014/main" id="{A996A0E1-C13C-46AC-9759-4042A6B37146}"/>
                    </a:ext>
                  </a:extLst>
                </p:cNvPr>
                <p:cNvSpPr/>
                <p:nvPr/>
              </p:nvSpPr>
              <p:spPr>
                <a:xfrm>
                  <a:off x="9474391" y="2863124"/>
                  <a:ext cx="75050" cy="2508"/>
                </a:xfrm>
                <a:custGeom>
                  <a:avLst/>
                  <a:gdLst>
                    <a:gd name="connsiteX0" fmla="*/ 0 w 75050"/>
                    <a:gd name="connsiteY0" fmla="*/ 0 h 2508"/>
                    <a:gd name="connsiteX1" fmla="*/ 75051 w 75050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050" h="2508">
                      <a:moveTo>
                        <a:pt x="0" y="0"/>
                      </a:moveTo>
                      <a:lnTo>
                        <a:pt x="7505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>
                  <a:extLst>
                    <a:ext uri="{FF2B5EF4-FFF2-40B4-BE49-F238E27FC236}">
                      <a16:creationId xmlns:a16="http://schemas.microsoft.com/office/drawing/2014/main" id="{58E8AC54-EAD6-41CD-B5D8-6FD3CFFC7C0F}"/>
                    </a:ext>
                  </a:extLst>
                </p:cNvPr>
                <p:cNvSpPr/>
                <p:nvPr/>
              </p:nvSpPr>
              <p:spPr>
                <a:xfrm>
                  <a:off x="9474391" y="2881461"/>
                  <a:ext cx="75050" cy="2508"/>
                </a:xfrm>
                <a:custGeom>
                  <a:avLst/>
                  <a:gdLst>
                    <a:gd name="connsiteX0" fmla="*/ 0 w 75050"/>
                    <a:gd name="connsiteY0" fmla="*/ 0 h 2508"/>
                    <a:gd name="connsiteX1" fmla="*/ 75051 w 75050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050" h="2508">
                      <a:moveTo>
                        <a:pt x="0" y="0"/>
                      </a:moveTo>
                      <a:lnTo>
                        <a:pt x="7505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:a16="http://schemas.microsoft.com/office/drawing/2014/main" id="{043ACE84-D196-468D-AD7E-EDDB4DC09AC9}"/>
                    </a:ext>
                  </a:extLst>
                </p:cNvPr>
                <p:cNvSpPr/>
                <p:nvPr/>
              </p:nvSpPr>
              <p:spPr>
                <a:xfrm>
                  <a:off x="9531030" y="2794721"/>
                  <a:ext cx="6672" cy="6672"/>
                </a:xfrm>
                <a:custGeom>
                  <a:avLst/>
                  <a:gdLst>
                    <a:gd name="connsiteX0" fmla="*/ 6672 w 6672"/>
                    <a:gd name="connsiteY0" fmla="*/ 3336 h 6672"/>
                    <a:gd name="connsiteX1" fmla="*/ 3336 w 6672"/>
                    <a:gd name="connsiteY1" fmla="*/ 6672 h 6672"/>
                    <a:gd name="connsiteX2" fmla="*/ 0 w 6672"/>
                    <a:gd name="connsiteY2" fmla="*/ 3336 h 6672"/>
                    <a:gd name="connsiteX3" fmla="*/ 3336 w 6672"/>
                    <a:gd name="connsiteY3" fmla="*/ 0 h 6672"/>
                    <a:gd name="connsiteX4" fmla="*/ 6672 w 6672"/>
                    <a:gd name="connsiteY4" fmla="*/ 3336 h 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2" h="6672">
                      <a:moveTo>
                        <a:pt x="6672" y="3336"/>
                      </a:moveTo>
                      <a:cubicBezTo>
                        <a:pt x="6672" y="5179"/>
                        <a:pt x="5179" y="6672"/>
                        <a:pt x="3336" y="6672"/>
                      </a:cubicBezTo>
                      <a:cubicBezTo>
                        <a:pt x="1494" y="6672"/>
                        <a:pt x="0" y="5179"/>
                        <a:pt x="0" y="3336"/>
                      </a:cubicBezTo>
                      <a:cubicBezTo>
                        <a:pt x="0" y="1494"/>
                        <a:pt x="1494" y="0"/>
                        <a:pt x="3336" y="0"/>
                      </a:cubicBezTo>
                      <a:cubicBezTo>
                        <a:pt x="5179" y="0"/>
                        <a:pt x="6672" y="1494"/>
                        <a:pt x="6672" y="33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>
                  <a:extLst>
                    <a:ext uri="{FF2B5EF4-FFF2-40B4-BE49-F238E27FC236}">
                      <a16:creationId xmlns:a16="http://schemas.microsoft.com/office/drawing/2014/main" id="{D411DC58-C615-446F-84F5-5E0E95776693}"/>
                    </a:ext>
                  </a:extLst>
                </p:cNvPr>
                <p:cNvSpPr/>
                <p:nvPr/>
              </p:nvSpPr>
              <p:spPr>
                <a:xfrm>
                  <a:off x="9542017" y="2794721"/>
                  <a:ext cx="6672" cy="6672"/>
                </a:xfrm>
                <a:custGeom>
                  <a:avLst/>
                  <a:gdLst>
                    <a:gd name="connsiteX0" fmla="*/ 6672 w 6672"/>
                    <a:gd name="connsiteY0" fmla="*/ 3336 h 6672"/>
                    <a:gd name="connsiteX1" fmla="*/ 3336 w 6672"/>
                    <a:gd name="connsiteY1" fmla="*/ 6672 h 6672"/>
                    <a:gd name="connsiteX2" fmla="*/ 0 w 6672"/>
                    <a:gd name="connsiteY2" fmla="*/ 3336 h 6672"/>
                    <a:gd name="connsiteX3" fmla="*/ 3336 w 6672"/>
                    <a:gd name="connsiteY3" fmla="*/ 0 h 6672"/>
                    <a:gd name="connsiteX4" fmla="*/ 6672 w 6672"/>
                    <a:gd name="connsiteY4" fmla="*/ 3336 h 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2" h="6672">
                      <a:moveTo>
                        <a:pt x="6672" y="3336"/>
                      </a:moveTo>
                      <a:cubicBezTo>
                        <a:pt x="6672" y="5179"/>
                        <a:pt x="5179" y="6672"/>
                        <a:pt x="3336" y="6672"/>
                      </a:cubicBezTo>
                      <a:cubicBezTo>
                        <a:pt x="1494" y="6672"/>
                        <a:pt x="0" y="5179"/>
                        <a:pt x="0" y="3336"/>
                      </a:cubicBezTo>
                      <a:cubicBezTo>
                        <a:pt x="0" y="1494"/>
                        <a:pt x="1494" y="0"/>
                        <a:pt x="3336" y="0"/>
                      </a:cubicBezTo>
                      <a:cubicBezTo>
                        <a:pt x="5179" y="0"/>
                        <a:pt x="6672" y="1494"/>
                        <a:pt x="6672" y="33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:a16="http://schemas.microsoft.com/office/drawing/2014/main" id="{9B111DF2-7E10-4671-8008-18E18A07C684}"/>
                    </a:ext>
                  </a:extLst>
                </p:cNvPr>
                <p:cNvSpPr/>
                <p:nvPr/>
              </p:nvSpPr>
              <p:spPr>
                <a:xfrm>
                  <a:off x="9553004" y="2794721"/>
                  <a:ext cx="6672" cy="6672"/>
                </a:xfrm>
                <a:custGeom>
                  <a:avLst/>
                  <a:gdLst>
                    <a:gd name="connsiteX0" fmla="*/ 6672 w 6672"/>
                    <a:gd name="connsiteY0" fmla="*/ 3336 h 6672"/>
                    <a:gd name="connsiteX1" fmla="*/ 3336 w 6672"/>
                    <a:gd name="connsiteY1" fmla="*/ 0 h 6672"/>
                    <a:gd name="connsiteX2" fmla="*/ 0 w 6672"/>
                    <a:gd name="connsiteY2" fmla="*/ 3336 h 6672"/>
                    <a:gd name="connsiteX3" fmla="*/ 3336 w 6672"/>
                    <a:gd name="connsiteY3" fmla="*/ 6672 h 6672"/>
                    <a:gd name="connsiteX4" fmla="*/ 6672 w 6672"/>
                    <a:gd name="connsiteY4" fmla="*/ 3336 h 6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72" h="6672">
                      <a:moveTo>
                        <a:pt x="6672" y="3336"/>
                      </a:moveTo>
                      <a:cubicBezTo>
                        <a:pt x="6672" y="1492"/>
                        <a:pt x="5180" y="0"/>
                        <a:pt x="3336" y="0"/>
                      </a:cubicBezTo>
                      <a:cubicBezTo>
                        <a:pt x="1492" y="0"/>
                        <a:pt x="0" y="1492"/>
                        <a:pt x="0" y="3336"/>
                      </a:cubicBezTo>
                      <a:cubicBezTo>
                        <a:pt x="0" y="5180"/>
                        <a:pt x="1492" y="6672"/>
                        <a:pt x="3336" y="6672"/>
                      </a:cubicBezTo>
                      <a:cubicBezTo>
                        <a:pt x="5180" y="6672"/>
                        <a:pt x="6672" y="5180"/>
                        <a:pt x="6672" y="33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:a16="http://schemas.microsoft.com/office/drawing/2014/main" id="{61B18CCD-A0B1-4FB9-93BD-0977D3FDA75E}"/>
                    </a:ext>
                  </a:extLst>
                </p:cNvPr>
                <p:cNvSpPr/>
                <p:nvPr/>
              </p:nvSpPr>
              <p:spPr>
                <a:xfrm>
                  <a:off x="9511365" y="2946553"/>
                  <a:ext cx="35267" cy="2508"/>
                </a:xfrm>
                <a:custGeom>
                  <a:avLst/>
                  <a:gdLst>
                    <a:gd name="connsiteX0" fmla="*/ 0 w 35267"/>
                    <a:gd name="connsiteY0" fmla="*/ 0 h 2508"/>
                    <a:gd name="connsiteX1" fmla="*/ 35268 w 3526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267" h="2508">
                      <a:moveTo>
                        <a:pt x="0" y="0"/>
                      </a:moveTo>
                      <a:lnTo>
                        <a:pt x="352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:a16="http://schemas.microsoft.com/office/drawing/2014/main" id="{C5636F56-91C8-4DB1-AA8B-640687820350}"/>
                    </a:ext>
                  </a:extLst>
                </p:cNvPr>
                <p:cNvSpPr/>
                <p:nvPr/>
              </p:nvSpPr>
              <p:spPr>
                <a:xfrm>
                  <a:off x="9472359" y="2946553"/>
                  <a:ext cx="32633" cy="2508"/>
                </a:xfrm>
                <a:custGeom>
                  <a:avLst/>
                  <a:gdLst>
                    <a:gd name="connsiteX0" fmla="*/ 0 w 32633"/>
                    <a:gd name="connsiteY0" fmla="*/ 0 h 2508"/>
                    <a:gd name="connsiteX1" fmla="*/ 32634 w 3263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33" h="2508">
                      <a:moveTo>
                        <a:pt x="0" y="0"/>
                      </a:moveTo>
                      <a:lnTo>
                        <a:pt x="32634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>
                  <a:extLst>
                    <a:ext uri="{FF2B5EF4-FFF2-40B4-BE49-F238E27FC236}">
                      <a16:creationId xmlns:a16="http://schemas.microsoft.com/office/drawing/2014/main" id="{8EFB1A1E-4657-4DFB-9A70-0D6F346C5DB9}"/>
                    </a:ext>
                  </a:extLst>
                </p:cNvPr>
                <p:cNvSpPr/>
                <p:nvPr/>
              </p:nvSpPr>
              <p:spPr>
                <a:xfrm>
                  <a:off x="9532987" y="2957690"/>
                  <a:ext cx="13645" cy="2508"/>
                </a:xfrm>
                <a:custGeom>
                  <a:avLst/>
                  <a:gdLst>
                    <a:gd name="connsiteX0" fmla="*/ 0 w 13645"/>
                    <a:gd name="connsiteY0" fmla="*/ 0 h 2508"/>
                    <a:gd name="connsiteX1" fmla="*/ 13646 w 13645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45" h="2508">
                      <a:moveTo>
                        <a:pt x="0" y="0"/>
                      </a:moveTo>
                      <a:lnTo>
                        <a:pt x="1364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:a16="http://schemas.microsoft.com/office/drawing/2014/main" id="{5191C60A-FE06-4164-9303-BF67DB3068D6}"/>
                    </a:ext>
                  </a:extLst>
                </p:cNvPr>
                <p:cNvSpPr/>
                <p:nvPr/>
              </p:nvSpPr>
              <p:spPr>
                <a:xfrm>
                  <a:off x="9472359" y="2957690"/>
                  <a:ext cx="54256" cy="2508"/>
                </a:xfrm>
                <a:custGeom>
                  <a:avLst/>
                  <a:gdLst>
                    <a:gd name="connsiteX0" fmla="*/ 0 w 54256"/>
                    <a:gd name="connsiteY0" fmla="*/ 0 h 2508"/>
                    <a:gd name="connsiteX1" fmla="*/ 54256 w 5425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256" h="2508">
                      <a:moveTo>
                        <a:pt x="0" y="0"/>
                      </a:moveTo>
                      <a:lnTo>
                        <a:pt x="5425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:a16="http://schemas.microsoft.com/office/drawing/2014/main" id="{076CF5C3-C58F-4E1F-8600-C40F005EC20B}"/>
                    </a:ext>
                  </a:extLst>
                </p:cNvPr>
                <p:cNvSpPr/>
                <p:nvPr/>
              </p:nvSpPr>
              <p:spPr>
                <a:xfrm>
                  <a:off x="9541239" y="2968827"/>
                  <a:ext cx="5393" cy="2508"/>
                </a:xfrm>
                <a:custGeom>
                  <a:avLst/>
                  <a:gdLst>
                    <a:gd name="connsiteX0" fmla="*/ 0 w 5393"/>
                    <a:gd name="connsiteY0" fmla="*/ 0 h 2508"/>
                    <a:gd name="connsiteX1" fmla="*/ 5393 w 539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93" h="2508">
                      <a:moveTo>
                        <a:pt x="0" y="0"/>
                      </a:moveTo>
                      <a:lnTo>
                        <a:pt x="539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任意多边形: 形状 123">
                  <a:extLst>
                    <a:ext uri="{FF2B5EF4-FFF2-40B4-BE49-F238E27FC236}">
                      <a16:creationId xmlns:a16="http://schemas.microsoft.com/office/drawing/2014/main" id="{C24EADE0-280D-4CC0-95D7-6A1E9F01A344}"/>
                    </a:ext>
                  </a:extLst>
                </p:cNvPr>
                <p:cNvSpPr/>
                <p:nvPr/>
              </p:nvSpPr>
              <p:spPr>
                <a:xfrm>
                  <a:off x="9511992" y="2968827"/>
                  <a:ext cx="20342" cy="2508"/>
                </a:xfrm>
                <a:custGeom>
                  <a:avLst/>
                  <a:gdLst>
                    <a:gd name="connsiteX0" fmla="*/ 0 w 20342"/>
                    <a:gd name="connsiteY0" fmla="*/ 0 h 2508"/>
                    <a:gd name="connsiteX1" fmla="*/ 20343 w 2034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342" h="2508">
                      <a:moveTo>
                        <a:pt x="0" y="0"/>
                      </a:moveTo>
                      <a:lnTo>
                        <a:pt x="2034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>
                  <a:extLst>
                    <a:ext uri="{FF2B5EF4-FFF2-40B4-BE49-F238E27FC236}">
                      <a16:creationId xmlns:a16="http://schemas.microsoft.com/office/drawing/2014/main" id="{66D99DBA-B56A-4868-9E36-5272D3D8F855}"/>
                    </a:ext>
                  </a:extLst>
                </p:cNvPr>
                <p:cNvSpPr/>
                <p:nvPr/>
              </p:nvSpPr>
              <p:spPr>
                <a:xfrm>
                  <a:off x="9472359" y="2968827"/>
                  <a:ext cx="33913" cy="2508"/>
                </a:xfrm>
                <a:custGeom>
                  <a:avLst/>
                  <a:gdLst>
                    <a:gd name="connsiteX0" fmla="*/ 0 w 33913"/>
                    <a:gd name="connsiteY0" fmla="*/ 0 h 2508"/>
                    <a:gd name="connsiteX1" fmla="*/ 33913 w 3391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913" h="2508">
                      <a:moveTo>
                        <a:pt x="0" y="0"/>
                      </a:moveTo>
                      <a:lnTo>
                        <a:pt x="3391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:a16="http://schemas.microsoft.com/office/drawing/2014/main" id="{429ED4D9-C5A2-4CCB-A027-A5F83CE7497F}"/>
                    </a:ext>
                  </a:extLst>
                </p:cNvPr>
                <p:cNvSpPr/>
                <p:nvPr/>
              </p:nvSpPr>
              <p:spPr>
                <a:xfrm>
                  <a:off x="9472359" y="2979964"/>
                  <a:ext cx="74272" cy="2508"/>
                </a:xfrm>
                <a:custGeom>
                  <a:avLst/>
                  <a:gdLst>
                    <a:gd name="connsiteX0" fmla="*/ 0 w 74272"/>
                    <a:gd name="connsiteY0" fmla="*/ 0 h 2508"/>
                    <a:gd name="connsiteX1" fmla="*/ 74273 w 7427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272" h="2508">
                      <a:moveTo>
                        <a:pt x="0" y="0"/>
                      </a:moveTo>
                      <a:lnTo>
                        <a:pt x="7427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>
                  <a:extLst>
                    <a:ext uri="{FF2B5EF4-FFF2-40B4-BE49-F238E27FC236}">
                      <a16:creationId xmlns:a16="http://schemas.microsoft.com/office/drawing/2014/main" id="{9DD036F2-892B-4298-BB6F-DD625D598934}"/>
                    </a:ext>
                  </a:extLst>
                </p:cNvPr>
                <p:cNvSpPr/>
                <p:nvPr/>
              </p:nvSpPr>
              <p:spPr>
                <a:xfrm>
                  <a:off x="9534266" y="2991102"/>
                  <a:ext cx="12366" cy="2508"/>
                </a:xfrm>
                <a:custGeom>
                  <a:avLst/>
                  <a:gdLst>
                    <a:gd name="connsiteX0" fmla="*/ 0 w 12366"/>
                    <a:gd name="connsiteY0" fmla="*/ 0 h 2508"/>
                    <a:gd name="connsiteX1" fmla="*/ 12366 w 1236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66" h="2508">
                      <a:moveTo>
                        <a:pt x="0" y="0"/>
                      </a:moveTo>
                      <a:lnTo>
                        <a:pt x="1236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:a16="http://schemas.microsoft.com/office/drawing/2014/main" id="{90E6437F-8762-4594-9026-CD104996F935}"/>
                    </a:ext>
                  </a:extLst>
                </p:cNvPr>
                <p:cNvSpPr/>
                <p:nvPr/>
              </p:nvSpPr>
              <p:spPr>
                <a:xfrm>
                  <a:off x="9491649" y="2991102"/>
                  <a:ext cx="29874" cy="2508"/>
                </a:xfrm>
                <a:custGeom>
                  <a:avLst/>
                  <a:gdLst>
                    <a:gd name="connsiteX0" fmla="*/ 0 w 29874"/>
                    <a:gd name="connsiteY0" fmla="*/ 0 h 2508"/>
                    <a:gd name="connsiteX1" fmla="*/ 29875 w 2987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874" h="2508">
                      <a:moveTo>
                        <a:pt x="0" y="0"/>
                      </a:moveTo>
                      <a:lnTo>
                        <a:pt x="2987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:a16="http://schemas.microsoft.com/office/drawing/2014/main" id="{11A23335-07C6-4D54-988C-DBB03407F15F}"/>
                    </a:ext>
                  </a:extLst>
                </p:cNvPr>
                <p:cNvSpPr/>
                <p:nvPr/>
              </p:nvSpPr>
              <p:spPr>
                <a:xfrm>
                  <a:off x="9472359" y="2991102"/>
                  <a:ext cx="10384" cy="2508"/>
                </a:xfrm>
                <a:custGeom>
                  <a:avLst/>
                  <a:gdLst>
                    <a:gd name="connsiteX0" fmla="*/ 0 w 10384"/>
                    <a:gd name="connsiteY0" fmla="*/ 0 h 2508"/>
                    <a:gd name="connsiteX1" fmla="*/ 10385 w 1038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84" h="2508">
                      <a:moveTo>
                        <a:pt x="0" y="0"/>
                      </a:moveTo>
                      <a:lnTo>
                        <a:pt x="1038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>
                  <a:extLst>
                    <a:ext uri="{FF2B5EF4-FFF2-40B4-BE49-F238E27FC236}">
                      <a16:creationId xmlns:a16="http://schemas.microsoft.com/office/drawing/2014/main" id="{0B7E4ED0-9B26-4A11-B622-97A89EA2A839}"/>
                    </a:ext>
                  </a:extLst>
                </p:cNvPr>
                <p:cNvSpPr/>
                <p:nvPr/>
              </p:nvSpPr>
              <p:spPr>
                <a:xfrm>
                  <a:off x="9506273" y="3002239"/>
                  <a:ext cx="40359" cy="2508"/>
                </a:xfrm>
                <a:custGeom>
                  <a:avLst/>
                  <a:gdLst>
                    <a:gd name="connsiteX0" fmla="*/ 0 w 40359"/>
                    <a:gd name="connsiteY0" fmla="*/ 0 h 2508"/>
                    <a:gd name="connsiteX1" fmla="*/ 40360 w 4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359" h="2508">
                      <a:moveTo>
                        <a:pt x="0" y="0"/>
                      </a:moveTo>
                      <a:lnTo>
                        <a:pt x="4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>
                  <a:extLst>
                    <a:ext uri="{FF2B5EF4-FFF2-40B4-BE49-F238E27FC236}">
                      <a16:creationId xmlns:a16="http://schemas.microsoft.com/office/drawing/2014/main" id="{20070AFA-D91D-407F-BA86-88B89FB3630B}"/>
                    </a:ext>
                  </a:extLst>
                </p:cNvPr>
                <p:cNvSpPr/>
                <p:nvPr/>
              </p:nvSpPr>
              <p:spPr>
                <a:xfrm>
                  <a:off x="9472359" y="3002239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>
                  <a:extLst>
                    <a:ext uri="{FF2B5EF4-FFF2-40B4-BE49-F238E27FC236}">
                      <a16:creationId xmlns:a16="http://schemas.microsoft.com/office/drawing/2014/main" id="{46B6A97E-D46B-4124-A3F6-02E2E6C633BE}"/>
                    </a:ext>
                  </a:extLst>
                </p:cNvPr>
                <p:cNvSpPr/>
                <p:nvPr/>
              </p:nvSpPr>
              <p:spPr>
                <a:xfrm>
                  <a:off x="9526615" y="3013376"/>
                  <a:ext cx="20016" cy="2508"/>
                </a:xfrm>
                <a:custGeom>
                  <a:avLst/>
                  <a:gdLst>
                    <a:gd name="connsiteX0" fmla="*/ 0 w 20016"/>
                    <a:gd name="connsiteY0" fmla="*/ 0 h 2508"/>
                    <a:gd name="connsiteX1" fmla="*/ 20017 w 2001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16" h="2508">
                      <a:moveTo>
                        <a:pt x="0" y="0"/>
                      </a:moveTo>
                      <a:lnTo>
                        <a:pt x="2001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>
                  <a:extLst>
                    <a:ext uri="{FF2B5EF4-FFF2-40B4-BE49-F238E27FC236}">
                      <a16:creationId xmlns:a16="http://schemas.microsoft.com/office/drawing/2014/main" id="{7CE4866A-CC9B-4CA6-B5CE-6DC3E471C9B0}"/>
                    </a:ext>
                  </a:extLst>
                </p:cNvPr>
                <p:cNvSpPr/>
                <p:nvPr/>
              </p:nvSpPr>
              <p:spPr>
                <a:xfrm>
                  <a:off x="9506900" y="3013376"/>
                  <a:ext cx="13996" cy="2508"/>
                </a:xfrm>
                <a:custGeom>
                  <a:avLst/>
                  <a:gdLst>
                    <a:gd name="connsiteX0" fmla="*/ 0 w 13996"/>
                    <a:gd name="connsiteY0" fmla="*/ 0 h 2508"/>
                    <a:gd name="connsiteX1" fmla="*/ 13997 w 1399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996" h="2508">
                      <a:moveTo>
                        <a:pt x="0" y="0"/>
                      </a:moveTo>
                      <a:lnTo>
                        <a:pt x="1399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>
                  <a:extLst>
                    <a:ext uri="{FF2B5EF4-FFF2-40B4-BE49-F238E27FC236}">
                      <a16:creationId xmlns:a16="http://schemas.microsoft.com/office/drawing/2014/main" id="{83DF9FDA-C228-48CB-9821-575666D0DB23}"/>
                    </a:ext>
                  </a:extLst>
                </p:cNvPr>
                <p:cNvSpPr/>
                <p:nvPr/>
              </p:nvSpPr>
              <p:spPr>
                <a:xfrm>
                  <a:off x="9472359" y="3013376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>
                  <a:extLst>
                    <a:ext uri="{FF2B5EF4-FFF2-40B4-BE49-F238E27FC236}">
                      <a16:creationId xmlns:a16="http://schemas.microsoft.com/office/drawing/2014/main" id="{FABA47C0-7D6A-4DBD-A408-CFF4B2A0B200}"/>
                    </a:ext>
                  </a:extLst>
                </p:cNvPr>
                <p:cNvSpPr/>
                <p:nvPr/>
              </p:nvSpPr>
              <p:spPr>
                <a:xfrm>
                  <a:off x="9760672" y="2931578"/>
                  <a:ext cx="35292" cy="2508"/>
                </a:xfrm>
                <a:custGeom>
                  <a:avLst/>
                  <a:gdLst>
                    <a:gd name="connsiteX0" fmla="*/ 0 w 35292"/>
                    <a:gd name="connsiteY0" fmla="*/ 0 h 2508"/>
                    <a:gd name="connsiteX1" fmla="*/ 35293 w 3529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292" h="2508">
                      <a:moveTo>
                        <a:pt x="0" y="0"/>
                      </a:moveTo>
                      <a:lnTo>
                        <a:pt x="3529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>
                  <a:extLst>
                    <a:ext uri="{FF2B5EF4-FFF2-40B4-BE49-F238E27FC236}">
                      <a16:creationId xmlns:a16="http://schemas.microsoft.com/office/drawing/2014/main" id="{36B43CD5-E5AC-41FE-A134-66D437450574}"/>
                    </a:ext>
                  </a:extLst>
                </p:cNvPr>
                <p:cNvSpPr/>
                <p:nvPr/>
              </p:nvSpPr>
              <p:spPr>
                <a:xfrm>
                  <a:off x="9721692" y="2931578"/>
                  <a:ext cx="32633" cy="2508"/>
                </a:xfrm>
                <a:custGeom>
                  <a:avLst/>
                  <a:gdLst>
                    <a:gd name="connsiteX0" fmla="*/ 0 w 32633"/>
                    <a:gd name="connsiteY0" fmla="*/ 0 h 2508"/>
                    <a:gd name="connsiteX1" fmla="*/ 32634 w 3263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33" h="2508">
                      <a:moveTo>
                        <a:pt x="0" y="0"/>
                      </a:moveTo>
                      <a:lnTo>
                        <a:pt x="32634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7" name="任意多边形: 形状 136">
                  <a:extLst>
                    <a:ext uri="{FF2B5EF4-FFF2-40B4-BE49-F238E27FC236}">
                      <a16:creationId xmlns:a16="http://schemas.microsoft.com/office/drawing/2014/main" id="{532ED3AF-3AB8-46FA-8ED4-21FC8DE1D0BC}"/>
                    </a:ext>
                  </a:extLst>
                </p:cNvPr>
                <p:cNvSpPr/>
                <p:nvPr/>
              </p:nvSpPr>
              <p:spPr>
                <a:xfrm>
                  <a:off x="9782294" y="2942740"/>
                  <a:ext cx="13670" cy="2508"/>
                </a:xfrm>
                <a:custGeom>
                  <a:avLst/>
                  <a:gdLst>
                    <a:gd name="connsiteX0" fmla="*/ 0 w 13670"/>
                    <a:gd name="connsiteY0" fmla="*/ 0 h 2508"/>
                    <a:gd name="connsiteX1" fmla="*/ 13671 w 13670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70" h="2508">
                      <a:moveTo>
                        <a:pt x="0" y="0"/>
                      </a:moveTo>
                      <a:lnTo>
                        <a:pt x="1367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8" name="任意多边形: 形状 137">
                  <a:extLst>
                    <a:ext uri="{FF2B5EF4-FFF2-40B4-BE49-F238E27FC236}">
                      <a16:creationId xmlns:a16="http://schemas.microsoft.com/office/drawing/2014/main" id="{47C67201-3875-4420-A72C-F3A89C1DFABF}"/>
                    </a:ext>
                  </a:extLst>
                </p:cNvPr>
                <p:cNvSpPr/>
                <p:nvPr/>
              </p:nvSpPr>
              <p:spPr>
                <a:xfrm>
                  <a:off x="9721692" y="2942740"/>
                  <a:ext cx="54256" cy="2508"/>
                </a:xfrm>
                <a:custGeom>
                  <a:avLst/>
                  <a:gdLst>
                    <a:gd name="connsiteX0" fmla="*/ 0 w 54256"/>
                    <a:gd name="connsiteY0" fmla="*/ 0 h 2508"/>
                    <a:gd name="connsiteX1" fmla="*/ 54256 w 5425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256" h="2508">
                      <a:moveTo>
                        <a:pt x="0" y="0"/>
                      </a:moveTo>
                      <a:lnTo>
                        <a:pt x="5425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9" name="任意多边形: 形状 138">
                  <a:extLst>
                    <a:ext uri="{FF2B5EF4-FFF2-40B4-BE49-F238E27FC236}">
                      <a16:creationId xmlns:a16="http://schemas.microsoft.com/office/drawing/2014/main" id="{DDA70907-8C5F-4BF2-94DE-E02E3559CC3B}"/>
                    </a:ext>
                  </a:extLst>
                </p:cNvPr>
                <p:cNvSpPr/>
                <p:nvPr/>
              </p:nvSpPr>
              <p:spPr>
                <a:xfrm>
                  <a:off x="9790572" y="2953877"/>
                  <a:ext cx="5393" cy="2508"/>
                </a:xfrm>
                <a:custGeom>
                  <a:avLst/>
                  <a:gdLst>
                    <a:gd name="connsiteX0" fmla="*/ 0 w 5393"/>
                    <a:gd name="connsiteY0" fmla="*/ 0 h 2508"/>
                    <a:gd name="connsiteX1" fmla="*/ 5393 w 539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93" h="2508">
                      <a:moveTo>
                        <a:pt x="0" y="0"/>
                      </a:moveTo>
                      <a:lnTo>
                        <a:pt x="539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0" name="任意多边形: 形状 139">
                  <a:extLst>
                    <a:ext uri="{FF2B5EF4-FFF2-40B4-BE49-F238E27FC236}">
                      <a16:creationId xmlns:a16="http://schemas.microsoft.com/office/drawing/2014/main" id="{427C132E-2BA7-41CF-9C16-AF8B0606983B}"/>
                    </a:ext>
                  </a:extLst>
                </p:cNvPr>
                <p:cNvSpPr/>
                <p:nvPr/>
              </p:nvSpPr>
              <p:spPr>
                <a:xfrm>
                  <a:off x="9761324" y="2953877"/>
                  <a:ext cx="20342" cy="2508"/>
                </a:xfrm>
                <a:custGeom>
                  <a:avLst/>
                  <a:gdLst>
                    <a:gd name="connsiteX0" fmla="*/ 0 w 20342"/>
                    <a:gd name="connsiteY0" fmla="*/ 0 h 2508"/>
                    <a:gd name="connsiteX1" fmla="*/ 20343 w 2034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342" h="2508">
                      <a:moveTo>
                        <a:pt x="0" y="0"/>
                      </a:moveTo>
                      <a:lnTo>
                        <a:pt x="2034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>
                  <a:extLst>
                    <a:ext uri="{FF2B5EF4-FFF2-40B4-BE49-F238E27FC236}">
                      <a16:creationId xmlns:a16="http://schemas.microsoft.com/office/drawing/2014/main" id="{91BA3C52-5B41-4C81-BFC0-AA04A41FA64A}"/>
                    </a:ext>
                  </a:extLst>
                </p:cNvPr>
                <p:cNvSpPr/>
                <p:nvPr/>
              </p:nvSpPr>
              <p:spPr>
                <a:xfrm>
                  <a:off x="9721692" y="2953877"/>
                  <a:ext cx="33913" cy="2508"/>
                </a:xfrm>
                <a:custGeom>
                  <a:avLst/>
                  <a:gdLst>
                    <a:gd name="connsiteX0" fmla="*/ 0 w 33913"/>
                    <a:gd name="connsiteY0" fmla="*/ 0 h 2508"/>
                    <a:gd name="connsiteX1" fmla="*/ 33913 w 3391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913" h="2508">
                      <a:moveTo>
                        <a:pt x="0" y="0"/>
                      </a:moveTo>
                      <a:lnTo>
                        <a:pt x="3391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>
                  <a:extLst>
                    <a:ext uri="{FF2B5EF4-FFF2-40B4-BE49-F238E27FC236}">
                      <a16:creationId xmlns:a16="http://schemas.microsoft.com/office/drawing/2014/main" id="{DD2B897F-8E97-4FF3-87D6-1F4BCF4C4C16}"/>
                    </a:ext>
                  </a:extLst>
                </p:cNvPr>
                <p:cNvSpPr/>
                <p:nvPr/>
              </p:nvSpPr>
              <p:spPr>
                <a:xfrm>
                  <a:off x="9721692" y="2965015"/>
                  <a:ext cx="74272" cy="2508"/>
                </a:xfrm>
                <a:custGeom>
                  <a:avLst/>
                  <a:gdLst>
                    <a:gd name="connsiteX0" fmla="*/ 0 w 74272"/>
                    <a:gd name="connsiteY0" fmla="*/ 0 h 2508"/>
                    <a:gd name="connsiteX1" fmla="*/ 74273 w 7427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272" h="2508">
                      <a:moveTo>
                        <a:pt x="0" y="0"/>
                      </a:moveTo>
                      <a:lnTo>
                        <a:pt x="7427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:a16="http://schemas.microsoft.com/office/drawing/2014/main" id="{B756947E-6955-4110-8C88-88FAF675AD92}"/>
                    </a:ext>
                  </a:extLst>
                </p:cNvPr>
                <p:cNvSpPr/>
                <p:nvPr/>
              </p:nvSpPr>
              <p:spPr>
                <a:xfrm>
                  <a:off x="9783573" y="2976152"/>
                  <a:ext cx="12391" cy="2508"/>
                </a:xfrm>
                <a:custGeom>
                  <a:avLst/>
                  <a:gdLst>
                    <a:gd name="connsiteX0" fmla="*/ 0 w 12391"/>
                    <a:gd name="connsiteY0" fmla="*/ 0 h 2508"/>
                    <a:gd name="connsiteX1" fmla="*/ 12391 w 12391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91" h="2508">
                      <a:moveTo>
                        <a:pt x="0" y="0"/>
                      </a:moveTo>
                      <a:lnTo>
                        <a:pt x="12391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4" name="任意多边形: 形状 143">
                  <a:extLst>
                    <a:ext uri="{FF2B5EF4-FFF2-40B4-BE49-F238E27FC236}">
                      <a16:creationId xmlns:a16="http://schemas.microsoft.com/office/drawing/2014/main" id="{2AAC8AF5-40C1-4F47-BF5A-89BAC9AAE5D9}"/>
                    </a:ext>
                  </a:extLst>
                </p:cNvPr>
                <p:cNvSpPr/>
                <p:nvPr/>
              </p:nvSpPr>
              <p:spPr>
                <a:xfrm>
                  <a:off x="9740956" y="2976152"/>
                  <a:ext cx="29899" cy="2508"/>
                </a:xfrm>
                <a:custGeom>
                  <a:avLst/>
                  <a:gdLst>
                    <a:gd name="connsiteX0" fmla="*/ 0 w 29899"/>
                    <a:gd name="connsiteY0" fmla="*/ 0 h 2508"/>
                    <a:gd name="connsiteX1" fmla="*/ 29900 w 2989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899" h="2508">
                      <a:moveTo>
                        <a:pt x="0" y="0"/>
                      </a:moveTo>
                      <a:lnTo>
                        <a:pt x="2990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>
                  <a:extLst>
                    <a:ext uri="{FF2B5EF4-FFF2-40B4-BE49-F238E27FC236}">
                      <a16:creationId xmlns:a16="http://schemas.microsoft.com/office/drawing/2014/main" id="{694D883E-F514-4301-817C-2A0C1DB69911}"/>
                    </a:ext>
                  </a:extLst>
                </p:cNvPr>
                <p:cNvSpPr/>
                <p:nvPr/>
              </p:nvSpPr>
              <p:spPr>
                <a:xfrm>
                  <a:off x="9721692" y="2976152"/>
                  <a:ext cx="10359" cy="2508"/>
                </a:xfrm>
                <a:custGeom>
                  <a:avLst/>
                  <a:gdLst>
                    <a:gd name="connsiteX0" fmla="*/ 0 w 10359"/>
                    <a:gd name="connsiteY0" fmla="*/ 0 h 2508"/>
                    <a:gd name="connsiteX1" fmla="*/ 10360 w 1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59" h="2508">
                      <a:moveTo>
                        <a:pt x="0" y="0"/>
                      </a:moveTo>
                      <a:lnTo>
                        <a:pt x="1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>
                  <a:extLst>
                    <a:ext uri="{FF2B5EF4-FFF2-40B4-BE49-F238E27FC236}">
                      <a16:creationId xmlns:a16="http://schemas.microsoft.com/office/drawing/2014/main" id="{5E0D093B-39E5-4705-BB84-6D86DDD3FB61}"/>
                    </a:ext>
                  </a:extLst>
                </p:cNvPr>
                <p:cNvSpPr/>
                <p:nvPr/>
              </p:nvSpPr>
              <p:spPr>
                <a:xfrm>
                  <a:off x="9755605" y="2987289"/>
                  <a:ext cx="40359" cy="2508"/>
                </a:xfrm>
                <a:custGeom>
                  <a:avLst/>
                  <a:gdLst>
                    <a:gd name="connsiteX0" fmla="*/ 0 w 40359"/>
                    <a:gd name="connsiteY0" fmla="*/ 0 h 2508"/>
                    <a:gd name="connsiteX1" fmla="*/ 40360 w 4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359" h="2508">
                      <a:moveTo>
                        <a:pt x="0" y="0"/>
                      </a:moveTo>
                      <a:lnTo>
                        <a:pt x="4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>
                  <a:extLst>
                    <a:ext uri="{FF2B5EF4-FFF2-40B4-BE49-F238E27FC236}">
                      <a16:creationId xmlns:a16="http://schemas.microsoft.com/office/drawing/2014/main" id="{A9BBAC6B-9084-421B-AB9A-926A65431D27}"/>
                    </a:ext>
                  </a:extLst>
                </p:cNvPr>
                <p:cNvSpPr/>
                <p:nvPr/>
              </p:nvSpPr>
              <p:spPr>
                <a:xfrm>
                  <a:off x="9721692" y="2987289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>
                  <a:extLst>
                    <a:ext uri="{FF2B5EF4-FFF2-40B4-BE49-F238E27FC236}">
                      <a16:creationId xmlns:a16="http://schemas.microsoft.com/office/drawing/2014/main" id="{C0FAA5B6-C857-431C-81A0-2E64C15B3D4C}"/>
                    </a:ext>
                  </a:extLst>
                </p:cNvPr>
                <p:cNvSpPr/>
                <p:nvPr/>
              </p:nvSpPr>
              <p:spPr>
                <a:xfrm>
                  <a:off x="9775948" y="2998426"/>
                  <a:ext cx="20016" cy="2508"/>
                </a:xfrm>
                <a:custGeom>
                  <a:avLst/>
                  <a:gdLst>
                    <a:gd name="connsiteX0" fmla="*/ 0 w 20016"/>
                    <a:gd name="connsiteY0" fmla="*/ 0 h 2508"/>
                    <a:gd name="connsiteX1" fmla="*/ 20017 w 2001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16" h="2508">
                      <a:moveTo>
                        <a:pt x="0" y="0"/>
                      </a:moveTo>
                      <a:lnTo>
                        <a:pt x="2001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>
                  <a:extLst>
                    <a:ext uri="{FF2B5EF4-FFF2-40B4-BE49-F238E27FC236}">
                      <a16:creationId xmlns:a16="http://schemas.microsoft.com/office/drawing/2014/main" id="{76FEFB65-739C-4469-A442-9CB1B646E216}"/>
                    </a:ext>
                  </a:extLst>
                </p:cNvPr>
                <p:cNvSpPr/>
                <p:nvPr/>
              </p:nvSpPr>
              <p:spPr>
                <a:xfrm>
                  <a:off x="9756232" y="2998426"/>
                  <a:ext cx="13996" cy="2508"/>
                </a:xfrm>
                <a:custGeom>
                  <a:avLst/>
                  <a:gdLst>
                    <a:gd name="connsiteX0" fmla="*/ 0 w 13996"/>
                    <a:gd name="connsiteY0" fmla="*/ 0 h 2508"/>
                    <a:gd name="connsiteX1" fmla="*/ 13997 w 1399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996" h="2508">
                      <a:moveTo>
                        <a:pt x="0" y="0"/>
                      </a:moveTo>
                      <a:lnTo>
                        <a:pt x="1399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>
                  <a:extLst>
                    <a:ext uri="{FF2B5EF4-FFF2-40B4-BE49-F238E27FC236}">
                      <a16:creationId xmlns:a16="http://schemas.microsoft.com/office/drawing/2014/main" id="{5256B0A4-3530-44DC-B9EC-36A9BDEB94C1}"/>
                    </a:ext>
                  </a:extLst>
                </p:cNvPr>
                <p:cNvSpPr/>
                <p:nvPr/>
              </p:nvSpPr>
              <p:spPr>
                <a:xfrm>
                  <a:off x="9721692" y="2998426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>
                  <a:extLst>
                    <a:ext uri="{FF2B5EF4-FFF2-40B4-BE49-F238E27FC236}">
                      <a16:creationId xmlns:a16="http://schemas.microsoft.com/office/drawing/2014/main" id="{8AC79B7F-DC42-4923-9050-5791E3FC58EF}"/>
                    </a:ext>
                  </a:extLst>
                </p:cNvPr>
                <p:cNvSpPr/>
                <p:nvPr/>
              </p:nvSpPr>
              <p:spPr>
                <a:xfrm>
                  <a:off x="9843197" y="2678935"/>
                  <a:ext cx="35267" cy="2508"/>
                </a:xfrm>
                <a:custGeom>
                  <a:avLst/>
                  <a:gdLst>
                    <a:gd name="connsiteX0" fmla="*/ 0 w 35267"/>
                    <a:gd name="connsiteY0" fmla="*/ 0 h 2508"/>
                    <a:gd name="connsiteX1" fmla="*/ 35268 w 3526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267" h="2508">
                      <a:moveTo>
                        <a:pt x="0" y="0"/>
                      </a:moveTo>
                      <a:lnTo>
                        <a:pt x="352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>
                  <a:extLst>
                    <a:ext uri="{FF2B5EF4-FFF2-40B4-BE49-F238E27FC236}">
                      <a16:creationId xmlns:a16="http://schemas.microsoft.com/office/drawing/2014/main" id="{2FE9F895-E784-49AF-8815-00210D8A6629}"/>
                    </a:ext>
                  </a:extLst>
                </p:cNvPr>
                <p:cNvSpPr/>
                <p:nvPr/>
              </p:nvSpPr>
              <p:spPr>
                <a:xfrm>
                  <a:off x="9804192" y="2678935"/>
                  <a:ext cx="32633" cy="2508"/>
                </a:xfrm>
                <a:custGeom>
                  <a:avLst/>
                  <a:gdLst>
                    <a:gd name="connsiteX0" fmla="*/ 0 w 32633"/>
                    <a:gd name="connsiteY0" fmla="*/ 0 h 2508"/>
                    <a:gd name="connsiteX1" fmla="*/ 32634 w 3263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33" h="2508">
                      <a:moveTo>
                        <a:pt x="0" y="0"/>
                      </a:moveTo>
                      <a:lnTo>
                        <a:pt x="32634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>
                  <a:extLst>
                    <a:ext uri="{FF2B5EF4-FFF2-40B4-BE49-F238E27FC236}">
                      <a16:creationId xmlns:a16="http://schemas.microsoft.com/office/drawing/2014/main" id="{A17C9334-B33D-476B-B4E3-20A06ED231BE}"/>
                    </a:ext>
                  </a:extLst>
                </p:cNvPr>
                <p:cNvSpPr/>
                <p:nvPr/>
              </p:nvSpPr>
              <p:spPr>
                <a:xfrm>
                  <a:off x="9864820" y="2690072"/>
                  <a:ext cx="13645" cy="2508"/>
                </a:xfrm>
                <a:custGeom>
                  <a:avLst/>
                  <a:gdLst>
                    <a:gd name="connsiteX0" fmla="*/ 0 w 13645"/>
                    <a:gd name="connsiteY0" fmla="*/ 0 h 2508"/>
                    <a:gd name="connsiteX1" fmla="*/ 13646 w 13645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45" h="2508">
                      <a:moveTo>
                        <a:pt x="0" y="0"/>
                      </a:moveTo>
                      <a:lnTo>
                        <a:pt x="1364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>
                  <a:extLst>
                    <a:ext uri="{FF2B5EF4-FFF2-40B4-BE49-F238E27FC236}">
                      <a16:creationId xmlns:a16="http://schemas.microsoft.com/office/drawing/2014/main" id="{C7621488-8FE4-40A1-90D7-AEEB9ECFC7FF}"/>
                    </a:ext>
                  </a:extLst>
                </p:cNvPr>
                <p:cNvSpPr/>
                <p:nvPr/>
              </p:nvSpPr>
              <p:spPr>
                <a:xfrm>
                  <a:off x="9804192" y="2690072"/>
                  <a:ext cx="54256" cy="2508"/>
                </a:xfrm>
                <a:custGeom>
                  <a:avLst/>
                  <a:gdLst>
                    <a:gd name="connsiteX0" fmla="*/ 0 w 54256"/>
                    <a:gd name="connsiteY0" fmla="*/ 0 h 2508"/>
                    <a:gd name="connsiteX1" fmla="*/ 54256 w 5425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256" h="2508">
                      <a:moveTo>
                        <a:pt x="0" y="0"/>
                      </a:moveTo>
                      <a:lnTo>
                        <a:pt x="5425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>
                  <a:extLst>
                    <a:ext uri="{FF2B5EF4-FFF2-40B4-BE49-F238E27FC236}">
                      <a16:creationId xmlns:a16="http://schemas.microsoft.com/office/drawing/2014/main" id="{D1E025DF-EF8C-4CC6-8C14-3A8982661A00}"/>
                    </a:ext>
                  </a:extLst>
                </p:cNvPr>
                <p:cNvSpPr/>
                <p:nvPr/>
              </p:nvSpPr>
              <p:spPr>
                <a:xfrm>
                  <a:off x="9873072" y="2701209"/>
                  <a:ext cx="5393" cy="2508"/>
                </a:xfrm>
                <a:custGeom>
                  <a:avLst/>
                  <a:gdLst>
                    <a:gd name="connsiteX0" fmla="*/ 0 w 5393"/>
                    <a:gd name="connsiteY0" fmla="*/ 0 h 2508"/>
                    <a:gd name="connsiteX1" fmla="*/ 5393 w 539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93" h="2508">
                      <a:moveTo>
                        <a:pt x="0" y="0"/>
                      </a:moveTo>
                      <a:lnTo>
                        <a:pt x="539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>
                  <a:extLst>
                    <a:ext uri="{FF2B5EF4-FFF2-40B4-BE49-F238E27FC236}">
                      <a16:creationId xmlns:a16="http://schemas.microsoft.com/office/drawing/2014/main" id="{97D42A9F-FFA7-4228-A73D-CC30AD9EB9DB}"/>
                    </a:ext>
                  </a:extLst>
                </p:cNvPr>
                <p:cNvSpPr/>
                <p:nvPr/>
              </p:nvSpPr>
              <p:spPr>
                <a:xfrm>
                  <a:off x="9843825" y="2701209"/>
                  <a:ext cx="20342" cy="2508"/>
                </a:xfrm>
                <a:custGeom>
                  <a:avLst/>
                  <a:gdLst>
                    <a:gd name="connsiteX0" fmla="*/ 0 w 20342"/>
                    <a:gd name="connsiteY0" fmla="*/ 0 h 2508"/>
                    <a:gd name="connsiteX1" fmla="*/ 20343 w 2034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342" h="2508">
                      <a:moveTo>
                        <a:pt x="0" y="0"/>
                      </a:moveTo>
                      <a:lnTo>
                        <a:pt x="2034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>
                  <a:extLst>
                    <a:ext uri="{FF2B5EF4-FFF2-40B4-BE49-F238E27FC236}">
                      <a16:creationId xmlns:a16="http://schemas.microsoft.com/office/drawing/2014/main" id="{786F25F3-69F5-46CD-A7A3-E3FB27D9B301}"/>
                    </a:ext>
                  </a:extLst>
                </p:cNvPr>
                <p:cNvSpPr/>
                <p:nvPr/>
              </p:nvSpPr>
              <p:spPr>
                <a:xfrm>
                  <a:off x="9804192" y="2701209"/>
                  <a:ext cx="33913" cy="2508"/>
                </a:xfrm>
                <a:custGeom>
                  <a:avLst/>
                  <a:gdLst>
                    <a:gd name="connsiteX0" fmla="*/ 0 w 33913"/>
                    <a:gd name="connsiteY0" fmla="*/ 0 h 2508"/>
                    <a:gd name="connsiteX1" fmla="*/ 33913 w 3391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913" h="2508">
                      <a:moveTo>
                        <a:pt x="0" y="0"/>
                      </a:moveTo>
                      <a:lnTo>
                        <a:pt x="3391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>
                  <a:extLst>
                    <a:ext uri="{FF2B5EF4-FFF2-40B4-BE49-F238E27FC236}">
                      <a16:creationId xmlns:a16="http://schemas.microsoft.com/office/drawing/2014/main" id="{F7A4E60F-EABF-424F-BA34-15826D7BF59E}"/>
                    </a:ext>
                  </a:extLst>
                </p:cNvPr>
                <p:cNvSpPr/>
                <p:nvPr/>
              </p:nvSpPr>
              <p:spPr>
                <a:xfrm>
                  <a:off x="9804192" y="2712346"/>
                  <a:ext cx="74272" cy="2508"/>
                </a:xfrm>
                <a:custGeom>
                  <a:avLst/>
                  <a:gdLst>
                    <a:gd name="connsiteX0" fmla="*/ 0 w 74272"/>
                    <a:gd name="connsiteY0" fmla="*/ 0 h 2508"/>
                    <a:gd name="connsiteX1" fmla="*/ 74273 w 7427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272" h="2508">
                      <a:moveTo>
                        <a:pt x="0" y="0"/>
                      </a:moveTo>
                      <a:lnTo>
                        <a:pt x="7427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>
                  <a:extLst>
                    <a:ext uri="{FF2B5EF4-FFF2-40B4-BE49-F238E27FC236}">
                      <a16:creationId xmlns:a16="http://schemas.microsoft.com/office/drawing/2014/main" id="{4B2C0AE5-FA89-4753-804C-6865017823AD}"/>
                    </a:ext>
                  </a:extLst>
                </p:cNvPr>
                <p:cNvSpPr/>
                <p:nvPr/>
              </p:nvSpPr>
              <p:spPr>
                <a:xfrm>
                  <a:off x="9866099" y="2723483"/>
                  <a:ext cx="12366" cy="2508"/>
                </a:xfrm>
                <a:custGeom>
                  <a:avLst/>
                  <a:gdLst>
                    <a:gd name="connsiteX0" fmla="*/ 0 w 12366"/>
                    <a:gd name="connsiteY0" fmla="*/ 0 h 2508"/>
                    <a:gd name="connsiteX1" fmla="*/ 12366 w 1236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66" h="2508">
                      <a:moveTo>
                        <a:pt x="0" y="0"/>
                      </a:moveTo>
                      <a:lnTo>
                        <a:pt x="1236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>
                  <a:extLst>
                    <a:ext uri="{FF2B5EF4-FFF2-40B4-BE49-F238E27FC236}">
                      <a16:creationId xmlns:a16="http://schemas.microsoft.com/office/drawing/2014/main" id="{9BB2E696-BBE1-4000-9D24-D70308AFB2D5}"/>
                    </a:ext>
                  </a:extLst>
                </p:cNvPr>
                <p:cNvSpPr/>
                <p:nvPr/>
              </p:nvSpPr>
              <p:spPr>
                <a:xfrm>
                  <a:off x="9823482" y="2723483"/>
                  <a:ext cx="29874" cy="2508"/>
                </a:xfrm>
                <a:custGeom>
                  <a:avLst/>
                  <a:gdLst>
                    <a:gd name="connsiteX0" fmla="*/ 0 w 29874"/>
                    <a:gd name="connsiteY0" fmla="*/ 0 h 2508"/>
                    <a:gd name="connsiteX1" fmla="*/ 29875 w 2987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874" h="2508">
                      <a:moveTo>
                        <a:pt x="0" y="0"/>
                      </a:moveTo>
                      <a:lnTo>
                        <a:pt x="2987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>
                  <a:extLst>
                    <a:ext uri="{FF2B5EF4-FFF2-40B4-BE49-F238E27FC236}">
                      <a16:creationId xmlns:a16="http://schemas.microsoft.com/office/drawing/2014/main" id="{8A4EDFF9-9ACB-489C-80CA-22C56BFB7165}"/>
                    </a:ext>
                  </a:extLst>
                </p:cNvPr>
                <p:cNvSpPr/>
                <p:nvPr/>
              </p:nvSpPr>
              <p:spPr>
                <a:xfrm>
                  <a:off x="9804192" y="2723483"/>
                  <a:ext cx="10384" cy="2508"/>
                </a:xfrm>
                <a:custGeom>
                  <a:avLst/>
                  <a:gdLst>
                    <a:gd name="connsiteX0" fmla="*/ 0 w 10384"/>
                    <a:gd name="connsiteY0" fmla="*/ 0 h 2508"/>
                    <a:gd name="connsiteX1" fmla="*/ 10385 w 1038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84" h="2508">
                      <a:moveTo>
                        <a:pt x="0" y="0"/>
                      </a:moveTo>
                      <a:lnTo>
                        <a:pt x="1038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>
                  <a:extLst>
                    <a:ext uri="{FF2B5EF4-FFF2-40B4-BE49-F238E27FC236}">
                      <a16:creationId xmlns:a16="http://schemas.microsoft.com/office/drawing/2014/main" id="{AA6EDDB2-0A56-46E1-B15C-E4F6A5EF6262}"/>
                    </a:ext>
                  </a:extLst>
                </p:cNvPr>
                <p:cNvSpPr/>
                <p:nvPr/>
              </p:nvSpPr>
              <p:spPr>
                <a:xfrm>
                  <a:off x="9838105" y="2734620"/>
                  <a:ext cx="40359" cy="2508"/>
                </a:xfrm>
                <a:custGeom>
                  <a:avLst/>
                  <a:gdLst>
                    <a:gd name="connsiteX0" fmla="*/ 0 w 40359"/>
                    <a:gd name="connsiteY0" fmla="*/ 0 h 2508"/>
                    <a:gd name="connsiteX1" fmla="*/ 40360 w 4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359" h="2508">
                      <a:moveTo>
                        <a:pt x="0" y="0"/>
                      </a:moveTo>
                      <a:lnTo>
                        <a:pt x="4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>
                  <a:extLst>
                    <a:ext uri="{FF2B5EF4-FFF2-40B4-BE49-F238E27FC236}">
                      <a16:creationId xmlns:a16="http://schemas.microsoft.com/office/drawing/2014/main" id="{5C688D3A-9E11-4AC5-9E0D-D85B2AB817C7}"/>
                    </a:ext>
                  </a:extLst>
                </p:cNvPr>
                <p:cNvSpPr/>
                <p:nvPr/>
              </p:nvSpPr>
              <p:spPr>
                <a:xfrm>
                  <a:off x="9804192" y="2734620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>
                  <a:extLst>
                    <a:ext uri="{FF2B5EF4-FFF2-40B4-BE49-F238E27FC236}">
                      <a16:creationId xmlns:a16="http://schemas.microsoft.com/office/drawing/2014/main" id="{E2656342-235D-44D5-8458-CAA9FC493CFD}"/>
                    </a:ext>
                  </a:extLst>
                </p:cNvPr>
                <p:cNvSpPr/>
                <p:nvPr/>
              </p:nvSpPr>
              <p:spPr>
                <a:xfrm>
                  <a:off x="9858448" y="2745758"/>
                  <a:ext cx="20016" cy="2508"/>
                </a:xfrm>
                <a:custGeom>
                  <a:avLst/>
                  <a:gdLst>
                    <a:gd name="connsiteX0" fmla="*/ 0 w 20016"/>
                    <a:gd name="connsiteY0" fmla="*/ 0 h 2508"/>
                    <a:gd name="connsiteX1" fmla="*/ 20017 w 2001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16" h="2508">
                      <a:moveTo>
                        <a:pt x="0" y="0"/>
                      </a:moveTo>
                      <a:lnTo>
                        <a:pt x="2001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>
                  <a:extLst>
                    <a:ext uri="{FF2B5EF4-FFF2-40B4-BE49-F238E27FC236}">
                      <a16:creationId xmlns:a16="http://schemas.microsoft.com/office/drawing/2014/main" id="{A283C49C-06DB-4456-84C7-3A0A350F70B4}"/>
                    </a:ext>
                  </a:extLst>
                </p:cNvPr>
                <p:cNvSpPr/>
                <p:nvPr/>
              </p:nvSpPr>
              <p:spPr>
                <a:xfrm>
                  <a:off x="9838733" y="2745758"/>
                  <a:ext cx="13996" cy="2508"/>
                </a:xfrm>
                <a:custGeom>
                  <a:avLst/>
                  <a:gdLst>
                    <a:gd name="connsiteX0" fmla="*/ 0 w 13996"/>
                    <a:gd name="connsiteY0" fmla="*/ 0 h 2508"/>
                    <a:gd name="connsiteX1" fmla="*/ 13997 w 1399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996" h="2508">
                      <a:moveTo>
                        <a:pt x="0" y="0"/>
                      </a:moveTo>
                      <a:lnTo>
                        <a:pt x="1399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>
                  <a:extLst>
                    <a:ext uri="{FF2B5EF4-FFF2-40B4-BE49-F238E27FC236}">
                      <a16:creationId xmlns:a16="http://schemas.microsoft.com/office/drawing/2014/main" id="{B5925EE4-078D-46C9-AE89-DF824C03678B}"/>
                    </a:ext>
                  </a:extLst>
                </p:cNvPr>
                <p:cNvSpPr/>
                <p:nvPr/>
              </p:nvSpPr>
              <p:spPr>
                <a:xfrm>
                  <a:off x="9804192" y="2745758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>
                  <a:extLst>
                    <a:ext uri="{FF2B5EF4-FFF2-40B4-BE49-F238E27FC236}">
                      <a16:creationId xmlns:a16="http://schemas.microsoft.com/office/drawing/2014/main" id="{FE3E25CB-6853-4CE7-836B-69F3691DF0C2}"/>
                    </a:ext>
                  </a:extLst>
                </p:cNvPr>
                <p:cNvSpPr/>
                <p:nvPr/>
              </p:nvSpPr>
              <p:spPr>
                <a:xfrm>
                  <a:off x="9456256" y="2704094"/>
                  <a:ext cx="35267" cy="2508"/>
                </a:xfrm>
                <a:custGeom>
                  <a:avLst/>
                  <a:gdLst>
                    <a:gd name="connsiteX0" fmla="*/ 0 w 35267"/>
                    <a:gd name="connsiteY0" fmla="*/ 0 h 2508"/>
                    <a:gd name="connsiteX1" fmla="*/ 35268 w 3526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267" h="2508">
                      <a:moveTo>
                        <a:pt x="0" y="0"/>
                      </a:moveTo>
                      <a:lnTo>
                        <a:pt x="352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>
                  <a:extLst>
                    <a:ext uri="{FF2B5EF4-FFF2-40B4-BE49-F238E27FC236}">
                      <a16:creationId xmlns:a16="http://schemas.microsoft.com/office/drawing/2014/main" id="{9295B220-0108-4833-99BF-807F17A60541}"/>
                    </a:ext>
                  </a:extLst>
                </p:cNvPr>
                <p:cNvSpPr/>
                <p:nvPr/>
              </p:nvSpPr>
              <p:spPr>
                <a:xfrm>
                  <a:off x="9417250" y="2704094"/>
                  <a:ext cx="32633" cy="2508"/>
                </a:xfrm>
                <a:custGeom>
                  <a:avLst/>
                  <a:gdLst>
                    <a:gd name="connsiteX0" fmla="*/ 0 w 32633"/>
                    <a:gd name="connsiteY0" fmla="*/ 0 h 2508"/>
                    <a:gd name="connsiteX1" fmla="*/ 32634 w 3263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33" h="2508">
                      <a:moveTo>
                        <a:pt x="0" y="0"/>
                      </a:moveTo>
                      <a:lnTo>
                        <a:pt x="32634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>
                  <a:extLst>
                    <a:ext uri="{FF2B5EF4-FFF2-40B4-BE49-F238E27FC236}">
                      <a16:creationId xmlns:a16="http://schemas.microsoft.com/office/drawing/2014/main" id="{17EE1B56-9A18-4B44-9AA1-43125234199E}"/>
                    </a:ext>
                  </a:extLst>
                </p:cNvPr>
                <p:cNvSpPr/>
                <p:nvPr/>
              </p:nvSpPr>
              <p:spPr>
                <a:xfrm>
                  <a:off x="9477878" y="2715231"/>
                  <a:ext cx="13645" cy="2508"/>
                </a:xfrm>
                <a:custGeom>
                  <a:avLst/>
                  <a:gdLst>
                    <a:gd name="connsiteX0" fmla="*/ 0 w 13645"/>
                    <a:gd name="connsiteY0" fmla="*/ 0 h 2508"/>
                    <a:gd name="connsiteX1" fmla="*/ 13646 w 13645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45" h="2508">
                      <a:moveTo>
                        <a:pt x="0" y="0"/>
                      </a:moveTo>
                      <a:lnTo>
                        <a:pt x="1364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>
                  <a:extLst>
                    <a:ext uri="{FF2B5EF4-FFF2-40B4-BE49-F238E27FC236}">
                      <a16:creationId xmlns:a16="http://schemas.microsoft.com/office/drawing/2014/main" id="{2E6550DB-77CE-4908-B402-97B36C2F5C51}"/>
                    </a:ext>
                  </a:extLst>
                </p:cNvPr>
                <p:cNvSpPr/>
                <p:nvPr/>
              </p:nvSpPr>
              <p:spPr>
                <a:xfrm>
                  <a:off x="9417250" y="2715231"/>
                  <a:ext cx="54256" cy="2508"/>
                </a:xfrm>
                <a:custGeom>
                  <a:avLst/>
                  <a:gdLst>
                    <a:gd name="connsiteX0" fmla="*/ 0 w 54256"/>
                    <a:gd name="connsiteY0" fmla="*/ 0 h 2508"/>
                    <a:gd name="connsiteX1" fmla="*/ 54256 w 5425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256" h="2508">
                      <a:moveTo>
                        <a:pt x="0" y="0"/>
                      </a:moveTo>
                      <a:lnTo>
                        <a:pt x="5425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>
                  <a:extLst>
                    <a:ext uri="{FF2B5EF4-FFF2-40B4-BE49-F238E27FC236}">
                      <a16:creationId xmlns:a16="http://schemas.microsoft.com/office/drawing/2014/main" id="{A9608665-F932-4484-ADB3-28BB79162973}"/>
                    </a:ext>
                  </a:extLst>
                </p:cNvPr>
                <p:cNvSpPr/>
                <p:nvPr/>
              </p:nvSpPr>
              <p:spPr>
                <a:xfrm>
                  <a:off x="9486155" y="2726368"/>
                  <a:ext cx="5367" cy="2508"/>
                </a:xfrm>
                <a:custGeom>
                  <a:avLst/>
                  <a:gdLst>
                    <a:gd name="connsiteX0" fmla="*/ 0 w 5367"/>
                    <a:gd name="connsiteY0" fmla="*/ 0 h 2508"/>
                    <a:gd name="connsiteX1" fmla="*/ 5368 w 536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67" h="2508">
                      <a:moveTo>
                        <a:pt x="0" y="0"/>
                      </a:moveTo>
                      <a:lnTo>
                        <a:pt x="53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>
                  <a:extLst>
                    <a:ext uri="{FF2B5EF4-FFF2-40B4-BE49-F238E27FC236}">
                      <a16:creationId xmlns:a16="http://schemas.microsoft.com/office/drawing/2014/main" id="{B9855251-E1BA-4C18-BFCA-79D975F4CEDF}"/>
                    </a:ext>
                  </a:extLst>
                </p:cNvPr>
                <p:cNvSpPr/>
                <p:nvPr/>
              </p:nvSpPr>
              <p:spPr>
                <a:xfrm>
                  <a:off x="9456883" y="2726368"/>
                  <a:ext cx="20368" cy="2508"/>
                </a:xfrm>
                <a:custGeom>
                  <a:avLst/>
                  <a:gdLst>
                    <a:gd name="connsiteX0" fmla="*/ 0 w 20368"/>
                    <a:gd name="connsiteY0" fmla="*/ 0 h 2508"/>
                    <a:gd name="connsiteX1" fmla="*/ 20368 w 2036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368" h="2508">
                      <a:moveTo>
                        <a:pt x="0" y="0"/>
                      </a:moveTo>
                      <a:lnTo>
                        <a:pt x="2036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>
                  <a:extLst>
                    <a:ext uri="{FF2B5EF4-FFF2-40B4-BE49-F238E27FC236}">
                      <a16:creationId xmlns:a16="http://schemas.microsoft.com/office/drawing/2014/main" id="{B566F532-5DBB-492D-8C1E-5756B017FD6A}"/>
                    </a:ext>
                  </a:extLst>
                </p:cNvPr>
                <p:cNvSpPr/>
                <p:nvPr/>
              </p:nvSpPr>
              <p:spPr>
                <a:xfrm>
                  <a:off x="9417250" y="2726368"/>
                  <a:ext cx="33913" cy="2508"/>
                </a:xfrm>
                <a:custGeom>
                  <a:avLst/>
                  <a:gdLst>
                    <a:gd name="connsiteX0" fmla="*/ 0 w 33913"/>
                    <a:gd name="connsiteY0" fmla="*/ 0 h 2508"/>
                    <a:gd name="connsiteX1" fmla="*/ 33913 w 3391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913" h="2508">
                      <a:moveTo>
                        <a:pt x="0" y="0"/>
                      </a:moveTo>
                      <a:lnTo>
                        <a:pt x="3391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>
                  <a:extLst>
                    <a:ext uri="{FF2B5EF4-FFF2-40B4-BE49-F238E27FC236}">
                      <a16:creationId xmlns:a16="http://schemas.microsoft.com/office/drawing/2014/main" id="{4E633119-93FC-4AB1-8585-EE1658A5273D}"/>
                    </a:ext>
                  </a:extLst>
                </p:cNvPr>
                <p:cNvSpPr/>
                <p:nvPr/>
              </p:nvSpPr>
              <p:spPr>
                <a:xfrm>
                  <a:off x="9417250" y="2737505"/>
                  <a:ext cx="74272" cy="2508"/>
                </a:xfrm>
                <a:custGeom>
                  <a:avLst/>
                  <a:gdLst>
                    <a:gd name="connsiteX0" fmla="*/ 0 w 74272"/>
                    <a:gd name="connsiteY0" fmla="*/ 0 h 2508"/>
                    <a:gd name="connsiteX1" fmla="*/ 74273 w 74272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272" h="2508">
                      <a:moveTo>
                        <a:pt x="0" y="0"/>
                      </a:moveTo>
                      <a:lnTo>
                        <a:pt x="74273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>
                  <a:extLst>
                    <a:ext uri="{FF2B5EF4-FFF2-40B4-BE49-F238E27FC236}">
                      <a16:creationId xmlns:a16="http://schemas.microsoft.com/office/drawing/2014/main" id="{533774BF-1192-46C5-9943-F5BFF96E9F8F}"/>
                    </a:ext>
                  </a:extLst>
                </p:cNvPr>
                <p:cNvSpPr/>
                <p:nvPr/>
              </p:nvSpPr>
              <p:spPr>
                <a:xfrm>
                  <a:off x="9479157" y="2748642"/>
                  <a:ext cx="12366" cy="2508"/>
                </a:xfrm>
                <a:custGeom>
                  <a:avLst/>
                  <a:gdLst>
                    <a:gd name="connsiteX0" fmla="*/ 0 w 12366"/>
                    <a:gd name="connsiteY0" fmla="*/ 0 h 2508"/>
                    <a:gd name="connsiteX1" fmla="*/ 12366 w 1236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66" h="2508">
                      <a:moveTo>
                        <a:pt x="0" y="0"/>
                      </a:moveTo>
                      <a:lnTo>
                        <a:pt x="12366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>
                  <a:extLst>
                    <a:ext uri="{FF2B5EF4-FFF2-40B4-BE49-F238E27FC236}">
                      <a16:creationId xmlns:a16="http://schemas.microsoft.com/office/drawing/2014/main" id="{D52E2127-5101-4EC7-AA64-AC69B6B66E6E}"/>
                    </a:ext>
                  </a:extLst>
                </p:cNvPr>
                <p:cNvSpPr/>
                <p:nvPr/>
              </p:nvSpPr>
              <p:spPr>
                <a:xfrm>
                  <a:off x="9436540" y="2748642"/>
                  <a:ext cx="29899" cy="2508"/>
                </a:xfrm>
                <a:custGeom>
                  <a:avLst/>
                  <a:gdLst>
                    <a:gd name="connsiteX0" fmla="*/ 0 w 29899"/>
                    <a:gd name="connsiteY0" fmla="*/ 0 h 2508"/>
                    <a:gd name="connsiteX1" fmla="*/ 29900 w 2989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899" h="2508">
                      <a:moveTo>
                        <a:pt x="0" y="0"/>
                      </a:moveTo>
                      <a:lnTo>
                        <a:pt x="2990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7" name="任意多边形: 形状 176">
                  <a:extLst>
                    <a:ext uri="{FF2B5EF4-FFF2-40B4-BE49-F238E27FC236}">
                      <a16:creationId xmlns:a16="http://schemas.microsoft.com/office/drawing/2014/main" id="{99FFDA09-013C-4639-A5A7-4078406047ED}"/>
                    </a:ext>
                  </a:extLst>
                </p:cNvPr>
                <p:cNvSpPr/>
                <p:nvPr/>
              </p:nvSpPr>
              <p:spPr>
                <a:xfrm>
                  <a:off x="9417250" y="2748642"/>
                  <a:ext cx="10384" cy="2508"/>
                </a:xfrm>
                <a:custGeom>
                  <a:avLst/>
                  <a:gdLst>
                    <a:gd name="connsiteX0" fmla="*/ 0 w 10384"/>
                    <a:gd name="connsiteY0" fmla="*/ 0 h 2508"/>
                    <a:gd name="connsiteX1" fmla="*/ 10385 w 1038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384" h="2508">
                      <a:moveTo>
                        <a:pt x="0" y="0"/>
                      </a:moveTo>
                      <a:lnTo>
                        <a:pt x="1038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8" name="任意多边形: 形状 177">
                  <a:extLst>
                    <a:ext uri="{FF2B5EF4-FFF2-40B4-BE49-F238E27FC236}">
                      <a16:creationId xmlns:a16="http://schemas.microsoft.com/office/drawing/2014/main" id="{1946E09B-F3F7-4BE2-984B-86D28536A2DE}"/>
                    </a:ext>
                  </a:extLst>
                </p:cNvPr>
                <p:cNvSpPr/>
                <p:nvPr/>
              </p:nvSpPr>
              <p:spPr>
                <a:xfrm>
                  <a:off x="9451164" y="2759779"/>
                  <a:ext cx="40359" cy="2508"/>
                </a:xfrm>
                <a:custGeom>
                  <a:avLst/>
                  <a:gdLst>
                    <a:gd name="connsiteX0" fmla="*/ 0 w 40359"/>
                    <a:gd name="connsiteY0" fmla="*/ 0 h 2508"/>
                    <a:gd name="connsiteX1" fmla="*/ 40360 w 40359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359" h="2508">
                      <a:moveTo>
                        <a:pt x="0" y="0"/>
                      </a:moveTo>
                      <a:lnTo>
                        <a:pt x="4036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9" name="任意多边形: 形状 178">
                  <a:extLst>
                    <a:ext uri="{FF2B5EF4-FFF2-40B4-BE49-F238E27FC236}">
                      <a16:creationId xmlns:a16="http://schemas.microsoft.com/office/drawing/2014/main" id="{3C94996C-A26D-4CDA-8146-914741A0BB23}"/>
                    </a:ext>
                  </a:extLst>
                </p:cNvPr>
                <p:cNvSpPr/>
                <p:nvPr/>
              </p:nvSpPr>
              <p:spPr>
                <a:xfrm>
                  <a:off x="9417250" y="2759779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0" name="任意多边形: 形状 179">
                  <a:extLst>
                    <a:ext uri="{FF2B5EF4-FFF2-40B4-BE49-F238E27FC236}">
                      <a16:creationId xmlns:a16="http://schemas.microsoft.com/office/drawing/2014/main" id="{79EA0460-AE89-4883-A2BC-F617AB181B51}"/>
                    </a:ext>
                  </a:extLst>
                </p:cNvPr>
                <p:cNvSpPr/>
                <p:nvPr/>
              </p:nvSpPr>
              <p:spPr>
                <a:xfrm>
                  <a:off x="9471506" y="2770917"/>
                  <a:ext cx="20016" cy="2508"/>
                </a:xfrm>
                <a:custGeom>
                  <a:avLst/>
                  <a:gdLst>
                    <a:gd name="connsiteX0" fmla="*/ 0 w 20016"/>
                    <a:gd name="connsiteY0" fmla="*/ 0 h 2508"/>
                    <a:gd name="connsiteX1" fmla="*/ 20017 w 2001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016" h="2508">
                      <a:moveTo>
                        <a:pt x="0" y="0"/>
                      </a:moveTo>
                      <a:lnTo>
                        <a:pt x="2001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1" name="任意多边形: 形状 180">
                  <a:extLst>
                    <a:ext uri="{FF2B5EF4-FFF2-40B4-BE49-F238E27FC236}">
                      <a16:creationId xmlns:a16="http://schemas.microsoft.com/office/drawing/2014/main" id="{1EE75DF2-6BFB-4EF5-89AE-CDE7F1887C48}"/>
                    </a:ext>
                  </a:extLst>
                </p:cNvPr>
                <p:cNvSpPr/>
                <p:nvPr/>
              </p:nvSpPr>
              <p:spPr>
                <a:xfrm>
                  <a:off x="9451791" y="2770917"/>
                  <a:ext cx="13996" cy="2508"/>
                </a:xfrm>
                <a:custGeom>
                  <a:avLst/>
                  <a:gdLst>
                    <a:gd name="connsiteX0" fmla="*/ 0 w 13996"/>
                    <a:gd name="connsiteY0" fmla="*/ 0 h 2508"/>
                    <a:gd name="connsiteX1" fmla="*/ 13997 w 1399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996" h="2508">
                      <a:moveTo>
                        <a:pt x="0" y="0"/>
                      </a:moveTo>
                      <a:lnTo>
                        <a:pt x="13997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2" name="任意多边形: 形状 181">
                  <a:extLst>
                    <a:ext uri="{FF2B5EF4-FFF2-40B4-BE49-F238E27FC236}">
                      <a16:creationId xmlns:a16="http://schemas.microsoft.com/office/drawing/2014/main" id="{18E43AF5-8903-4C13-886C-E17470F67FF2}"/>
                    </a:ext>
                  </a:extLst>
                </p:cNvPr>
                <p:cNvSpPr/>
                <p:nvPr/>
              </p:nvSpPr>
              <p:spPr>
                <a:xfrm>
                  <a:off x="9417250" y="2770917"/>
                  <a:ext cx="26914" cy="2508"/>
                </a:xfrm>
                <a:custGeom>
                  <a:avLst/>
                  <a:gdLst>
                    <a:gd name="connsiteX0" fmla="*/ 0 w 26914"/>
                    <a:gd name="connsiteY0" fmla="*/ 0 h 2508"/>
                    <a:gd name="connsiteX1" fmla="*/ 26915 w 2691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914" h="2508">
                      <a:moveTo>
                        <a:pt x="0" y="0"/>
                      </a:moveTo>
                      <a:lnTo>
                        <a:pt x="2691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>
                  <a:extLst>
                    <a:ext uri="{FF2B5EF4-FFF2-40B4-BE49-F238E27FC236}">
                      <a16:creationId xmlns:a16="http://schemas.microsoft.com/office/drawing/2014/main" id="{6856D79D-1535-44DC-8A51-7138F62112FE}"/>
                    </a:ext>
                  </a:extLst>
                </p:cNvPr>
                <p:cNvSpPr/>
                <p:nvPr/>
              </p:nvSpPr>
              <p:spPr>
                <a:xfrm>
                  <a:off x="9676817" y="2771744"/>
                  <a:ext cx="98453" cy="131263"/>
                </a:xfrm>
                <a:custGeom>
                  <a:avLst/>
                  <a:gdLst>
                    <a:gd name="connsiteX0" fmla="*/ 0 w 98453"/>
                    <a:gd name="connsiteY0" fmla="*/ 20594 h 131263"/>
                    <a:gd name="connsiteX1" fmla="*/ 0 w 98453"/>
                    <a:gd name="connsiteY1" fmla="*/ 131263 h 131263"/>
                    <a:gd name="connsiteX2" fmla="*/ 98454 w 98453"/>
                    <a:gd name="connsiteY2" fmla="*/ 131263 h 131263"/>
                    <a:gd name="connsiteX3" fmla="*/ 98454 w 98453"/>
                    <a:gd name="connsiteY3" fmla="*/ 0 h 131263"/>
                    <a:gd name="connsiteX4" fmla="*/ 21121 w 98453"/>
                    <a:gd name="connsiteY4" fmla="*/ 0 h 131263"/>
                    <a:gd name="connsiteX5" fmla="*/ 0 w 98453"/>
                    <a:gd name="connsiteY5" fmla="*/ 20594 h 131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453" h="131263">
                      <a:moveTo>
                        <a:pt x="0" y="20594"/>
                      </a:moveTo>
                      <a:lnTo>
                        <a:pt x="0" y="131263"/>
                      </a:lnTo>
                      <a:lnTo>
                        <a:pt x="98454" y="131263"/>
                      </a:lnTo>
                      <a:lnTo>
                        <a:pt x="98454" y="0"/>
                      </a:lnTo>
                      <a:lnTo>
                        <a:pt x="21121" y="0"/>
                      </a:lnTo>
                      <a:lnTo>
                        <a:pt x="0" y="205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>
                  <a:extLst>
                    <a:ext uri="{FF2B5EF4-FFF2-40B4-BE49-F238E27FC236}">
                      <a16:creationId xmlns:a16="http://schemas.microsoft.com/office/drawing/2014/main" id="{360FE1F1-B6FB-455A-B6EE-0F3AE6510936}"/>
                    </a:ext>
                  </a:extLst>
                </p:cNvPr>
                <p:cNvSpPr/>
                <p:nvPr/>
              </p:nvSpPr>
              <p:spPr>
                <a:xfrm>
                  <a:off x="9676817" y="2790206"/>
                  <a:ext cx="18461" cy="5367"/>
                </a:xfrm>
                <a:custGeom>
                  <a:avLst/>
                  <a:gdLst>
                    <a:gd name="connsiteX0" fmla="*/ 18462 w 18461"/>
                    <a:gd name="connsiteY0" fmla="*/ 0 h 5367"/>
                    <a:gd name="connsiteX1" fmla="*/ 18462 w 18461"/>
                    <a:gd name="connsiteY1" fmla="*/ 5368 h 5367"/>
                    <a:gd name="connsiteX2" fmla="*/ 0 w 18461"/>
                    <a:gd name="connsiteY2" fmla="*/ 2182 h 5367"/>
                    <a:gd name="connsiteX3" fmla="*/ 18462 w 18461"/>
                    <a:gd name="connsiteY3" fmla="*/ 0 h 5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61" h="5367">
                      <a:moveTo>
                        <a:pt x="18462" y="0"/>
                      </a:moveTo>
                      <a:lnTo>
                        <a:pt x="18462" y="5368"/>
                      </a:lnTo>
                      <a:lnTo>
                        <a:pt x="0" y="2182"/>
                      </a:lnTo>
                      <a:lnTo>
                        <a:pt x="18462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>
                  <a:extLst>
                    <a:ext uri="{FF2B5EF4-FFF2-40B4-BE49-F238E27FC236}">
                      <a16:creationId xmlns:a16="http://schemas.microsoft.com/office/drawing/2014/main" id="{C7E4C24E-FA11-4FDE-961B-A3AB9BBC1901}"/>
                    </a:ext>
                  </a:extLst>
                </p:cNvPr>
                <p:cNvSpPr/>
                <p:nvPr/>
              </p:nvSpPr>
              <p:spPr>
                <a:xfrm>
                  <a:off x="9676817" y="2771744"/>
                  <a:ext cx="21095" cy="20643"/>
                </a:xfrm>
                <a:custGeom>
                  <a:avLst/>
                  <a:gdLst>
                    <a:gd name="connsiteX0" fmla="*/ 21095 w 21095"/>
                    <a:gd name="connsiteY0" fmla="*/ 0 h 20643"/>
                    <a:gd name="connsiteX1" fmla="*/ 21095 w 21095"/>
                    <a:gd name="connsiteY1" fmla="*/ 20644 h 20643"/>
                    <a:gd name="connsiteX2" fmla="*/ 0 w 21095"/>
                    <a:gd name="connsiteY2" fmla="*/ 20644 h 20643"/>
                    <a:gd name="connsiteX3" fmla="*/ 21095 w 21095"/>
                    <a:gd name="connsiteY3" fmla="*/ 0 h 20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095" h="20643">
                      <a:moveTo>
                        <a:pt x="21095" y="0"/>
                      </a:moveTo>
                      <a:lnTo>
                        <a:pt x="21095" y="20644"/>
                      </a:lnTo>
                      <a:lnTo>
                        <a:pt x="0" y="20644"/>
                      </a:lnTo>
                      <a:lnTo>
                        <a:pt x="210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>
                  <a:extLst>
                    <a:ext uri="{FF2B5EF4-FFF2-40B4-BE49-F238E27FC236}">
                      <a16:creationId xmlns:a16="http://schemas.microsoft.com/office/drawing/2014/main" id="{CE2ADA68-C424-475A-A6DC-0397DFF32A91}"/>
                    </a:ext>
                  </a:extLst>
                </p:cNvPr>
                <p:cNvSpPr/>
                <p:nvPr/>
              </p:nvSpPr>
              <p:spPr>
                <a:xfrm>
                  <a:off x="9686976" y="2800265"/>
                  <a:ext cx="75803" cy="2508"/>
                </a:xfrm>
                <a:custGeom>
                  <a:avLst/>
                  <a:gdLst>
                    <a:gd name="connsiteX0" fmla="*/ 75803 w 75803"/>
                    <a:gd name="connsiteY0" fmla="*/ 0 h 2508"/>
                    <a:gd name="connsiteX1" fmla="*/ 0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75803" y="0"/>
                      </a:moveTo>
                      <a:lnTo>
                        <a:pt x="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>
                  <a:extLst>
                    <a:ext uri="{FF2B5EF4-FFF2-40B4-BE49-F238E27FC236}">
                      <a16:creationId xmlns:a16="http://schemas.microsoft.com/office/drawing/2014/main" id="{2B9B23C9-46FB-4536-9DDB-83AF2995FC0C}"/>
                    </a:ext>
                  </a:extLst>
                </p:cNvPr>
                <p:cNvSpPr/>
                <p:nvPr/>
              </p:nvSpPr>
              <p:spPr>
                <a:xfrm>
                  <a:off x="9686976" y="2819002"/>
                  <a:ext cx="75803" cy="2508"/>
                </a:xfrm>
                <a:custGeom>
                  <a:avLst/>
                  <a:gdLst>
                    <a:gd name="connsiteX0" fmla="*/ 75803 w 75803"/>
                    <a:gd name="connsiteY0" fmla="*/ 0 h 2508"/>
                    <a:gd name="connsiteX1" fmla="*/ 0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75803" y="0"/>
                      </a:moveTo>
                      <a:lnTo>
                        <a:pt x="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>
                  <a:extLst>
                    <a:ext uri="{FF2B5EF4-FFF2-40B4-BE49-F238E27FC236}">
                      <a16:creationId xmlns:a16="http://schemas.microsoft.com/office/drawing/2014/main" id="{92D74C10-A965-424D-888D-415852AFED98}"/>
                    </a:ext>
                  </a:extLst>
                </p:cNvPr>
                <p:cNvSpPr/>
                <p:nvPr/>
              </p:nvSpPr>
              <p:spPr>
                <a:xfrm>
                  <a:off x="9686976" y="2837765"/>
                  <a:ext cx="75803" cy="2508"/>
                </a:xfrm>
                <a:custGeom>
                  <a:avLst/>
                  <a:gdLst>
                    <a:gd name="connsiteX0" fmla="*/ 75803 w 75803"/>
                    <a:gd name="connsiteY0" fmla="*/ 0 h 2508"/>
                    <a:gd name="connsiteX1" fmla="*/ 0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75803" y="0"/>
                      </a:moveTo>
                      <a:lnTo>
                        <a:pt x="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>
                  <a:extLst>
                    <a:ext uri="{FF2B5EF4-FFF2-40B4-BE49-F238E27FC236}">
                      <a16:creationId xmlns:a16="http://schemas.microsoft.com/office/drawing/2014/main" id="{3AE3E836-D94E-4037-91DC-2FBE00C06153}"/>
                    </a:ext>
                  </a:extLst>
                </p:cNvPr>
                <p:cNvSpPr/>
                <p:nvPr/>
              </p:nvSpPr>
              <p:spPr>
                <a:xfrm>
                  <a:off x="9686976" y="2856527"/>
                  <a:ext cx="75803" cy="2508"/>
                </a:xfrm>
                <a:custGeom>
                  <a:avLst/>
                  <a:gdLst>
                    <a:gd name="connsiteX0" fmla="*/ 75803 w 75803"/>
                    <a:gd name="connsiteY0" fmla="*/ 0 h 2508"/>
                    <a:gd name="connsiteX1" fmla="*/ 0 w 7580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803" h="2508">
                      <a:moveTo>
                        <a:pt x="75803" y="0"/>
                      </a:moveTo>
                      <a:lnTo>
                        <a:pt x="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>
                  <a:extLst>
                    <a:ext uri="{FF2B5EF4-FFF2-40B4-BE49-F238E27FC236}">
                      <a16:creationId xmlns:a16="http://schemas.microsoft.com/office/drawing/2014/main" id="{EB3774E7-B60A-4445-A3A7-3EEB777737A3}"/>
                    </a:ext>
                  </a:extLst>
                </p:cNvPr>
                <p:cNvSpPr/>
                <p:nvPr/>
              </p:nvSpPr>
              <p:spPr>
                <a:xfrm>
                  <a:off x="9676817" y="2872380"/>
                  <a:ext cx="98453" cy="30652"/>
                </a:xfrm>
                <a:custGeom>
                  <a:avLst/>
                  <a:gdLst>
                    <a:gd name="connsiteX0" fmla="*/ 0 w 98453"/>
                    <a:gd name="connsiteY0" fmla="*/ 0 h 30652"/>
                    <a:gd name="connsiteX1" fmla="*/ 98454 w 98453"/>
                    <a:gd name="connsiteY1" fmla="*/ 0 h 30652"/>
                    <a:gd name="connsiteX2" fmla="*/ 98454 w 98453"/>
                    <a:gd name="connsiteY2" fmla="*/ 30652 h 30652"/>
                    <a:gd name="connsiteX3" fmla="*/ 0 w 98453"/>
                    <a:gd name="connsiteY3" fmla="*/ 30652 h 3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453" h="30652">
                      <a:moveTo>
                        <a:pt x="0" y="0"/>
                      </a:moveTo>
                      <a:lnTo>
                        <a:pt x="98454" y="0"/>
                      </a:lnTo>
                      <a:lnTo>
                        <a:pt x="98454" y="30652"/>
                      </a:lnTo>
                      <a:lnTo>
                        <a:pt x="0" y="30652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91" name="任意多边形: 形状 190">
                  <a:extLst>
                    <a:ext uri="{FF2B5EF4-FFF2-40B4-BE49-F238E27FC236}">
                      <a16:creationId xmlns:a16="http://schemas.microsoft.com/office/drawing/2014/main" id="{AB458567-07A6-450C-A800-E0F0EBAC82D5}"/>
                    </a:ext>
                  </a:extLst>
                </p:cNvPr>
                <p:cNvSpPr/>
                <p:nvPr/>
              </p:nvSpPr>
              <p:spPr>
                <a:xfrm>
                  <a:off x="9722344" y="2800942"/>
                  <a:ext cx="68127" cy="32809"/>
                </a:xfrm>
                <a:custGeom>
                  <a:avLst/>
                  <a:gdLst>
                    <a:gd name="connsiteX0" fmla="*/ 0 w 68127"/>
                    <a:gd name="connsiteY0" fmla="*/ 0 h 32809"/>
                    <a:gd name="connsiteX1" fmla="*/ 68127 w 68127"/>
                    <a:gd name="connsiteY1" fmla="*/ 0 h 32809"/>
                    <a:gd name="connsiteX2" fmla="*/ 68127 w 68127"/>
                    <a:gd name="connsiteY2" fmla="*/ 32810 h 32809"/>
                    <a:gd name="connsiteX3" fmla="*/ 0 w 68127"/>
                    <a:gd name="connsiteY3" fmla="*/ 32810 h 32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127" h="32809">
                      <a:moveTo>
                        <a:pt x="0" y="0"/>
                      </a:moveTo>
                      <a:lnTo>
                        <a:pt x="68127" y="0"/>
                      </a:lnTo>
                      <a:lnTo>
                        <a:pt x="68127" y="32810"/>
                      </a:lnTo>
                      <a:lnTo>
                        <a:pt x="0" y="3281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2" name="任意多边形: 形状 191">
                  <a:extLst>
                    <a:ext uri="{FF2B5EF4-FFF2-40B4-BE49-F238E27FC236}">
                      <a16:creationId xmlns:a16="http://schemas.microsoft.com/office/drawing/2014/main" id="{0ED5A44E-A37A-4CB0-BEF2-A5350025356E}"/>
                    </a:ext>
                  </a:extLst>
                </p:cNvPr>
                <p:cNvSpPr/>
                <p:nvPr/>
              </p:nvSpPr>
              <p:spPr>
                <a:xfrm>
                  <a:off x="9745622" y="2805582"/>
                  <a:ext cx="9765" cy="22098"/>
                </a:xfrm>
                <a:custGeom>
                  <a:avLst/>
                  <a:gdLst>
                    <a:gd name="connsiteX0" fmla="*/ 4691 w 9765"/>
                    <a:gd name="connsiteY0" fmla="*/ 0 h 22098"/>
                    <a:gd name="connsiteX1" fmla="*/ 9707 w 9765"/>
                    <a:gd name="connsiteY1" fmla="*/ 5393 h 22098"/>
                    <a:gd name="connsiteX2" fmla="*/ 9707 w 9765"/>
                    <a:gd name="connsiteY2" fmla="*/ 8052 h 22098"/>
                    <a:gd name="connsiteX3" fmla="*/ 5875 w 9765"/>
                    <a:gd name="connsiteY3" fmla="*/ 13335 h 22098"/>
                    <a:gd name="connsiteX4" fmla="*/ 4691 w 9765"/>
                    <a:gd name="connsiteY4" fmla="*/ 13370 h 22098"/>
                    <a:gd name="connsiteX5" fmla="*/ 2508 w 9765"/>
                    <a:gd name="connsiteY5" fmla="*/ 13370 h 22098"/>
                    <a:gd name="connsiteX6" fmla="*/ 2508 w 9765"/>
                    <a:gd name="connsiteY6" fmla="*/ 22099 h 22098"/>
                    <a:gd name="connsiteX7" fmla="*/ 0 w 9765"/>
                    <a:gd name="connsiteY7" fmla="*/ 22099 h 22098"/>
                    <a:gd name="connsiteX8" fmla="*/ 0 w 9765"/>
                    <a:gd name="connsiteY8" fmla="*/ 0 h 22098"/>
                    <a:gd name="connsiteX9" fmla="*/ 4515 w 9765"/>
                    <a:gd name="connsiteY9" fmla="*/ 11162 h 22098"/>
                    <a:gd name="connsiteX10" fmla="*/ 7224 w 9765"/>
                    <a:gd name="connsiteY10" fmla="*/ 8202 h 22098"/>
                    <a:gd name="connsiteX11" fmla="*/ 7224 w 9765"/>
                    <a:gd name="connsiteY11" fmla="*/ 5268 h 22098"/>
                    <a:gd name="connsiteX12" fmla="*/ 4716 w 9765"/>
                    <a:gd name="connsiteY12" fmla="*/ 2232 h 22098"/>
                    <a:gd name="connsiteX13" fmla="*/ 2358 w 9765"/>
                    <a:gd name="connsiteY13" fmla="*/ 2232 h 22098"/>
                    <a:gd name="connsiteX14" fmla="*/ 2358 w 9765"/>
                    <a:gd name="connsiteY14" fmla="*/ 11162 h 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765" h="22098">
                      <a:moveTo>
                        <a:pt x="4691" y="0"/>
                      </a:moveTo>
                      <a:cubicBezTo>
                        <a:pt x="8177" y="0"/>
                        <a:pt x="9707" y="2057"/>
                        <a:pt x="9707" y="5393"/>
                      </a:cubicBezTo>
                      <a:lnTo>
                        <a:pt x="9707" y="8052"/>
                      </a:lnTo>
                      <a:cubicBezTo>
                        <a:pt x="10109" y="10570"/>
                        <a:pt x="8393" y="12936"/>
                        <a:pt x="5875" y="13335"/>
                      </a:cubicBezTo>
                      <a:cubicBezTo>
                        <a:pt x="5483" y="13397"/>
                        <a:pt x="5084" y="13410"/>
                        <a:pt x="4691" y="13370"/>
                      </a:cubicBezTo>
                      <a:lnTo>
                        <a:pt x="2508" y="13370"/>
                      </a:lnTo>
                      <a:lnTo>
                        <a:pt x="2508" y="22099"/>
                      </a:lnTo>
                      <a:lnTo>
                        <a:pt x="0" y="22099"/>
                      </a:lnTo>
                      <a:lnTo>
                        <a:pt x="0" y="0"/>
                      </a:lnTo>
                      <a:close/>
                      <a:moveTo>
                        <a:pt x="4515" y="11162"/>
                      </a:moveTo>
                      <a:cubicBezTo>
                        <a:pt x="6346" y="11162"/>
                        <a:pt x="7224" y="10309"/>
                        <a:pt x="7224" y="8202"/>
                      </a:cubicBezTo>
                      <a:lnTo>
                        <a:pt x="7224" y="5268"/>
                      </a:lnTo>
                      <a:cubicBezTo>
                        <a:pt x="7224" y="3261"/>
                        <a:pt x="6497" y="2232"/>
                        <a:pt x="4716" y="2232"/>
                      </a:cubicBezTo>
                      <a:lnTo>
                        <a:pt x="2358" y="2232"/>
                      </a:lnTo>
                      <a:lnTo>
                        <a:pt x="2358" y="111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3" name="任意多边形: 形状 192">
                  <a:extLst>
                    <a:ext uri="{FF2B5EF4-FFF2-40B4-BE49-F238E27FC236}">
                      <a16:creationId xmlns:a16="http://schemas.microsoft.com/office/drawing/2014/main" id="{3FDE6533-EAB0-4119-89CB-EAEA412A7A7D}"/>
                    </a:ext>
                  </a:extLst>
                </p:cNvPr>
                <p:cNvSpPr/>
                <p:nvPr/>
              </p:nvSpPr>
              <p:spPr>
                <a:xfrm>
                  <a:off x="9757286" y="2805582"/>
                  <a:ext cx="10284" cy="22098"/>
                </a:xfrm>
                <a:custGeom>
                  <a:avLst/>
                  <a:gdLst>
                    <a:gd name="connsiteX0" fmla="*/ 5268 w 10284"/>
                    <a:gd name="connsiteY0" fmla="*/ 0 h 22098"/>
                    <a:gd name="connsiteX1" fmla="*/ 10284 w 10284"/>
                    <a:gd name="connsiteY1" fmla="*/ 5493 h 22098"/>
                    <a:gd name="connsiteX2" fmla="*/ 10284 w 10284"/>
                    <a:gd name="connsiteY2" fmla="*/ 16630 h 22098"/>
                    <a:gd name="connsiteX3" fmla="*/ 5268 w 10284"/>
                    <a:gd name="connsiteY3" fmla="*/ 22099 h 22098"/>
                    <a:gd name="connsiteX4" fmla="*/ 0 w 10284"/>
                    <a:gd name="connsiteY4" fmla="*/ 22099 h 22098"/>
                    <a:gd name="connsiteX5" fmla="*/ 0 w 10284"/>
                    <a:gd name="connsiteY5" fmla="*/ 0 h 22098"/>
                    <a:gd name="connsiteX6" fmla="*/ 5268 w 10284"/>
                    <a:gd name="connsiteY6" fmla="*/ 19841 h 22098"/>
                    <a:gd name="connsiteX7" fmla="*/ 7776 w 10284"/>
                    <a:gd name="connsiteY7" fmla="*/ 16731 h 22098"/>
                    <a:gd name="connsiteX8" fmla="*/ 7776 w 10284"/>
                    <a:gd name="connsiteY8" fmla="*/ 5368 h 22098"/>
                    <a:gd name="connsiteX9" fmla="*/ 5142 w 10284"/>
                    <a:gd name="connsiteY9" fmla="*/ 2232 h 22098"/>
                    <a:gd name="connsiteX10" fmla="*/ 2483 w 10284"/>
                    <a:gd name="connsiteY10" fmla="*/ 2232 h 22098"/>
                    <a:gd name="connsiteX11" fmla="*/ 2483 w 10284"/>
                    <a:gd name="connsiteY11" fmla="*/ 19791 h 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284" h="22098">
                      <a:moveTo>
                        <a:pt x="5268" y="0"/>
                      </a:moveTo>
                      <a:cubicBezTo>
                        <a:pt x="8704" y="0"/>
                        <a:pt x="10284" y="2082"/>
                        <a:pt x="10284" y="5493"/>
                      </a:cubicBezTo>
                      <a:lnTo>
                        <a:pt x="10284" y="16630"/>
                      </a:lnTo>
                      <a:cubicBezTo>
                        <a:pt x="10284" y="20017"/>
                        <a:pt x="8704" y="22099"/>
                        <a:pt x="5268" y="22099"/>
                      </a:cubicBezTo>
                      <a:lnTo>
                        <a:pt x="0" y="22099"/>
                      </a:lnTo>
                      <a:lnTo>
                        <a:pt x="0" y="0"/>
                      </a:lnTo>
                      <a:close/>
                      <a:moveTo>
                        <a:pt x="5268" y="19841"/>
                      </a:moveTo>
                      <a:cubicBezTo>
                        <a:pt x="7023" y="19841"/>
                        <a:pt x="7776" y="18738"/>
                        <a:pt x="7776" y="16731"/>
                      </a:cubicBezTo>
                      <a:lnTo>
                        <a:pt x="7776" y="5368"/>
                      </a:lnTo>
                      <a:cubicBezTo>
                        <a:pt x="7776" y="3336"/>
                        <a:pt x="6923" y="2232"/>
                        <a:pt x="5142" y="2232"/>
                      </a:cubicBezTo>
                      <a:lnTo>
                        <a:pt x="2483" y="2232"/>
                      </a:lnTo>
                      <a:lnTo>
                        <a:pt x="2483" y="197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4" name="任意多边形: 形状 193">
                  <a:extLst>
                    <a:ext uri="{FF2B5EF4-FFF2-40B4-BE49-F238E27FC236}">
                      <a16:creationId xmlns:a16="http://schemas.microsoft.com/office/drawing/2014/main" id="{70A27555-B0CC-46C2-A5F1-3710C69110DF}"/>
                    </a:ext>
                  </a:extLst>
                </p:cNvPr>
                <p:cNvSpPr/>
                <p:nvPr/>
              </p:nvSpPr>
              <p:spPr>
                <a:xfrm>
                  <a:off x="9769777" y="2805582"/>
                  <a:ext cx="8779" cy="22098"/>
                </a:xfrm>
                <a:custGeom>
                  <a:avLst/>
                  <a:gdLst>
                    <a:gd name="connsiteX0" fmla="*/ 7525 w 8779"/>
                    <a:gd name="connsiteY0" fmla="*/ 10284 h 22098"/>
                    <a:gd name="connsiteX1" fmla="*/ 7525 w 8779"/>
                    <a:gd name="connsiteY1" fmla="*/ 12517 h 22098"/>
                    <a:gd name="connsiteX2" fmla="*/ 2508 w 8779"/>
                    <a:gd name="connsiteY2" fmla="*/ 12517 h 22098"/>
                    <a:gd name="connsiteX3" fmla="*/ 2508 w 8779"/>
                    <a:gd name="connsiteY3" fmla="*/ 22099 h 22098"/>
                    <a:gd name="connsiteX4" fmla="*/ 0 w 8779"/>
                    <a:gd name="connsiteY4" fmla="*/ 22099 h 22098"/>
                    <a:gd name="connsiteX5" fmla="*/ 0 w 8779"/>
                    <a:gd name="connsiteY5" fmla="*/ 0 h 22098"/>
                    <a:gd name="connsiteX6" fmla="*/ 8779 w 8779"/>
                    <a:gd name="connsiteY6" fmla="*/ 0 h 22098"/>
                    <a:gd name="connsiteX7" fmla="*/ 8779 w 8779"/>
                    <a:gd name="connsiteY7" fmla="*/ 2232 h 22098"/>
                    <a:gd name="connsiteX8" fmla="*/ 2458 w 8779"/>
                    <a:gd name="connsiteY8" fmla="*/ 2232 h 22098"/>
                    <a:gd name="connsiteX9" fmla="*/ 2458 w 8779"/>
                    <a:gd name="connsiteY9" fmla="*/ 10284 h 22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79" h="22098">
                      <a:moveTo>
                        <a:pt x="7525" y="10284"/>
                      </a:moveTo>
                      <a:lnTo>
                        <a:pt x="7525" y="12517"/>
                      </a:lnTo>
                      <a:lnTo>
                        <a:pt x="2508" y="12517"/>
                      </a:lnTo>
                      <a:lnTo>
                        <a:pt x="2508" y="22099"/>
                      </a:lnTo>
                      <a:lnTo>
                        <a:pt x="0" y="22099"/>
                      </a:lnTo>
                      <a:lnTo>
                        <a:pt x="0" y="0"/>
                      </a:lnTo>
                      <a:lnTo>
                        <a:pt x="8779" y="0"/>
                      </a:lnTo>
                      <a:lnTo>
                        <a:pt x="8779" y="2232"/>
                      </a:lnTo>
                      <a:lnTo>
                        <a:pt x="2458" y="2232"/>
                      </a:lnTo>
                      <a:lnTo>
                        <a:pt x="2458" y="102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" name="图形 25">
                <a:extLst>
                  <a:ext uri="{FF2B5EF4-FFF2-40B4-BE49-F238E27FC236}">
                    <a16:creationId xmlns:a16="http://schemas.microsoft.com/office/drawing/2014/main" id="{BA7BB006-127B-4CBF-86EC-7966E71B9E60}"/>
                  </a:ext>
                </a:extLst>
              </p:cNvPr>
              <p:cNvGrpSpPr/>
              <p:nvPr/>
            </p:nvGrpSpPr>
            <p:grpSpPr>
              <a:xfrm>
                <a:off x="9625897" y="2308524"/>
                <a:ext cx="1384522" cy="657698"/>
                <a:chOff x="9625897" y="2473624"/>
                <a:chExt cx="1384522" cy="657698"/>
              </a:xfrm>
              <a:noFill/>
            </p:grpSpPr>
            <p:sp>
              <p:nvSpPr>
                <p:cNvPr id="196" name="任意多边形: 形状 195">
                  <a:extLst>
                    <a:ext uri="{FF2B5EF4-FFF2-40B4-BE49-F238E27FC236}">
                      <a16:creationId xmlns:a16="http://schemas.microsoft.com/office/drawing/2014/main" id="{25CD1617-36CF-49B8-9263-E344DB432591}"/>
                    </a:ext>
                  </a:extLst>
                </p:cNvPr>
                <p:cNvSpPr/>
                <p:nvPr/>
              </p:nvSpPr>
              <p:spPr>
                <a:xfrm>
                  <a:off x="10875168" y="2894379"/>
                  <a:ext cx="135251" cy="135276"/>
                </a:xfrm>
                <a:custGeom>
                  <a:avLst/>
                  <a:gdLst>
                    <a:gd name="connsiteX0" fmla="*/ 79064 w 135251"/>
                    <a:gd name="connsiteY0" fmla="*/ 426 h 135276"/>
                    <a:gd name="connsiteX1" fmla="*/ 61706 w 135251"/>
                    <a:gd name="connsiteY1" fmla="*/ 0 h 135276"/>
                    <a:gd name="connsiteX2" fmla="*/ 61455 w 135251"/>
                    <a:gd name="connsiteY2" fmla="*/ 9883 h 135276"/>
                    <a:gd name="connsiteX3" fmla="*/ 48913 w 135251"/>
                    <a:gd name="connsiteY3" fmla="*/ 12642 h 135276"/>
                    <a:gd name="connsiteX4" fmla="*/ 44022 w 135251"/>
                    <a:gd name="connsiteY4" fmla="*/ 3687 h 135276"/>
                    <a:gd name="connsiteX5" fmla="*/ 28696 w 135251"/>
                    <a:gd name="connsiteY5" fmla="*/ 12015 h 135276"/>
                    <a:gd name="connsiteX6" fmla="*/ 33412 w 135251"/>
                    <a:gd name="connsiteY6" fmla="*/ 20669 h 135276"/>
                    <a:gd name="connsiteX7" fmla="*/ 23855 w 135251"/>
                    <a:gd name="connsiteY7" fmla="*/ 29423 h 135276"/>
                    <a:gd name="connsiteX8" fmla="*/ 15151 w 135251"/>
                    <a:gd name="connsiteY8" fmla="*/ 24080 h 135276"/>
                    <a:gd name="connsiteX9" fmla="*/ 6120 w 135251"/>
                    <a:gd name="connsiteY9" fmla="*/ 38905 h 135276"/>
                    <a:gd name="connsiteX10" fmla="*/ 14523 w 135251"/>
                    <a:gd name="connsiteY10" fmla="*/ 43922 h 135276"/>
                    <a:gd name="connsiteX11" fmla="*/ 10635 w 135251"/>
                    <a:gd name="connsiteY11" fmla="*/ 56288 h 135276"/>
                    <a:gd name="connsiteX12" fmla="*/ 426 w 135251"/>
                    <a:gd name="connsiteY12" fmla="*/ 56012 h 135276"/>
                    <a:gd name="connsiteX13" fmla="*/ 0 w 135251"/>
                    <a:gd name="connsiteY13" fmla="*/ 73395 h 135276"/>
                    <a:gd name="connsiteX14" fmla="*/ 9883 w 135251"/>
                    <a:gd name="connsiteY14" fmla="*/ 73646 h 135276"/>
                    <a:gd name="connsiteX15" fmla="*/ 12642 w 135251"/>
                    <a:gd name="connsiteY15" fmla="*/ 86188 h 135276"/>
                    <a:gd name="connsiteX16" fmla="*/ 3612 w 135251"/>
                    <a:gd name="connsiteY16" fmla="*/ 91280 h 135276"/>
                    <a:gd name="connsiteX17" fmla="*/ 11915 w 135251"/>
                    <a:gd name="connsiteY17" fmla="*/ 106556 h 135276"/>
                    <a:gd name="connsiteX18" fmla="*/ 20594 w 135251"/>
                    <a:gd name="connsiteY18" fmla="*/ 101840 h 135276"/>
                    <a:gd name="connsiteX19" fmla="*/ 29323 w 135251"/>
                    <a:gd name="connsiteY19" fmla="*/ 111372 h 135276"/>
                    <a:gd name="connsiteX20" fmla="*/ 24005 w 135251"/>
                    <a:gd name="connsiteY20" fmla="*/ 120101 h 135276"/>
                    <a:gd name="connsiteX21" fmla="*/ 38830 w 135251"/>
                    <a:gd name="connsiteY21" fmla="*/ 129156 h 135276"/>
                    <a:gd name="connsiteX22" fmla="*/ 43972 w 135251"/>
                    <a:gd name="connsiteY22" fmla="*/ 120753 h 135276"/>
                    <a:gd name="connsiteX23" fmla="*/ 56313 w 135251"/>
                    <a:gd name="connsiteY23" fmla="*/ 124641 h 135276"/>
                    <a:gd name="connsiteX24" fmla="*/ 56062 w 135251"/>
                    <a:gd name="connsiteY24" fmla="*/ 134850 h 135276"/>
                    <a:gd name="connsiteX25" fmla="*/ 73445 w 135251"/>
                    <a:gd name="connsiteY25" fmla="*/ 135277 h 135276"/>
                    <a:gd name="connsiteX26" fmla="*/ 73847 w 135251"/>
                    <a:gd name="connsiteY26" fmla="*/ 125343 h 135276"/>
                    <a:gd name="connsiteX27" fmla="*/ 86388 w 135251"/>
                    <a:gd name="connsiteY27" fmla="*/ 122584 h 135276"/>
                    <a:gd name="connsiteX28" fmla="*/ 91255 w 135251"/>
                    <a:gd name="connsiteY28" fmla="*/ 131539 h 135276"/>
                    <a:gd name="connsiteX29" fmla="*/ 106531 w 135251"/>
                    <a:gd name="connsiteY29" fmla="*/ 123236 h 135276"/>
                    <a:gd name="connsiteX30" fmla="*/ 101790 w 135251"/>
                    <a:gd name="connsiteY30" fmla="*/ 114557 h 135276"/>
                    <a:gd name="connsiteX31" fmla="*/ 111347 w 135251"/>
                    <a:gd name="connsiteY31" fmla="*/ 105828 h 135276"/>
                    <a:gd name="connsiteX32" fmla="*/ 120051 w 135251"/>
                    <a:gd name="connsiteY32" fmla="*/ 111146 h 135276"/>
                    <a:gd name="connsiteX33" fmla="*/ 129131 w 135251"/>
                    <a:gd name="connsiteY33" fmla="*/ 96322 h 135276"/>
                    <a:gd name="connsiteX34" fmla="*/ 120703 w 135251"/>
                    <a:gd name="connsiteY34" fmla="*/ 91179 h 135276"/>
                    <a:gd name="connsiteX35" fmla="*/ 124591 w 135251"/>
                    <a:gd name="connsiteY35" fmla="*/ 78813 h 135276"/>
                    <a:gd name="connsiteX36" fmla="*/ 134800 w 135251"/>
                    <a:gd name="connsiteY36" fmla="*/ 79089 h 135276"/>
                    <a:gd name="connsiteX37" fmla="*/ 135252 w 135251"/>
                    <a:gd name="connsiteY37" fmla="*/ 61706 h 135276"/>
                    <a:gd name="connsiteX38" fmla="*/ 125369 w 135251"/>
                    <a:gd name="connsiteY38" fmla="*/ 61455 h 135276"/>
                    <a:gd name="connsiteX39" fmla="*/ 122609 w 135251"/>
                    <a:gd name="connsiteY39" fmla="*/ 48913 h 135276"/>
                    <a:gd name="connsiteX40" fmla="*/ 131539 w 135251"/>
                    <a:gd name="connsiteY40" fmla="*/ 44047 h 135276"/>
                    <a:gd name="connsiteX41" fmla="*/ 123236 w 135251"/>
                    <a:gd name="connsiteY41" fmla="*/ 28771 h 135276"/>
                    <a:gd name="connsiteX42" fmla="*/ 114557 w 135251"/>
                    <a:gd name="connsiteY42" fmla="*/ 33512 h 135276"/>
                    <a:gd name="connsiteX43" fmla="*/ 105828 w 135251"/>
                    <a:gd name="connsiteY43" fmla="*/ 23955 h 135276"/>
                    <a:gd name="connsiteX44" fmla="*/ 111171 w 135251"/>
                    <a:gd name="connsiteY44" fmla="*/ 15226 h 135276"/>
                    <a:gd name="connsiteX45" fmla="*/ 96422 w 135251"/>
                    <a:gd name="connsiteY45" fmla="*/ 6120 h 135276"/>
                    <a:gd name="connsiteX46" fmla="*/ 91280 w 135251"/>
                    <a:gd name="connsiteY46" fmla="*/ 14549 h 135276"/>
                    <a:gd name="connsiteX47" fmla="*/ 78939 w 135251"/>
                    <a:gd name="connsiteY47" fmla="*/ 10636 h 135276"/>
                    <a:gd name="connsiteX48" fmla="*/ 66522 w 135251"/>
                    <a:gd name="connsiteY48" fmla="*/ 109465 h 135276"/>
                    <a:gd name="connsiteX49" fmla="*/ 25736 w 135251"/>
                    <a:gd name="connsiteY49" fmla="*/ 66597 h 135276"/>
                    <a:gd name="connsiteX50" fmla="*/ 68604 w 135251"/>
                    <a:gd name="connsiteY50" fmla="*/ 25811 h 135276"/>
                    <a:gd name="connsiteX51" fmla="*/ 109390 w 135251"/>
                    <a:gd name="connsiteY51" fmla="*/ 68679 h 135276"/>
                    <a:gd name="connsiteX52" fmla="*/ 66522 w 135251"/>
                    <a:gd name="connsiteY52" fmla="*/ 109465 h 135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35251" h="135276">
                      <a:moveTo>
                        <a:pt x="79064" y="426"/>
                      </a:moveTo>
                      <a:lnTo>
                        <a:pt x="61706" y="0"/>
                      </a:lnTo>
                      <a:lnTo>
                        <a:pt x="61455" y="9883"/>
                      </a:lnTo>
                      <a:cubicBezTo>
                        <a:pt x="57183" y="10329"/>
                        <a:pt x="52977" y="11255"/>
                        <a:pt x="48913" y="12642"/>
                      </a:cubicBezTo>
                      <a:lnTo>
                        <a:pt x="44022" y="3687"/>
                      </a:lnTo>
                      <a:lnTo>
                        <a:pt x="28696" y="12015"/>
                      </a:lnTo>
                      <a:lnTo>
                        <a:pt x="33412" y="20669"/>
                      </a:lnTo>
                      <a:cubicBezTo>
                        <a:pt x="29917" y="23233"/>
                        <a:pt x="26712" y="26167"/>
                        <a:pt x="23855" y="29423"/>
                      </a:cubicBezTo>
                      <a:lnTo>
                        <a:pt x="15151" y="24080"/>
                      </a:lnTo>
                      <a:lnTo>
                        <a:pt x="6120" y="38905"/>
                      </a:lnTo>
                      <a:lnTo>
                        <a:pt x="14523" y="43922"/>
                      </a:lnTo>
                      <a:cubicBezTo>
                        <a:pt x="12775" y="47887"/>
                        <a:pt x="11471" y="52034"/>
                        <a:pt x="10635" y="56288"/>
                      </a:cubicBezTo>
                      <a:lnTo>
                        <a:pt x="426" y="56012"/>
                      </a:lnTo>
                      <a:lnTo>
                        <a:pt x="0" y="73395"/>
                      </a:lnTo>
                      <a:lnTo>
                        <a:pt x="9883" y="73646"/>
                      </a:lnTo>
                      <a:cubicBezTo>
                        <a:pt x="10329" y="77918"/>
                        <a:pt x="11255" y="82124"/>
                        <a:pt x="12642" y="86188"/>
                      </a:cubicBezTo>
                      <a:lnTo>
                        <a:pt x="3612" y="91280"/>
                      </a:lnTo>
                      <a:lnTo>
                        <a:pt x="11915" y="106556"/>
                      </a:lnTo>
                      <a:lnTo>
                        <a:pt x="20594" y="101840"/>
                      </a:lnTo>
                      <a:cubicBezTo>
                        <a:pt x="23142" y="105332"/>
                        <a:pt x="26070" y="108527"/>
                        <a:pt x="29323" y="111372"/>
                      </a:cubicBezTo>
                      <a:lnTo>
                        <a:pt x="24005" y="120101"/>
                      </a:lnTo>
                      <a:lnTo>
                        <a:pt x="38830" y="129156"/>
                      </a:lnTo>
                      <a:lnTo>
                        <a:pt x="43972" y="120753"/>
                      </a:lnTo>
                      <a:cubicBezTo>
                        <a:pt x="47930" y="122499"/>
                        <a:pt x="52069" y="123803"/>
                        <a:pt x="56313" y="124641"/>
                      </a:cubicBezTo>
                      <a:lnTo>
                        <a:pt x="56062" y="134850"/>
                      </a:lnTo>
                      <a:lnTo>
                        <a:pt x="73445" y="135277"/>
                      </a:lnTo>
                      <a:lnTo>
                        <a:pt x="73847" y="125343"/>
                      </a:lnTo>
                      <a:cubicBezTo>
                        <a:pt x="78118" y="124897"/>
                        <a:pt x="82325" y="123971"/>
                        <a:pt x="86388" y="122584"/>
                      </a:cubicBezTo>
                      <a:lnTo>
                        <a:pt x="91255" y="131539"/>
                      </a:lnTo>
                      <a:lnTo>
                        <a:pt x="106531" y="123236"/>
                      </a:lnTo>
                      <a:lnTo>
                        <a:pt x="101790" y="114557"/>
                      </a:lnTo>
                      <a:cubicBezTo>
                        <a:pt x="105289" y="112009"/>
                        <a:pt x="108495" y="109082"/>
                        <a:pt x="111347" y="105828"/>
                      </a:cubicBezTo>
                      <a:lnTo>
                        <a:pt x="120051" y="111146"/>
                      </a:lnTo>
                      <a:lnTo>
                        <a:pt x="129131" y="96322"/>
                      </a:lnTo>
                      <a:lnTo>
                        <a:pt x="120703" y="91179"/>
                      </a:lnTo>
                      <a:cubicBezTo>
                        <a:pt x="122464" y="87219"/>
                        <a:pt x="123768" y="83070"/>
                        <a:pt x="124591" y="78813"/>
                      </a:cubicBezTo>
                      <a:lnTo>
                        <a:pt x="134800" y="79089"/>
                      </a:lnTo>
                      <a:lnTo>
                        <a:pt x="135252" y="61706"/>
                      </a:lnTo>
                      <a:lnTo>
                        <a:pt x="125369" y="61455"/>
                      </a:lnTo>
                      <a:cubicBezTo>
                        <a:pt x="124910" y="57186"/>
                        <a:pt x="123984" y="52982"/>
                        <a:pt x="122609" y="48913"/>
                      </a:cubicBezTo>
                      <a:lnTo>
                        <a:pt x="131539" y="44047"/>
                      </a:lnTo>
                      <a:lnTo>
                        <a:pt x="123236" y="28771"/>
                      </a:lnTo>
                      <a:lnTo>
                        <a:pt x="114557" y="33512"/>
                      </a:lnTo>
                      <a:cubicBezTo>
                        <a:pt x="112024" y="30003"/>
                        <a:pt x="109094" y="26794"/>
                        <a:pt x="105828" y="23955"/>
                      </a:cubicBezTo>
                      <a:lnTo>
                        <a:pt x="111171" y="15226"/>
                      </a:lnTo>
                      <a:lnTo>
                        <a:pt x="96422" y="6120"/>
                      </a:lnTo>
                      <a:lnTo>
                        <a:pt x="91280" y="14549"/>
                      </a:lnTo>
                      <a:cubicBezTo>
                        <a:pt x="87329" y="12778"/>
                        <a:pt x="83188" y="11463"/>
                        <a:pt x="78939" y="10636"/>
                      </a:cubicBezTo>
                      <a:close/>
                      <a:moveTo>
                        <a:pt x="66522" y="109465"/>
                      </a:moveTo>
                      <a:cubicBezTo>
                        <a:pt x="43422" y="108891"/>
                        <a:pt x="25162" y="89697"/>
                        <a:pt x="25736" y="66597"/>
                      </a:cubicBezTo>
                      <a:cubicBezTo>
                        <a:pt x="26313" y="43498"/>
                        <a:pt x="45504" y="25237"/>
                        <a:pt x="68604" y="25811"/>
                      </a:cubicBezTo>
                      <a:cubicBezTo>
                        <a:pt x="91704" y="26388"/>
                        <a:pt x="109965" y="45580"/>
                        <a:pt x="109390" y="68679"/>
                      </a:cubicBezTo>
                      <a:cubicBezTo>
                        <a:pt x="108801" y="91774"/>
                        <a:pt x="89617" y="110027"/>
                        <a:pt x="66522" y="109465"/>
                      </a:cubicBezTo>
                      <a:close/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>
                  <a:extLst>
                    <a:ext uri="{FF2B5EF4-FFF2-40B4-BE49-F238E27FC236}">
                      <a16:creationId xmlns:a16="http://schemas.microsoft.com/office/drawing/2014/main" id="{C3B5EA93-5BD8-492E-92A6-7AA18DA15E96}"/>
                    </a:ext>
                  </a:extLst>
                </p:cNvPr>
                <p:cNvSpPr/>
                <p:nvPr/>
              </p:nvSpPr>
              <p:spPr>
                <a:xfrm>
                  <a:off x="10825979" y="2764545"/>
                  <a:ext cx="135326" cy="135276"/>
                </a:xfrm>
                <a:custGeom>
                  <a:avLst/>
                  <a:gdLst>
                    <a:gd name="connsiteX0" fmla="*/ 79164 w 135326"/>
                    <a:gd name="connsiteY0" fmla="*/ 426 h 135276"/>
                    <a:gd name="connsiteX1" fmla="*/ 61806 w 135326"/>
                    <a:gd name="connsiteY1" fmla="*/ 0 h 135276"/>
                    <a:gd name="connsiteX2" fmla="*/ 61555 w 135326"/>
                    <a:gd name="connsiteY2" fmla="*/ 9858 h 135276"/>
                    <a:gd name="connsiteX3" fmla="*/ 49014 w 135326"/>
                    <a:gd name="connsiteY3" fmla="*/ 12642 h 135276"/>
                    <a:gd name="connsiteX4" fmla="*/ 43997 w 135326"/>
                    <a:gd name="connsiteY4" fmla="*/ 3687 h 135276"/>
                    <a:gd name="connsiteX5" fmla="*/ 28746 w 135326"/>
                    <a:gd name="connsiteY5" fmla="*/ 11990 h 135276"/>
                    <a:gd name="connsiteX6" fmla="*/ 33462 w 135326"/>
                    <a:gd name="connsiteY6" fmla="*/ 20669 h 135276"/>
                    <a:gd name="connsiteX7" fmla="*/ 23905 w 135326"/>
                    <a:gd name="connsiteY7" fmla="*/ 29398 h 135276"/>
                    <a:gd name="connsiteX8" fmla="*/ 15176 w 135326"/>
                    <a:gd name="connsiteY8" fmla="*/ 24080 h 135276"/>
                    <a:gd name="connsiteX9" fmla="*/ 6120 w 135326"/>
                    <a:gd name="connsiteY9" fmla="*/ 38905 h 135276"/>
                    <a:gd name="connsiteX10" fmla="*/ 14523 w 135326"/>
                    <a:gd name="connsiteY10" fmla="*/ 44047 h 135276"/>
                    <a:gd name="connsiteX11" fmla="*/ 10635 w 135326"/>
                    <a:gd name="connsiteY11" fmla="*/ 56388 h 135276"/>
                    <a:gd name="connsiteX12" fmla="*/ 426 w 135326"/>
                    <a:gd name="connsiteY12" fmla="*/ 56137 h 135276"/>
                    <a:gd name="connsiteX13" fmla="*/ 0 w 135326"/>
                    <a:gd name="connsiteY13" fmla="*/ 73520 h 135276"/>
                    <a:gd name="connsiteX14" fmla="*/ 9858 w 135326"/>
                    <a:gd name="connsiteY14" fmla="*/ 73746 h 135276"/>
                    <a:gd name="connsiteX15" fmla="*/ 12642 w 135326"/>
                    <a:gd name="connsiteY15" fmla="*/ 86413 h 135276"/>
                    <a:gd name="connsiteX16" fmla="*/ 3687 w 135326"/>
                    <a:gd name="connsiteY16" fmla="*/ 91280 h 135276"/>
                    <a:gd name="connsiteX17" fmla="*/ 11990 w 135326"/>
                    <a:gd name="connsiteY17" fmla="*/ 106531 h 135276"/>
                    <a:gd name="connsiteX18" fmla="*/ 20669 w 135326"/>
                    <a:gd name="connsiteY18" fmla="*/ 101815 h 135276"/>
                    <a:gd name="connsiteX19" fmla="*/ 29398 w 135326"/>
                    <a:gd name="connsiteY19" fmla="*/ 111372 h 135276"/>
                    <a:gd name="connsiteX20" fmla="*/ 24080 w 135326"/>
                    <a:gd name="connsiteY20" fmla="*/ 120076 h 135276"/>
                    <a:gd name="connsiteX21" fmla="*/ 38905 w 135326"/>
                    <a:gd name="connsiteY21" fmla="*/ 129156 h 135276"/>
                    <a:gd name="connsiteX22" fmla="*/ 43922 w 135326"/>
                    <a:gd name="connsiteY22" fmla="*/ 120728 h 135276"/>
                    <a:gd name="connsiteX23" fmla="*/ 56263 w 135326"/>
                    <a:gd name="connsiteY23" fmla="*/ 124616 h 135276"/>
                    <a:gd name="connsiteX24" fmla="*/ 56012 w 135326"/>
                    <a:gd name="connsiteY24" fmla="*/ 134825 h 135276"/>
                    <a:gd name="connsiteX25" fmla="*/ 73395 w 135326"/>
                    <a:gd name="connsiteY25" fmla="*/ 135277 h 135276"/>
                    <a:gd name="connsiteX26" fmla="*/ 73646 w 135326"/>
                    <a:gd name="connsiteY26" fmla="*/ 125394 h 135276"/>
                    <a:gd name="connsiteX27" fmla="*/ 86188 w 135326"/>
                    <a:gd name="connsiteY27" fmla="*/ 122609 h 135276"/>
                    <a:gd name="connsiteX28" fmla="*/ 91054 w 135326"/>
                    <a:gd name="connsiteY28" fmla="*/ 131564 h 135276"/>
                    <a:gd name="connsiteX29" fmla="*/ 106305 w 135326"/>
                    <a:gd name="connsiteY29" fmla="*/ 123262 h 135276"/>
                    <a:gd name="connsiteX30" fmla="*/ 101865 w 135326"/>
                    <a:gd name="connsiteY30" fmla="*/ 114708 h 135276"/>
                    <a:gd name="connsiteX31" fmla="*/ 111422 w 135326"/>
                    <a:gd name="connsiteY31" fmla="*/ 105979 h 135276"/>
                    <a:gd name="connsiteX32" fmla="*/ 120126 w 135326"/>
                    <a:gd name="connsiteY32" fmla="*/ 111297 h 135276"/>
                    <a:gd name="connsiteX33" fmla="*/ 129206 w 135326"/>
                    <a:gd name="connsiteY33" fmla="*/ 96472 h 135276"/>
                    <a:gd name="connsiteX34" fmla="*/ 120778 w 135326"/>
                    <a:gd name="connsiteY34" fmla="*/ 91330 h 135276"/>
                    <a:gd name="connsiteX35" fmla="*/ 124666 w 135326"/>
                    <a:gd name="connsiteY35" fmla="*/ 78989 h 135276"/>
                    <a:gd name="connsiteX36" fmla="*/ 134875 w 135326"/>
                    <a:gd name="connsiteY36" fmla="*/ 79240 h 135276"/>
                    <a:gd name="connsiteX37" fmla="*/ 135327 w 135326"/>
                    <a:gd name="connsiteY37" fmla="*/ 61882 h 135276"/>
                    <a:gd name="connsiteX38" fmla="*/ 125444 w 135326"/>
                    <a:gd name="connsiteY38" fmla="*/ 61631 h 135276"/>
                    <a:gd name="connsiteX39" fmla="*/ 122659 w 135326"/>
                    <a:gd name="connsiteY39" fmla="*/ 49089 h 135276"/>
                    <a:gd name="connsiteX40" fmla="*/ 131614 w 135326"/>
                    <a:gd name="connsiteY40" fmla="*/ 44198 h 135276"/>
                    <a:gd name="connsiteX41" fmla="*/ 123312 w 135326"/>
                    <a:gd name="connsiteY41" fmla="*/ 28947 h 135276"/>
                    <a:gd name="connsiteX42" fmla="*/ 114633 w 135326"/>
                    <a:gd name="connsiteY42" fmla="*/ 33662 h 135276"/>
                    <a:gd name="connsiteX43" fmla="*/ 105904 w 135326"/>
                    <a:gd name="connsiteY43" fmla="*/ 24105 h 135276"/>
                    <a:gd name="connsiteX44" fmla="*/ 111221 w 135326"/>
                    <a:gd name="connsiteY44" fmla="*/ 15401 h 135276"/>
                    <a:gd name="connsiteX45" fmla="*/ 96397 w 135326"/>
                    <a:gd name="connsiteY45" fmla="*/ 6346 h 135276"/>
                    <a:gd name="connsiteX46" fmla="*/ 91380 w 135326"/>
                    <a:gd name="connsiteY46" fmla="*/ 14749 h 135276"/>
                    <a:gd name="connsiteX47" fmla="*/ 79039 w 135326"/>
                    <a:gd name="connsiteY47" fmla="*/ 10861 h 135276"/>
                    <a:gd name="connsiteX48" fmla="*/ 66622 w 135326"/>
                    <a:gd name="connsiteY48" fmla="*/ 109440 h 135276"/>
                    <a:gd name="connsiteX49" fmla="*/ 25839 w 135326"/>
                    <a:gd name="connsiteY49" fmla="*/ 66572 h 135276"/>
                    <a:gd name="connsiteX50" fmla="*/ 68707 w 135326"/>
                    <a:gd name="connsiteY50" fmla="*/ 25786 h 135276"/>
                    <a:gd name="connsiteX51" fmla="*/ 109490 w 135326"/>
                    <a:gd name="connsiteY51" fmla="*/ 68657 h 135276"/>
                    <a:gd name="connsiteX52" fmla="*/ 109490 w 135326"/>
                    <a:gd name="connsiteY52" fmla="*/ 68679 h 135276"/>
                    <a:gd name="connsiteX53" fmla="*/ 66622 w 135326"/>
                    <a:gd name="connsiteY53" fmla="*/ 109440 h 135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35326" h="135276">
                      <a:moveTo>
                        <a:pt x="79164" y="426"/>
                      </a:moveTo>
                      <a:lnTo>
                        <a:pt x="61806" y="0"/>
                      </a:lnTo>
                      <a:lnTo>
                        <a:pt x="61555" y="9858"/>
                      </a:lnTo>
                      <a:cubicBezTo>
                        <a:pt x="57286" y="10322"/>
                        <a:pt x="53080" y="11258"/>
                        <a:pt x="49014" y="12642"/>
                      </a:cubicBezTo>
                      <a:lnTo>
                        <a:pt x="43997" y="3687"/>
                      </a:lnTo>
                      <a:lnTo>
                        <a:pt x="28746" y="11990"/>
                      </a:lnTo>
                      <a:lnTo>
                        <a:pt x="33462" y="20669"/>
                      </a:lnTo>
                      <a:cubicBezTo>
                        <a:pt x="29967" y="23223"/>
                        <a:pt x="26764" y="26150"/>
                        <a:pt x="23905" y="29398"/>
                      </a:cubicBezTo>
                      <a:lnTo>
                        <a:pt x="15176" y="24080"/>
                      </a:lnTo>
                      <a:lnTo>
                        <a:pt x="6120" y="38905"/>
                      </a:lnTo>
                      <a:lnTo>
                        <a:pt x="14523" y="44047"/>
                      </a:lnTo>
                      <a:cubicBezTo>
                        <a:pt x="12775" y="48005"/>
                        <a:pt x="11471" y="52144"/>
                        <a:pt x="10635" y="56388"/>
                      </a:cubicBezTo>
                      <a:lnTo>
                        <a:pt x="426" y="56137"/>
                      </a:lnTo>
                      <a:lnTo>
                        <a:pt x="0" y="73520"/>
                      </a:lnTo>
                      <a:lnTo>
                        <a:pt x="9858" y="73746"/>
                      </a:lnTo>
                      <a:cubicBezTo>
                        <a:pt x="10317" y="78058"/>
                        <a:pt x="11250" y="82307"/>
                        <a:pt x="12642" y="86413"/>
                      </a:cubicBezTo>
                      <a:lnTo>
                        <a:pt x="3687" y="91280"/>
                      </a:lnTo>
                      <a:lnTo>
                        <a:pt x="11990" y="106531"/>
                      </a:lnTo>
                      <a:lnTo>
                        <a:pt x="20669" y="101815"/>
                      </a:lnTo>
                      <a:cubicBezTo>
                        <a:pt x="23215" y="105314"/>
                        <a:pt x="26142" y="108520"/>
                        <a:pt x="29398" y="111372"/>
                      </a:cubicBezTo>
                      <a:lnTo>
                        <a:pt x="24080" y="120076"/>
                      </a:lnTo>
                      <a:lnTo>
                        <a:pt x="38905" y="129156"/>
                      </a:lnTo>
                      <a:lnTo>
                        <a:pt x="43922" y="120728"/>
                      </a:lnTo>
                      <a:cubicBezTo>
                        <a:pt x="47875" y="122489"/>
                        <a:pt x="52016" y="123793"/>
                        <a:pt x="56263" y="124616"/>
                      </a:cubicBezTo>
                      <a:lnTo>
                        <a:pt x="56012" y="134825"/>
                      </a:lnTo>
                      <a:lnTo>
                        <a:pt x="73395" y="135277"/>
                      </a:lnTo>
                      <a:lnTo>
                        <a:pt x="73646" y="125394"/>
                      </a:lnTo>
                      <a:cubicBezTo>
                        <a:pt x="77918" y="124937"/>
                        <a:pt x="82124" y="124004"/>
                        <a:pt x="86188" y="122609"/>
                      </a:cubicBezTo>
                      <a:lnTo>
                        <a:pt x="91054" y="131564"/>
                      </a:lnTo>
                      <a:lnTo>
                        <a:pt x="106305" y="123262"/>
                      </a:lnTo>
                      <a:lnTo>
                        <a:pt x="101865" y="114708"/>
                      </a:lnTo>
                      <a:cubicBezTo>
                        <a:pt x="105364" y="112162"/>
                        <a:pt x="108570" y="109232"/>
                        <a:pt x="111422" y="105979"/>
                      </a:cubicBezTo>
                      <a:lnTo>
                        <a:pt x="120126" y="111297"/>
                      </a:lnTo>
                      <a:lnTo>
                        <a:pt x="129206" y="96472"/>
                      </a:lnTo>
                      <a:lnTo>
                        <a:pt x="120778" y="91330"/>
                      </a:lnTo>
                      <a:cubicBezTo>
                        <a:pt x="122542" y="87379"/>
                        <a:pt x="123846" y="83238"/>
                        <a:pt x="124666" y="78989"/>
                      </a:cubicBezTo>
                      <a:lnTo>
                        <a:pt x="134875" y="79240"/>
                      </a:lnTo>
                      <a:lnTo>
                        <a:pt x="135327" y="61882"/>
                      </a:lnTo>
                      <a:lnTo>
                        <a:pt x="125444" y="61631"/>
                      </a:lnTo>
                      <a:cubicBezTo>
                        <a:pt x="124992" y="57359"/>
                        <a:pt x="124059" y="53150"/>
                        <a:pt x="122659" y="49089"/>
                      </a:cubicBezTo>
                      <a:lnTo>
                        <a:pt x="131614" y="44198"/>
                      </a:lnTo>
                      <a:lnTo>
                        <a:pt x="123312" y="28947"/>
                      </a:lnTo>
                      <a:lnTo>
                        <a:pt x="114633" y="33662"/>
                      </a:lnTo>
                      <a:cubicBezTo>
                        <a:pt x="112087" y="30163"/>
                        <a:pt x="109159" y="26957"/>
                        <a:pt x="105904" y="24105"/>
                      </a:cubicBezTo>
                      <a:lnTo>
                        <a:pt x="111221" y="15401"/>
                      </a:lnTo>
                      <a:lnTo>
                        <a:pt x="96397" y="6346"/>
                      </a:lnTo>
                      <a:lnTo>
                        <a:pt x="91380" y="14749"/>
                      </a:lnTo>
                      <a:cubicBezTo>
                        <a:pt x="87424" y="12996"/>
                        <a:pt x="83286" y="11692"/>
                        <a:pt x="79039" y="10861"/>
                      </a:cubicBezTo>
                      <a:close/>
                      <a:moveTo>
                        <a:pt x="66622" y="109440"/>
                      </a:moveTo>
                      <a:cubicBezTo>
                        <a:pt x="43523" y="108866"/>
                        <a:pt x="25262" y="89672"/>
                        <a:pt x="25839" y="66572"/>
                      </a:cubicBezTo>
                      <a:cubicBezTo>
                        <a:pt x="26413" y="43470"/>
                        <a:pt x="45607" y="25212"/>
                        <a:pt x="68707" y="25786"/>
                      </a:cubicBezTo>
                      <a:cubicBezTo>
                        <a:pt x="91806" y="26363"/>
                        <a:pt x="110067" y="45555"/>
                        <a:pt x="109490" y="68657"/>
                      </a:cubicBezTo>
                      <a:cubicBezTo>
                        <a:pt x="109490" y="68664"/>
                        <a:pt x="109490" y="68672"/>
                        <a:pt x="109490" y="68679"/>
                      </a:cubicBezTo>
                      <a:cubicBezTo>
                        <a:pt x="108901" y="91769"/>
                        <a:pt x="89715" y="110015"/>
                        <a:pt x="66622" y="109440"/>
                      </a:cubicBezTo>
                      <a:close/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8" name="任意多边形: 形状 197">
                  <a:extLst>
                    <a:ext uri="{FF2B5EF4-FFF2-40B4-BE49-F238E27FC236}">
                      <a16:creationId xmlns:a16="http://schemas.microsoft.com/office/drawing/2014/main" id="{5C44B5C7-2D32-4C55-AB7F-34626F091E7B}"/>
                    </a:ext>
                  </a:extLst>
                </p:cNvPr>
                <p:cNvSpPr/>
                <p:nvPr/>
              </p:nvSpPr>
              <p:spPr>
                <a:xfrm>
                  <a:off x="9924619" y="2525949"/>
                  <a:ext cx="135025" cy="135075"/>
                </a:xfrm>
                <a:custGeom>
                  <a:avLst/>
                  <a:gdLst>
                    <a:gd name="connsiteX0" fmla="*/ 135026 w 135025"/>
                    <a:gd name="connsiteY0" fmla="*/ 77383 h 135075"/>
                    <a:gd name="connsiteX1" fmla="*/ 135026 w 135025"/>
                    <a:gd name="connsiteY1" fmla="*/ 59825 h 135075"/>
                    <a:gd name="connsiteX2" fmla="*/ 125143 w 135025"/>
                    <a:gd name="connsiteY2" fmla="*/ 59825 h 135075"/>
                    <a:gd name="connsiteX3" fmla="*/ 122058 w 135025"/>
                    <a:gd name="connsiteY3" fmla="*/ 47283 h 135075"/>
                    <a:gd name="connsiteX4" fmla="*/ 130887 w 135025"/>
                    <a:gd name="connsiteY4" fmla="*/ 42266 h 135075"/>
                    <a:gd name="connsiteX5" fmla="*/ 122183 w 135025"/>
                    <a:gd name="connsiteY5" fmla="*/ 27216 h 135075"/>
                    <a:gd name="connsiteX6" fmla="*/ 113629 w 135025"/>
                    <a:gd name="connsiteY6" fmla="*/ 32233 h 135075"/>
                    <a:gd name="connsiteX7" fmla="*/ 104675 w 135025"/>
                    <a:gd name="connsiteY7" fmla="*/ 22901 h 135075"/>
                    <a:gd name="connsiteX8" fmla="*/ 109691 w 135025"/>
                    <a:gd name="connsiteY8" fmla="*/ 14072 h 135075"/>
                    <a:gd name="connsiteX9" fmla="*/ 94641 w 135025"/>
                    <a:gd name="connsiteY9" fmla="*/ 5368 h 135075"/>
                    <a:gd name="connsiteX10" fmla="*/ 89624 w 135025"/>
                    <a:gd name="connsiteY10" fmla="*/ 13921 h 135075"/>
                    <a:gd name="connsiteX11" fmla="*/ 77082 w 135025"/>
                    <a:gd name="connsiteY11" fmla="*/ 10334 h 135075"/>
                    <a:gd name="connsiteX12" fmla="*/ 77082 w 135025"/>
                    <a:gd name="connsiteY12" fmla="*/ 0 h 135075"/>
                    <a:gd name="connsiteX13" fmla="*/ 59699 w 135025"/>
                    <a:gd name="connsiteY13" fmla="*/ 0 h 135075"/>
                    <a:gd name="connsiteX14" fmla="*/ 59699 w 135025"/>
                    <a:gd name="connsiteY14" fmla="*/ 9883 h 135075"/>
                    <a:gd name="connsiteX15" fmla="*/ 47157 w 135025"/>
                    <a:gd name="connsiteY15" fmla="*/ 12968 h 135075"/>
                    <a:gd name="connsiteX16" fmla="*/ 42141 w 135025"/>
                    <a:gd name="connsiteY16" fmla="*/ 4139 h 135075"/>
                    <a:gd name="connsiteX17" fmla="*/ 27090 w 135025"/>
                    <a:gd name="connsiteY17" fmla="*/ 12843 h 135075"/>
                    <a:gd name="connsiteX18" fmla="*/ 32107 w 135025"/>
                    <a:gd name="connsiteY18" fmla="*/ 21396 h 135075"/>
                    <a:gd name="connsiteX19" fmla="*/ 22776 w 135025"/>
                    <a:gd name="connsiteY19" fmla="*/ 30351 h 135075"/>
                    <a:gd name="connsiteX20" fmla="*/ 13947 w 135025"/>
                    <a:gd name="connsiteY20" fmla="*/ 25335 h 135075"/>
                    <a:gd name="connsiteX21" fmla="*/ 5268 w 135025"/>
                    <a:gd name="connsiteY21" fmla="*/ 40385 h 135075"/>
                    <a:gd name="connsiteX22" fmla="*/ 13796 w 135025"/>
                    <a:gd name="connsiteY22" fmla="*/ 45402 h 135075"/>
                    <a:gd name="connsiteX23" fmla="*/ 10209 w 135025"/>
                    <a:gd name="connsiteY23" fmla="*/ 57943 h 135075"/>
                    <a:gd name="connsiteX24" fmla="*/ 0 w 135025"/>
                    <a:gd name="connsiteY24" fmla="*/ 57943 h 135075"/>
                    <a:gd name="connsiteX25" fmla="*/ 0 w 135025"/>
                    <a:gd name="connsiteY25" fmla="*/ 75326 h 135075"/>
                    <a:gd name="connsiteX26" fmla="*/ 9883 w 135025"/>
                    <a:gd name="connsiteY26" fmla="*/ 75326 h 135075"/>
                    <a:gd name="connsiteX27" fmla="*/ 12968 w 135025"/>
                    <a:gd name="connsiteY27" fmla="*/ 87868 h 135075"/>
                    <a:gd name="connsiteX28" fmla="*/ 4139 w 135025"/>
                    <a:gd name="connsiteY28" fmla="*/ 92885 h 135075"/>
                    <a:gd name="connsiteX29" fmla="*/ 12843 w 135025"/>
                    <a:gd name="connsiteY29" fmla="*/ 107935 h 135075"/>
                    <a:gd name="connsiteX30" fmla="*/ 21397 w 135025"/>
                    <a:gd name="connsiteY30" fmla="*/ 102919 h 135075"/>
                    <a:gd name="connsiteX31" fmla="*/ 30351 w 135025"/>
                    <a:gd name="connsiteY31" fmla="*/ 112250 h 135075"/>
                    <a:gd name="connsiteX32" fmla="*/ 25335 w 135025"/>
                    <a:gd name="connsiteY32" fmla="*/ 121079 h 135075"/>
                    <a:gd name="connsiteX33" fmla="*/ 40385 w 135025"/>
                    <a:gd name="connsiteY33" fmla="*/ 129758 h 135075"/>
                    <a:gd name="connsiteX34" fmla="*/ 45402 w 135025"/>
                    <a:gd name="connsiteY34" fmla="*/ 121230 h 135075"/>
                    <a:gd name="connsiteX35" fmla="*/ 57943 w 135025"/>
                    <a:gd name="connsiteY35" fmla="*/ 124817 h 135075"/>
                    <a:gd name="connsiteX36" fmla="*/ 57943 w 135025"/>
                    <a:gd name="connsiteY36" fmla="*/ 135076 h 135075"/>
                    <a:gd name="connsiteX37" fmla="*/ 75327 w 135025"/>
                    <a:gd name="connsiteY37" fmla="*/ 135076 h 135075"/>
                    <a:gd name="connsiteX38" fmla="*/ 75327 w 135025"/>
                    <a:gd name="connsiteY38" fmla="*/ 125042 h 135075"/>
                    <a:gd name="connsiteX39" fmla="*/ 87868 w 135025"/>
                    <a:gd name="connsiteY39" fmla="*/ 121957 h 135075"/>
                    <a:gd name="connsiteX40" fmla="*/ 92885 w 135025"/>
                    <a:gd name="connsiteY40" fmla="*/ 130787 h 135075"/>
                    <a:gd name="connsiteX41" fmla="*/ 107935 w 135025"/>
                    <a:gd name="connsiteY41" fmla="*/ 122083 h 135075"/>
                    <a:gd name="connsiteX42" fmla="*/ 102919 w 135025"/>
                    <a:gd name="connsiteY42" fmla="*/ 113529 h 135075"/>
                    <a:gd name="connsiteX43" fmla="*/ 112250 w 135025"/>
                    <a:gd name="connsiteY43" fmla="*/ 104574 h 135075"/>
                    <a:gd name="connsiteX44" fmla="*/ 121079 w 135025"/>
                    <a:gd name="connsiteY44" fmla="*/ 109591 h 135075"/>
                    <a:gd name="connsiteX45" fmla="*/ 129783 w 135025"/>
                    <a:gd name="connsiteY45" fmla="*/ 94541 h 135075"/>
                    <a:gd name="connsiteX46" fmla="*/ 121230 w 135025"/>
                    <a:gd name="connsiteY46" fmla="*/ 89524 h 135075"/>
                    <a:gd name="connsiteX47" fmla="*/ 124817 w 135025"/>
                    <a:gd name="connsiteY47" fmla="*/ 76982 h 135075"/>
                    <a:gd name="connsiteX48" fmla="*/ 25711 w 135025"/>
                    <a:gd name="connsiteY48" fmla="*/ 67576 h 135075"/>
                    <a:gd name="connsiteX49" fmla="*/ 67551 w 135025"/>
                    <a:gd name="connsiteY49" fmla="*/ 25736 h 135075"/>
                    <a:gd name="connsiteX50" fmla="*/ 109390 w 135025"/>
                    <a:gd name="connsiteY50" fmla="*/ 67576 h 135075"/>
                    <a:gd name="connsiteX51" fmla="*/ 67551 w 135025"/>
                    <a:gd name="connsiteY51" fmla="*/ 109415 h 135075"/>
                    <a:gd name="connsiteX52" fmla="*/ 25711 w 135025"/>
                    <a:gd name="connsiteY52" fmla="*/ 67576 h 135075"/>
                    <a:gd name="connsiteX53" fmla="*/ 25711 w 135025"/>
                    <a:gd name="connsiteY53" fmla="*/ 67475 h 135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35025" h="135075">
                      <a:moveTo>
                        <a:pt x="135026" y="77383"/>
                      </a:moveTo>
                      <a:lnTo>
                        <a:pt x="135026" y="59825"/>
                      </a:lnTo>
                      <a:lnTo>
                        <a:pt x="125143" y="59825"/>
                      </a:lnTo>
                      <a:cubicBezTo>
                        <a:pt x="124586" y="55543"/>
                        <a:pt x="123550" y="51336"/>
                        <a:pt x="122058" y="47283"/>
                      </a:cubicBezTo>
                      <a:lnTo>
                        <a:pt x="130887" y="42266"/>
                      </a:lnTo>
                      <a:lnTo>
                        <a:pt x="122183" y="27216"/>
                      </a:lnTo>
                      <a:lnTo>
                        <a:pt x="113629" y="32233"/>
                      </a:lnTo>
                      <a:cubicBezTo>
                        <a:pt x="110993" y="28806"/>
                        <a:pt x="107991" y="25678"/>
                        <a:pt x="104675" y="22901"/>
                      </a:cubicBezTo>
                      <a:lnTo>
                        <a:pt x="109691" y="14072"/>
                      </a:lnTo>
                      <a:lnTo>
                        <a:pt x="94641" y="5368"/>
                      </a:lnTo>
                      <a:lnTo>
                        <a:pt x="89624" y="13921"/>
                      </a:lnTo>
                      <a:cubicBezTo>
                        <a:pt x="85588" y="12271"/>
                        <a:pt x="81382" y="11067"/>
                        <a:pt x="77082" y="10334"/>
                      </a:cubicBezTo>
                      <a:lnTo>
                        <a:pt x="77082" y="0"/>
                      </a:lnTo>
                      <a:lnTo>
                        <a:pt x="59699" y="0"/>
                      </a:lnTo>
                      <a:lnTo>
                        <a:pt x="59699" y="9883"/>
                      </a:lnTo>
                      <a:cubicBezTo>
                        <a:pt x="55418" y="10440"/>
                        <a:pt x="51211" y="11476"/>
                        <a:pt x="47157" y="12968"/>
                      </a:cubicBezTo>
                      <a:lnTo>
                        <a:pt x="42141" y="4139"/>
                      </a:lnTo>
                      <a:lnTo>
                        <a:pt x="27090" y="12843"/>
                      </a:lnTo>
                      <a:lnTo>
                        <a:pt x="32107" y="21396"/>
                      </a:lnTo>
                      <a:cubicBezTo>
                        <a:pt x="28686" y="24040"/>
                        <a:pt x="25558" y="27043"/>
                        <a:pt x="22776" y="30351"/>
                      </a:cubicBezTo>
                      <a:lnTo>
                        <a:pt x="13947" y="25335"/>
                      </a:lnTo>
                      <a:lnTo>
                        <a:pt x="5268" y="40385"/>
                      </a:lnTo>
                      <a:lnTo>
                        <a:pt x="13796" y="45402"/>
                      </a:lnTo>
                      <a:cubicBezTo>
                        <a:pt x="12146" y="49438"/>
                        <a:pt x="10942" y="53644"/>
                        <a:pt x="10209" y="57943"/>
                      </a:cubicBezTo>
                      <a:lnTo>
                        <a:pt x="0" y="57943"/>
                      </a:lnTo>
                      <a:lnTo>
                        <a:pt x="0" y="75326"/>
                      </a:lnTo>
                      <a:lnTo>
                        <a:pt x="9883" y="75326"/>
                      </a:lnTo>
                      <a:cubicBezTo>
                        <a:pt x="10440" y="79608"/>
                        <a:pt x="11476" y="83815"/>
                        <a:pt x="12968" y="87868"/>
                      </a:cubicBezTo>
                      <a:lnTo>
                        <a:pt x="4139" y="92885"/>
                      </a:lnTo>
                      <a:lnTo>
                        <a:pt x="12843" y="107935"/>
                      </a:lnTo>
                      <a:lnTo>
                        <a:pt x="21397" y="102919"/>
                      </a:lnTo>
                      <a:cubicBezTo>
                        <a:pt x="24040" y="106340"/>
                        <a:pt x="27043" y="109468"/>
                        <a:pt x="30351" y="112250"/>
                      </a:cubicBezTo>
                      <a:lnTo>
                        <a:pt x="25335" y="121079"/>
                      </a:lnTo>
                      <a:lnTo>
                        <a:pt x="40385" y="129758"/>
                      </a:lnTo>
                      <a:lnTo>
                        <a:pt x="45402" y="121230"/>
                      </a:lnTo>
                      <a:cubicBezTo>
                        <a:pt x="49438" y="122880"/>
                        <a:pt x="53644" y="124084"/>
                        <a:pt x="57943" y="124817"/>
                      </a:cubicBezTo>
                      <a:lnTo>
                        <a:pt x="57943" y="135076"/>
                      </a:lnTo>
                      <a:lnTo>
                        <a:pt x="75327" y="135076"/>
                      </a:lnTo>
                      <a:lnTo>
                        <a:pt x="75327" y="125042"/>
                      </a:lnTo>
                      <a:cubicBezTo>
                        <a:pt x="79608" y="124486"/>
                        <a:pt x="83815" y="123450"/>
                        <a:pt x="87868" y="121957"/>
                      </a:cubicBezTo>
                      <a:lnTo>
                        <a:pt x="92885" y="130787"/>
                      </a:lnTo>
                      <a:lnTo>
                        <a:pt x="107935" y="122083"/>
                      </a:lnTo>
                      <a:lnTo>
                        <a:pt x="102919" y="113529"/>
                      </a:lnTo>
                      <a:cubicBezTo>
                        <a:pt x="106345" y="110893"/>
                        <a:pt x="109473" y="107890"/>
                        <a:pt x="112250" y="104574"/>
                      </a:cubicBezTo>
                      <a:lnTo>
                        <a:pt x="121079" y="109591"/>
                      </a:lnTo>
                      <a:lnTo>
                        <a:pt x="129783" y="94541"/>
                      </a:lnTo>
                      <a:lnTo>
                        <a:pt x="121230" y="89524"/>
                      </a:lnTo>
                      <a:cubicBezTo>
                        <a:pt x="122880" y="85488"/>
                        <a:pt x="124084" y="81281"/>
                        <a:pt x="124817" y="76982"/>
                      </a:cubicBezTo>
                      <a:close/>
                      <a:moveTo>
                        <a:pt x="25711" y="67576"/>
                      </a:moveTo>
                      <a:cubicBezTo>
                        <a:pt x="25711" y="44468"/>
                        <a:pt x="44443" y="25736"/>
                        <a:pt x="67551" y="25736"/>
                      </a:cubicBezTo>
                      <a:cubicBezTo>
                        <a:pt x="90658" y="25736"/>
                        <a:pt x="109390" y="44468"/>
                        <a:pt x="109390" y="67576"/>
                      </a:cubicBezTo>
                      <a:cubicBezTo>
                        <a:pt x="109390" y="90683"/>
                        <a:pt x="90658" y="109415"/>
                        <a:pt x="67551" y="109415"/>
                      </a:cubicBezTo>
                      <a:cubicBezTo>
                        <a:pt x="44443" y="109415"/>
                        <a:pt x="25711" y="90683"/>
                        <a:pt x="25711" y="67576"/>
                      </a:cubicBezTo>
                      <a:cubicBezTo>
                        <a:pt x="25711" y="67543"/>
                        <a:pt x="25711" y="67508"/>
                        <a:pt x="25711" y="67475"/>
                      </a:cubicBezTo>
                      <a:close/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9" name="任意多边形: 形状 198">
                  <a:extLst>
                    <a:ext uri="{FF2B5EF4-FFF2-40B4-BE49-F238E27FC236}">
                      <a16:creationId xmlns:a16="http://schemas.microsoft.com/office/drawing/2014/main" id="{907E91DE-6C58-4E1E-8714-744D63345567}"/>
                    </a:ext>
                  </a:extLst>
                </p:cNvPr>
                <p:cNvSpPr/>
                <p:nvPr/>
              </p:nvSpPr>
              <p:spPr>
                <a:xfrm>
                  <a:off x="10053274" y="2473624"/>
                  <a:ext cx="134925" cy="134925"/>
                </a:xfrm>
                <a:custGeom>
                  <a:avLst/>
                  <a:gdLst>
                    <a:gd name="connsiteX0" fmla="*/ 134926 w 134925"/>
                    <a:gd name="connsiteY0" fmla="*/ 77258 h 134925"/>
                    <a:gd name="connsiteX1" fmla="*/ 134926 w 134925"/>
                    <a:gd name="connsiteY1" fmla="*/ 59875 h 134925"/>
                    <a:gd name="connsiteX2" fmla="*/ 125068 w 134925"/>
                    <a:gd name="connsiteY2" fmla="*/ 59875 h 134925"/>
                    <a:gd name="connsiteX3" fmla="*/ 121982 w 134925"/>
                    <a:gd name="connsiteY3" fmla="*/ 47333 h 134925"/>
                    <a:gd name="connsiteX4" fmla="*/ 130787 w 134925"/>
                    <a:gd name="connsiteY4" fmla="*/ 42316 h 134925"/>
                    <a:gd name="connsiteX5" fmla="*/ 122108 w 134925"/>
                    <a:gd name="connsiteY5" fmla="*/ 27266 h 134925"/>
                    <a:gd name="connsiteX6" fmla="*/ 113554 w 134925"/>
                    <a:gd name="connsiteY6" fmla="*/ 32283 h 134925"/>
                    <a:gd name="connsiteX7" fmla="*/ 104574 w 134925"/>
                    <a:gd name="connsiteY7" fmla="*/ 22952 h 134925"/>
                    <a:gd name="connsiteX8" fmla="*/ 109591 w 134925"/>
                    <a:gd name="connsiteY8" fmla="*/ 14097 h 134925"/>
                    <a:gd name="connsiteX9" fmla="*/ 94541 w 134925"/>
                    <a:gd name="connsiteY9" fmla="*/ 5418 h 134925"/>
                    <a:gd name="connsiteX10" fmla="*/ 89524 w 134925"/>
                    <a:gd name="connsiteY10" fmla="*/ 13947 h 134925"/>
                    <a:gd name="connsiteX11" fmla="*/ 76982 w 134925"/>
                    <a:gd name="connsiteY11" fmla="*/ 10385 h 134925"/>
                    <a:gd name="connsiteX12" fmla="*/ 76982 w 134925"/>
                    <a:gd name="connsiteY12" fmla="*/ 0 h 134925"/>
                    <a:gd name="connsiteX13" fmla="*/ 59624 w 134925"/>
                    <a:gd name="connsiteY13" fmla="*/ 0 h 134925"/>
                    <a:gd name="connsiteX14" fmla="*/ 59624 w 134925"/>
                    <a:gd name="connsiteY14" fmla="*/ 9883 h 134925"/>
                    <a:gd name="connsiteX15" fmla="*/ 47082 w 134925"/>
                    <a:gd name="connsiteY15" fmla="*/ 12968 h 134925"/>
                    <a:gd name="connsiteX16" fmla="*/ 42065 w 134925"/>
                    <a:gd name="connsiteY16" fmla="*/ 4139 h 134925"/>
                    <a:gd name="connsiteX17" fmla="*/ 27015 w 134925"/>
                    <a:gd name="connsiteY17" fmla="*/ 12818 h 134925"/>
                    <a:gd name="connsiteX18" fmla="*/ 32032 w 134925"/>
                    <a:gd name="connsiteY18" fmla="*/ 21371 h 134925"/>
                    <a:gd name="connsiteX19" fmla="*/ 22826 w 134925"/>
                    <a:gd name="connsiteY19" fmla="*/ 30351 h 134925"/>
                    <a:gd name="connsiteX20" fmla="*/ 13997 w 134925"/>
                    <a:gd name="connsiteY20" fmla="*/ 25335 h 134925"/>
                    <a:gd name="connsiteX21" fmla="*/ 5293 w 134925"/>
                    <a:gd name="connsiteY21" fmla="*/ 40385 h 134925"/>
                    <a:gd name="connsiteX22" fmla="*/ 13846 w 134925"/>
                    <a:gd name="connsiteY22" fmla="*/ 45402 h 134925"/>
                    <a:gd name="connsiteX23" fmla="*/ 10259 w 134925"/>
                    <a:gd name="connsiteY23" fmla="*/ 57943 h 134925"/>
                    <a:gd name="connsiteX24" fmla="*/ 0 w 134925"/>
                    <a:gd name="connsiteY24" fmla="*/ 57943 h 134925"/>
                    <a:gd name="connsiteX25" fmla="*/ 0 w 134925"/>
                    <a:gd name="connsiteY25" fmla="*/ 75326 h 134925"/>
                    <a:gd name="connsiteX26" fmla="*/ 9883 w 134925"/>
                    <a:gd name="connsiteY26" fmla="*/ 75326 h 134925"/>
                    <a:gd name="connsiteX27" fmla="*/ 12968 w 134925"/>
                    <a:gd name="connsiteY27" fmla="*/ 87868 h 134925"/>
                    <a:gd name="connsiteX28" fmla="*/ 4139 w 134925"/>
                    <a:gd name="connsiteY28" fmla="*/ 92885 h 134925"/>
                    <a:gd name="connsiteX29" fmla="*/ 12818 w 134925"/>
                    <a:gd name="connsiteY29" fmla="*/ 107935 h 134925"/>
                    <a:gd name="connsiteX30" fmla="*/ 21396 w 134925"/>
                    <a:gd name="connsiteY30" fmla="*/ 102919 h 134925"/>
                    <a:gd name="connsiteX31" fmla="*/ 30351 w 134925"/>
                    <a:gd name="connsiteY31" fmla="*/ 112149 h 134925"/>
                    <a:gd name="connsiteX32" fmla="*/ 25335 w 134925"/>
                    <a:gd name="connsiteY32" fmla="*/ 120979 h 134925"/>
                    <a:gd name="connsiteX33" fmla="*/ 40385 w 134925"/>
                    <a:gd name="connsiteY33" fmla="*/ 129683 h 134925"/>
                    <a:gd name="connsiteX34" fmla="*/ 45402 w 134925"/>
                    <a:gd name="connsiteY34" fmla="*/ 121129 h 134925"/>
                    <a:gd name="connsiteX35" fmla="*/ 57943 w 134925"/>
                    <a:gd name="connsiteY35" fmla="*/ 124716 h 134925"/>
                    <a:gd name="connsiteX36" fmla="*/ 57943 w 134925"/>
                    <a:gd name="connsiteY36" fmla="*/ 134925 h 134925"/>
                    <a:gd name="connsiteX37" fmla="*/ 75326 w 134925"/>
                    <a:gd name="connsiteY37" fmla="*/ 134925 h 134925"/>
                    <a:gd name="connsiteX38" fmla="*/ 75326 w 134925"/>
                    <a:gd name="connsiteY38" fmla="*/ 125042 h 134925"/>
                    <a:gd name="connsiteX39" fmla="*/ 87868 w 134925"/>
                    <a:gd name="connsiteY39" fmla="*/ 121957 h 134925"/>
                    <a:gd name="connsiteX40" fmla="*/ 92885 w 134925"/>
                    <a:gd name="connsiteY40" fmla="*/ 130787 h 134925"/>
                    <a:gd name="connsiteX41" fmla="*/ 107935 w 134925"/>
                    <a:gd name="connsiteY41" fmla="*/ 122108 h 134925"/>
                    <a:gd name="connsiteX42" fmla="*/ 102919 w 134925"/>
                    <a:gd name="connsiteY42" fmla="*/ 113554 h 134925"/>
                    <a:gd name="connsiteX43" fmla="*/ 112250 w 134925"/>
                    <a:gd name="connsiteY43" fmla="*/ 104574 h 134925"/>
                    <a:gd name="connsiteX44" fmla="*/ 121104 w 134925"/>
                    <a:gd name="connsiteY44" fmla="*/ 109591 h 134925"/>
                    <a:gd name="connsiteX45" fmla="*/ 129783 w 134925"/>
                    <a:gd name="connsiteY45" fmla="*/ 94541 h 134925"/>
                    <a:gd name="connsiteX46" fmla="*/ 121255 w 134925"/>
                    <a:gd name="connsiteY46" fmla="*/ 89524 h 134925"/>
                    <a:gd name="connsiteX47" fmla="*/ 124817 w 134925"/>
                    <a:gd name="connsiteY47" fmla="*/ 76982 h 134925"/>
                    <a:gd name="connsiteX48" fmla="*/ 25636 w 134925"/>
                    <a:gd name="connsiteY48" fmla="*/ 67450 h 134925"/>
                    <a:gd name="connsiteX49" fmla="*/ 67475 w 134925"/>
                    <a:gd name="connsiteY49" fmla="*/ 25610 h 134925"/>
                    <a:gd name="connsiteX50" fmla="*/ 109315 w 134925"/>
                    <a:gd name="connsiteY50" fmla="*/ 67450 h 134925"/>
                    <a:gd name="connsiteX51" fmla="*/ 67475 w 134925"/>
                    <a:gd name="connsiteY51" fmla="*/ 109290 h 134925"/>
                    <a:gd name="connsiteX52" fmla="*/ 25636 w 134925"/>
                    <a:gd name="connsiteY52" fmla="*/ 67500 h 134925"/>
                    <a:gd name="connsiteX53" fmla="*/ 25636 w 134925"/>
                    <a:gd name="connsiteY53" fmla="*/ 67450 h 134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134925" h="134925">
                      <a:moveTo>
                        <a:pt x="134926" y="77258"/>
                      </a:moveTo>
                      <a:lnTo>
                        <a:pt x="134926" y="59875"/>
                      </a:lnTo>
                      <a:lnTo>
                        <a:pt x="125068" y="59875"/>
                      </a:lnTo>
                      <a:cubicBezTo>
                        <a:pt x="124511" y="55593"/>
                        <a:pt x="123475" y="51386"/>
                        <a:pt x="121982" y="47333"/>
                      </a:cubicBezTo>
                      <a:lnTo>
                        <a:pt x="130787" y="42316"/>
                      </a:lnTo>
                      <a:lnTo>
                        <a:pt x="122108" y="27266"/>
                      </a:lnTo>
                      <a:lnTo>
                        <a:pt x="113554" y="32283"/>
                      </a:lnTo>
                      <a:cubicBezTo>
                        <a:pt x="110923" y="28844"/>
                        <a:pt x="107910" y="25714"/>
                        <a:pt x="104574" y="22952"/>
                      </a:cubicBezTo>
                      <a:lnTo>
                        <a:pt x="109591" y="14097"/>
                      </a:lnTo>
                      <a:lnTo>
                        <a:pt x="94541" y="5418"/>
                      </a:lnTo>
                      <a:lnTo>
                        <a:pt x="89524" y="13947"/>
                      </a:lnTo>
                      <a:cubicBezTo>
                        <a:pt x="85493" y="12285"/>
                        <a:pt x="81284" y="11090"/>
                        <a:pt x="76982" y="10385"/>
                      </a:cubicBezTo>
                      <a:lnTo>
                        <a:pt x="76982" y="0"/>
                      </a:lnTo>
                      <a:lnTo>
                        <a:pt x="59624" y="0"/>
                      </a:lnTo>
                      <a:lnTo>
                        <a:pt x="59624" y="9883"/>
                      </a:lnTo>
                      <a:cubicBezTo>
                        <a:pt x="55340" y="10434"/>
                        <a:pt x="51133" y="11469"/>
                        <a:pt x="47082" y="12968"/>
                      </a:cubicBezTo>
                      <a:lnTo>
                        <a:pt x="42065" y="4139"/>
                      </a:lnTo>
                      <a:lnTo>
                        <a:pt x="27015" y="12818"/>
                      </a:lnTo>
                      <a:lnTo>
                        <a:pt x="32032" y="21371"/>
                      </a:lnTo>
                      <a:cubicBezTo>
                        <a:pt x="28638" y="24011"/>
                        <a:pt x="25550" y="27023"/>
                        <a:pt x="22826" y="30351"/>
                      </a:cubicBezTo>
                      <a:lnTo>
                        <a:pt x="13997" y="25335"/>
                      </a:lnTo>
                      <a:lnTo>
                        <a:pt x="5293" y="40385"/>
                      </a:lnTo>
                      <a:lnTo>
                        <a:pt x="13846" y="45402"/>
                      </a:lnTo>
                      <a:cubicBezTo>
                        <a:pt x="12166" y="49428"/>
                        <a:pt x="10962" y="53637"/>
                        <a:pt x="10259" y="57943"/>
                      </a:cubicBezTo>
                      <a:lnTo>
                        <a:pt x="0" y="57943"/>
                      </a:lnTo>
                      <a:lnTo>
                        <a:pt x="0" y="75326"/>
                      </a:lnTo>
                      <a:lnTo>
                        <a:pt x="9883" y="75326"/>
                      </a:lnTo>
                      <a:cubicBezTo>
                        <a:pt x="10447" y="79608"/>
                        <a:pt x="11481" y="83815"/>
                        <a:pt x="12968" y="87868"/>
                      </a:cubicBezTo>
                      <a:lnTo>
                        <a:pt x="4139" y="92885"/>
                      </a:lnTo>
                      <a:lnTo>
                        <a:pt x="12818" y="107935"/>
                      </a:lnTo>
                      <a:lnTo>
                        <a:pt x="21396" y="102919"/>
                      </a:lnTo>
                      <a:cubicBezTo>
                        <a:pt x="24025" y="106322"/>
                        <a:pt x="27030" y="109418"/>
                        <a:pt x="30351" y="112149"/>
                      </a:cubicBezTo>
                      <a:lnTo>
                        <a:pt x="25335" y="120979"/>
                      </a:lnTo>
                      <a:lnTo>
                        <a:pt x="40385" y="129683"/>
                      </a:lnTo>
                      <a:lnTo>
                        <a:pt x="45402" y="121129"/>
                      </a:lnTo>
                      <a:cubicBezTo>
                        <a:pt x="49430" y="122807"/>
                        <a:pt x="53639" y="124011"/>
                        <a:pt x="57943" y="124716"/>
                      </a:cubicBezTo>
                      <a:lnTo>
                        <a:pt x="57943" y="134925"/>
                      </a:lnTo>
                      <a:lnTo>
                        <a:pt x="75326" y="134925"/>
                      </a:lnTo>
                      <a:lnTo>
                        <a:pt x="75326" y="125042"/>
                      </a:lnTo>
                      <a:cubicBezTo>
                        <a:pt x="79611" y="124496"/>
                        <a:pt x="83820" y="123462"/>
                        <a:pt x="87868" y="121957"/>
                      </a:cubicBezTo>
                      <a:lnTo>
                        <a:pt x="92885" y="130787"/>
                      </a:lnTo>
                      <a:lnTo>
                        <a:pt x="107935" y="122108"/>
                      </a:lnTo>
                      <a:lnTo>
                        <a:pt x="102919" y="113554"/>
                      </a:lnTo>
                      <a:cubicBezTo>
                        <a:pt x="106353" y="110915"/>
                        <a:pt x="109481" y="107903"/>
                        <a:pt x="112250" y="104574"/>
                      </a:cubicBezTo>
                      <a:lnTo>
                        <a:pt x="121104" y="109591"/>
                      </a:lnTo>
                      <a:lnTo>
                        <a:pt x="129783" y="94541"/>
                      </a:lnTo>
                      <a:lnTo>
                        <a:pt x="121255" y="89524"/>
                      </a:lnTo>
                      <a:cubicBezTo>
                        <a:pt x="122915" y="85493"/>
                        <a:pt x="124112" y="81284"/>
                        <a:pt x="124817" y="76982"/>
                      </a:cubicBezTo>
                      <a:close/>
                      <a:moveTo>
                        <a:pt x="25636" y="67450"/>
                      </a:moveTo>
                      <a:cubicBezTo>
                        <a:pt x="25636" y="44343"/>
                        <a:pt x="44368" y="25610"/>
                        <a:pt x="67475" y="25610"/>
                      </a:cubicBezTo>
                      <a:cubicBezTo>
                        <a:pt x="90582" y="25610"/>
                        <a:pt x="109315" y="44343"/>
                        <a:pt x="109315" y="67450"/>
                      </a:cubicBezTo>
                      <a:cubicBezTo>
                        <a:pt x="109315" y="90557"/>
                        <a:pt x="90582" y="109290"/>
                        <a:pt x="67475" y="109290"/>
                      </a:cubicBezTo>
                      <a:cubicBezTo>
                        <a:pt x="44381" y="109305"/>
                        <a:pt x="25651" y="90595"/>
                        <a:pt x="25636" y="67500"/>
                      </a:cubicBezTo>
                      <a:cubicBezTo>
                        <a:pt x="25636" y="67483"/>
                        <a:pt x="25636" y="67468"/>
                        <a:pt x="25636" y="67450"/>
                      </a:cubicBezTo>
                      <a:close/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00" name="图形 25">
                  <a:extLst>
                    <a:ext uri="{FF2B5EF4-FFF2-40B4-BE49-F238E27FC236}">
                      <a16:creationId xmlns:a16="http://schemas.microsoft.com/office/drawing/2014/main" id="{9A7832AE-AA34-443B-8761-65182174D686}"/>
                    </a:ext>
                  </a:extLst>
                </p:cNvPr>
                <p:cNvGrpSpPr/>
                <p:nvPr/>
              </p:nvGrpSpPr>
              <p:grpSpPr>
                <a:xfrm>
                  <a:off x="9625897" y="3018242"/>
                  <a:ext cx="162957" cy="113079"/>
                  <a:chOff x="9625897" y="3018242"/>
                  <a:chExt cx="162957" cy="113079"/>
                </a:xfrm>
                <a:noFill/>
              </p:grpSpPr>
              <p:sp>
                <p:nvSpPr>
                  <p:cNvPr id="201" name="任意多边形: 形状 200">
                    <a:extLst>
                      <a:ext uri="{FF2B5EF4-FFF2-40B4-BE49-F238E27FC236}">
                        <a16:creationId xmlns:a16="http://schemas.microsoft.com/office/drawing/2014/main" id="{CC78B0C4-2742-42F9-9C9F-791D4B11432B}"/>
                      </a:ext>
                    </a:extLst>
                  </p:cNvPr>
                  <p:cNvSpPr/>
                  <p:nvPr/>
                </p:nvSpPr>
                <p:spPr>
                  <a:xfrm>
                    <a:off x="9625897" y="3018242"/>
                    <a:ext cx="88796" cy="88796"/>
                  </a:xfrm>
                  <a:custGeom>
                    <a:avLst/>
                    <a:gdLst>
                      <a:gd name="connsiteX0" fmla="*/ 88796 w 88796"/>
                      <a:gd name="connsiteY0" fmla="*/ 44398 h 88796"/>
                      <a:gd name="connsiteX1" fmla="*/ 44398 w 88796"/>
                      <a:gd name="connsiteY1" fmla="*/ 88796 h 88796"/>
                      <a:gd name="connsiteX2" fmla="*/ 0 w 88796"/>
                      <a:gd name="connsiteY2" fmla="*/ 44398 h 88796"/>
                      <a:gd name="connsiteX3" fmla="*/ 44398 w 88796"/>
                      <a:gd name="connsiteY3" fmla="*/ 0 h 88796"/>
                      <a:gd name="connsiteX4" fmla="*/ 88796 w 88796"/>
                      <a:gd name="connsiteY4" fmla="*/ 44398 h 88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96" h="88796">
                        <a:moveTo>
                          <a:pt x="88796" y="44398"/>
                        </a:moveTo>
                        <a:cubicBezTo>
                          <a:pt x="88796" y="68919"/>
                          <a:pt x="68919" y="88796"/>
                          <a:pt x="44398" y="88796"/>
                        </a:cubicBezTo>
                        <a:cubicBezTo>
                          <a:pt x="19878" y="88796"/>
                          <a:pt x="0" y="68919"/>
                          <a:pt x="0" y="44398"/>
                        </a:cubicBezTo>
                        <a:cubicBezTo>
                          <a:pt x="0" y="19878"/>
                          <a:pt x="19878" y="0"/>
                          <a:pt x="44398" y="0"/>
                        </a:cubicBezTo>
                        <a:cubicBezTo>
                          <a:pt x="68919" y="0"/>
                          <a:pt x="88796" y="19878"/>
                          <a:pt x="88796" y="44398"/>
                        </a:cubicBezTo>
                        <a:close/>
                      </a:path>
                    </a:pathLst>
                  </a:custGeom>
                  <a:noFill/>
                  <a:ln w="2502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" name="任意多边形: 形状 201">
                    <a:extLst>
                      <a:ext uri="{FF2B5EF4-FFF2-40B4-BE49-F238E27FC236}">
                        <a16:creationId xmlns:a16="http://schemas.microsoft.com/office/drawing/2014/main" id="{4D36460D-5E51-4046-966F-3B4EEC656549}"/>
                      </a:ext>
                    </a:extLst>
                  </p:cNvPr>
                  <p:cNvSpPr/>
                  <p:nvPr/>
                </p:nvSpPr>
                <p:spPr>
                  <a:xfrm rot="-4761000">
                    <a:off x="9636376" y="3028695"/>
                    <a:ext cx="67826" cy="67826"/>
                  </a:xfrm>
                  <a:custGeom>
                    <a:avLst/>
                    <a:gdLst>
                      <a:gd name="connsiteX0" fmla="*/ 67826 w 67826"/>
                      <a:gd name="connsiteY0" fmla="*/ 33913 h 67826"/>
                      <a:gd name="connsiteX1" fmla="*/ 33913 w 67826"/>
                      <a:gd name="connsiteY1" fmla="*/ 67826 h 67826"/>
                      <a:gd name="connsiteX2" fmla="*/ 0 w 67826"/>
                      <a:gd name="connsiteY2" fmla="*/ 33913 h 67826"/>
                      <a:gd name="connsiteX3" fmla="*/ 33913 w 67826"/>
                      <a:gd name="connsiteY3" fmla="*/ 0 h 67826"/>
                      <a:gd name="connsiteX4" fmla="*/ 67826 w 67826"/>
                      <a:gd name="connsiteY4" fmla="*/ 33913 h 67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826" h="67826">
                        <a:moveTo>
                          <a:pt x="67826" y="33913"/>
                        </a:moveTo>
                        <a:cubicBezTo>
                          <a:pt x="67826" y="52643"/>
                          <a:pt x="52643" y="67826"/>
                          <a:pt x="33913" y="67826"/>
                        </a:cubicBezTo>
                        <a:cubicBezTo>
                          <a:pt x="15183" y="67826"/>
                          <a:pt x="0" y="52643"/>
                          <a:pt x="0" y="33913"/>
                        </a:cubicBezTo>
                        <a:cubicBezTo>
                          <a:pt x="0" y="15183"/>
                          <a:pt x="15183" y="0"/>
                          <a:pt x="33913" y="0"/>
                        </a:cubicBezTo>
                        <a:cubicBezTo>
                          <a:pt x="52643" y="0"/>
                          <a:pt x="67826" y="15183"/>
                          <a:pt x="67826" y="33913"/>
                        </a:cubicBezTo>
                        <a:close/>
                      </a:path>
                    </a:pathLst>
                  </a:custGeom>
                  <a:noFill/>
                  <a:ln w="2502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3" name="任意多边形: 形状 202">
                    <a:extLst>
                      <a:ext uri="{FF2B5EF4-FFF2-40B4-BE49-F238E27FC236}">
                        <a16:creationId xmlns:a16="http://schemas.microsoft.com/office/drawing/2014/main" id="{E169A16B-BB34-40BA-8D70-E35F7DE35BEE}"/>
                      </a:ext>
                    </a:extLst>
                  </p:cNvPr>
                  <p:cNvSpPr/>
                  <p:nvPr/>
                </p:nvSpPr>
                <p:spPr>
                  <a:xfrm>
                    <a:off x="9707369" y="3080099"/>
                    <a:ext cx="81485" cy="51223"/>
                  </a:xfrm>
                  <a:custGeom>
                    <a:avLst/>
                    <a:gdLst>
                      <a:gd name="connsiteX0" fmla="*/ 27943 w 81485"/>
                      <a:gd name="connsiteY0" fmla="*/ 12993 h 51223"/>
                      <a:gd name="connsiteX1" fmla="*/ 3988 w 81485"/>
                      <a:gd name="connsiteY1" fmla="*/ 0 h 51223"/>
                      <a:gd name="connsiteX2" fmla="*/ 0 w 81485"/>
                      <a:gd name="connsiteY2" fmla="*/ 7350 h 51223"/>
                      <a:gd name="connsiteX3" fmla="*/ 23980 w 81485"/>
                      <a:gd name="connsiteY3" fmla="*/ 20318 h 51223"/>
                      <a:gd name="connsiteX4" fmla="*/ 23980 w 81485"/>
                      <a:gd name="connsiteY4" fmla="*/ 20318 h 51223"/>
                      <a:gd name="connsiteX5" fmla="*/ 25661 w 81485"/>
                      <a:gd name="connsiteY5" fmla="*/ 25987 h 51223"/>
                      <a:gd name="connsiteX6" fmla="*/ 71338 w 81485"/>
                      <a:gd name="connsiteY6" fmla="*/ 50719 h 51223"/>
                      <a:gd name="connsiteX7" fmla="*/ 77007 w 81485"/>
                      <a:gd name="connsiteY7" fmla="*/ 49039 h 51223"/>
                      <a:gd name="connsiteX8" fmla="*/ 80995 w 81485"/>
                      <a:gd name="connsiteY8" fmla="*/ 41689 h 51223"/>
                      <a:gd name="connsiteX9" fmla="*/ 79290 w 81485"/>
                      <a:gd name="connsiteY9" fmla="*/ 36020 h 51223"/>
                      <a:gd name="connsiteX10" fmla="*/ 33612 w 81485"/>
                      <a:gd name="connsiteY10" fmla="*/ 11288 h 51223"/>
                      <a:gd name="connsiteX11" fmla="*/ 27943 w 81485"/>
                      <a:gd name="connsiteY11" fmla="*/ 12993 h 51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1485" h="51223">
                        <a:moveTo>
                          <a:pt x="27943" y="12993"/>
                        </a:moveTo>
                        <a:lnTo>
                          <a:pt x="3988" y="0"/>
                        </a:lnTo>
                        <a:lnTo>
                          <a:pt x="0" y="7350"/>
                        </a:lnTo>
                        <a:lnTo>
                          <a:pt x="23980" y="20318"/>
                        </a:lnTo>
                        <a:lnTo>
                          <a:pt x="23980" y="20318"/>
                        </a:lnTo>
                        <a:cubicBezTo>
                          <a:pt x="22884" y="22347"/>
                          <a:pt x="23634" y="24883"/>
                          <a:pt x="25661" y="25987"/>
                        </a:cubicBezTo>
                        <a:lnTo>
                          <a:pt x="71338" y="50719"/>
                        </a:lnTo>
                        <a:cubicBezTo>
                          <a:pt x="73367" y="51815"/>
                          <a:pt x="75903" y="51065"/>
                          <a:pt x="77007" y="49039"/>
                        </a:cubicBezTo>
                        <a:lnTo>
                          <a:pt x="80995" y="41689"/>
                        </a:lnTo>
                        <a:cubicBezTo>
                          <a:pt x="82074" y="39652"/>
                          <a:pt x="81314" y="37124"/>
                          <a:pt x="79290" y="36020"/>
                        </a:cubicBezTo>
                        <a:lnTo>
                          <a:pt x="33612" y="11288"/>
                        </a:lnTo>
                        <a:cubicBezTo>
                          <a:pt x="31573" y="10209"/>
                          <a:pt x="29047" y="10969"/>
                          <a:pt x="27943" y="12993"/>
                        </a:cubicBezTo>
                        <a:close/>
                      </a:path>
                    </a:pathLst>
                  </a:custGeom>
                  <a:noFill/>
                  <a:ln w="250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4" name="任意多边形: 形状 203">
                  <a:extLst>
                    <a:ext uri="{FF2B5EF4-FFF2-40B4-BE49-F238E27FC236}">
                      <a16:creationId xmlns:a16="http://schemas.microsoft.com/office/drawing/2014/main" id="{3B35FEA6-C1B7-4F6C-99D5-F5259B91144D}"/>
                    </a:ext>
                  </a:extLst>
                </p:cNvPr>
                <p:cNvSpPr/>
                <p:nvPr/>
              </p:nvSpPr>
              <p:spPr>
                <a:xfrm>
                  <a:off x="10320215" y="2504678"/>
                  <a:ext cx="97023" cy="97023"/>
                </a:xfrm>
                <a:custGeom>
                  <a:avLst/>
                  <a:gdLst>
                    <a:gd name="connsiteX0" fmla="*/ 97024 w 97023"/>
                    <a:gd name="connsiteY0" fmla="*/ 48487 h 97023"/>
                    <a:gd name="connsiteX1" fmla="*/ 48537 w 97023"/>
                    <a:gd name="connsiteY1" fmla="*/ 97024 h 97023"/>
                    <a:gd name="connsiteX2" fmla="*/ 0 w 97023"/>
                    <a:gd name="connsiteY2" fmla="*/ 48537 h 97023"/>
                    <a:gd name="connsiteX3" fmla="*/ 48487 w 97023"/>
                    <a:gd name="connsiteY3" fmla="*/ 0 h 97023"/>
                    <a:gd name="connsiteX4" fmla="*/ 48512 w 97023"/>
                    <a:gd name="connsiteY4" fmla="*/ 0 h 97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023" h="97023">
                      <a:moveTo>
                        <a:pt x="97024" y="48487"/>
                      </a:moveTo>
                      <a:cubicBezTo>
                        <a:pt x="97039" y="75279"/>
                        <a:pt x="75329" y="97009"/>
                        <a:pt x="48537" y="97024"/>
                      </a:cubicBezTo>
                      <a:cubicBezTo>
                        <a:pt x="21745" y="97039"/>
                        <a:pt x="15" y="75329"/>
                        <a:pt x="0" y="48537"/>
                      </a:cubicBezTo>
                      <a:cubicBezTo>
                        <a:pt x="-15" y="21745"/>
                        <a:pt x="21695" y="14"/>
                        <a:pt x="48487" y="0"/>
                      </a:cubicBezTo>
                      <a:cubicBezTo>
                        <a:pt x="48494" y="0"/>
                        <a:pt x="48504" y="0"/>
                        <a:pt x="48512" y="0"/>
                      </a:cubicBezTo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5" name="任意多边形: 形状 204">
                  <a:extLst>
                    <a:ext uri="{FF2B5EF4-FFF2-40B4-BE49-F238E27FC236}">
                      <a16:creationId xmlns:a16="http://schemas.microsoft.com/office/drawing/2014/main" id="{E5879990-A1C3-4698-9567-9AA3ECF2D23B}"/>
                    </a:ext>
                  </a:extLst>
                </p:cNvPr>
                <p:cNvSpPr/>
                <p:nvPr/>
              </p:nvSpPr>
              <p:spPr>
                <a:xfrm>
                  <a:off x="10368727" y="2504678"/>
                  <a:ext cx="48511" cy="48486"/>
                </a:xfrm>
                <a:custGeom>
                  <a:avLst/>
                  <a:gdLst>
                    <a:gd name="connsiteX0" fmla="*/ 48512 w 48511"/>
                    <a:gd name="connsiteY0" fmla="*/ 48487 h 48486"/>
                    <a:gd name="connsiteX1" fmla="*/ 0 w 48511"/>
                    <a:gd name="connsiteY1" fmla="*/ 48487 h 48486"/>
                    <a:gd name="connsiteX2" fmla="*/ 0 w 48511"/>
                    <a:gd name="connsiteY2" fmla="*/ 0 h 48486"/>
                    <a:gd name="connsiteX3" fmla="*/ 48512 w 48511"/>
                    <a:gd name="connsiteY3" fmla="*/ 48487 h 48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511" h="48486">
                      <a:moveTo>
                        <a:pt x="48512" y="48487"/>
                      </a:moveTo>
                      <a:lnTo>
                        <a:pt x="0" y="48487"/>
                      </a:lnTo>
                      <a:lnTo>
                        <a:pt x="0" y="0"/>
                      </a:lnTo>
                      <a:cubicBezTo>
                        <a:pt x="26782" y="0"/>
                        <a:pt x="48497" y="21704"/>
                        <a:pt x="48512" y="48487"/>
                      </a:cubicBezTo>
                      <a:close/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6" name="任意多边形: 形状 205">
                  <a:extLst>
                    <a:ext uri="{FF2B5EF4-FFF2-40B4-BE49-F238E27FC236}">
                      <a16:creationId xmlns:a16="http://schemas.microsoft.com/office/drawing/2014/main" id="{D88F72EC-2591-4B9A-97D2-FFE8FBC1F7D3}"/>
                    </a:ext>
                  </a:extLst>
                </p:cNvPr>
                <p:cNvSpPr/>
                <p:nvPr/>
              </p:nvSpPr>
              <p:spPr>
                <a:xfrm>
                  <a:off x="10412222" y="2499661"/>
                  <a:ext cx="60200" cy="20066"/>
                </a:xfrm>
                <a:custGeom>
                  <a:avLst/>
                  <a:gdLst>
                    <a:gd name="connsiteX0" fmla="*/ 0 w 60200"/>
                    <a:gd name="connsiteY0" fmla="*/ 20067 h 20066"/>
                    <a:gd name="connsiteX1" fmla="*/ 25084 w 60200"/>
                    <a:gd name="connsiteY1" fmla="*/ 0 h 20066"/>
                    <a:gd name="connsiteX2" fmla="*/ 60201 w 60200"/>
                    <a:gd name="connsiteY2" fmla="*/ 0 h 20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200" h="20066">
                      <a:moveTo>
                        <a:pt x="0" y="20067"/>
                      </a:moveTo>
                      <a:lnTo>
                        <a:pt x="25084" y="0"/>
                      </a:lnTo>
                      <a:lnTo>
                        <a:pt x="60201" y="0"/>
                      </a:lnTo>
                    </a:path>
                  </a:pathLst>
                </a:custGeom>
                <a:noFill/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7" name="任意多边形: 形状 206">
                  <a:extLst>
                    <a:ext uri="{FF2B5EF4-FFF2-40B4-BE49-F238E27FC236}">
                      <a16:creationId xmlns:a16="http://schemas.microsoft.com/office/drawing/2014/main" id="{5E22BABD-1DF7-4D00-815A-DDF17CEB9A9B}"/>
                    </a:ext>
                  </a:extLst>
                </p:cNvPr>
                <p:cNvSpPr/>
                <p:nvPr/>
              </p:nvSpPr>
              <p:spPr>
                <a:xfrm>
                  <a:off x="10492490" y="2499661"/>
                  <a:ext cx="46806" cy="2508"/>
                </a:xfrm>
                <a:custGeom>
                  <a:avLst/>
                  <a:gdLst>
                    <a:gd name="connsiteX0" fmla="*/ 0 w 46806"/>
                    <a:gd name="connsiteY0" fmla="*/ 0 h 2508"/>
                    <a:gd name="connsiteX1" fmla="*/ 46806 w 4680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806" h="2508">
                      <a:moveTo>
                        <a:pt x="0" y="0"/>
                      </a:moveTo>
                      <a:lnTo>
                        <a:pt x="46806" y="0"/>
                      </a:lnTo>
                    </a:path>
                  </a:pathLst>
                </a:custGeom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8" name="任意多边形: 形状 207">
                  <a:extLst>
                    <a:ext uri="{FF2B5EF4-FFF2-40B4-BE49-F238E27FC236}">
                      <a16:creationId xmlns:a16="http://schemas.microsoft.com/office/drawing/2014/main" id="{B26C169B-AC22-40DA-A820-F1ED25701F63}"/>
                    </a:ext>
                  </a:extLst>
                </p:cNvPr>
                <p:cNvSpPr/>
                <p:nvPr/>
              </p:nvSpPr>
              <p:spPr>
                <a:xfrm>
                  <a:off x="10492490" y="2514711"/>
                  <a:ext cx="46806" cy="2508"/>
                </a:xfrm>
                <a:custGeom>
                  <a:avLst/>
                  <a:gdLst>
                    <a:gd name="connsiteX0" fmla="*/ 0 w 46806"/>
                    <a:gd name="connsiteY0" fmla="*/ 0 h 2508"/>
                    <a:gd name="connsiteX1" fmla="*/ 46806 w 4680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806" h="2508">
                      <a:moveTo>
                        <a:pt x="0" y="0"/>
                      </a:moveTo>
                      <a:lnTo>
                        <a:pt x="46806" y="0"/>
                      </a:lnTo>
                    </a:path>
                  </a:pathLst>
                </a:custGeom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9" name="任意多边形: 形状 208">
                  <a:extLst>
                    <a:ext uri="{FF2B5EF4-FFF2-40B4-BE49-F238E27FC236}">
                      <a16:creationId xmlns:a16="http://schemas.microsoft.com/office/drawing/2014/main" id="{0EDF713E-4722-4FD6-B190-D1E70BACF692}"/>
                    </a:ext>
                  </a:extLst>
                </p:cNvPr>
                <p:cNvSpPr/>
                <p:nvPr/>
              </p:nvSpPr>
              <p:spPr>
                <a:xfrm>
                  <a:off x="10492490" y="2529762"/>
                  <a:ext cx="46806" cy="2508"/>
                </a:xfrm>
                <a:custGeom>
                  <a:avLst/>
                  <a:gdLst>
                    <a:gd name="connsiteX0" fmla="*/ 0 w 46806"/>
                    <a:gd name="connsiteY0" fmla="*/ 0 h 2508"/>
                    <a:gd name="connsiteX1" fmla="*/ 46806 w 4680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806" h="2508">
                      <a:moveTo>
                        <a:pt x="0" y="0"/>
                      </a:moveTo>
                      <a:lnTo>
                        <a:pt x="46806" y="0"/>
                      </a:lnTo>
                    </a:path>
                  </a:pathLst>
                </a:custGeom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0" name="任意多边形: 形状 209">
                  <a:extLst>
                    <a:ext uri="{FF2B5EF4-FFF2-40B4-BE49-F238E27FC236}">
                      <a16:creationId xmlns:a16="http://schemas.microsoft.com/office/drawing/2014/main" id="{5A7597FF-FBB4-496E-9E0F-86EA42767B9D}"/>
                    </a:ext>
                  </a:extLst>
                </p:cNvPr>
                <p:cNvSpPr/>
                <p:nvPr/>
              </p:nvSpPr>
              <p:spPr>
                <a:xfrm>
                  <a:off x="10492490" y="2544812"/>
                  <a:ext cx="46806" cy="2508"/>
                </a:xfrm>
                <a:custGeom>
                  <a:avLst/>
                  <a:gdLst>
                    <a:gd name="connsiteX0" fmla="*/ 0 w 46806"/>
                    <a:gd name="connsiteY0" fmla="*/ 0 h 2508"/>
                    <a:gd name="connsiteX1" fmla="*/ 46806 w 46806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806" h="2508">
                      <a:moveTo>
                        <a:pt x="0" y="0"/>
                      </a:moveTo>
                      <a:lnTo>
                        <a:pt x="46806" y="0"/>
                      </a:lnTo>
                    </a:path>
                  </a:pathLst>
                </a:custGeom>
                <a:ln w="2502" cap="rnd">
                  <a:solidFill>
                    <a:srgbClr val="000000">
                      <a:alpha val="20000"/>
                    </a:srgb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11" name="图形 25">
                  <a:extLst>
                    <a:ext uri="{FF2B5EF4-FFF2-40B4-BE49-F238E27FC236}">
                      <a16:creationId xmlns:a16="http://schemas.microsoft.com/office/drawing/2014/main" id="{41DAFF9D-E83B-4961-8A00-3A3F9E08DC04}"/>
                    </a:ext>
                  </a:extLst>
                </p:cNvPr>
                <p:cNvGrpSpPr/>
                <p:nvPr/>
              </p:nvGrpSpPr>
              <p:grpSpPr>
                <a:xfrm>
                  <a:off x="9844928" y="3061336"/>
                  <a:ext cx="114632" cy="69381"/>
                  <a:chOff x="9844928" y="3061336"/>
                  <a:chExt cx="114632" cy="69381"/>
                </a:xfrm>
                <a:noFill/>
              </p:grpSpPr>
              <p:sp>
                <p:nvSpPr>
                  <p:cNvPr id="212" name="任意多边形: 形状 211">
                    <a:extLst>
                      <a:ext uri="{FF2B5EF4-FFF2-40B4-BE49-F238E27FC236}">
                        <a16:creationId xmlns:a16="http://schemas.microsoft.com/office/drawing/2014/main" id="{3ECFE353-44C2-4E52-B607-08FF3D95EA04}"/>
                      </a:ext>
                    </a:extLst>
                  </p:cNvPr>
                  <p:cNvSpPr/>
                  <p:nvPr/>
                </p:nvSpPr>
                <p:spPr>
                  <a:xfrm>
                    <a:off x="9844928" y="3061336"/>
                    <a:ext cx="99005" cy="69381"/>
                  </a:xfrm>
                  <a:custGeom>
                    <a:avLst/>
                    <a:gdLst>
                      <a:gd name="connsiteX0" fmla="*/ 33562 w 99005"/>
                      <a:gd name="connsiteY0" fmla="*/ 8829 h 69381"/>
                      <a:gd name="connsiteX1" fmla="*/ 31756 w 99005"/>
                      <a:gd name="connsiteY1" fmla="*/ 0 h 69381"/>
                      <a:gd name="connsiteX2" fmla="*/ 0 w 99005"/>
                      <a:gd name="connsiteY2" fmla="*/ 0 h 69381"/>
                      <a:gd name="connsiteX3" fmla="*/ 1806 w 99005"/>
                      <a:gd name="connsiteY3" fmla="*/ 8829 h 69381"/>
                      <a:gd name="connsiteX4" fmla="*/ 3436 w 99005"/>
                      <a:gd name="connsiteY4" fmla="*/ 16706 h 69381"/>
                      <a:gd name="connsiteX5" fmla="*/ 14223 w 99005"/>
                      <a:gd name="connsiteY5" fmla="*/ 69382 h 69381"/>
                      <a:gd name="connsiteX6" fmla="*/ 99006 w 99005"/>
                      <a:gd name="connsiteY6" fmla="*/ 69382 h 69381"/>
                      <a:gd name="connsiteX7" fmla="*/ 86614 w 99005"/>
                      <a:gd name="connsiteY7" fmla="*/ 8829 h 69381"/>
                      <a:gd name="connsiteX8" fmla="*/ 33562 w 99005"/>
                      <a:gd name="connsiteY8" fmla="*/ 8829 h 69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9005" h="69381">
                        <a:moveTo>
                          <a:pt x="33562" y="8829"/>
                        </a:moveTo>
                        <a:lnTo>
                          <a:pt x="31756" y="0"/>
                        </a:lnTo>
                        <a:lnTo>
                          <a:pt x="0" y="0"/>
                        </a:lnTo>
                        <a:lnTo>
                          <a:pt x="1806" y="8829"/>
                        </a:lnTo>
                        <a:lnTo>
                          <a:pt x="3436" y="16706"/>
                        </a:lnTo>
                        <a:lnTo>
                          <a:pt x="14223" y="69382"/>
                        </a:lnTo>
                        <a:lnTo>
                          <a:pt x="99006" y="69382"/>
                        </a:lnTo>
                        <a:lnTo>
                          <a:pt x="86614" y="8829"/>
                        </a:lnTo>
                        <a:lnTo>
                          <a:pt x="33562" y="8829"/>
                        </a:lnTo>
                        <a:close/>
                      </a:path>
                    </a:pathLst>
                  </a:custGeom>
                  <a:noFill/>
                  <a:ln w="2502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任意多边形: 形状 212">
                    <a:extLst>
                      <a:ext uri="{FF2B5EF4-FFF2-40B4-BE49-F238E27FC236}">
                        <a16:creationId xmlns:a16="http://schemas.microsoft.com/office/drawing/2014/main" id="{AFE35EDE-E97B-469E-85E9-9BC9F25B43E1}"/>
                      </a:ext>
                    </a:extLst>
                  </p:cNvPr>
                  <p:cNvSpPr/>
                  <p:nvPr/>
                </p:nvSpPr>
                <p:spPr>
                  <a:xfrm>
                    <a:off x="9932847" y="3074254"/>
                    <a:ext cx="26714" cy="56463"/>
                  </a:xfrm>
                  <a:custGeom>
                    <a:avLst/>
                    <a:gdLst>
                      <a:gd name="connsiteX0" fmla="*/ 11087 w 26714"/>
                      <a:gd name="connsiteY0" fmla="*/ 56464 h 56463"/>
                      <a:gd name="connsiteX1" fmla="*/ 26714 w 26714"/>
                      <a:gd name="connsiteY1" fmla="*/ 0 h 56463"/>
                      <a:gd name="connsiteX2" fmla="*/ 0 w 26714"/>
                      <a:gd name="connsiteY2" fmla="*/ 0 h 56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714" h="56463">
                        <a:moveTo>
                          <a:pt x="11087" y="56464"/>
                        </a:moveTo>
                        <a:lnTo>
                          <a:pt x="2671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02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4" name="图形 25">
                  <a:extLst>
                    <a:ext uri="{FF2B5EF4-FFF2-40B4-BE49-F238E27FC236}">
                      <a16:creationId xmlns:a16="http://schemas.microsoft.com/office/drawing/2014/main" id="{0882BD1D-8E91-4A91-9DFD-01B5E0FBF59B}"/>
                    </a:ext>
                  </a:extLst>
                </p:cNvPr>
                <p:cNvGrpSpPr/>
                <p:nvPr/>
              </p:nvGrpSpPr>
              <p:grpSpPr>
                <a:xfrm>
                  <a:off x="9963976" y="3061336"/>
                  <a:ext cx="114632" cy="69381"/>
                  <a:chOff x="9963976" y="3061336"/>
                  <a:chExt cx="114632" cy="69381"/>
                </a:xfrm>
                <a:noFill/>
              </p:grpSpPr>
              <p:sp>
                <p:nvSpPr>
                  <p:cNvPr id="215" name="任意多边形: 形状 214">
                    <a:extLst>
                      <a:ext uri="{FF2B5EF4-FFF2-40B4-BE49-F238E27FC236}">
                        <a16:creationId xmlns:a16="http://schemas.microsoft.com/office/drawing/2014/main" id="{BAA22161-6017-4E6D-8033-42FF8881179F}"/>
                      </a:ext>
                    </a:extLst>
                  </p:cNvPr>
                  <p:cNvSpPr/>
                  <p:nvPr/>
                </p:nvSpPr>
                <p:spPr>
                  <a:xfrm>
                    <a:off x="9963976" y="3061336"/>
                    <a:ext cx="99005" cy="69381"/>
                  </a:xfrm>
                  <a:custGeom>
                    <a:avLst/>
                    <a:gdLst>
                      <a:gd name="connsiteX0" fmla="*/ 33562 w 99005"/>
                      <a:gd name="connsiteY0" fmla="*/ 8829 h 69381"/>
                      <a:gd name="connsiteX1" fmla="*/ 31731 w 99005"/>
                      <a:gd name="connsiteY1" fmla="*/ 0 h 69381"/>
                      <a:gd name="connsiteX2" fmla="*/ 0 w 99005"/>
                      <a:gd name="connsiteY2" fmla="*/ 0 h 69381"/>
                      <a:gd name="connsiteX3" fmla="*/ 1806 w 99005"/>
                      <a:gd name="connsiteY3" fmla="*/ 8829 h 69381"/>
                      <a:gd name="connsiteX4" fmla="*/ 3437 w 99005"/>
                      <a:gd name="connsiteY4" fmla="*/ 16706 h 69381"/>
                      <a:gd name="connsiteX5" fmla="*/ 14223 w 99005"/>
                      <a:gd name="connsiteY5" fmla="*/ 69382 h 69381"/>
                      <a:gd name="connsiteX6" fmla="*/ 99006 w 99005"/>
                      <a:gd name="connsiteY6" fmla="*/ 69382 h 69381"/>
                      <a:gd name="connsiteX7" fmla="*/ 86589 w 99005"/>
                      <a:gd name="connsiteY7" fmla="*/ 8829 h 69381"/>
                      <a:gd name="connsiteX8" fmla="*/ 33562 w 99005"/>
                      <a:gd name="connsiteY8" fmla="*/ 8829 h 69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9005" h="69381">
                        <a:moveTo>
                          <a:pt x="33562" y="8829"/>
                        </a:moveTo>
                        <a:lnTo>
                          <a:pt x="31731" y="0"/>
                        </a:lnTo>
                        <a:lnTo>
                          <a:pt x="0" y="0"/>
                        </a:lnTo>
                        <a:lnTo>
                          <a:pt x="1806" y="8829"/>
                        </a:lnTo>
                        <a:lnTo>
                          <a:pt x="3437" y="16706"/>
                        </a:lnTo>
                        <a:lnTo>
                          <a:pt x="14223" y="69382"/>
                        </a:lnTo>
                        <a:lnTo>
                          <a:pt x="99006" y="69382"/>
                        </a:lnTo>
                        <a:lnTo>
                          <a:pt x="86589" y="8829"/>
                        </a:lnTo>
                        <a:lnTo>
                          <a:pt x="33562" y="8829"/>
                        </a:lnTo>
                        <a:close/>
                      </a:path>
                    </a:pathLst>
                  </a:custGeom>
                  <a:noFill/>
                  <a:ln w="2502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6" name="任意多边形: 形状 215">
                    <a:extLst>
                      <a:ext uri="{FF2B5EF4-FFF2-40B4-BE49-F238E27FC236}">
                        <a16:creationId xmlns:a16="http://schemas.microsoft.com/office/drawing/2014/main" id="{368E278D-D731-4BD4-8231-D20943502DC9}"/>
                      </a:ext>
                    </a:extLst>
                  </p:cNvPr>
                  <p:cNvSpPr/>
                  <p:nvPr/>
                </p:nvSpPr>
                <p:spPr>
                  <a:xfrm>
                    <a:off x="10051894" y="3074254"/>
                    <a:ext cx="26714" cy="56463"/>
                  </a:xfrm>
                  <a:custGeom>
                    <a:avLst/>
                    <a:gdLst>
                      <a:gd name="connsiteX0" fmla="*/ 11087 w 26714"/>
                      <a:gd name="connsiteY0" fmla="*/ 56464 h 56463"/>
                      <a:gd name="connsiteX1" fmla="*/ 26714 w 26714"/>
                      <a:gd name="connsiteY1" fmla="*/ 0 h 56463"/>
                      <a:gd name="connsiteX2" fmla="*/ 0 w 26714"/>
                      <a:gd name="connsiteY2" fmla="*/ 0 h 56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714" h="56463">
                        <a:moveTo>
                          <a:pt x="11087" y="56464"/>
                        </a:moveTo>
                        <a:lnTo>
                          <a:pt x="26714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02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17" name="图形 25">
                <a:extLst>
                  <a:ext uri="{FF2B5EF4-FFF2-40B4-BE49-F238E27FC236}">
                    <a16:creationId xmlns:a16="http://schemas.microsoft.com/office/drawing/2014/main" id="{894315CC-3663-44E7-A475-68E3CB37BFD1}"/>
                  </a:ext>
                </a:extLst>
              </p:cNvPr>
              <p:cNvGrpSpPr/>
              <p:nvPr/>
            </p:nvGrpSpPr>
            <p:grpSpPr>
              <a:xfrm>
                <a:off x="9912780" y="2454317"/>
                <a:ext cx="593907" cy="607572"/>
                <a:chOff x="9912780" y="2619417"/>
                <a:chExt cx="593907" cy="607572"/>
              </a:xfrm>
            </p:grpSpPr>
            <p:sp>
              <p:nvSpPr>
                <p:cNvPr id="218" name="任意多边形: 形状 217">
                  <a:extLst>
                    <a:ext uri="{FF2B5EF4-FFF2-40B4-BE49-F238E27FC236}">
                      <a16:creationId xmlns:a16="http://schemas.microsoft.com/office/drawing/2014/main" id="{434D241D-01CF-4E45-BB4C-ED965C93632C}"/>
                    </a:ext>
                  </a:extLst>
                </p:cNvPr>
                <p:cNvSpPr/>
                <p:nvPr/>
              </p:nvSpPr>
              <p:spPr>
                <a:xfrm>
                  <a:off x="10172948" y="2929245"/>
                  <a:ext cx="9255" cy="37535"/>
                </a:xfrm>
                <a:custGeom>
                  <a:avLst/>
                  <a:gdLst>
                    <a:gd name="connsiteX0" fmla="*/ 4641 w 9255"/>
                    <a:gd name="connsiteY0" fmla="*/ 0 h 37535"/>
                    <a:gd name="connsiteX1" fmla="*/ 9256 w 9255"/>
                    <a:gd name="connsiteY1" fmla="*/ 4515 h 37535"/>
                    <a:gd name="connsiteX2" fmla="*/ 9256 w 9255"/>
                    <a:gd name="connsiteY2" fmla="*/ 4540 h 37535"/>
                    <a:gd name="connsiteX3" fmla="*/ 9256 w 9255"/>
                    <a:gd name="connsiteY3" fmla="*/ 33236 h 37535"/>
                    <a:gd name="connsiteX4" fmla="*/ 4287 w 9255"/>
                    <a:gd name="connsiteY4" fmla="*/ 37523 h 37535"/>
                    <a:gd name="connsiteX5" fmla="*/ 0 w 9255"/>
                    <a:gd name="connsiteY5" fmla="*/ 33236 h 37535"/>
                    <a:gd name="connsiteX6" fmla="*/ 0 w 9255"/>
                    <a:gd name="connsiteY6" fmla="*/ 4540 h 37535"/>
                    <a:gd name="connsiteX7" fmla="*/ 4641 w 9255"/>
                    <a:gd name="connsiteY7" fmla="*/ 0 h 37535"/>
                    <a:gd name="connsiteX8" fmla="*/ 4641 w 9255"/>
                    <a:gd name="connsiteY8" fmla="*/ 0 h 3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55" h="37535">
                      <a:moveTo>
                        <a:pt x="4641" y="0"/>
                      </a:moveTo>
                      <a:cubicBezTo>
                        <a:pt x="7161" y="-27"/>
                        <a:pt x="9228" y="1994"/>
                        <a:pt x="9256" y="4515"/>
                      </a:cubicBezTo>
                      <a:cubicBezTo>
                        <a:pt x="9256" y="4523"/>
                        <a:pt x="9256" y="4533"/>
                        <a:pt x="9256" y="4540"/>
                      </a:cubicBezTo>
                      <a:lnTo>
                        <a:pt x="9256" y="33236"/>
                      </a:lnTo>
                      <a:cubicBezTo>
                        <a:pt x="9068" y="35792"/>
                        <a:pt x="6843" y="37711"/>
                        <a:pt x="4287" y="37523"/>
                      </a:cubicBezTo>
                      <a:cubicBezTo>
                        <a:pt x="1994" y="37355"/>
                        <a:pt x="168" y="35531"/>
                        <a:pt x="0" y="33236"/>
                      </a:cubicBezTo>
                      <a:lnTo>
                        <a:pt x="0" y="4540"/>
                      </a:lnTo>
                      <a:cubicBezTo>
                        <a:pt x="28" y="2004"/>
                        <a:pt x="2105" y="-27"/>
                        <a:pt x="4641" y="0"/>
                      </a:cubicBezTo>
                      <a:cubicBezTo>
                        <a:pt x="4641" y="0"/>
                        <a:pt x="4641" y="0"/>
                        <a:pt x="464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9" name="任意多边形: 形状 218">
                  <a:extLst>
                    <a:ext uri="{FF2B5EF4-FFF2-40B4-BE49-F238E27FC236}">
                      <a16:creationId xmlns:a16="http://schemas.microsoft.com/office/drawing/2014/main" id="{53DE25FF-A11A-492D-8017-CCACFF189512}"/>
                    </a:ext>
                  </a:extLst>
                </p:cNvPr>
                <p:cNvSpPr/>
                <p:nvPr/>
              </p:nvSpPr>
              <p:spPr>
                <a:xfrm>
                  <a:off x="10161786" y="2929245"/>
                  <a:ext cx="9255" cy="37535"/>
                </a:xfrm>
                <a:custGeom>
                  <a:avLst/>
                  <a:gdLst>
                    <a:gd name="connsiteX0" fmla="*/ 4615 w 9255"/>
                    <a:gd name="connsiteY0" fmla="*/ 0 h 37535"/>
                    <a:gd name="connsiteX1" fmla="*/ 9256 w 9255"/>
                    <a:gd name="connsiteY1" fmla="*/ 4540 h 37535"/>
                    <a:gd name="connsiteX2" fmla="*/ 9256 w 9255"/>
                    <a:gd name="connsiteY2" fmla="*/ 4540 h 37535"/>
                    <a:gd name="connsiteX3" fmla="*/ 9256 w 9255"/>
                    <a:gd name="connsiteY3" fmla="*/ 33236 h 37535"/>
                    <a:gd name="connsiteX4" fmla="*/ 4287 w 9255"/>
                    <a:gd name="connsiteY4" fmla="*/ 37523 h 37535"/>
                    <a:gd name="connsiteX5" fmla="*/ 0 w 9255"/>
                    <a:gd name="connsiteY5" fmla="*/ 33236 h 37535"/>
                    <a:gd name="connsiteX6" fmla="*/ 0 w 9255"/>
                    <a:gd name="connsiteY6" fmla="*/ 4540 h 37535"/>
                    <a:gd name="connsiteX7" fmla="*/ 4615 w 9255"/>
                    <a:gd name="connsiteY7" fmla="*/ 0 h 3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55" h="37535">
                      <a:moveTo>
                        <a:pt x="4615" y="0"/>
                      </a:moveTo>
                      <a:cubicBezTo>
                        <a:pt x="7151" y="-27"/>
                        <a:pt x="9228" y="2004"/>
                        <a:pt x="9256" y="4540"/>
                      </a:cubicBezTo>
                      <a:cubicBezTo>
                        <a:pt x="9256" y="4540"/>
                        <a:pt x="9256" y="4540"/>
                        <a:pt x="9256" y="4540"/>
                      </a:cubicBezTo>
                      <a:lnTo>
                        <a:pt x="9256" y="33236"/>
                      </a:lnTo>
                      <a:cubicBezTo>
                        <a:pt x="9068" y="35792"/>
                        <a:pt x="6843" y="37711"/>
                        <a:pt x="4287" y="37523"/>
                      </a:cubicBezTo>
                      <a:cubicBezTo>
                        <a:pt x="1994" y="37355"/>
                        <a:pt x="168" y="35531"/>
                        <a:pt x="0" y="33236"/>
                      </a:cubicBezTo>
                      <a:lnTo>
                        <a:pt x="0" y="4540"/>
                      </a:lnTo>
                      <a:cubicBezTo>
                        <a:pt x="28" y="2015"/>
                        <a:pt x="2089" y="-15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0" name="任意多边形: 形状 219">
                  <a:extLst>
                    <a:ext uri="{FF2B5EF4-FFF2-40B4-BE49-F238E27FC236}">
                      <a16:creationId xmlns:a16="http://schemas.microsoft.com/office/drawing/2014/main" id="{B0031792-6F8D-4B0B-8EA9-77E7EBA4AFAB}"/>
                    </a:ext>
                  </a:extLst>
                </p:cNvPr>
                <p:cNvSpPr/>
                <p:nvPr/>
              </p:nvSpPr>
              <p:spPr>
                <a:xfrm>
                  <a:off x="10150774" y="2929245"/>
                  <a:ext cx="9230" cy="37776"/>
                </a:xfrm>
                <a:custGeom>
                  <a:avLst/>
                  <a:gdLst>
                    <a:gd name="connsiteX0" fmla="*/ 4615 w 9230"/>
                    <a:gd name="connsiteY0" fmla="*/ 0 h 37776"/>
                    <a:gd name="connsiteX1" fmla="*/ 4615 w 9230"/>
                    <a:gd name="connsiteY1" fmla="*/ 0 h 37776"/>
                    <a:gd name="connsiteX2" fmla="*/ 9231 w 9230"/>
                    <a:gd name="connsiteY2" fmla="*/ 4515 h 37776"/>
                    <a:gd name="connsiteX3" fmla="*/ 9231 w 9230"/>
                    <a:gd name="connsiteY3" fmla="*/ 4540 h 37776"/>
                    <a:gd name="connsiteX4" fmla="*/ 9231 w 9230"/>
                    <a:gd name="connsiteY4" fmla="*/ 33236 h 37776"/>
                    <a:gd name="connsiteX5" fmla="*/ 4641 w 9230"/>
                    <a:gd name="connsiteY5" fmla="*/ 37776 h 37776"/>
                    <a:gd name="connsiteX6" fmla="*/ 4615 w 9230"/>
                    <a:gd name="connsiteY6" fmla="*/ 37776 h 37776"/>
                    <a:gd name="connsiteX7" fmla="*/ 4615 w 9230"/>
                    <a:gd name="connsiteY7" fmla="*/ 37776 h 37776"/>
                    <a:gd name="connsiteX8" fmla="*/ 0 w 9230"/>
                    <a:gd name="connsiteY8" fmla="*/ 33261 h 37776"/>
                    <a:gd name="connsiteX9" fmla="*/ 0 w 9230"/>
                    <a:gd name="connsiteY9" fmla="*/ 33236 h 37776"/>
                    <a:gd name="connsiteX10" fmla="*/ 0 w 9230"/>
                    <a:gd name="connsiteY10" fmla="*/ 4540 h 37776"/>
                    <a:gd name="connsiteX11" fmla="*/ 4590 w 9230"/>
                    <a:gd name="connsiteY11" fmla="*/ 0 h 37776"/>
                    <a:gd name="connsiteX12" fmla="*/ 4615 w 9230"/>
                    <a:gd name="connsiteY12" fmla="*/ 0 h 3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230" h="37776">
                      <a:moveTo>
                        <a:pt x="4615" y="0"/>
                      </a:moveTo>
                      <a:lnTo>
                        <a:pt x="4615" y="0"/>
                      </a:lnTo>
                      <a:cubicBezTo>
                        <a:pt x="7136" y="-27"/>
                        <a:pt x="9203" y="1994"/>
                        <a:pt x="9231" y="4515"/>
                      </a:cubicBezTo>
                      <a:cubicBezTo>
                        <a:pt x="9231" y="4523"/>
                        <a:pt x="9231" y="4533"/>
                        <a:pt x="9231" y="4540"/>
                      </a:cubicBezTo>
                      <a:lnTo>
                        <a:pt x="9231" y="33236"/>
                      </a:lnTo>
                      <a:cubicBezTo>
                        <a:pt x="9218" y="35757"/>
                        <a:pt x="7161" y="37791"/>
                        <a:pt x="4641" y="37776"/>
                      </a:cubicBezTo>
                      <a:cubicBezTo>
                        <a:pt x="4633" y="37776"/>
                        <a:pt x="4623" y="37776"/>
                        <a:pt x="4615" y="37776"/>
                      </a:cubicBezTo>
                      <a:lnTo>
                        <a:pt x="4615" y="37776"/>
                      </a:lnTo>
                      <a:cubicBezTo>
                        <a:pt x="2095" y="37804"/>
                        <a:pt x="28" y="35782"/>
                        <a:pt x="0" y="33261"/>
                      </a:cubicBezTo>
                      <a:cubicBezTo>
                        <a:pt x="0" y="33254"/>
                        <a:pt x="0" y="33244"/>
                        <a:pt x="0" y="33236"/>
                      </a:cubicBezTo>
                      <a:lnTo>
                        <a:pt x="0" y="4540"/>
                      </a:lnTo>
                      <a:cubicBezTo>
                        <a:pt x="13" y="2020"/>
                        <a:pt x="2069" y="-15"/>
                        <a:pt x="4590" y="0"/>
                      </a:cubicBezTo>
                      <a:cubicBezTo>
                        <a:pt x="4598" y="0"/>
                        <a:pt x="4608" y="0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1" name="任意多边形: 形状 220">
                  <a:extLst>
                    <a:ext uri="{FF2B5EF4-FFF2-40B4-BE49-F238E27FC236}">
                      <a16:creationId xmlns:a16="http://schemas.microsoft.com/office/drawing/2014/main" id="{B9FCB651-B99A-4EBD-8284-BA124B3BE5E0}"/>
                    </a:ext>
                  </a:extLst>
                </p:cNvPr>
                <p:cNvSpPr/>
                <p:nvPr/>
              </p:nvSpPr>
              <p:spPr>
                <a:xfrm>
                  <a:off x="10139662" y="2929245"/>
                  <a:ext cx="9255" cy="37535"/>
                </a:xfrm>
                <a:custGeom>
                  <a:avLst/>
                  <a:gdLst>
                    <a:gd name="connsiteX0" fmla="*/ 4615 w 9255"/>
                    <a:gd name="connsiteY0" fmla="*/ 0 h 37535"/>
                    <a:gd name="connsiteX1" fmla="*/ 9256 w 9255"/>
                    <a:gd name="connsiteY1" fmla="*/ 4540 h 37535"/>
                    <a:gd name="connsiteX2" fmla="*/ 9256 w 9255"/>
                    <a:gd name="connsiteY2" fmla="*/ 4540 h 37535"/>
                    <a:gd name="connsiteX3" fmla="*/ 9256 w 9255"/>
                    <a:gd name="connsiteY3" fmla="*/ 33236 h 37535"/>
                    <a:gd name="connsiteX4" fmla="*/ 4287 w 9255"/>
                    <a:gd name="connsiteY4" fmla="*/ 37523 h 37535"/>
                    <a:gd name="connsiteX5" fmla="*/ 0 w 9255"/>
                    <a:gd name="connsiteY5" fmla="*/ 33236 h 37535"/>
                    <a:gd name="connsiteX6" fmla="*/ 0 w 9255"/>
                    <a:gd name="connsiteY6" fmla="*/ 4540 h 37535"/>
                    <a:gd name="connsiteX7" fmla="*/ 4615 w 9255"/>
                    <a:gd name="connsiteY7" fmla="*/ 0 h 3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55" h="37535">
                      <a:moveTo>
                        <a:pt x="4615" y="0"/>
                      </a:moveTo>
                      <a:cubicBezTo>
                        <a:pt x="7151" y="-27"/>
                        <a:pt x="9228" y="2004"/>
                        <a:pt x="9256" y="4540"/>
                      </a:cubicBezTo>
                      <a:cubicBezTo>
                        <a:pt x="9256" y="4540"/>
                        <a:pt x="9256" y="4540"/>
                        <a:pt x="9256" y="4540"/>
                      </a:cubicBezTo>
                      <a:lnTo>
                        <a:pt x="9256" y="33236"/>
                      </a:lnTo>
                      <a:cubicBezTo>
                        <a:pt x="9068" y="35792"/>
                        <a:pt x="6843" y="37711"/>
                        <a:pt x="4287" y="37523"/>
                      </a:cubicBezTo>
                      <a:cubicBezTo>
                        <a:pt x="1994" y="37355"/>
                        <a:pt x="168" y="35531"/>
                        <a:pt x="0" y="33236"/>
                      </a:cubicBezTo>
                      <a:lnTo>
                        <a:pt x="0" y="4540"/>
                      </a:lnTo>
                      <a:cubicBezTo>
                        <a:pt x="28" y="2015"/>
                        <a:pt x="2089" y="-15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2" name="任意多边形: 形状 221">
                  <a:extLst>
                    <a:ext uri="{FF2B5EF4-FFF2-40B4-BE49-F238E27FC236}">
                      <a16:creationId xmlns:a16="http://schemas.microsoft.com/office/drawing/2014/main" id="{89A3BA7C-600C-49D7-90DD-0B8D9FAA5E68}"/>
                    </a:ext>
                  </a:extLst>
                </p:cNvPr>
                <p:cNvSpPr/>
                <p:nvPr/>
              </p:nvSpPr>
              <p:spPr>
                <a:xfrm>
                  <a:off x="10128575" y="2929245"/>
                  <a:ext cx="9230" cy="37851"/>
                </a:xfrm>
                <a:custGeom>
                  <a:avLst/>
                  <a:gdLst>
                    <a:gd name="connsiteX0" fmla="*/ 4615 w 9230"/>
                    <a:gd name="connsiteY0" fmla="*/ 0 h 37851"/>
                    <a:gd name="connsiteX1" fmla="*/ 9231 w 9230"/>
                    <a:gd name="connsiteY1" fmla="*/ 4515 h 37851"/>
                    <a:gd name="connsiteX2" fmla="*/ 9231 w 9230"/>
                    <a:gd name="connsiteY2" fmla="*/ 4540 h 37851"/>
                    <a:gd name="connsiteX3" fmla="*/ 9231 w 9230"/>
                    <a:gd name="connsiteY3" fmla="*/ 33236 h 37851"/>
                    <a:gd name="connsiteX4" fmla="*/ 4615 w 9230"/>
                    <a:gd name="connsiteY4" fmla="*/ 37852 h 37851"/>
                    <a:gd name="connsiteX5" fmla="*/ 0 w 9230"/>
                    <a:gd name="connsiteY5" fmla="*/ 33236 h 37851"/>
                    <a:gd name="connsiteX6" fmla="*/ 0 w 9230"/>
                    <a:gd name="connsiteY6" fmla="*/ 4540 h 37851"/>
                    <a:gd name="connsiteX7" fmla="*/ 4590 w 9230"/>
                    <a:gd name="connsiteY7" fmla="*/ 0 h 37851"/>
                    <a:gd name="connsiteX8" fmla="*/ 4615 w 9230"/>
                    <a:gd name="connsiteY8" fmla="*/ 0 h 3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0" h="37851">
                      <a:moveTo>
                        <a:pt x="4615" y="0"/>
                      </a:moveTo>
                      <a:cubicBezTo>
                        <a:pt x="7136" y="-27"/>
                        <a:pt x="9203" y="1994"/>
                        <a:pt x="9231" y="4515"/>
                      </a:cubicBezTo>
                      <a:cubicBezTo>
                        <a:pt x="9231" y="4523"/>
                        <a:pt x="9231" y="4533"/>
                        <a:pt x="9231" y="4540"/>
                      </a:cubicBezTo>
                      <a:lnTo>
                        <a:pt x="9231" y="33236"/>
                      </a:lnTo>
                      <a:cubicBezTo>
                        <a:pt x="9231" y="35785"/>
                        <a:pt x="7164" y="37852"/>
                        <a:pt x="4615" y="37852"/>
                      </a:cubicBezTo>
                      <a:cubicBezTo>
                        <a:pt x="2067" y="37852"/>
                        <a:pt x="0" y="35785"/>
                        <a:pt x="0" y="33236"/>
                      </a:cubicBezTo>
                      <a:lnTo>
                        <a:pt x="0" y="4540"/>
                      </a:lnTo>
                      <a:cubicBezTo>
                        <a:pt x="12" y="2020"/>
                        <a:pt x="2069" y="-15"/>
                        <a:pt x="4590" y="0"/>
                      </a:cubicBezTo>
                      <a:cubicBezTo>
                        <a:pt x="4598" y="0"/>
                        <a:pt x="4608" y="0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3" name="任意多边形: 形状 222">
                  <a:extLst>
                    <a:ext uri="{FF2B5EF4-FFF2-40B4-BE49-F238E27FC236}">
                      <a16:creationId xmlns:a16="http://schemas.microsoft.com/office/drawing/2014/main" id="{008EB0F3-995A-4C21-9D5B-EA81705C615F}"/>
                    </a:ext>
                  </a:extLst>
                </p:cNvPr>
                <p:cNvSpPr/>
                <p:nvPr/>
              </p:nvSpPr>
              <p:spPr>
                <a:xfrm>
                  <a:off x="10117463" y="2929245"/>
                  <a:ext cx="9255" cy="37776"/>
                </a:xfrm>
                <a:custGeom>
                  <a:avLst/>
                  <a:gdLst>
                    <a:gd name="connsiteX0" fmla="*/ 4615 w 9255"/>
                    <a:gd name="connsiteY0" fmla="*/ 0 h 37776"/>
                    <a:gd name="connsiteX1" fmla="*/ 4615 w 9255"/>
                    <a:gd name="connsiteY1" fmla="*/ 0 h 37776"/>
                    <a:gd name="connsiteX2" fmla="*/ 9256 w 9255"/>
                    <a:gd name="connsiteY2" fmla="*/ 4540 h 37776"/>
                    <a:gd name="connsiteX3" fmla="*/ 9256 w 9255"/>
                    <a:gd name="connsiteY3" fmla="*/ 4540 h 37776"/>
                    <a:gd name="connsiteX4" fmla="*/ 9256 w 9255"/>
                    <a:gd name="connsiteY4" fmla="*/ 33236 h 37776"/>
                    <a:gd name="connsiteX5" fmla="*/ 4615 w 9255"/>
                    <a:gd name="connsiteY5" fmla="*/ 37776 h 37776"/>
                    <a:gd name="connsiteX6" fmla="*/ 4615 w 9255"/>
                    <a:gd name="connsiteY6" fmla="*/ 37776 h 37776"/>
                    <a:gd name="connsiteX7" fmla="*/ 4615 w 9255"/>
                    <a:gd name="connsiteY7" fmla="*/ 37776 h 37776"/>
                    <a:gd name="connsiteX8" fmla="*/ 0 w 9255"/>
                    <a:gd name="connsiteY8" fmla="*/ 33236 h 37776"/>
                    <a:gd name="connsiteX9" fmla="*/ 0 w 9255"/>
                    <a:gd name="connsiteY9" fmla="*/ 4540 h 37776"/>
                    <a:gd name="connsiteX10" fmla="*/ 4615 w 9255"/>
                    <a:gd name="connsiteY10" fmla="*/ 0 h 3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255" h="37776">
                      <a:moveTo>
                        <a:pt x="4615" y="0"/>
                      </a:moveTo>
                      <a:lnTo>
                        <a:pt x="4615" y="0"/>
                      </a:lnTo>
                      <a:cubicBezTo>
                        <a:pt x="7151" y="-27"/>
                        <a:pt x="9228" y="2004"/>
                        <a:pt x="9256" y="4540"/>
                      </a:cubicBezTo>
                      <a:cubicBezTo>
                        <a:pt x="9256" y="4540"/>
                        <a:pt x="9256" y="4540"/>
                        <a:pt x="9256" y="4540"/>
                      </a:cubicBezTo>
                      <a:lnTo>
                        <a:pt x="9256" y="33236"/>
                      </a:lnTo>
                      <a:cubicBezTo>
                        <a:pt x="9228" y="35772"/>
                        <a:pt x="7151" y="37804"/>
                        <a:pt x="4615" y="37776"/>
                      </a:cubicBezTo>
                      <a:cubicBezTo>
                        <a:pt x="4615" y="37776"/>
                        <a:pt x="4615" y="37776"/>
                        <a:pt x="4615" y="37776"/>
                      </a:cubicBezTo>
                      <a:lnTo>
                        <a:pt x="4615" y="37776"/>
                      </a:lnTo>
                      <a:cubicBezTo>
                        <a:pt x="2089" y="37791"/>
                        <a:pt x="28" y="35762"/>
                        <a:pt x="0" y="33236"/>
                      </a:cubicBezTo>
                      <a:lnTo>
                        <a:pt x="0" y="4540"/>
                      </a:lnTo>
                      <a:cubicBezTo>
                        <a:pt x="28" y="2015"/>
                        <a:pt x="2089" y="-15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4" name="任意多边形: 形状 223">
                  <a:extLst>
                    <a:ext uri="{FF2B5EF4-FFF2-40B4-BE49-F238E27FC236}">
                      <a16:creationId xmlns:a16="http://schemas.microsoft.com/office/drawing/2014/main" id="{341E3793-8671-4F20-939E-39563B31990A}"/>
                    </a:ext>
                  </a:extLst>
                </p:cNvPr>
                <p:cNvSpPr/>
                <p:nvPr/>
              </p:nvSpPr>
              <p:spPr>
                <a:xfrm>
                  <a:off x="10106376" y="2929245"/>
                  <a:ext cx="9230" cy="37851"/>
                </a:xfrm>
                <a:custGeom>
                  <a:avLst/>
                  <a:gdLst>
                    <a:gd name="connsiteX0" fmla="*/ 4615 w 9230"/>
                    <a:gd name="connsiteY0" fmla="*/ 0 h 37851"/>
                    <a:gd name="connsiteX1" fmla="*/ 9231 w 9230"/>
                    <a:gd name="connsiteY1" fmla="*/ 4515 h 37851"/>
                    <a:gd name="connsiteX2" fmla="*/ 9231 w 9230"/>
                    <a:gd name="connsiteY2" fmla="*/ 4540 h 37851"/>
                    <a:gd name="connsiteX3" fmla="*/ 9231 w 9230"/>
                    <a:gd name="connsiteY3" fmla="*/ 33236 h 37851"/>
                    <a:gd name="connsiteX4" fmla="*/ 4615 w 9230"/>
                    <a:gd name="connsiteY4" fmla="*/ 37852 h 37851"/>
                    <a:gd name="connsiteX5" fmla="*/ 0 w 9230"/>
                    <a:gd name="connsiteY5" fmla="*/ 33236 h 37851"/>
                    <a:gd name="connsiteX6" fmla="*/ 0 w 9230"/>
                    <a:gd name="connsiteY6" fmla="*/ 4540 h 37851"/>
                    <a:gd name="connsiteX7" fmla="*/ 4590 w 9230"/>
                    <a:gd name="connsiteY7" fmla="*/ 0 h 37851"/>
                    <a:gd name="connsiteX8" fmla="*/ 4615 w 9230"/>
                    <a:gd name="connsiteY8" fmla="*/ 0 h 3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0" h="37851">
                      <a:moveTo>
                        <a:pt x="4615" y="0"/>
                      </a:moveTo>
                      <a:cubicBezTo>
                        <a:pt x="7136" y="-27"/>
                        <a:pt x="9203" y="1994"/>
                        <a:pt x="9231" y="4515"/>
                      </a:cubicBezTo>
                      <a:cubicBezTo>
                        <a:pt x="9231" y="4523"/>
                        <a:pt x="9231" y="4533"/>
                        <a:pt x="9231" y="4540"/>
                      </a:cubicBezTo>
                      <a:lnTo>
                        <a:pt x="9231" y="33236"/>
                      </a:lnTo>
                      <a:cubicBezTo>
                        <a:pt x="9231" y="35785"/>
                        <a:pt x="7164" y="37852"/>
                        <a:pt x="4615" y="37852"/>
                      </a:cubicBezTo>
                      <a:cubicBezTo>
                        <a:pt x="2067" y="37852"/>
                        <a:pt x="0" y="35785"/>
                        <a:pt x="0" y="33236"/>
                      </a:cubicBezTo>
                      <a:lnTo>
                        <a:pt x="0" y="4540"/>
                      </a:lnTo>
                      <a:cubicBezTo>
                        <a:pt x="13" y="2020"/>
                        <a:pt x="2069" y="-15"/>
                        <a:pt x="4590" y="0"/>
                      </a:cubicBezTo>
                      <a:cubicBezTo>
                        <a:pt x="4598" y="0"/>
                        <a:pt x="4608" y="0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5" name="任意多边形: 形状 224">
                  <a:extLst>
                    <a:ext uri="{FF2B5EF4-FFF2-40B4-BE49-F238E27FC236}">
                      <a16:creationId xmlns:a16="http://schemas.microsoft.com/office/drawing/2014/main" id="{6E96F8FD-8BC1-4B16-9301-D8CD5922A690}"/>
                    </a:ext>
                  </a:extLst>
                </p:cNvPr>
                <p:cNvSpPr/>
                <p:nvPr/>
              </p:nvSpPr>
              <p:spPr>
                <a:xfrm>
                  <a:off x="10095264" y="2929245"/>
                  <a:ext cx="9255" cy="37535"/>
                </a:xfrm>
                <a:custGeom>
                  <a:avLst/>
                  <a:gdLst>
                    <a:gd name="connsiteX0" fmla="*/ 4640 w 9255"/>
                    <a:gd name="connsiteY0" fmla="*/ 0 h 37535"/>
                    <a:gd name="connsiteX1" fmla="*/ 9256 w 9255"/>
                    <a:gd name="connsiteY1" fmla="*/ 4540 h 37535"/>
                    <a:gd name="connsiteX2" fmla="*/ 9256 w 9255"/>
                    <a:gd name="connsiteY2" fmla="*/ 33236 h 37535"/>
                    <a:gd name="connsiteX3" fmla="*/ 4287 w 9255"/>
                    <a:gd name="connsiteY3" fmla="*/ 37523 h 37535"/>
                    <a:gd name="connsiteX4" fmla="*/ 0 w 9255"/>
                    <a:gd name="connsiteY4" fmla="*/ 33236 h 37535"/>
                    <a:gd name="connsiteX5" fmla="*/ 0 w 9255"/>
                    <a:gd name="connsiteY5" fmla="*/ 4540 h 37535"/>
                    <a:gd name="connsiteX6" fmla="*/ 4640 w 9255"/>
                    <a:gd name="connsiteY6" fmla="*/ 0 h 37535"/>
                    <a:gd name="connsiteX7" fmla="*/ 4640 w 9255"/>
                    <a:gd name="connsiteY7" fmla="*/ 0 h 3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55" h="37535">
                      <a:moveTo>
                        <a:pt x="4640" y="0"/>
                      </a:moveTo>
                      <a:cubicBezTo>
                        <a:pt x="7166" y="-15"/>
                        <a:pt x="9228" y="2015"/>
                        <a:pt x="9256" y="4540"/>
                      </a:cubicBezTo>
                      <a:lnTo>
                        <a:pt x="9256" y="33236"/>
                      </a:lnTo>
                      <a:cubicBezTo>
                        <a:pt x="9068" y="35792"/>
                        <a:pt x="6843" y="37711"/>
                        <a:pt x="4287" y="37523"/>
                      </a:cubicBezTo>
                      <a:cubicBezTo>
                        <a:pt x="1994" y="37355"/>
                        <a:pt x="168" y="35531"/>
                        <a:pt x="0" y="33236"/>
                      </a:cubicBezTo>
                      <a:lnTo>
                        <a:pt x="0" y="4540"/>
                      </a:lnTo>
                      <a:cubicBezTo>
                        <a:pt x="28" y="2004"/>
                        <a:pt x="2104" y="-27"/>
                        <a:pt x="4640" y="0"/>
                      </a:cubicBezTo>
                      <a:cubicBezTo>
                        <a:pt x="4640" y="0"/>
                        <a:pt x="4640" y="0"/>
                        <a:pt x="464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6" name="任意多边形: 形状 225">
                  <a:extLst>
                    <a:ext uri="{FF2B5EF4-FFF2-40B4-BE49-F238E27FC236}">
                      <a16:creationId xmlns:a16="http://schemas.microsoft.com/office/drawing/2014/main" id="{033DED2A-3C7B-4F34-BF63-E0F5023B37A6}"/>
                    </a:ext>
                  </a:extLst>
                </p:cNvPr>
                <p:cNvSpPr/>
                <p:nvPr/>
              </p:nvSpPr>
              <p:spPr>
                <a:xfrm>
                  <a:off x="10084177" y="2929245"/>
                  <a:ext cx="9230" cy="37851"/>
                </a:xfrm>
                <a:custGeom>
                  <a:avLst/>
                  <a:gdLst>
                    <a:gd name="connsiteX0" fmla="*/ 4615 w 9230"/>
                    <a:gd name="connsiteY0" fmla="*/ 0 h 37851"/>
                    <a:gd name="connsiteX1" fmla="*/ 9231 w 9230"/>
                    <a:gd name="connsiteY1" fmla="*/ 4515 h 37851"/>
                    <a:gd name="connsiteX2" fmla="*/ 9231 w 9230"/>
                    <a:gd name="connsiteY2" fmla="*/ 4540 h 37851"/>
                    <a:gd name="connsiteX3" fmla="*/ 9231 w 9230"/>
                    <a:gd name="connsiteY3" fmla="*/ 33236 h 37851"/>
                    <a:gd name="connsiteX4" fmla="*/ 4615 w 9230"/>
                    <a:gd name="connsiteY4" fmla="*/ 37852 h 37851"/>
                    <a:gd name="connsiteX5" fmla="*/ 0 w 9230"/>
                    <a:gd name="connsiteY5" fmla="*/ 33236 h 37851"/>
                    <a:gd name="connsiteX6" fmla="*/ 0 w 9230"/>
                    <a:gd name="connsiteY6" fmla="*/ 4540 h 37851"/>
                    <a:gd name="connsiteX7" fmla="*/ 4590 w 9230"/>
                    <a:gd name="connsiteY7" fmla="*/ 0 h 37851"/>
                    <a:gd name="connsiteX8" fmla="*/ 4615 w 9230"/>
                    <a:gd name="connsiteY8" fmla="*/ 0 h 3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0" h="37851">
                      <a:moveTo>
                        <a:pt x="4615" y="0"/>
                      </a:moveTo>
                      <a:cubicBezTo>
                        <a:pt x="7136" y="-27"/>
                        <a:pt x="9203" y="1994"/>
                        <a:pt x="9231" y="4515"/>
                      </a:cubicBezTo>
                      <a:cubicBezTo>
                        <a:pt x="9231" y="4523"/>
                        <a:pt x="9231" y="4533"/>
                        <a:pt x="9231" y="4540"/>
                      </a:cubicBezTo>
                      <a:lnTo>
                        <a:pt x="9231" y="33236"/>
                      </a:lnTo>
                      <a:cubicBezTo>
                        <a:pt x="9231" y="35785"/>
                        <a:pt x="7164" y="37852"/>
                        <a:pt x="4615" y="37852"/>
                      </a:cubicBezTo>
                      <a:cubicBezTo>
                        <a:pt x="2067" y="37852"/>
                        <a:pt x="0" y="35785"/>
                        <a:pt x="0" y="33236"/>
                      </a:cubicBezTo>
                      <a:lnTo>
                        <a:pt x="0" y="4540"/>
                      </a:lnTo>
                      <a:cubicBezTo>
                        <a:pt x="13" y="2020"/>
                        <a:pt x="2069" y="-15"/>
                        <a:pt x="4590" y="0"/>
                      </a:cubicBezTo>
                      <a:cubicBezTo>
                        <a:pt x="4598" y="0"/>
                        <a:pt x="4608" y="0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7" name="任意多边形: 形状 226">
                  <a:extLst>
                    <a:ext uri="{FF2B5EF4-FFF2-40B4-BE49-F238E27FC236}">
                      <a16:creationId xmlns:a16="http://schemas.microsoft.com/office/drawing/2014/main" id="{8BF64D1E-2302-46EE-A44F-9D951CD3D793}"/>
                    </a:ext>
                  </a:extLst>
                </p:cNvPr>
                <p:cNvSpPr/>
                <p:nvPr/>
              </p:nvSpPr>
              <p:spPr>
                <a:xfrm>
                  <a:off x="10073065" y="2929245"/>
                  <a:ext cx="9255" cy="37535"/>
                </a:xfrm>
                <a:custGeom>
                  <a:avLst/>
                  <a:gdLst>
                    <a:gd name="connsiteX0" fmla="*/ 4641 w 9255"/>
                    <a:gd name="connsiteY0" fmla="*/ 0 h 37535"/>
                    <a:gd name="connsiteX1" fmla="*/ 9256 w 9255"/>
                    <a:gd name="connsiteY1" fmla="*/ 4540 h 37535"/>
                    <a:gd name="connsiteX2" fmla="*/ 9256 w 9255"/>
                    <a:gd name="connsiteY2" fmla="*/ 33236 h 37535"/>
                    <a:gd name="connsiteX3" fmla="*/ 4287 w 9255"/>
                    <a:gd name="connsiteY3" fmla="*/ 37523 h 37535"/>
                    <a:gd name="connsiteX4" fmla="*/ 0 w 9255"/>
                    <a:gd name="connsiteY4" fmla="*/ 33236 h 37535"/>
                    <a:gd name="connsiteX5" fmla="*/ 0 w 9255"/>
                    <a:gd name="connsiteY5" fmla="*/ 4540 h 37535"/>
                    <a:gd name="connsiteX6" fmla="*/ 4641 w 9255"/>
                    <a:gd name="connsiteY6" fmla="*/ 0 h 37535"/>
                    <a:gd name="connsiteX7" fmla="*/ 4641 w 9255"/>
                    <a:gd name="connsiteY7" fmla="*/ 0 h 3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55" h="37535">
                      <a:moveTo>
                        <a:pt x="4641" y="0"/>
                      </a:moveTo>
                      <a:cubicBezTo>
                        <a:pt x="7166" y="-15"/>
                        <a:pt x="9228" y="2015"/>
                        <a:pt x="9256" y="4540"/>
                      </a:cubicBezTo>
                      <a:lnTo>
                        <a:pt x="9256" y="33236"/>
                      </a:lnTo>
                      <a:cubicBezTo>
                        <a:pt x="9068" y="35792"/>
                        <a:pt x="6843" y="37711"/>
                        <a:pt x="4287" y="37523"/>
                      </a:cubicBezTo>
                      <a:cubicBezTo>
                        <a:pt x="1994" y="37355"/>
                        <a:pt x="168" y="35531"/>
                        <a:pt x="0" y="33236"/>
                      </a:cubicBezTo>
                      <a:lnTo>
                        <a:pt x="0" y="4540"/>
                      </a:lnTo>
                      <a:cubicBezTo>
                        <a:pt x="28" y="2004"/>
                        <a:pt x="2104" y="-27"/>
                        <a:pt x="4641" y="0"/>
                      </a:cubicBezTo>
                      <a:cubicBezTo>
                        <a:pt x="4641" y="0"/>
                        <a:pt x="4641" y="0"/>
                        <a:pt x="464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8" name="任意多边形: 形状 227">
                  <a:extLst>
                    <a:ext uri="{FF2B5EF4-FFF2-40B4-BE49-F238E27FC236}">
                      <a16:creationId xmlns:a16="http://schemas.microsoft.com/office/drawing/2014/main" id="{003C2EDB-96C1-4B6D-9FFE-CEDF0049ED3F}"/>
                    </a:ext>
                  </a:extLst>
                </p:cNvPr>
                <p:cNvSpPr/>
                <p:nvPr/>
              </p:nvSpPr>
              <p:spPr>
                <a:xfrm>
                  <a:off x="10061978" y="2929245"/>
                  <a:ext cx="9230" cy="37851"/>
                </a:xfrm>
                <a:custGeom>
                  <a:avLst/>
                  <a:gdLst>
                    <a:gd name="connsiteX0" fmla="*/ 4615 w 9230"/>
                    <a:gd name="connsiteY0" fmla="*/ 0 h 37851"/>
                    <a:gd name="connsiteX1" fmla="*/ 9231 w 9230"/>
                    <a:gd name="connsiteY1" fmla="*/ 4515 h 37851"/>
                    <a:gd name="connsiteX2" fmla="*/ 9231 w 9230"/>
                    <a:gd name="connsiteY2" fmla="*/ 4540 h 37851"/>
                    <a:gd name="connsiteX3" fmla="*/ 9231 w 9230"/>
                    <a:gd name="connsiteY3" fmla="*/ 33236 h 37851"/>
                    <a:gd name="connsiteX4" fmla="*/ 4615 w 9230"/>
                    <a:gd name="connsiteY4" fmla="*/ 37852 h 37851"/>
                    <a:gd name="connsiteX5" fmla="*/ 0 w 9230"/>
                    <a:gd name="connsiteY5" fmla="*/ 33236 h 37851"/>
                    <a:gd name="connsiteX6" fmla="*/ 0 w 9230"/>
                    <a:gd name="connsiteY6" fmla="*/ 4540 h 37851"/>
                    <a:gd name="connsiteX7" fmla="*/ 4590 w 9230"/>
                    <a:gd name="connsiteY7" fmla="*/ 0 h 37851"/>
                    <a:gd name="connsiteX8" fmla="*/ 4615 w 9230"/>
                    <a:gd name="connsiteY8" fmla="*/ 0 h 3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0" h="37851">
                      <a:moveTo>
                        <a:pt x="4615" y="0"/>
                      </a:moveTo>
                      <a:cubicBezTo>
                        <a:pt x="7136" y="-27"/>
                        <a:pt x="9203" y="1994"/>
                        <a:pt x="9231" y="4515"/>
                      </a:cubicBezTo>
                      <a:cubicBezTo>
                        <a:pt x="9231" y="4523"/>
                        <a:pt x="9231" y="4533"/>
                        <a:pt x="9231" y="4540"/>
                      </a:cubicBezTo>
                      <a:lnTo>
                        <a:pt x="9231" y="33236"/>
                      </a:lnTo>
                      <a:cubicBezTo>
                        <a:pt x="9231" y="35785"/>
                        <a:pt x="7164" y="37852"/>
                        <a:pt x="4615" y="37852"/>
                      </a:cubicBezTo>
                      <a:cubicBezTo>
                        <a:pt x="2067" y="37852"/>
                        <a:pt x="0" y="35785"/>
                        <a:pt x="0" y="33236"/>
                      </a:cubicBezTo>
                      <a:lnTo>
                        <a:pt x="0" y="4540"/>
                      </a:lnTo>
                      <a:cubicBezTo>
                        <a:pt x="13" y="2020"/>
                        <a:pt x="2069" y="-15"/>
                        <a:pt x="4590" y="0"/>
                      </a:cubicBezTo>
                      <a:cubicBezTo>
                        <a:pt x="4598" y="0"/>
                        <a:pt x="4608" y="0"/>
                        <a:pt x="46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9" name="任意多边形: 形状 228">
                  <a:extLst>
                    <a:ext uri="{FF2B5EF4-FFF2-40B4-BE49-F238E27FC236}">
                      <a16:creationId xmlns:a16="http://schemas.microsoft.com/office/drawing/2014/main" id="{EDE5CB16-81BD-4F4C-9972-391D49045AE7}"/>
                    </a:ext>
                  </a:extLst>
                </p:cNvPr>
                <p:cNvSpPr/>
                <p:nvPr/>
              </p:nvSpPr>
              <p:spPr>
                <a:xfrm>
                  <a:off x="10044625" y="2929245"/>
                  <a:ext cx="15396" cy="37784"/>
                </a:xfrm>
                <a:custGeom>
                  <a:avLst/>
                  <a:gdLst>
                    <a:gd name="connsiteX0" fmla="*/ 14042 w 15396"/>
                    <a:gd name="connsiteY0" fmla="*/ 0 h 37784"/>
                    <a:gd name="connsiteX1" fmla="*/ 14042 w 15396"/>
                    <a:gd name="connsiteY1" fmla="*/ 1329 h 37784"/>
                    <a:gd name="connsiteX2" fmla="*/ 15396 w 15396"/>
                    <a:gd name="connsiteY2" fmla="*/ 4540 h 37784"/>
                    <a:gd name="connsiteX3" fmla="*/ 15396 w 15396"/>
                    <a:gd name="connsiteY3" fmla="*/ 33236 h 37784"/>
                    <a:gd name="connsiteX4" fmla="*/ 14042 w 15396"/>
                    <a:gd name="connsiteY4" fmla="*/ 36447 h 37784"/>
                    <a:gd name="connsiteX5" fmla="*/ 7620 w 15396"/>
                    <a:gd name="connsiteY5" fmla="*/ 37776 h 37784"/>
                    <a:gd name="connsiteX6" fmla="*/ 221 w 15396"/>
                    <a:gd name="connsiteY6" fmla="*/ 33236 h 37784"/>
                    <a:gd name="connsiteX7" fmla="*/ 12060 w 15396"/>
                    <a:gd name="connsiteY7" fmla="*/ 4540 h 37784"/>
                    <a:gd name="connsiteX8" fmla="*/ 14042 w 15396"/>
                    <a:gd name="connsiteY8" fmla="*/ 0 h 37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396" h="37784">
                      <a:moveTo>
                        <a:pt x="14042" y="0"/>
                      </a:moveTo>
                      <a:cubicBezTo>
                        <a:pt x="13922" y="434"/>
                        <a:pt x="13922" y="895"/>
                        <a:pt x="14042" y="1329"/>
                      </a:cubicBezTo>
                      <a:cubicBezTo>
                        <a:pt x="14902" y="2177"/>
                        <a:pt x="15389" y="3331"/>
                        <a:pt x="15396" y="4540"/>
                      </a:cubicBezTo>
                      <a:lnTo>
                        <a:pt x="15396" y="33236"/>
                      </a:lnTo>
                      <a:cubicBezTo>
                        <a:pt x="15389" y="34443"/>
                        <a:pt x="14902" y="35599"/>
                        <a:pt x="14042" y="36447"/>
                      </a:cubicBezTo>
                      <a:cubicBezTo>
                        <a:pt x="12038" y="37395"/>
                        <a:pt x="9835" y="37851"/>
                        <a:pt x="7620" y="37776"/>
                      </a:cubicBezTo>
                      <a:cubicBezTo>
                        <a:pt x="2403" y="37776"/>
                        <a:pt x="-908" y="35744"/>
                        <a:pt x="221" y="33236"/>
                      </a:cubicBezTo>
                      <a:lnTo>
                        <a:pt x="12060" y="4540"/>
                      </a:lnTo>
                      <a:cubicBezTo>
                        <a:pt x="12833" y="3078"/>
                        <a:pt x="13495" y="1560"/>
                        <a:pt x="1404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0" name="任意多边形: 形状 229">
                  <a:extLst>
                    <a:ext uri="{FF2B5EF4-FFF2-40B4-BE49-F238E27FC236}">
                      <a16:creationId xmlns:a16="http://schemas.microsoft.com/office/drawing/2014/main" id="{86F01AB4-616E-4757-9261-FB8A21BF0C78}"/>
                    </a:ext>
                  </a:extLst>
                </p:cNvPr>
                <p:cNvSpPr/>
                <p:nvPr/>
              </p:nvSpPr>
              <p:spPr>
                <a:xfrm>
                  <a:off x="10024301" y="2929245"/>
                  <a:ext cx="34365" cy="37776"/>
                </a:xfrm>
                <a:custGeom>
                  <a:avLst/>
                  <a:gdLst>
                    <a:gd name="connsiteX0" fmla="*/ 34366 w 34365"/>
                    <a:gd name="connsiteY0" fmla="*/ 0 h 37776"/>
                    <a:gd name="connsiteX1" fmla="*/ 32033 w 34365"/>
                    <a:gd name="connsiteY1" fmla="*/ 4540 h 37776"/>
                    <a:gd name="connsiteX2" fmla="*/ 17409 w 34365"/>
                    <a:gd name="connsiteY2" fmla="*/ 33236 h 37776"/>
                    <a:gd name="connsiteX3" fmla="*/ 5846 w 34365"/>
                    <a:gd name="connsiteY3" fmla="*/ 37776 h 37776"/>
                    <a:gd name="connsiteX4" fmla="*/ 1130 w 34365"/>
                    <a:gd name="connsiteY4" fmla="*/ 33236 h 37776"/>
                    <a:gd name="connsiteX5" fmla="*/ 29826 w 34365"/>
                    <a:gd name="connsiteY5" fmla="*/ 4540 h 37776"/>
                    <a:gd name="connsiteX6" fmla="*/ 33112 w 34365"/>
                    <a:gd name="connsiteY6" fmla="*/ 1329 h 37776"/>
                    <a:gd name="connsiteX7" fmla="*/ 34366 w 34365"/>
                    <a:gd name="connsiteY7" fmla="*/ 0 h 3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365" h="37776">
                      <a:moveTo>
                        <a:pt x="34366" y="0"/>
                      </a:moveTo>
                      <a:cubicBezTo>
                        <a:pt x="33478" y="1455"/>
                        <a:pt x="32698" y="2972"/>
                        <a:pt x="32033" y="4540"/>
                      </a:cubicBezTo>
                      <a:lnTo>
                        <a:pt x="17409" y="33236"/>
                      </a:lnTo>
                      <a:cubicBezTo>
                        <a:pt x="16230" y="35744"/>
                        <a:pt x="11063" y="37776"/>
                        <a:pt x="5846" y="37776"/>
                      </a:cubicBezTo>
                      <a:cubicBezTo>
                        <a:pt x="628" y="37776"/>
                        <a:pt x="-1504" y="35744"/>
                        <a:pt x="1130" y="33236"/>
                      </a:cubicBezTo>
                      <a:lnTo>
                        <a:pt x="29826" y="4540"/>
                      </a:lnTo>
                      <a:lnTo>
                        <a:pt x="33112" y="1329"/>
                      </a:lnTo>
                      <a:cubicBezTo>
                        <a:pt x="33940" y="502"/>
                        <a:pt x="34366" y="0"/>
                        <a:pt x="3436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1" name="任意多边形: 形状 230">
                  <a:extLst>
                    <a:ext uri="{FF2B5EF4-FFF2-40B4-BE49-F238E27FC236}">
                      <a16:creationId xmlns:a16="http://schemas.microsoft.com/office/drawing/2014/main" id="{A17DE6F0-36C7-4414-A2F0-73405188650A}"/>
                    </a:ext>
                  </a:extLst>
                </p:cNvPr>
                <p:cNvSpPr/>
                <p:nvPr/>
              </p:nvSpPr>
              <p:spPr>
                <a:xfrm>
                  <a:off x="10020891" y="2929245"/>
                  <a:ext cx="37776" cy="34290"/>
                </a:xfrm>
                <a:custGeom>
                  <a:avLst/>
                  <a:gdLst>
                    <a:gd name="connsiteX0" fmla="*/ 37776 w 37776"/>
                    <a:gd name="connsiteY0" fmla="*/ 0 h 34290"/>
                    <a:gd name="connsiteX1" fmla="*/ 36447 w 37776"/>
                    <a:gd name="connsiteY1" fmla="*/ 1229 h 34290"/>
                    <a:gd name="connsiteX2" fmla="*/ 33236 w 37776"/>
                    <a:gd name="connsiteY2" fmla="*/ 4540 h 34290"/>
                    <a:gd name="connsiteX3" fmla="*/ 4540 w 37776"/>
                    <a:gd name="connsiteY3" fmla="*/ 33236 h 34290"/>
                    <a:gd name="connsiteX4" fmla="*/ 0 w 37776"/>
                    <a:gd name="connsiteY4" fmla="*/ 28219 h 34290"/>
                    <a:gd name="connsiteX5" fmla="*/ 4540 w 37776"/>
                    <a:gd name="connsiteY5" fmla="*/ 16505 h 34290"/>
                    <a:gd name="connsiteX6" fmla="*/ 33236 w 37776"/>
                    <a:gd name="connsiteY6" fmla="*/ 2157 h 34290"/>
                    <a:gd name="connsiteX7" fmla="*/ 37776 w 37776"/>
                    <a:gd name="connsiteY7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776" h="34290">
                      <a:moveTo>
                        <a:pt x="37776" y="0"/>
                      </a:moveTo>
                      <a:cubicBezTo>
                        <a:pt x="37307" y="379"/>
                        <a:pt x="36861" y="790"/>
                        <a:pt x="36447" y="1229"/>
                      </a:cubicBezTo>
                      <a:lnTo>
                        <a:pt x="33236" y="4540"/>
                      </a:lnTo>
                      <a:lnTo>
                        <a:pt x="4540" y="33236"/>
                      </a:lnTo>
                      <a:cubicBezTo>
                        <a:pt x="2032" y="35744"/>
                        <a:pt x="0" y="33662"/>
                        <a:pt x="0" y="28219"/>
                      </a:cubicBezTo>
                      <a:cubicBezTo>
                        <a:pt x="0" y="22776"/>
                        <a:pt x="2032" y="17634"/>
                        <a:pt x="4540" y="16505"/>
                      </a:cubicBezTo>
                      <a:lnTo>
                        <a:pt x="33236" y="2157"/>
                      </a:lnTo>
                      <a:cubicBezTo>
                        <a:pt x="34801" y="1555"/>
                        <a:pt x="36319" y="833"/>
                        <a:pt x="3777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2" name="任意多边形: 形状 231">
                  <a:extLst>
                    <a:ext uri="{FF2B5EF4-FFF2-40B4-BE49-F238E27FC236}">
                      <a16:creationId xmlns:a16="http://schemas.microsoft.com/office/drawing/2014/main" id="{AFE8CDDD-A9F4-4DCA-AC6A-91E5ECDEBDB0}"/>
                    </a:ext>
                  </a:extLst>
                </p:cNvPr>
                <p:cNvSpPr/>
                <p:nvPr/>
              </p:nvSpPr>
              <p:spPr>
                <a:xfrm>
                  <a:off x="10020891" y="2927339"/>
                  <a:ext cx="37776" cy="15382"/>
                </a:xfrm>
                <a:custGeom>
                  <a:avLst/>
                  <a:gdLst>
                    <a:gd name="connsiteX0" fmla="*/ 37776 w 37776"/>
                    <a:gd name="connsiteY0" fmla="*/ 1906 h 15382"/>
                    <a:gd name="connsiteX1" fmla="*/ 33236 w 37776"/>
                    <a:gd name="connsiteY1" fmla="*/ 3712 h 15382"/>
                    <a:gd name="connsiteX2" fmla="*/ 4540 w 37776"/>
                    <a:gd name="connsiteY2" fmla="*/ 15176 h 15382"/>
                    <a:gd name="connsiteX3" fmla="*/ 0 w 37776"/>
                    <a:gd name="connsiteY3" fmla="*/ 7525 h 15382"/>
                    <a:gd name="connsiteX4" fmla="*/ 351 w 37776"/>
                    <a:gd name="connsiteY4" fmla="*/ 3838 h 15382"/>
                    <a:gd name="connsiteX5" fmla="*/ 778 w 37776"/>
                    <a:gd name="connsiteY5" fmla="*/ 2232 h 15382"/>
                    <a:gd name="connsiteX6" fmla="*/ 1028 w 37776"/>
                    <a:gd name="connsiteY6" fmla="*/ 1706 h 15382"/>
                    <a:gd name="connsiteX7" fmla="*/ 1329 w 37776"/>
                    <a:gd name="connsiteY7" fmla="*/ 1380 h 15382"/>
                    <a:gd name="connsiteX8" fmla="*/ 4540 w 37776"/>
                    <a:gd name="connsiteY8" fmla="*/ 0 h 15382"/>
                    <a:gd name="connsiteX9" fmla="*/ 33236 w 37776"/>
                    <a:gd name="connsiteY9" fmla="*/ 0 h 15382"/>
                    <a:gd name="connsiteX10" fmla="*/ 36447 w 37776"/>
                    <a:gd name="connsiteY10" fmla="*/ 1380 h 15382"/>
                    <a:gd name="connsiteX11" fmla="*/ 36723 w 37776"/>
                    <a:gd name="connsiteY11" fmla="*/ 1706 h 15382"/>
                    <a:gd name="connsiteX12" fmla="*/ 36999 w 37776"/>
                    <a:gd name="connsiteY12" fmla="*/ 1931 h 15382"/>
                    <a:gd name="connsiteX13" fmla="*/ 37776 w 37776"/>
                    <a:gd name="connsiteY13" fmla="*/ 1931 h 15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776" h="15382">
                      <a:moveTo>
                        <a:pt x="37776" y="1906"/>
                      </a:moveTo>
                      <a:cubicBezTo>
                        <a:pt x="36221" y="2398"/>
                        <a:pt x="34703" y="3003"/>
                        <a:pt x="33236" y="3712"/>
                      </a:cubicBezTo>
                      <a:lnTo>
                        <a:pt x="4540" y="15176"/>
                      </a:lnTo>
                      <a:cubicBezTo>
                        <a:pt x="2032" y="16279"/>
                        <a:pt x="0" y="12868"/>
                        <a:pt x="0" y="7525"/>
                      </a:cubicBezTo>
                      <a:cubicBezTo>
                        <a:pt x="-2" y="6288"/>
                        <a:pt x="113" y="5052"/>
                        <a:pt x="351" y="3838"/>
                      </a:cubicBezTo>
                      <a:cubicBezTo>
                        <a:pt x="462" y="3293"/>
                        <a:pt x="602" y="2759"/>
                        <a:pt x="778" y="2232"/>
                      </a:cubicBezTo>
                      <a:cubicBezTo>
                        <a:pt x="818" y="2039"/>
                        <a:pt x="906" y="1859"/>
                        <a:pt x="1028" y="1706"/>
                      </a:cubicBezTo>
                      <a:lnTo>
                        <a:pt x="1329" y="1380"/>
                      </a:lnTo>
                      <a:cubicBezTo>
                        <a:pt x="2167" y="502"/>
                        <a:pt x="3326" y="5"/>
                        <a:pt x="4540" y="0"/>
                      </a:cubicBezTo>
                      <a:lnTo>
                        <a:pt x="33236" y="0"/>
                      </a:lnTo>
                      <a:cubicBezTo>
                        <a:pt x="34450" y="5"/>
                        <a:pt x="35609" y="502"/>
                        <a:pt x="36447" y="1380"/>
                      </a:cubicBezTo>
                      <a:lnTo>
                        <a:pt x="36723" y="1706"/>
                      </a:lnTo>
                      <a:cubicBezTo>
                        <a:pt x="36723" y="1856"/>
                        <a:pt x="36898" y="1957"/>
                        <a:pt x="36999" y="1931"/>
                      </a:cubicBezTo>
                      <a:lnTo>
                        <a:pt x="37776" y="193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3" name="任意多边形: 形状 232">
                  <a:extLst>
                    <a:ext uri="{FF2B5EF4-FFF2-40B4-BE49-F238E27FC236}">
                      <a16:creationId xmlns:a16="http://schemas.microsoft.com/office/drawing/2014/main" id="{4AADFD80-D081-44E3-B82F-E7B271C752B5}"/>
                    </a:ext>
                  </a:extLst>
                </p:cNvPr>
                <p:cNvSpPr/>
                <p:nvPr/>
              </p:nvSpPr>
              <p:spPr>
                <a:xfrm>
                  <a:off x="10021034" y="2915976"/>
                  <a:ext cx="37634" cy="9456"/>
                </a:xfrm>
                <a:custGeom>
                  <a:avLst/>
                  <a:gdLst>
                    <a:gd name="connsiteX0" fmla="*/ 37633 w 37634"/>
                    <a:gd name="connsiteY0" fmla="*/ 4741 h 9456"/>
                    <a:gd name="connsiteX1" fmla="*/ 33121 w 37634"/>
                    <a:gd name="connsiteY1" fmla="*/ 9457 h 9456"/>
                    <a:gd name="connsiteX2" fmla="*/ 33093 w 37634"/>
                    <a:gd name="connsiteY2" fmla="*/ 9457 h 9456"/>
                    <a:gd name="connsiteX3" fmla="*/ 4397 w 37634"/>
                    <a:gd name="connsiteY3" fmla="*/ 9457 h 9456"/>
                    <a:gd name="connsiteX4" fmla="*/ 12 w 37634"/>
                    <a:gd name="connsiteY4" fmla="*/ 4385 h 9456"/>
                    <a:gd name="connsiteX5" fmla="*/ 4397 w 37634"/>
                    <a:gd name="connsiteY5" fmla="*/ 0 h 9456"/>
                    <a:gd name="connsiteX6" fmla="*/ 33093 w 37634"/>
                    <a:gd name="connsiteY6" fmla="*/ 0 h 9456"/>
                    <a:gd name="connsiteX7" fmla="*/ 37633 w 37634"/>
                    <a:gd name="connsiteY7" fmla="*/ 4738 h 9456"/>
                    <a:gd name="connsiteX8" fmla="*/ 37633 w 37634"/>
                    <a:gd name="connsiteY8" fmla="*/ 4741 h 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34" h="9456">
                      <a:moveTo>
                        <a:pt x="37633" y="4741"/>
                      </a:moveTo>
                      <a:cubicBezTo>
                        <a:pt x="37688" y="7289"/>
                        <a:pt x="35669" y="9401"/>
                        <a:pt x="33121" y="9457"/>
                      </a:cubicBezTo>
                      <a:cubicBezTo>
                        <a:pt x="33111" y="9457"/>
                        <a:pt x="33103" y="9457"/>
                        <a:pt x="33093" y="9457"/>
                      </a:cubicBezTo>
                      <a:lnTo>
                        <a:pt x="4397" y="9457"/>
                      </a:lnTo>
                      <a:cubicBezTo>
                        <a:pt x="1786" y="9266"/>
                        <a:pt x="-176" y="6996"/>
                        <a:pt x="12" y="4385"/>
                      </a:cubicBezTo>
                      <a:cubicBezTo>
                        <a:pt x="186" y="2037"/>
                        <a:pt x="2052" y="171"/>
                        <a:pt x="4397" y="0"/>
                      </a:cubicBezTo>
                      <a:lnTo>
                        <a:pt x="33093" y="0"/>
                      </a:lnTo>
                      <a:cubicBezTo>
                        <a:pt x="35654" y="55"/>
                        <a:pt x="37688" y="2177"/>
                        <a:pt x="37633" y="4738"/>
                      </a:cubicBezTo>
                      <a:cubicBezTo>
                        <a:pt x="37633" y="4738"/>
                        <a:pt x="37633" y="4741"/>
                        <a:pt x="37633" y="474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4" name="任意多边形: 形状 233">
                  <a:extLst>
                    <a:ext uri="{FF2B5EF4-FFF2-40B4-BE49-F238E27FC236}">
                      <a16:creationId xmlns:a16="http://schemas.microsoft.com/office/drawing/2014/main" id="{644769A2-777F-41F1-A148-2A23BFB92A77}"/>
                    </a:ext>
                  </a:extLst>
                </p:cNvPr>
                <p:cNvSpPr/>
                <p:nvPr/>
              </p:nvSpPr>
              <p:spPr>
                <a:xfrm>
                  <a:off x="10021034" y="2904638"/>
                  <a:ext cx="37634" cy="9456"/>
                </a:xfrm>
                <a:custGeom>
                  <a:avLst/>
                  <a:gdLst>
                    <a:gd name="connsiteX0" fmla="*/ 37633 w 37634"/>
                    <a:gd name="connsiteY0" fmla="*/ 4716 h 9456"/>
                    <a:gd name="connsiteX1" fmla="*/ 33095 w 37634"/>
                    <a:gd name="connsiteY1" fmla="*/ 9457 h 9456"/>
                    <a:gd name="connsiteX2" fmla="*/ 33093 w 37634"/>
                    <a:gd name="connsiteY2" fmla="*/ 9457 h 9456"/>
                    <a:gd name="connsiteX3" fmla="*/ 4397 w 37634"/>
                    <a:gd name="connsiteY3" fmla="*/ 9457 h 9456"/>
                    <a:gd name="connsiteX4" fmla="*/ 12 w 37634"/>
                    <a:gd name="connsiteY4" fmla="*/ 4385 h 9456"/>
                    <a:gd name="connsiteX5" fmla="*/ 4397 w 37634"/>
                    <a:gd name="connsiteY5" fmla="*/ 0 h 9456"/>
                    <a:gd name="connsiteX6" fmla="*/ 33093 w 37634"/>
                    <a:gd name="connsiteY6" fmla="*/ 0 h 9456"/>
                    <a:gd name="connsiteX7" fmla="*/ 37633 w 37634"/>
                    <a:gd name="connsiteY7" fmla="*/ 4688 h 9456"/>
                    <a:gd name="connsiteX8" fmla="*/ 37633 w 37634"/>
                    <a:gd name="connsiteY8" fmla="*/ 4716 h 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34" h="9456">
                      <a:moveTo>
                        <a:pt x="37633" y="4716"/>
                      </a:moveTo>
                      <a:cubicBezTo>
                        <a:pt x="37688" y="7277"/>
                        <a:pt x="35656" y="9401"/>
                        <a:pt x="33095" y="9457"/>
                      </a:cubicBezTo>
                      <a:cubicBezTo>
                        <a:pt x="33095" y="9457"/>
                        <a:pt x="33093" y="9457"/>
                        <a:pt x="33093" y="9457"/>
                      </a:cubicBezTo>
                      <a:lnTo>
                        <a:pt x="4397" y="9457"/>
                      </a:lnTo>
                      <a:cubicBezTo>
                        <a:pt x="1786" y="9266"/>
                        <a:pt x="-176" y="6996"/>
                        <a:pt x="12" y="4385"/>
                      </a:cubicBezTo>
                      <a:cubicBezTo>
                        <a:pt x="186" y="2037"/>
                        <a:pt x="2052" y="171"/>
                        <a:pt x="4397" y="0"/>
                      </a:cubicBezTo>
                      <a:lnTo>
                        <a:pt x="33093" y="0"/>
                      </a:lnTo>
                      <a:cubicBezTo>
                        <a:pt x="35641" y="40"/>
                        <a:pt x="37676" y="2140"/>
                        <a:pt x="37633" y="4688"/>
                      </a:cubicBezTo>
                      <a:cubicBezTo>
                        <a:pt x="37633" y="4698"/>
                        <a:pt x="37633" y="4706"/>
                        <a:pt x="37633" y="471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5" name="任意多边形: 形状 234">
                  <a:extLst>
                    <a:ext uri="{FF2B5EF4-FFF2-40B4-BE49-F238E27FC236}">
                      <a16:creationId xmlns:a16="http://schemas.microsoft.com/office/drawing/2014/main" id="{FD11A9CF-AA96-43F6-B00B-698FA5FF1D72}"/>
                    </a:ext>
                  </a:extLst>
                </p:cNvPr>
                <p:cNvSpPr/>
                <p:nvPr/>
              </p:nvSpPr>
              <p:spPr>
                <a:xfrm>
                  <a:off x="10021034" y="2893300"/>
                  <a:ext cx="37634" cy="9456"/>
                </a:xfrm>
                <a:custGeom>
                  <a:avLst/>
                  <a:gdLst>
                    <a:gd name="connsiteX0" fmla="*/ 37633 w 37634"/>
                    <a:gd name="connsiteY0" fmla="*/ 4716 h 9456"/>
                    <a:gd name="connsiteX1" fmla="*/ 33095 w 37634"/>
                    <a:gd name="connsiteY1" fmla="*/ 9457 h 9456"/>
                    <a:gd name="connsiteX2" fmla="*/ 33093 w 37634"/>
                    <a:gd name="connsiteY2" fmla="*/ 9457 h 9456"/>
                    <a:gd name="connsiteX3" fmla="*/ 4397 w 37634"/>
                    <a:gd name="connsiteY3" fmla="*/ 9457 h 9456"/>
                    <a:gd name="connsiteX4" fmla="*/ 12 w 37634"/>
                    <a:gd name="connsiteY4" fmla="*/ 4385 h 9456"/>
                    <a:gd name="connsiteX5" fmla="*/ 4397 w 37634"/>
                    <a:gd name="connsiteY5" fmla="*/ 0 h 9456"/>
                    <a:gd name="connsiteX6" fmla="*/ 33093 w 37634"/>
                    <a:gd name="connsiteY6" fmla="*/ 0 h 9456"/>
                    <a:gd name="connsiteX7" fmla="*/ 37633 w 37634"/>
                    <a:gd name="connsiteY7" fmla="*/ 4688 h 9456"/>
                    <a:gd name="connsiteX8" fmla="*/ 37633 w 37634"/>
                    <a:gd name="connsiteY8" fmla="*/ 4716 h 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34" h="9456">
                      <a:moveTo>
                        <a:pt x="37633" y="4716"/>
                      </a:moveTo>
                      <a:cubicBezTo>
                        <a:pt x="37688" y="7277"/>
                        <a:pt x="35656" y="9401"/>
                        <a:pt x="33095" y="9457"/>
                      </a:cubicBezTo>
                      <a:cubicBezTo>
                        <a:pt x="33095" y="9457"/>
                        <a:pt x="33093" y="9457"/>
                        <a:pt x="33093" y="9457"/>
                      </a:cubicBezTo>
                      <a:lnTo>
                        <a:pt x="4397" y="9457"/>
                      </a:lnTo>
                      <a:cubicBezTo>
                        <a:pt x="1786" y="9266"/>
                        <a:pt x="-176" y="6996"/>
                        <a:pt x="12" y="4385"/>
                      </a:cubicBezTo>
                      <a:cubicBezTo>
                        <a:pt x="186" y="2037"/>
                        <a:pt x="2052" y="171"/>
                        <a:pt x="4397" y="0"/>
                      </a:cubicBezTo>
                      <a:lnTo>
                        <a:pt x="33093" y="0"/>
                      </a:lnTo>
                      <a:cubicBezTo>
                        <a:pt x="35641" y="40"/>
                        <a:pt x="37676" y="2140"/>
                        <a:pt x="37633" y="4688"/>
                      </a:cubicBezTo>
                      <a:cubicBezTo>
                        <a:pt x="37633" y="4698"/>
                        <a:pt x="37633" y="4706"/>
                        <a:pt x="37633" y="471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6" name="任意多边形: 形状 235">
                  <a:extLst>
                    <a:ext uri="{FF2B5EF4-FFF2-40B4-BE49-F238E27FC236}">
                      <a16:creationId xmlns:a16="http://schemas.microsoft.com/office/drawing/2014/main" id="{3AA96F48-5250-40BE-A649-5556BB48B5BF}"/>
                    </a:ext>
                  </a:extLst>
                </p:cNvPr>
                <p:cNvSpPr/>
                <p:nvPr/>
              </p:nvSpPr>
              <p:spPr>
                <a:xfrm>
                  <a:off x="10021034" y="2882038"/>
                  <a:ext cx="37634" cy="9456"/>
                </a:xfrm>
                <a:custGeom>
                  <a:avLst/>
                  <a:gdLst>
                    <a:gd name="connsiteX0" fmla="*/ 37633 w 37634"/>
                    <a:gd name="connsiteY0" fmla="*/ 4741 h 9456"/>
                    <a:gd name="connsiteX1" fmla="*/ 33121 w 37634"/>
                    <a:gd name="connsiteY1" fmla="*/ 9457 h 9456"/>
                    <a:gd name="connsiteX2" fmla="*/ 33093 w 37634"/>
                    <a:gd name="connsiteY2" fmla="*/ 9457 h 9456"/>
                    <a:gd name="connsiteX3" fmla="*/ 4397 w 37634"/>
                    <a:gd name="connsiteY3" fmla="*/ 9457 h 9456"/>
                    <a:gd name="connsiteX4" fmla="*/ 12 w 37634"/>
                    <a:gd name="connsiteY4" fmla="*/ 4385 h 9456"/>
                    <a:gd name="connsiteX5" fmla="*/ 4397 w 37634"/>
                    <a:gd name="connsiteY5" fmla="*/ 0 h 9456"/>
                    <a:gd name="connsiteX6" fmla="*/ 33093 w 37634"/>
                    <a:gd name="connsiteY6" fmla="*/ 0 h 9456"/>
                    <a:gd name="connsiteX7" fmla="*/ 37633 w 37634"/>
                    <a:gd name="connsiteY7" fmla="*/ 4738 h 9456"/>
                    <a:gd name="connsiteX8" fmla="*/ 37633 w 37634"/>
                    <a:gd name="connsiteY8" fmla="*/ 4741 h 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34" h="9456">
                      <a:moveTo>
                        <a:pt x="37633" y="4741"/>
                      </a:moveTo>
                      <a:cubicBezTo>
                        <a:pt x="37688" y="7289"/>
                        <a:pt x="35669" y="9401"/>
                        <a:pt x="33121" y="9457"/>
                      </a:cubicBezTo>
                      <a:cubicBezTo>
                        <a:pt x="33111" y="9457"/>
                        <a:pt x="33103" y="9457"/>
                        <a:pt x="33093" y="9457"/>
                      </a:cubicBezTo>
                      <a:lnTo>
                        <a:pt x="4397" y="9457"/>
                      </a:lnTo>
                      <a:cubicBezTo>
                        <a:pt x="1786" y="9266"/>
                        <a:pt x="-176" y="6996"/>
                        <a:pt x="12" y="4385"/>
                      </a:cubicBezTo>
                      <a:cubicBezTo>
                        <a:pt x="186" y="2037"/>
                        <a:pt x="2052" y="171"/>
                        <a:pt x="4397" y="0"/>
                      </a:cubicBezTo>
                      <a:lnTo>
                        <a:pt x="33093" y="0"/>
                      </a:lnTo>
                      <a:cubicBezTo>
                        <a:pt x="35654" y="55"/>
                        <a:pt x="37688" y="2177"/>
                        <a:pt x="37633" y="4738"/>
                      </a:cubicBezTo>
                      <a:cubicBezTo>
                        <a:pt x="37633" y="4738"/>
                        <a:pt x="37633" y="4741"/>
                        <a:pt x="37633" y="474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7" name="任意多边形: 形状 236">
                  <a:extLst>
                    <a:ext uri="{FF2B5EF4-FFF2-40B4-BE49-F238E27FC236}">
                      <a16:creationId xmlns:a16="http://schemas.microsoft.com/office/drawing/2014/main" id="{65F9896C-38AC-414B-9F69-A8243E8C4971}"/>
                    </a:ext>
                  </a:extLst>
                </p:cNvPr>
                <p:cNvSpPr/>
                <p:nvPr/>
              </p:nvSpPr>
              <p:spPr>
                <a:xfrm>
                  <a:off x="10021034" y="2870599"/>
                  <a:ext cx="37634" cy="9456"/>
                </a:xfrm>
                <a:custGeom>
                  <a:avLst/>
                  <a:gdLst>
                    <a:gd name="connsiteX0" fmla="*/ 37633 w 37634"/>
                    <a:gd name="connsiteY0" fmla="*/ 4716 h 9456"/>
                    <a:gd name="connsiteX1" fmla="*/ 33095 w 37634"/>
                    <a:gd name="connsiteY1" fmla="*/ 9457 h 9456"/>
                    <a:gd name="connsiteX2" fmla="*/ 33093 w 37634"/>
                    <a:gd name="connsiteY2" fmla="*/ 9457 h 9456"/>
                    <a:gd name="connsiteX3" fmla="*/ 4397 w 37634"/>
                    <a:gd name="connsiteY3" fmla="*/ 9457 h 9456"/>
                    <a:gd name="connsiteX4" fmla="*/ 12 w 37634"/>
                    <a:gd name="connsiteY4" fmla="*/ 4385 h 9456"/>
                    <a:gd name="connsiteX5" fmla="*/ 4397 w 37634"/>
                    <a:gd name="connsiteY5" fmla="*/ 0 h 9456"/>
                    <a:gd name="connsiteX6" fmla="*/ 33093 w 37634"/>
                    <a:gd name="connsiteY6" fmla="*/ 0 h 9456"/>
                    <a:gd name="connsiteX7" fmla="*/ 37633 w 37634"/>
                    <a:gd name="connsiteY7" fmla="*/ 4688 h 9456"/>
                    <a:gd name="connsiteX8" fmla="*/ 37633 w 37634"/>
                    <a:gd name="connsiteY8" fmla="*/ 4716 h 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34" h="9456">
                      <a:moveTo>
                        <a:pt x="37633" y="4716"/>
                      </a:moveTo>
                      <a:cubicBezTo>
                        <a:pt x="37688" y="7277"/>
                        <a:pt x="35656" y="9401"/>
                        <a:pt x="33095" y="9457"/>
                      </a:cubicBezTo>
                      <a:cubicBezTo>
                        <a:pt x="33095" y="9457"/>
                        <a:pt x="33093" y="9457"/>
                        <a:pt x="33093" y="9457"/>
                      </a:cubicBezTo>
                      <a:lnTo>
                        <a:pt x="4397" y="9457"/>
                      </a:lnTo>
                      <a:cubicBezTo>
                        <a:pt x="1786" y="9266"/>
                        <a:pt x="-176" y="6996"/>
                        <a:pt x="12" y="4385"/>
                      </a:cubicBezTo>
                      <a:cubicBezTo>
                        <a:pt x="186" y="2037"/>
                        <a:pt x="2052" y="171"/>
                        <a:pt x="4397" y="0"/>
                      </a:cubicBezTo>
                      <a:lnTo>
                        <a:pt x="33093" y="0"/>
                      </a:lnTo>
                      <a:cubicBezTo>
                        <a:pt x="35641" y="40"/>
                        <a:pt x="37676" y="2140"/>
                        <a:pt x="37633" y="4688"/>
                      </a:cubicBezTo>
                      <a:cubicBezTo>
                        <a:pt x="37633" y="4698"/>
                        <a:pt x="37633" y="4706"/>
                        <a:pt x="37633" y="471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8" name="任意多边形: 形状 237">
                  <a:extLst>
                    <a:ext uri="{FF2B5EF4-FFF2-40B4-BE49-F238E27FC236}">
                      <a16:creationId xmlns:a16="http://schemas.microsoft.com/office/drawing/2014/main" id="{D096D037-F8F7-4DF5-B620-7DF6E5EF29B8}"/>
                    </a:ext>
                  </a:extLst>
                </p:cNvPr>
                <p:cNvSpPr/>
                <p:nvPr/>
              </p:nvSpPr>
              <p:spPr>
                <a:xfrm>
                  <a:off x="10021034" y="2859236"/>
                  <a:ext cx="37634" cy="9456"/>
                </a:xfrm>
                <a:custGeom>
                  <a:avLst/>
                  <a:gdLst>
                    <a:gd name="connsiteX0" fmla="*/ 37633 w 37634"/>
                    <a:gd name="connsiteY0" fmla="*/ 4741 h 9456"/>
                    <a:gd name="connsiteX1" fmla="*/ 33121 w 37634"/>
                    <a:gd name="connsiteY1" fmla="*/ 9457 h 9456"/>
                    <a:gd name="connsiteX2" fmla="*/ 33093 w 37634"/>
                    <a:gd name="connsiteY2" fmla="*/ 9457 h 9456"/>
                    <a:gd name="connsiteX3" fmla="*/ 4397 w 37634"/>
                    <a:gd name="connsiteY3" fmla="*/ 9457 h 9456"/>
                    <a:gd name="connsiteX4" fmla="*/ 12 w 37634"/>
                    <a:gd name="connsiteY4" fmla="*/ 4385 h 9456"/>
                    <a:gd name="connsiteX5" fmla="*/ 4397 w 37634"/>
                    <a:gd name="connsiteY5" fmla="*/ 0 h 9456"/>
                    <a:gd name="connsiteX6" fmla="*/ 33093 w 37634"/>
                    <a:gd name="connsiteY6" fmla="*/ 0 h 9456"/>
                    <a:gd name="connsiteX7" fmla="*/ 37633 w 37634"/>
                    <a:gd name="connsiteY7" fmla="*/ 4738 h 9456"/>
                    <a:gd name="connsiteX8" fmla="*/ 37633 w 37634"/>
                    <a:gd name="connsiteY8" fmla="*/ 4741 h 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34" h="9456">
                      <a:moveTo>
                        <a:pt x="37633" y="4741"/>
                      </a:moveTo>
                      <a:cubicBezTo>
                        <a:pt x="37688" y="7289"/>
                        <a:pt x="35669" y="9401"/>
                        <a:pt x="33121" y="9457"/>
                      </a:cubicBezTo>
                      <a:cubicBezTo>
                        <a:pt x="33111" y="9457"/>
                        <a:pt x="33103" y="9457"/>
                        <a:pt x="33093" y="9457"/>
                      </a:cubicBezTo>
                      <a:lnTo>
                        <a:pt x="4397" y="9457"/>
                      </a:lnTo>
                      <a:cubicBezTo>
                        <a:pt x="1786" y="9266"/>
                        <a:pt x="-176" y="6996"/>
                        <a:pt x="12" y="4385"/>
                      </a:cubicBezTo>
                      <a:cubicBezTo>
                        <a:pt x="186" y="2037"/>
                        <a:pt x="2052" y="171"/>
                        <a:pt x="4397" y="0"/>
                      </a:cubicBezTo>
                      <a:lnTo>
                        <a:pt x="33093" y="0"/>
                      </a:lnTo>
                      <a:cubicBezTo>
                        <a:pt x="35654" y="55"/>
                        <a:pt x="37688" y="2177"/>
                        <a:pt x="37633" y="4738"/>
                      </a:cubicBezTo>
                      <a:cubicBezTo>
                        <a:pt x="37633" y="4738"/>
                        <a:pt x="37633" y="4741"/>
                        <a:pt x="37633" y="474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9" name="任意多边形: 形状 238">
                  <a:extLst>
                    <a:ext uri="{FF2B5EF4-FFF2-40B4-BE49-F238E27FC236}">
                      <a16:creationId xmlns:a16="http://schemas.microsoft.com/office/drawing/2014/main" id="{4004C048-138F-43AC-B7FB-141B35C6456A}"/>
                    </a:ext>
                  </a:extLst>
                </p:cNvPr>
                <p:cNvSpPr/>
                <p:nvPr/>
              </p:nvSpPr>
              <p:spPr>
                <a:xfrm>
                  <a:off x="10020916" y="2841965"/>
                  <a:ext cx="37751" cy="15390"/>
                </a:xfrm>
                <a:custGeom>
                  <a:avLst/>
                  <a:gdLst>
                    <a:gd name="connsiteX0" fmla="*/ 37751 w 37751"/>
                    <a:gd name="connsiteY0" fmla="*/ 7865 h 15390"/>
                    <a:gd name="connsiteX1" fmla="*/ 37751 w 37751"/>
                    <a:gd name="connsiteY1" fmla="*/ 7865 h 15390"/>
                    <a:gd name="connsiteX2" fmla="*/ 37375 w 37751"/>
                    <a:gd name="connsiteY2" fmla="*/ 11552 h 15390"/>
                    <a:gd name="connsiteX3" fmla="*/ 36973 w 37751"/>
                    <a:gd name="connsiteY3" fmla="*/ 13158 h 15390"/>
                    <a:gd name="connsiteX4" fmla="*/ 36698 w 37751"/>
                    <a:gd name="connsiteY4" fmla="*/ 13660 h 15390"/>
                    <a:gd name="connsiteX5" fmla="*/ 36422 w 37751"/>
                    <a:gd name="connsiteY5" fmla="*/ 14011 h 15390"/>
                    <a:gd name="connsiteX6" fmla="*/ 33211 w 37751"/>
                    <a:gd name="connsiteY6" fmla="*/ 15390 h 15390"/>
                    <a:gd name="connsiteX7" fmla="*/ 4515 w 37751"/>
                    <a:gd name="connsiteY7" fmla="*/ 15390 h 15390"/>
                    <a:gd name="connsiteX8" fmla="*/ 1304 w 37751"/>
                    <a:gd name="connsiteY8" fmla="*/ 14011 h 15390"/>
                    <a:gd name="connsiteX9" fmla="*/ 1003 w 37751"/>
                    <a:gd name="connsiteY9" fmla="*/ 13660 h 15390"/>
                    <a:gd name="connsiteX10" fmla="*/ 752 w 37751"/>
                    <a:gd name="connsiteY10" fmla="*/ 13459 h 15390"/>
                    <a:gd name="connsiteX11" fmla="*/ 0 w 37751"/>
                    <a:gd name="connsiteY11" fmla="*/ 13459 h 15390"/>
                    <a:gd name="connsiteX12" fmla="*/ 4540 w 37751"/>
                    <a:gd name="connsiteY12" fmla="*/ 11653 h 15390"/>
                    <a:gd name="connsiteX13" fmla="*/ 33236 w 37751"/>
                    <a:gd name="connsiteY13" fmla="*/ 215 h 15390"/>
                    <a:gd name="connsiteX14" fmla="*/ 37751 w 37751"/>
                    <a:gd name="connsiteY14" fmla="*/ 7865 h 15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751" h="15390">
                      <a:moveTo>
                        <a:pt x="37751" y="7865"/>
                      </a:moveTo>
                      <a:lnTo>
                        <a:pt x="37751" y="7865"/>
                      </a:lnTo>
                      <a:cubicBezTo>
                        <a:pt x="37746" y="9104"/>
                        <a:pt x="37621" y="10338"/>
                        <a:pt x="37375" y="11552"/>
                      </a:cubicBezTo>
                      <a:cubicBezTo>
                        <a:pt x="37274" y="12094"/>
                        <a:pt x="37139" y="12631"/>
                        <a:pt x="36973" y="13158"/>
                      </a:cubicBezTo>
                      <a:cubicBezTo>
                        <a:pt x="36928" y="13346"/>
                        <a:pt x="36833" y="13519"/>
                        <a:pt x="36698" y="13660"/>
                      </a:cubicBezTo>
                      <a:cubicBezTo>
                        <a:pt x="36620" y="13787"/>
                        <a:pt x="36527" y="13905"/>
                        <a:pt x="36422" y="14011"/>
                      </a:cubicBezTo>
                      <a:cubicBezTo>
                        <a:pt x="35584" y="14889"/>
                        <a:pt x="34425" y="15385"/>
                        <a:pt x="33211" y="15390"/>
                      </a:cubicBezTo>
                      <a:lnTo>
                        <a:pt x="4515" y="15390"/>
                      </a:lnTo>
                      <a:cubicBezTo>
                        <a:pt x="3301" y="15385"/>
                        <a:pt x="2142" y="14889"/>
                        <a:pt x="1304" y="14011"/>
                      </a:cubicBezTo>
                      <a:lnTo>
                        <a:pt x="1003" y="13660"/>
                      </a:lnTo>
                      <a:cubicBezTo>
                        <a:pt x="1003" y="13534"/>
                        <a:pt x="828" y="13434"/>
                        <a:pt x="752" y="13459"/>
                      </a:cubicBezTo>
                      <a:lnTo>
                        <a:pt x="0" y="13459"/>
                      </a:lnTo>
                      <a:cubicBezTo>
                        <a:pt x="1565" y="12995"/>
                        <a:pt x="3083" y="12390"/>
                        <a:pt x="4540" y="11653"/>
                      </a:cubicBezTo>
                      <a:lnTo>
                        <a:pt x="33236" y="215"/>
                      </a:lnTo>
                      <a:cubicBezTo>
                        <a:pt x="35719" y="-914"/>
                        <a:pt x="37751" y="2522"/>
                        <a:pt x="37751" y="786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0" name="任意多边形: 形状 239">
                  <a:extLst>
                    <a:ext uri="{FF2B5EF4-FFF2-40B4-BE49-F238E27FC236}">
                      <a16:creationId xmlns:a16="http://schemas.microsoft.com/office/drawing/2014/main" id="{23BE4B7C-B7D0-4524-9505-1FDC72A701FA}"/>
                    </a:ext>
                  </a:extLst>
                </p:cNvPr>
                <p:cNvSpPr/>
                <p:nvPr/>
              </p:nvSpPr>
              <p:spPr>
                <a:xfrm>
                  <a:off x="10020891" y="2821101"/>
                  <a:ext cx="37776" cy="34322"/>
                </a:xfrm>
                <a:custGeom>
                  <a:avLst/>
                  <a:gdLst>
                    <a:gd name="connsiteX0" fmla="*/ 37776 w 37776"/>
                    <a:gd name="connsiteY0" fmla="*/ 6028 h 34322"/>
                    <a:gd name="connsiteX1" fmla="*/ 37776 w 37776"/>
                    <a:gd name="connsiteY1" fmla="*/ 6028 h 34322"/>
                    <a:gd name="connsiteX2" fmla="*/ 33236 w 37776"/>
                    <a:gd name="connsiteY2" fmla="*/ 17742 h 34322"/>
                    <a:gd name="connsiteX3" fmla="*/ 4540 w 37776"/>
                    <a:gd name="connsiteY3" fmla="*/ 32065 h 34322"/>
                    <a:gd name="connsiteX4" fmla="*/ 0 w 37776"/>
                    <a:gd name="connsiteY4" fmla="*/ 34323 h 34322"/>
                    <a:gd name="connsiteX5" fmla="*/ 1329 w 37776"/>
                    <a:gd name="connsiteY5" fmla="*/ 33093 h 34322"/>
                    <a:gd name="connsiteX6" fmla="*/ 4540 w 37776"/>
                    <a:gd name="connsiteY6" fmla="*/ 29808 h 34322"/>
                    <a:gd name="connsiteX7" fmla="*/ 33236 w 37776"/>
                    <a:gd name="connsiteY7" fmla="*/ 1112 h 34322"/>
                    <a:gd name="connsiteX8" fmla="*/ 37776 w 37776"/>
                    <a:gd name="connsiteY8" fmla="*/ 6028 h 34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776" h="34322">
                      <a:moveTo>
                        <a:pt x="37776" y="6028"/>
                      </a:moveTo>
                      <a:lnTo>
                        <a:pt x="37776" y="6028"/>
                      </a:lnTo>
                      <a:cubicBezTo>
                        <a:pt x="37776" y="11371"/>
                        <a:pt x="35744" y="16613"/>
                        <a:pt x="33236" y="17742"/>
                      </a:cubicBezTo>
                      <a:lnTo>
                        <a:pt x="4540" y="32065"/>
                      </a:lnTo>
                      <a:cubicBezTo>
                        <a:pt x="2982" y="32725"/>
                        <a:pt x="1465" y="33477"/>
                        <a:pt x="0" y="34323"/>
                      </a:cubicBezTo>
                      <a:cubicBezTo>
                        <a:pt x="0" y="34323"/>
                        <a:pt x="502" y="33921"/>
                        <a:pt x="1329" y="33093"/>
                      </a:cubicBezTo>
                      <a:lnTo>
                        <a:pt x="4540" y="29808"/>
                      </a:lnTo>
                      <a:lnTo>
                        <a:pt x="33236" y="1112"/>
                      </a:lnTo>
                      <a:cubicBezTo>
                        <a:pt x="35744" y="-1522"/>
                        <a:pt x="37776" y="685"/>
                        <a:pt x="37776" y="602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1" name="任意多边形: 形状 240">
                  <a:extLst>
                    <a:ext uri="{FF2B5EF4-FFF2-40B4-BE49-F238E27FC236}">
                      <a16:creationId xmlns:a16="http://schemas.microsoft.com/office/drawing/2014/main" id="{E67112D4-28DD-4402-B88B-6C78B9EFAB62}"/>
                    </a:ext>
                  </a:extLst>
                </p:cNvPr>
                <p:cNvSpPr/>
                <p:nvPr/>
              </p:nvSpPr>
              <p:spPr>
                <a:xfrm>
                  <a:off x="10020891" y="2817673"/>
                  <a:ext cx="34381" cy="37801"/>
                </a:xfrm>
                <a:custGeom>
                  <a:avLst/>
                  <a:gdLst>
                    <a:gd name="connsiteX0" fmla="*/ 28821 w 34381"/>
                    <a:gd name="connsiteY0" fmla="*/ 0 h 37801"/>
                    <a:gd name="connsiteX1" fmla="*/ 33236 w 34381"/>
                    <a:gd name="connsiteY1" fmla="*/ 4540 h 37801"/>
                    <a:gd name="connsiteX2" fmla="*/ 4540 w 34381"/>
                    <a:gd name="connsiteY2" fmla="*/ 33236 h 37801"/>
                    <a:gd name="connsiteX3" fmla="*/ 1229 w 34381"/>
                    <a:gd name="connsiteY3" fmla="*/ 36497 h 37801"/>
                    <a:gd name="connsiteX4" fmla="*/ 0 w 34381"/>
                    <a:gd name="connsiteY4" fmla="*/ 37801 h 37801"/>
                    <a:gd name="connsiteX5" fmla="*/ 2383 w 34381"/>
                    <a:gd name="connsiteY5" fmla="*/ 33286 h 37801"/>
                    <a:gd name="connsiteX6" fmla="*/ 17433 w 34381"/>
                    <a:gd name="connsiteY6" fmla="*/ 4590 h 37801"/>
                    <a:gd name="connsiteX7" fmla="*/ 28821 w 34381"/>
                    <a:gd name="connsiteY7" fmla="*/ 0 h 3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381" h="37801">
                      <a:moveTo>
                        <a:pt x="28821" y="0"/>
                      </a:moveTo>
                      <a:cubicBezTo>
                        <a:pt x="33838" y="0"/>
                        <a:pt x="35845" y="2032"/>
                        <a:pt x="33236" y="4540"/>
                      </a:cubicBezTo>
                      <a:lnTo>
                        <a:pt x="4540" y="33236"/>
                      </a:lnTo>
                      <a:lnTo>
                        <a:pt x="1229" y="36497"/>
                      </a:lnTo>
                      <a:cubicBezTo>
                        <a:pt x="795" y="36908"/>
                        <a:pt x="384" y="37345"/>
                        <a:pt x="0" y="37801"/>
                      </a:cubicBezTo>
                      <a:cubicBezTo>
                        <a:pt x="895" y="36351"/>
                        <a:pt x="1693" y="34844"/>
                        <a:pt x="2383" y="33286"/>
                      </a:cubicBezTo>
                      <a:lnTo>
                        <a:pt x="17433" y="4590"/>
                      </a:lnTo>
                      <a:cubicBezTo>
                        <a:pt x="18713" y="2032"/>
                        <a:pt x="23805" y="0"/>
                        <a:pt x="2882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2" name="任意多边形: 形状 241">
                  <a:extLst>
                    <a:ext uri="{FF2B5EF4-FFF2-40B4-BE49-F238E27FC236}">
                      <a16:creationId xmlns:a16="http://schemas.microsoft.com/office/drawing/2014/main" id="{2C18C2FC-35D8-49EA-AC1A-72D01C87D59E}"/>
                    </a:ext>
                  </a:extLst>
                </p:cNvPr>
                <p:cNvSpPr/>
                <p:nvPr/>
              </p:nvSpPr>
              <p:spPr>
                <a:xfrm>
                  <a:off x="10019988" y="2817665"/>
                  <a:ext cx="15524" cy="37759"/>
                </a:xfrm>
                <a:custGeom>
                  <a:avLst/>
                  <a:gdLst>
                    <a:gd name="connsiteX0" fmla="*/ 8303 w 15524"/>
                    <a:gd name="connsiteY0" fmla="*/ 8 h 37759"/>
                    <a:gd name="connsiteX1" fmla="*/ 15276 w 15524"/>
                    <a:gd name="connsiteY1" fmla="*/ 4548 h 37759"/>
                    <a:gd name="connsiteX2" fmla="*/ 2734 w 15524"/>
                    <a:gd name="connsiteY2" fmla="*/ 33244 h 37759"/>
                    <a:gd name="connsiteX3" fmla="*/ 778 w 15524"/>
                    <a:gd name="connsiteY3" fmla="*/ 37759 h 37759"/>
                    <a:gd name="connsiteX4" fmla="*/ 778 w 15524"/>
                    <a:gd name="connsiteY4" fmla="*/ 36455 h 37759"/>
                    <a:gd name="connsiteX5" fmla="*/ 778 w 15524"/>
                    <a:gd name="connsiteY5" fmla="*/ 35777 h 37759"/>
                    <a:gd name="connsiteX6" fmla="*/ 351 w 15524"/>
                    <a:gd name="connsiteY6" fmla="*/ 35000 h 37759"/>
                    <a:gd name="connsiteX7" fmla="*/ 0 w 15524"/>
                    <a:gd name="connsiteY7" fmla="*/ 33244 h 37759"/>
                    <a:gd name="connsiteX8" fmla="*/ 0 w 15524"/>
                    <a:gd name="connsiteY8" fmla="*/ 4548 h 37759"/>
                    <a:gd name="connsiteX9" fmla="*/ 351 w 15524"/>
                    <a:gd name="connsiteY9" fmla="*/ 2767 h 37759"/>
                    <a:gd name="connsiteX10" fmla="*/ 778 w 15524"/>
                    <a:gd name="connsiteY10" fmla="*/ 2015 h 37759"/>
                    <a:gd name="connsiteX11" fmla="*/ 1831 w 15524"/>
                    <a:gd name="connsiteY11" fmla="*/ 1337 h 37759"/>
                    <a:gd name="connsiteX12" fmla="*/ 8303 w 15524"/>
                    <a:gd name="connsiteY12" fmla="*/ 8 h 37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524" h="37759">
                      <a:moveTo>
                        <a:pt x="8303" y="8"/>
                      </a:moveTo>
                      <a:cubicBezTo>
                        <a:pt x="13320" y="8"/>
                        <a:pt x="16455" y="2040"/>
                        <a:pt x="15276" y="4548"/>
                      </a:cubicBezTo>
                      <a:lnTo>
                        <a:pt x="2734" y="33244"/>
                      </a:lnTo>
                      <a:cubicBezTo>
                        <a:pt x="1984" y="34704"/>
                        <a:pt x="1329" y="36214"/>
                        <a:pt x="778" y="37759"/>
                      </a:cubicBezTo>
                      <a:cubicBezTo>
                        <a:pt x="813" y="37325"/>
                        <a:pt x="813" y="36889"/>
                        <a:pt x="778" y="36455"/>
                      </a:cubicBezTo>
                      <a:lnTo>
                        <a:pt x="778" y="35777"/>
                      </a:lnTo>
                      <a:cubicBezTo>
                        <a:pt x="612" y="35532"/>
                        <a:pt x="469" y="35271"/>
                        <a:pt x="351" y="35000"/>
                      </a:cubicBezTo>
                      <a:cubicBezTo>
                        <a:pt x="118" y="34446"/>
                        <a:pt x="-2" y="33846"/>
                        <a:pt x="0" y="33244"/>
                      </a:cubicBezTo>
                      <a:lnTo>
                        <a:pt x="0" y="4548"/>
                      </a:lnTo>
                      <a:cubicBezTo>
                        <a:pt x="0" y="3936"/>
                        <a:pt x="120" y="3332"/>
                        <a:pt x="351" y="2767"/>
                      </a:cubicBezTo>
                      <a:cubicBezTo>
                        <a:pt x="464" y="2501"/>
                        <a:pt x="607" y="2248"/>
                        <a:pt x="778" y="2015"/>
                      </a:cubicBezTo>
                      <a:cubicBezTo>
                        <a:pt x="1101" y="1749"/>
                        <a:pt x="1455" y="1523"/>
                        <a:pt x="1831" y="1337"/>
                      </a:cubicBezTo>
                      <a:cubicBezTo>
                        <a:pt x="3853" y="387"/>
                        <a:pt x="6070" y="-67"/>
                        <a:pt x="8303" y="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3" name="任意多边形: 形状 242">
                  <a:extLst>
                    <a:ext uri="{FF2B5EF4-FFF2-40B4-BE49-F238E27FC236}">
                      <a16:creationId xmlns:a16="http://schemas.microsoft.com/office/drawing/2014/main" id="{4905FDBE-5231-40DD-840C-3FD861DCCB41}"/>
                    </a:ext>
                  </a:extLst>
                </p:cNvPr>
                <p:cNvSpPr/>
                <p:nvPr/>
              </p:nvSpPr>
              <p:spPr>
                <a:xfrm>
                  <a:off x="10009402" y="2817673"/>
                  <a:ext cx="8929" cy="37700"/>
                </a:xfrm>
                <a:custGeom>
                  <a:avLst/>
                  <a:gdLst>
                    <a:gd name="connsiteX0" fmla="*/ 4465 w 8929"/>
                    <a:gd name="connsiteY0" fmla="*/ 0 h 37700"/>
                    <a:gd name="connsiteX1" fmla="*/ 8930 w 8929"/>
                    <a:gd name="connsiteY1" fmla="*/ 4540 h 37700"/>
                    <a:gd name="connsiteX2" fmla="*/ 8930 w 8929"/>
                    <a:gd name="connsiteY2" fmla="*/ 33236 h 37700"/>
                    <a:gd name="connsiteX3" fmla="*/ 4465 w 8929"/>
                    <a:gd name="connsiteY3" fmla="*/ 37701 h 37700"/>
                    <a:gd name="connsiteX4" fmla="*/ 0 w 8929"/>
                    <a:gd name="connsiteY4" fmla="*/ 33236 h 37700"/>
                    <a:gd name="connsiteX5" fmla="*/ 0 w 8929"/>
                    <a:gd name="connsiteY5" fmla="*/ 4540 h 37700"/>
                    <a:gd name="connsiteX6" fmla="*/ 4465 w 8929"/>
                    <a:gd name="connsiteY6" fmla="*/ 0 h 3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9" h="37700">
                      <a:moveTo>
                        <a:pt x="4465" y="0"/>
                      </a:moveTo>
                      <a:cubicBezTo>
                        <a:pt x="6948" y="28"/>
                        <a:pt x="8945" y="2057"/>
                        <a:pt x="8930" y="4540"/>
                      </a:cubicBezTo>
                      <a:lnTo>
                        <a:pt x="8930" y="33236"/>
                      </a:lnTo>
                      <a:cubicBezTo>
                        <a:pt x="8930" y="35702"/>
                        <a:pt x="6931" y="37701"/>
                        <a:pt x="4465" y="37701"/>
                      </a:cubicBezTo>
                      <a:cubicBezTo>
                        <a:pt x="1999" y="37701"/>
                        <a:pt x="0" y="35702"/>
                        <a:pt x="0" y="33236"/>
                      </a:cubicBezTo>
                      <a:lnTo>
                        <a:pt x="0" y="4540"/>
                      </a:lnTo>
                      <a:cubicBezTo>
                        <a:pt x="-15" y="2057"/>
                        <a:pt x="1982" y="28"/>
                        <a:pt x="44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4" name="任意多边形: 形状 243">
                  <a:extLst>
                    <a:ext uri="{FF2B5EF4-FFF2-40B4-BE49-F238E27FC236}">
                      <a16:creationId xmlns:a16="http://schemas.microsoft.com/office/drawing/2014/main" id="{A076D214-F632-4D79-97BB-BE795AE344C1}"/>
                    </a:ext>
                  </a:extLst>
                </p:cNvPr>
                <p:cNvSpPr/>
                <p:nvPr/>
              </p:nvSpPr>
              <p:spPr>
                <a:xfrm>
                  <a:off x="9998691" y="2817673"/>
                  <a:ext cx="8930" cy="37700"/>
                </a:xfrm>
                <a:custGeom>
                  <a:avLst/>
                  <a:gdLst>
                    <a:gd name="connsiteX0" fmla="*/ 4465 w 8930"/>
                    <a:gd name="connsiteY0" fmla="*/ 0 h 37700"/>
                    <a:gd name="connsiteX1" fmla="*/ 8930 w 8930"/>
                    <a:gd name="connsiteY1" fmla="*/ 4540 h 37700"/>
                    <a:gd name="connsiteX2" fmla="*/ 8930 w 8930"/>
                    <a:gd name="connsiteY2" fmla="*/ 33236 h 37700"/>
                    <a:gd name="connsiteX3" fmla="*/ 4465 w 8930"/>
                    <a:gd name="connsiteY3" fmla="*/ 37701 h 37700"/>
                    <a:gd name="connsiteX4" fmla="*/ 0 w 8930"/>
                    <a:gd name="connsiteY4" fmla="*/ 33236 h 37700"/>
                    <a:gd name="connsiteX5" fmla="*/ 0 w 8930"/>
                    <a:gd name="connsiteY5" fmla="*/ 4540 h 37700"/>
                    <a:gd name="connsiteX6" fmla="*/ 4440 w 8930"/>
                    <a:gd name="connsiteY6" fmla="*/ 0 h 37700"/>
                    <a:gd name="connsiteX7" fmla="*/ 4465 w 8930"/>
                    <a:gd name="connsiteY7" fmla="*/ 0 h 3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30" h="37700">
                      <a:moveTo>
                        <a:pt x="4465" y="0"/>
                      </a:moveTo>
                      <a:cubicBezTo>
                        <a:pt x="6948" y="28"/>
                        <a:pt x="8945" y="2057"/>
                        <a:pt x="8930" y="4540"/>
                      </a:cubicBezTo>
                      <a:lnTo>
                        <a:pt x="8930" y="33236"/>
                      </a:lnTo>
                      <a:cubicBezTo>
                        <a:pt x="8930" y="35702"/>
                        <a:pt x="6931" y="37701"/>
                        <a:pt x="4465" y="37701"/>
                      </a:cubicBezTo>
                      <a:cubicBezTo>
                        <a:pt x="1999" y="37701"/>
                        <a:pt x="0" y="35702"/>
                        <a:pt x="0" y="33236"/>
                      </a:cubicBezTo>
                      <a:lnTo>
                        <a:pt x="0" y="4540"/>
                      </a:lnTo>
                      <a:cubicBezTo>
                        <a:pt x="-27" y="2059"/>
                        <a:pt x="1959" y="28"/>
                        <a:pt x="4440" y="0"/>
                      </a:cubicBezTo>
                      <a:cubicBezTo>
                        <a:pt x="4448" y="0"/>
                        <a:pt x="4458" y="0"/>
                        <a:pt x="44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5" name="任意多边形: 形状 244">
                  <a:extLst>
                    <a:ext uri="{FF2B5EF4-FFF2-40B4-BE49-F238E27FC236}">
                      <a16:creationId xmlns:a16="http://schemas.microsoft.com/office/drawing/2014/main" id="{FB26285A-B178-43AC-A70F-4B96F3550E64}"/>
                    </a:ext>
                  </a:extLst>
                </p:cNvPr>
                <p:cNvSpPr/>
                <p:nvPr/>
              </p:nvSpPr>
              <p:spPr>
                <a:xfrm>
                  <a:off x="9987956" y="2817673"/>
                  <a:ext cx="8955" cy="37751"/>
                </a:xfrm>
                <a:custGeom>
                  <a:avLst/>
                  <a:gdLst>
                    <a:gd name="connsiteX0" fmla="*/ 4490 w 8955"/>
                    <a:gd name="connsiteY0" fmla="*/ 0 h 37751"/>
                    <a:gd name="connsiteX1" fmla="*/ 4490 w 8955"/>
                    <a:gd name="connsiteY1" fmla="*/ 0 h 37751"/>
                    <a:gd name="connsiteX2" fmla="*/ 8955 w 8955"/>
                    <a:gd name="connsiteY2" fmla="*/ 4540 h 37751"/>
                    <a:gd name="connsiteX3" fmla="*/ 8955 w 8955"/>
                    <a:gd name="connsiteY3" fmla="*/ 33236 h 37751"/>
                    <a:gd name="connsiteX4" fmla="*/ 4490 w 8955"/>
                    <a:gd name="connsiteY4" fmla="*/ 37751 h 37751"/>
                    <a:gd name="connsiteX5" fmla="*/ 4490 w 8955"/>
                    <a:gd name="connsiteY5" fmla="*/ 37751 h 37751"/>
                    <a:gd name="connsiteX6" fmla="*/ 4490 w 8955"/>
                    <a:gd name="connsiteY6" fmla="*/ 37751 h 37751"/>
                    <a:gd name="connsiteX7" fmla="*/ 0 w 8955"/>
                    <a:gd name="connsiteY7" fmla="*/ 33261 h 37751"/>
                    <a:gd name="connsiteX8" fmla="*/ 0 w 8955"/>
                    <a:gd name="connsiteY8" fmla="*/ 33236 h 37751"/>
                    <a:gd name="connsiteX9" fmla="*/ 0 w 8955"/>
                    <a:gd name="connsiteY9" fmla="*/ 4540 h 37751"/>
                    <a:gd name="connsiteX10" fmla="*/ 4490 w 8955"/>
                    <a:gd name="connsiteY10" fmla="*/ 0 h 37751"/>
                    <a:gd name="connsiteX11" fmla="*/ 4490 w 8955"/>
                    <a:gd name="connsiteY11" fmla="*/ 0 h 37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955" h="37751">
                      <a:moveTo>
                        <a:pt x="4490" y="0"/>
                      </a:moveTo>
                      <a:lnTo>
                        <a:pt x="4490" y="0"/>
                      </a:lnTo>
                      <a:cubicBezTo>
                        <a:pt x="6973" y="28"/>
                        <a:pt x="8970" y="2057"/>
                        <a:pt x="8955" y="4540"/>
                      </a:cubicBezTo>
                      <a:lnTo>
                        <a:pt x="8955" y="33236"/>
                      </a:lnTo>
                      <a:cubicBezTo>
                        <a:pt x="8970" y="35717"/>
                        <a:pt x="6971" y="37736"/>
                        <a:pt x="4490" y="37751"/>
                      </a:cubicBezTo>
                      <a:cubicBezTo>
                        <a:pt x="4490" y="37751"/>
                        <a:pt x="4490" y="37751"/>
                        <a:pt x="4490" y="37751"/>
                      </a:cubicBezTo>
                      <a:lnTo>
                        <a:pt x="4490" y="37751"/>
                      </a:lnTo>
                      <a:cubicBezTo>
                        <a:pt x="2009" y="37751"/>
                        <a:pt x="0" y="35742"/>
                        <a:pt x="0" y="33261"/>
                      </a:cubicBezTo>
                      <a:cubicBezTo>
                        <a:pt x="0" y="33254"/>
                        <a:pt x="0" y="33243"/>
                        <a:pt x="0" y="33236"/>
                      </a:cubicBezTo>
                      <a:lnTo>
                        <a:pt x="0" y="4540"/>
                      </a:lnTo>
                      <a:cubicBezTo>
                        <a:pt x="-15" y="2047"/>
                        <a:pt x="1997" y="15"/>
                        <a:pt x="4490" y="0"/>
                      </a:cubicBezTo>
                      <a:cubicBezTo>
                        <a:pt x="4490" y="0"/>
                        <a:pt x="4490" y="0"/>
                        <a:pt x="449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6" name="任意多边形: 形状 245">
                  <a:extLst>
                    <a:ext uri="{FF2B5EF4-FFF2-40B4-BE49-F238E27FC236}">
                      <a16:creationId xmlns:a16="http://schemas.microsoft.com/office/drawing/2014/main" id="{B4707882-15A1-43A9-A65D-C69E6420B2C6}"/>
                    </a:ext>
                  </a:extLst>
                </p:cNvPr>
                <p:cNvSpPr/>
                <p:nvPr/>
              </p:nvSpPr>
              <p:spPr>
                <a:xfrm>
                  <a:off x="9984845" y="2800842"/>
                  <a:ext cx="28018" cy="72065"/>
                </a:xfrm>
                <a:custGeom>
                  <a:avLst/>
                  <a:gdLst>
                    <a:gd name="connsiteX0" fmla="*/ 0 w 28018"/>
                    <a:gd name="connsiteY0" fmla="*/ 72066 h 72065"/>
                    <a:gd name="connsiteX1" fmla="*/ 0 w 28018"/>
                    <a:gd name="connsiteY1" fmla="*/ 72066 h 72065"/>
                    <a:gd name="connsiteX2" fmla="*/ 0 w 28018"/>
                    <a:gd name="connsiteY2" fmla="*/ 0 h 72065"/>
                    <a:gd name="connsiteX3" fmla="*/ 0 w 28018"/>
                    <a:gd name="connsiteY3" fmla="*/ 0 h 72065"/>
                    <a:gd name="connsiteX4" fmla="*/ 28019 w 28018"/>
                    <a:gd name="connsiteY4" fmla="*/ 28019 h 72065"/>
                    <a:gd name="connsiteX5" fmla="*/ 28019 w 28018"/>
                    <a:gd name="connsiteY5" fmla="*/ 44047 h 72065"/>
                    <a:gd name="connsiteX6" fmla="*/ 0 w 28018"/>
                    <a:gd name="connsiteY6" fmla="*/ 72066 h 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018" h="72065">
                      <a:moveTo>
                        <a:pt x="0" y="72066"/>
                      </a:moveTo>
                      <a:lnTo>
                        <a:pt x="0" y="72066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15474" y="0"/>
                        <a:pt x="28019" y="12544"/>
                        <a:pt x="28019" y="28019"/>
                      </a:cubicBezTo>
                      <a:lnTo>
                        <a:pt x="28019" y="44047"/>
                      </a:lnTo>
                      <a:cubicBezTo>
                        <a:pt x="28019" y="59521"/>
                        <a:pt x="15474" y="72066"/>
                        <a:pt x="0" y="72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7" name="任意多边形: 形状 246">
                  <a:extLst>
                    <a:ext uri="{FF2B5EF4-FFF2-40B4-BE49-F238E27FC236}">
                      <a16:creationId xmlns:a16="http://schemas.microsoft.com/office/drawing/2014/main" id="{49AF2005-E754-4CED-BCA4-F56607F9270A}"/>
                    </a:ext>
                  </a:extLst>
                </p:cNvPr>
                <p:cNvSpPr/>
                <p:nvPr/>
              </p:nvSpPr>
              <p:spPr>
                <a:xfrm>
                  <a:off x="9912780" y="2732664"/>
                  <a:ext cx="86739" cy="209750"/>
                </a:xfrm>
                <a:custGeom>
                  <a:avLst/>
                  <a:gdLst>
                    <a:gd name="connsiteX0" fmla="*/ 0 w 86739"/>
                    <a:gd name="connsiteY0" fmla="*/ 209750 h 209750"/>
                    <a:gd name="connsiteX1" fmla="*/ 74950 w 86739"/>
                    <a:gd name="connsiteY1" fmla="*/ 172752 h 209750"/>
                    <a:gd name="connsiteX2" fmla="*/ 86740 w 86739"/>
                    <a:gd name="connsiteY2" fmla="*/ 153788 h 209750"/>
                    <a:gd name="connsiteX3" fmla="*/ 86740 w 86739"/>
                    <a:gd name="connsiteY3" fmla="*/ 55962 h 209750"/>
                    <a:gd name="connsiteX4" fmla="*/ 74950 w 86739"/>
                    <a:gd name="connsiteY4" fmla="*/ 36999 h 209750"/>
                    <a:gd name="connsiteX5" fmla="*/ 0 w 86739"/>
                    <a:gd name="connsiteY5" fmla="*/ 0 h 2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739" h="209750">
                      <a:moveTo>
                        <a:pt x="0" y="209750"/>
                      </a:moveTo>
                      <a:lnTo>
                        <a:pt x="74950" y="172752"/>
                      </a:lnTo>
                      <a:cubicBezTo>
                        <a:pt x="82169" y="169190"/>
                        <a:pt x="86740" y="161838"/>
                        <a:pt x="86740" y="153788"/>
                      </a:cubicBezTo>
                      <a:lnTo>
                        <a:pt x="86740" y="55962"/>
                      </a:lnTo>
                      <a:cubicBezTo>
                        <a:pt x="86740" y="47912"/>
                        <a:pt x="82169" y="40560"/>
                        <a:pt x="74950" y="369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8" name="任意多边形: 形状 247">
                  <a:extLst>
                    <a:ext uri="{FF2B5EF4-FFF2-40B4-BE49-F238E27FC236}">
                      <a16:creationId xmlns:a16="http://schemas.microsoft.com/office/drawing/2014/main" id="{9D7FBFF3-D49C-4E4B-AF40-C8B1694587E3}"/>
                    </a:ext>
                  </a:extLst>
                </p:cNvPr>
                <p:cNvSpPr/>
                <p:nvPr/>
              </p:nvSpPr>
              <p:spPr>
                <a:xfrm>
                  <a:off x="10052923" y="2983577"/>
                  <a:ext cx="55384" cy="2508"/>
                </a:xfrm>
                <a:custGeom>
                  <a:avLst/>
                  <a:gdLst>
                    <a:gd name="connsiteX0" fmla="*/ 0 w 55384"/>
                    <a:gd name="connsiteY0" fmla="*/ 0 h 2508"/>
                    <a:gd name="connsiteX1" fmla="*/ 55385 w 5538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384" h="2508">
                      <a:moveTo>
                        <a:pt x="0" y="0"/>
                      </a:moveTo>
                      <a:lnTo>
                        <a:pt x="55385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9" name="任意多边形: 形状 248">
                  <a:extLst>
                    <a:ext uri="{FF2B5EF4-FFF2-40B4-BE49-F238E27FC236}">
                      <a16:creationId xmlns:a16="http://schemas.microsoft.com/office/drawing/2014/main" id="{9E88DCA7-9FE1-41D1-96B1-BC169D46E8B0}"/>
                    </a:ext>
                  </a:extLst>
                </p:cNvPr>
                <p:cNvSpPr/>
                <p:nvPr/>
              </p:nvSpPr>
              <p:spPr>
                <a:xfrm>
                  <a:off x="10041861" y="2993284"/>
                  <a:ext cx="22148" cy="2508"/>
                </a:xfrm>
                <a:custGeom>
                  <a:avLst/>
                  <a:gdLst>
                    <a:gd name="connsiteX0" fmla="*/ 0 w 22148"/>
                    <a:gd name="connsiteY0" fmla="*/ 0 h 2508"/>
                    <a:gd name="connsiteX1" fmla="*/ 22149 w 2214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148" h="2508">
                      <a:moveTo>
                        <a:pt x="0" y="0"/>
                      </a:moveTo>
                      <a:lnTo>
                        <a:pt x="2214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0" name="任意多边形: 形状 249">
                  <a:extLst>
                    <a:ext uri="{FF2B5EF4-FFF2-40B4-BE49-F238E27FC236}">
                      <a16:creationId xmlns:a16="http://schemas.microsoft.com/office/drawing/2014/main" id="{DB88A3A3-39F1-4C8D-9710-643B5452A348}"/>
                    </a:ext>
                  </a:extLst>
                </p:cNvPr>
                <p:cNvSpPr/>
                <p:nvPr/>
              </p:nvSpPr>
              <p:spPr>
                <a:xfrm>
                  <a:off x="10076451" y="2840198"/>
                  <a:ext cx="2508" cy="54005"/>
                </a:xfrm>
                <a:custGeom>
                  <a:avLst/>
                  <a:gdLst>
                    <a:gd name="connsiteX0" fmla="*/ 0 w 2508"/>
                    <a:gd name="connsiteY0" fmla="*/ 0 h 54005"/>
                    <a:gd name="connsiteX1" fmla="*/ 0 w 2508"/>
                    <a:gd name="connsiteY1" fmla="*/ 54005 h 54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54005">
                      <a:moveTo>
                        <a:pt x="0" y="0"/>
                      </a:moveTo>
                      <a:lnTo>
                        <a:pt x="0" y="54005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1" name="任意多边形: 形状 250">
                  <a:extLst>
                    <a:ext uri="{FF2B5EF4-FFF2-40B4-BE49-F238E27FC236}">
                      <a16:creationId xmlns:a16="http://schemas.microsoft.com/office/drawing/2014/main" id="{7B22EB9D-28DD-4662-9F83-3E721E9FABAC}"/>
                    </a:ext>
                  </a:extLst>
                </p:cNvPr>
                <p:cNvSpPr/>
                <p:nvPr/>
              </p:nvSpPr>
              <p:spPr>
                <a:xfrm>
                  <a:off x="10066769" y="2826377"/>
                  <a:ext cx="2508" cy="33210"/>
                </a:xfrm>
                <a:custGeom>
                  <a:avLst/>
                  <a:gdLst>
                    <a:gd name="connsiteX0" fmla="*/ 0 w 2508"/>
                    <a:gd name="connsiteY0" fmla="*/ 33211 h 33210"/>
                    <a:gd name="connsiteX1" fmla="*/ 0 w 2508"/>
                    <a:gd name="connsiteY1" fmla="*/ 0 h 33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33210">
                      <a:moveTo>
                        <a:pt x="0" y="33211"/>
                      </a:moveTo>
                      <a:lnTo>
                        <a:pt x="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2" name="任意多边形: 形状 251">
                  <a:extLst>
                    <a:ext uri="{FF2B5EF4-FFF2-40B4-BE49-F238E27FC236}">
                      <a16:creationId xmlns:a16="http://schemas.microsoft.com/office/drawing/2014/main" id="{C80866A1-902F-4FC8-AD50-AA8FFB55BDFE}"/>
                    </a:ext>
                  </a:extLst>
                </p:cNvPr>
                <p:cNvSpPr/>
                <p:nvPr/>
              </p:nvSpPr>
              <p:spPr>
                <a:xfrm>
                  <a:off x="10003081" y="2927414"/>
                  <a:ext cx="2508" cy="27692"/>
                </a:xfrm>
                <a:custGeom>
                  <a:avLst/>
                  <a:gdLst>
                    <a:gd name="connsiteX0" fmla="*/ 0 w 2508"/>
                    <a:gd name="connsiteY0" fmla="*/ 0 h 27692"/>
                    <a:gd name="connsiteX1" fmla="*/ 0 w 2508"/>
                    <a:gd name="connsiteY1" fmla="*/ 27692 h 27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27692">
                      <a:moveTo>
                        <a:pt x="0" y="0"/>
                      </a:moveTo>
                      <a:lnTo>
                        <a:pt x="0" y="27692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3" name="任意多边形: 形状 252">
                  <a:extLst>
                    <a:ext uri="{FF2B5EF4-FFF2-40B4-BE49-F238E27FC236}">
                      <a16:creationId xmlns:a16="http://schemas.microsoft.com/office/drawing/2014/main" id="{0B584077-B89B-46A0-A6F8-590227A14E8D}"/>
                    </a:ext>
                  </a:extLst>
                </p:cNvPr>
                <p:cNvSpPr/>
                <p:nvPr/>
              </p:nvSpPr>
              <p:spPr>
                <a:xfrm>
                  <a:off x="10012789" y="2917732"/>
                  <a:ext cx="2508" cy="24933"/>
                </a:xfrm>
                <a:custGeom>
                  <a:avLst/>
                  <a:gdLst>
                    <a:gd name="connsiteX0" fmla="*/ 0 w 2508"/>
                    <a:gd name="connsiteY0" fmla="*/ 0 h 24933"/>
                    <a:gd name="connsiteX1" fmla="*/ 0 w 2508"/>
                    <a:gd name="connsiteY1" fmla="*/ 24933 h 24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24933">
                      <a:moveTo>
                        <a:pt x="0" y="0"/>
                      </a:moveTo>
                      <a:lnTo>
                        <a:pt x="0" y="24933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4" name="任意多边形: 形状 253">
                  <a:extLst>
                    <a:ext uri="{FF2B5EF4-FFF2-40B4-BE49-F238E27FC236}">
                      <a16:creationId xmlns:a16="http://schemas.microsoft.com/office/drawing/2014/main" id="{00031D4E-2D5A-4E3F-8A14-88040A49C605}"/>
                    </a:ext>
                  </a:extLst>
                </p:cNvPr>
                <p:cNvSpPr/>
                <p:nvPr/>
              </p:nvSpPr>
              <p:spPr>
                <a:xfrm>
                  <a:off x="10489079" y="2732538"/>
                  <a:ext cx="14398" cy="2508"/>
                </a:xfrm>
                <a:custGeom>
                  <a:avLst/>
                  <a:gdLst>
                    <a:gd name="connsiteX0" fmla="*/ 0 w 14398"/>
                    <a:gd name="connsiteY0" fmla="*/ 0 h 2508"/>
                    <a:gd name="connsiteX1" fmla="*/ 14398 w 1439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398" h="2508">
                      <a:moveTo>
                        <a:pt x="0" y="0"/>
                      </a:moveTo>
                      <a:lnTo>
                        <a:pt x="14398" y="0"/>
                      </a:lnTo>
                    </a:path>
                  </a:pathLst>
                </a:custGeom>
                <a:ln w="22517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5" name="任意多边形: 形状 254">
                  <a:extLst>
                    <a:ext uri="{FF2B5EF4-FFF2-40B4-BE49-F238E27FC236}">
                      <a16:creationId xmlns:a16="http://schemas.microsoft.com/office/drawing/2014/main" id="{684B4247-235E-4F83-BE45-38DD15C96FF9}"/>
                    </a:ext>
                  </a:extLst>
                </p:cNvPr>
                <p:cNvSpPr/>
                <p:nvPr/>
              </p:nvSpPr>
              <p:spPr>
                <a:xfrm>
                  <a:off x="10378585" y="2732538"/>
                  <a:ext cx="110493" cy="172952"/>
                </a:xfrm>
                <a:custGeom>
                  <a:avLst/>
                  <a:gdLst>
                    <a:gd name="connsiteX0" fmla="*/ 0 w 110493"/>
                    <a:gd name="connsiteY0" fmla="*/ 172952 h 172952"/>
                    <a:gd name="connsiteX1" fmla="*/ 57642 w 110493"/>
                    <a:gd name="connsiteY1" fmla="*/ 172952 h 172952"/>
                    <a:gd name="connsiteX2" fmla="*/ 57642 w 110493"/>
                    <a:gd name="connsiteY2" fmla="*/ 0 h 172952"/>
                    <a:gd name="connsiteX3" fmla="*/ 110494 w 110493"/>
                    <a:gd name="connsiteY3" fmla="*/ 0 h 17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493" h="172952">
                      <a:moveTo>
                        <a:pt x="0" y="172952"/>
                      </a:moveTo>
                      <a:lnTo>
                        <a:pt x="57642" y="172952"/>
                      </a:lnTo>
                      <a:lnTo>
                        <a:pt x="57642" y="0"/>
                      </a:lnTo>
                      <a:lnTo>
                        <a:pt x="110494" y="0"/>
                      </a:lnTo>
                    </a:path>
                  </a:pathLst>
                </a:custGeom>
                <a:noFill/>
                <a:ln w="10008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6" name="任意多边形: 形状 255">
                  <a:extLst>
                    <a:ext uri="{FF2B5EF4-FFF2-40B4-BE49-F238E27FC236}">
                      <a16:creationId xmlns:a16="http://schemas.microsoft.com/office/drawing/2014/main" id="{A2E46EFE-0E67-47F6-9100-80FA529E3C53}"/>
                    </a:ext>
                  </a:extLst>
                </p:cNvPr>
                <p:cNvSpPr/>
                <p:nvPr/>
              </p:nvSpPr>
              <p:spPr>
                <a:xfrm>
                  <a:off x="10489079" y="3081654"/>
                  <a:ext cx="17608" cy="2508"/>
                </a:xfrm>
                <a:custGeom>
                  <a:avLst/>
                  <a:gdLst>
                    <a:gd name="connsiteX0" fmla="*/ 0 w 17608"/>
                    <a:gd name="connsiteY0" fmla="*/ 0 h 2508"/>
                    <a:gd name="connsiteX1" fmla="*/ 17609 w 176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608" h="2508">
                      <a:moveTo>
                        <a:pt x="0" y="0"/>
                      </a:moveTo>
                      <a:lnTo>
                        <a:pt x="17609" y="0"/>
                      </a:lnTo>
                    </a:path>
                  </a:pathLst>
                </a:custGeom>
                <a:ln w="22517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7" name="任意多边形: 形状 256">
                  <a:extLst>
                    <a:ext uri="{FF2B5EF4-FFF2-40B4-BE49-F238E27FC236}">
                      <a16:creationId xmlns:a16="http://schemas.microsoft.com/office/drawing/2014/main" id="{62E00E3D-2B30-4D94-A477-562D6AEB2520}"/>
                    </a:ext>
                  </a:extLst>
                </p:cNvPr>
                <p:cNvSpPr/>
                <p:nvPr/>
              </p:nvSpPr>
              <p:spPr>
                <a:xfrm>
                  <a:off x="10367372" y="2958342"/>
                  <a:ext cx="121706" cy="123311"/>
                </a:xfrm>
                <a:custGeom>
                  <a:avLst/>
                  <a:gdLst>
                    <a:gd name="connsiteX0" fmla="*/ 0 w 121706"/>
                    <a:gd name="connsiteY0" fmla="*/ 0 h 123311"/>
                    <a:gd name="connsiteX1" fmla="*/ 67250 w 121706"/>
                    <a:gd name="connsiteY1" fmla="*/ 0 h 123311"/>
                    <a:gd name="connsiteX2" fmla="*/ 67250 w 121706"/>
                    <a:gd name="connsiteY2" fmla="*/ 123312 h 123311"/>
                    <a:gd name="connsiteX3" fmla="*/ 121706 w 121706"/>
                    <a:gd name="connsiteY3" fmla="*/ 123312 h 123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706" h="123311">
                      <a:moveTo>
                        <a:pt x="0" y="0"/>
                      </a:moveTo>
                      <a:lnTo>
                        <a:pt x="67250" y="0"/>
                      </a:lnTo>
                      <a:lnTo>
                        <a:pt x="67250" y="123312"/>
                      </a:lnTo>
                      <a:lnTo>
                        <a:pt x="121706" y="123312"/>
                      </a:lnTo>
                    </a:path>
                  </a:pathLst>
                </a:custGeom>
                <a:noFill/>
                <a:ln w="10008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8" name="任意多边形: 形状 257">
                  <a:extLst>
                    <a:ext uri="{FF2B5EF4-FFF2-40B4-BE49-F238E27FC236}">
                      <a16:creationId xmlns:a16="http://schemas.microsoft.com/office/drawing/2014/main" id="{AD14EE75-2DD8-48AA-9474-E9A73305E7D3}"/>
                    </a:ext>
                  </a:extLst>
                </p:cNvPr>
                <p:cNvSpPr/>
                <p:nvPr/>
              </p:nvSpPr>
              <p:spPr>
                <a:xfrm>
                  <a:off x="10145406" y="2741769"/>
                  <a:ext cx="14372" cy="130209"/>
                </a:xfrm>
                <a:custGeom>
                  <a:avLst/>
                  <a:gdLst>
                    <a:gd name="connsiteX0" fmla="*/ 14373 w 14372"/>
                    <a:gd name="connsiteY0" fmla="*/ 0 h 130209"/>
                    <a:gd name="connsiteX1" fmla="*/ 0 w 14372"/>
                    <a:gd name="connsiteY1" fmla="*/ 0 h 130209"/>
                    <a:gd name="connsiteX2" fmla="*/ 0 w 14372"/>
                    <a:gd name="connsiteY2" fmla="*/ 130210 h 13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372" h="130209">
                      <a:moveTo>
                        <a:pt x="14373" y="0"/>
                      </a:moveTo>
                      <a:lnTo>
                        <a:pt x="0" y="0"/>
                      </a:lnTo>
                      <a:lnTo>
                        <a:pt x="0" y="130210"/>
                      </a:lnTo>
                    </a:path>
                  </a:pathLst>
                </a:custGeom>
                <a:noFill/>
                <a:ln w="10008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9" name="任意多边形: 形状 258">
                  <a:extLst>
                    <a:ext uri="{FF2B5EF4-FFF2-40B4-BE49-F238E27FC236}">
                      <a16:creationId xmlns:a16="http://schemas.microsoft.com/office/drawing/2014/main" id="{75C78D75-380F-49D3-A7CD-9CCAEA22BA4A}"/>
                    </a:ext>
                  </a:extLst>
                </p:cNvPr>
                <p:cNvSpPr/>
                <p:nvPr/>
              </p:nvSpPr>
              <p:spPr>
                <a:xfrm>
                  <a:off x="10159779" y="2741769"/>
                  <a:ext cx="11187" cy="2508"/>
                </a:xfrm>
                <a:custGeom>
                  <a:avLst/>
                  <a:gdLst>
                    <a:gd name="connsiteX0" fmla="*/ 11187 w 11187"/>
                    <a:gd name="connsiteY0" fmla="*/ 0 h 2508"/>
                    <a:gd name="connsiteX1" fmla="*/ 0 w 1118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187" h="2508">
                      <a:moveTo>
                        <a:pt x="11187" y="0"/>
                      </a:moveTo>
                      <a:lnTo>
                        <a:pt x="0" y="0"/>
                      </a:lnTo>
                    </a:path>
                  </a:pathLst>
                </a:custGeom>
                <a:ln w="1751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0" name="任意多边形: 形状 259">
                  <a:extLst>
                    <a:ext uri="{FF2B5EF4-FFF2-40B4-BE49-F238E27FC236}">
                      <a16:creationId xmlns:a16="http://schemas.microsoft.com/office/drawing/2014/main" id="{33FDFC97-5478-4DAA-8B86-5B91A2FE2511}"/>
                    </a:ext>
                  </a:extLst>
                </p:cNvPr>
                <p:cNvSpPr/>
                <p:nvPr/>
              </p:nvSpPr>
              <p:spPr>
                <a:xfrm>
                  <a:off x="10233776" y="2790632"/>
                  <a:ext cx="65694" cy="70384"/>
                </a:xfrm>
                <a:custGeom>
                  <a:avLst/>
                  <a:gdLst>
                    <a:gd name="connsiteX0" fmla="*/ 0 w 65694"/>
                    <a:gd name="connsiteY0" fmla="*/ 0 h 70384"/>
                    <a:gd name="connsiteX1" fmla="*/ 65694 w 65694"/>
                    <a:gd name="connsiteY1" fmla="*/ 0 h 70384"/>
                    <a:gd name="connsiteX2" fmla="*/ 65694 w 65694"/>
                    <a:gd name="connsiteY2" fmla="*/ 70385 h 70384"/>
                    <a:gd name="connsiteX3" fmla="*/ 0 w 65694"/>
                    <a:gd name="connsiteY3" fmla="*/ 70385 h 70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94" h="70384">
                      <a:moveTo>
                        <a:pt x="0" y="0"/>
                      </a:moveTo>
                      <a:lnTo>
                        <a:pt x="65694" y="0"/>
                      </a:lnTo>
                      <a:lnTo>
                        <a:pt x="65694" y="70385"/>
                      </a:lnTo>
                      <a:lnTo>
                        <a:pt x="0" y="7038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1" name="任意多边形: 形状 260">
                  <a:extLst>
                    <a:ext uri="{FF2B5EF4-FFF2-40B4-BE49-F238E27FC236}">
                      <a16:creationId xmlns:a16="http://schemas.microsoft.com/office/drawing/2014/main" id="{EB1C7D53-5B3C-4D23-8B06-1ED3231D3867}"/>
                    </a:ext>
                  </a:extLst>
                </p:cNvPr>
                <p:cNvSpPr/>
                <p:nvPr/>
              </p:nvSpPr>
              <p:spPr>
                <a:xfrm>
                  <a:off x="10295508" y="2693282"/>
                  <a:ext cx="64515" cy="63361"/>
                </a:xfrm>
                <a:custGeom>
                  <a:avLst/>
                  <a:gdLst>
                    <a:gd name="connsiteX0" fmla="*/ 0 w 64515"/>
                    <a:gd name="connsiteY0" fmla="*/ 0 h 63361"/>
                    <a:gd name="connsiteX1" fmla="*/ 64515 w 64515"/>
                    <a:gd name="connsiteY1" fmla="*/ 0 h 63361"/>
                    <a:gd name="connsiteX2" fmla="*/ 64515 w 64515"/>
                    <a:gd name="connsiteY2" fmla="*/ 63362 h 63361"/>
                    <a:gd name="connsiteX3" fmla="*/ 0 w 64515"/>
                    <a:gd name="connsiteY3" fmla="*/ 63362 h 63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515" h="63361">
                      <a:moveTo>
                        <a:pt x="0" y="0"/>
                      </a:moveTo>
                      <a:lnTo>
                        <a:pt x="64515" y="0"/>
                      </a:lnTo>
                      <a:lnTo>
                        <a:pt x="64515" y="63362"/>
                      </a:lnTo>
                      <a:lnTo>
                        <a:pt x="0" y="6336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2" name="任意多边形: 形状 261">
                  <a:extLst>
                    <a:ext uri="{FF2B5EF4-FFF2-40B4-BE49-F238E27FC236}">
                      <a16:creationId xmlns:a16="http://schemas.microsoft.com/office/drawing/2014/main" id="{A71EECDB-6250-4EA4-9F15-8FDFC73F1AE1}"/>
                    </a:ext>
                  </a:extLst>
                </p:cNvPr>
                <p:cNvSpPr/>
                <p:nvPr/>
              </p:nvSpPr>
              <p:spPr>
                <a:xfrm>
                  <a:off x="10166582" y="2619417"/>
                  <a:ext cx="200239" cy="202830"/>
                </a:xfrm>
                <a:custGeom>
                  <a:avLst/>
                  <a:gdLst>
                    <a:gd name="connsiteX0" fmla="*/ 167655 w 200239"/>
                    <a:gd name="connsiteY0" fmla="*/ 137202 h 202830"/>
                    <a:gd name="connsiteX1" fmla="*/ 196226 w 200239"/>
                    <a:gd name="connsiteY1" fmla="*/ 137202 h 202830"/>
                    <a:gd name="connsiteX2" fmla="*/ 65617 w 200239"/>
                    <a:gd name="connsiteY2" fmla="*/ 196284 h 202830"/>
                    <a:gd name="connsiteX3" fmla="*/ 13114 w 200239"/>
                    <a:gd name="connsiteY3" fmla="*/ 151274 h 202830"/>
                    <a:gd name="connsiteX4" fmla="*/ 21 w 200239"/>
                    <a:gd name="connsiteY4" fmla="*/ 99652 h 202830"/>
                    <a:gd name="connsiteX5" fmla="*/ 146 w 200239"/>
                    <a:gd name="connsiteY5" fmla="*/ 94886 h 202830"/>
                    <a:gd name="connsiteX6" fmla="*/ 107979 w 200239"/>
                    <a:gd name="connsiteY6" fmla="*/ 217 h 202830"/>
                    <a:gd name="connsiteX7" fmla="*/ 200239 w 200239"/>
                    <a:gd name="connsiteY7" fmla="*/ 78556 h 202830"/>
                    <a:gd name="connsiteX8" fmla="*/ 167630 w 200239"/>
                    <a:gd name="connsiteY8" fmla="*/ 78556 h 202830"/>
                    <a:gd name="connsiteX9" fmla="*/ 138307 w 200239"/>
                    <a:gd name="connsiteY9" fmla="*/ 107879 h 202830"/>
                    <a:gd name="connsiteX10" fmla="*/ 167630 w 200239"/>
                    <a:gd name="connsiteY10" fmla="*/ 137202 h 20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239" h="202830">
                      <a:moveTo>
                        <a:pt x="167655" y="137202"/>
                      </a:moveTo>
                      <a:lnTo>
                        <a:pt x="196226" y="137202"/>
                      </a:lnTo>
                      <a:cubicBezTo>
                        <a:pt x="176475" y="189585"/>
                        <a:pt x="118000" y="216035"/>
                        <a:pt x="65617" y="196284"/>
                      </a:cubicBezTo>
                      <a:cubicBezTo>
                        <a:pt x="43380" y="187899"/>
                        <a:pt x="24798" y="171968"/>
                        <a:pt x="13114" y="151274"/>
                      </a:cubicBezTo>
                      <a:cubicBezTo>
                        <a:pt x="4180" y="135559"/>
                        <a:pt x="-346" y="117725"/>
                        <a:pt x="21" y="99652"/>
                      </a:cubicBezTo>
                      <a:cubicBezTo>
                        <a:pt x="21" y="98072"/>
                        <a:pt x="21" y="96466"/>
                        <a:pt x="146" y="94886"/>
                      </a:cubicBezTo>
                      <a:cubicBezTo>
                        <a:pt x="3781" y="38967"/>
                        <a:pt x="52059" y="-3417"/>
                        <a:pt x="107979" y="217"/>
                      </a:cubicBezTo>
                      <a:cubicBezTo>
                        <a:pt x="152645" y="3122"/>
                        <a:pt x="190130" y="34951"/>
                        <a:pt x="200239" y="78556"/>
                      </a:cubicBezTo>
                      <a:lnTo>
                        <a:pt x="167630" y="78556"/>
                      </a:lnTo>
                      <a:cubicBezTo>
                        <a:pt x="151436" y="78556"/>
                        <a:pt x="138307" y="91685"/>
                        <a:pt x="138307" y="107879"/>
                      </a:cubicBezTo>
                      <a:cubicBezTo>
                        <a:pt x="138307" y="124073"/>
                        <a:pt x="151436" y="137202"/>
                        <a:pt x="167630" y="1372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3" name="任意多边形: 形状 262">
                  <a:extLst>
                    <a:ext uri="{FF2B5EF4-FFF2-40B4-BE49-F238E27FC236}">
                      <a16:creationId xmlns:a16="http://schemas.microsoft.com/office/drawing/2014/main" id="{EEFEDAA7-93AE-4C2C-8120-C8EED90D21DD}"/>
                    </a:ext>
                  </a:extLst>
                </p:cNvPr>
                <p:cNvSpPr/>
                <p:nvPr/>
              </p:nvSpPr>
              <p:spPr>
                <a:xfrm>
                  <a:off x="10275566" y="2724938"/>
                  <a:ext cx="29347" cy="2508"/>
                </a:xfrm>
                <a:custGeom>
                  <a:avLst/>
                  <a:gdLst>
                    <a:gd name="connsiteX0" fmla="*/ 0 w 29347"/>
                    <a:gd name="connsiteY0" fmla="*/ 0 h 2508"/>
                    <a:gd name="connsiteX1" fmla="*/ 29348 w 29347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347" h="2508">
                      <a:moveTo>
                        <a:pt x="0" y="0"/>
                      </a:moveTo>
                      <a:lnTo>
                        <a:pt x="2934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4" name="任意多边形: 形状 263">
                  <a:extLst>
                    <a:ext uri="{FF2B5EF4-FFF2-40B4-BE49-F238E27FC236}">
                      <a16:creationId xmlns:a16="http://schemas.microsoft.com/office/drawing/2014/main" id="{B177D6FF-A8B2-4FEE-A48E-5A0F13B3176E}"/>
                    </a:ext>
                  </a:extLst>
                </p:cNvPr>
                <p:cNvSpPr/>
                <p:nvPr/>
              </p:nvSpPr>
              <p:spPr>
                <a:xfrm>
                  <a:off x="10252113" y="2624051"/>
                  <a:ext cx="2508" cy="193571"/>
                </a:xfrm>
                <a:custGeom>
                  <a:avLst/>
                  <a:gdLst>
                    <a:gd name="connsiteX0" fmla="*/ 0 w 2508"/>
                    <a:gd name="connsiteY0" fmla="*/ 0 h 193571"/>
                    <a:gd name="connsiteX1" fmla="*/ 0 w 2508"/>
                    <a:gd name="connsiteY1" fmla="*/ 193571 h 193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193571">
                      <a:moveTo>
                        <a:pt x="0" y="0"/>
                      </a:moveTo>
                      <a:lnTo>
                        <a:pt x="0" y="193571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5" name="任意多边形: 形状 264">
                  <a:extLst>
                    <a:ext uri="{FF2B5EF4-FFF2-40B4-BE49-F238E27FC236}">
                      <a16:creationId xmlns:a16="http://schemas.microsoft.com/office/drawing/2014/main" id="{062F54B0-D0F3-4D59-8208-C265B61F1EE7}"/>
                    </a:ext>
                  </a:extLst>
                </p:cNvPr>
                <p:cNvSpPr/>
                <p:nvPr/>
              </p:nvSpPr>
              <p:spPr>
                <a:xfrm>
                  <a:off x="10223944" y="2699127"/>
                  <a:ext cx="51622" cy="51622"/>
                </a:xfrm>
                <a:custGeom>
                  <a:avLst/>
                  <a:gdLst>
                    <a:gd name="connsiteX0" fmla="*/ 51622 w 51622"/>
                    <a:gd name="connsiteY0" fmla="*/ 25811 h 51622"/>
                    <a:gd name="connsiteX1" fmla="*/ 25811 w 51622"/>
                    <a:gd name="connsiteY1" fmla="*/ 51622 h 51622"/>
                    <a:gd name="connsiteX2" fmla="*/ 0 w 51622"/>
                    <a:gd name="connsiteY2" fmla="*/ 25811 h 51622"/>
                    <a:gd name="connsiteX3" fmla="*/ 25811 w 51622"/>
                    <a:gd name="connsiteY3" fmla="*/ 0 h 51622"/>
                    <a:gd name="connsiteX4" fmla="*/ 51622 w 51622"/>
                    <a:gd name="connsiteY4" fmla="*/ 25811 h 51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22" h="51622">
                      <a:moveTo>
                        <a:pt x="51622" y="25811"/>
                      </a:moveTo>
                      <a:cubicBezTo>
                        <a:pt x="51622" y="40066"/>
                        <a:pt x="40066" y="51622"/>
                        <a:pt x="25811" y="51622"/>
                      </a:cubicBezTo>
                      <a:cubicBezTo>
                        <a:pt x="11556" y="51622"/>
                        <a:pt x="0" y="40066"/>
                        <a:pt x="0" y="25811"/>
                      </a:cubicBezTo>
                      <a:cubicBezTo>
                        <a:pt x="0" y="11556"/>
                        <a:pt x="11556" y="0"/>
                        <a:pt x="25811" y="0"/>
                      </a:cubicBezTo>
                      <a:cubicBezTo>
                        <a:pt x="40066" y="0"/>
                        <a:pt x="51622" y="11556"/>
                        <a:pt x="51622" y="2581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6" name="任意多边形: 形状 265">
                  <a:extLst>
                    <a:ext uri="{FF2B5EF4-FFF2-40B4-BE49-F238E27FC236}">
                      <a16:creationId xmlns:a16="http://schemas.microsoft.com/office/drawing/2014/main" id="{8E30EF48-00B0-49F8-8FA2-E9FA9EAAF0AF}"/>
                    </a:ext>
                  </a:extLst>
                </p:cNvPr>
                <p:cNvSpPr/>
                <p:nvPr/>
              </p:nvSpPr>
              <p:spPr>
                <a:xfrm>
                  <a:off x="10236837" y="2712020"/>
                  <a:ext cx="25836" cy="25836"/>
                </a:xfrm>
                <a:custGeom>
                  <a:avLst/>
                  <a:gdLst>
                    <a:gd name="connsiteX0" fmla="*/ 25836 w 25836"/>
                    <a:gd name="connsiteY0" fmla="*/ 12918 h 25836"/>
                    <a:gd name="connsiteX1" fmla="*/ 12918 w 25836"/>
                    <a:gd name="connsiteY1" fmla="*/ 0 h 25836"/>
                    <a:gd name="connsiteX2" fmla="*/ 0 w 25836"/>
                    <a:gd name="connsiteY2" fmla="*/ 12918 h 25836"/>
                    <a:gd name="connsiteX3" fmla="*/ 12918 w 25836"/>
                    <a:gd name="connsiteY3" fmla="*/ 25836 h 25836"/>
                    <a:gd name="connsiteX4" fmla="*/ 12943 w 25836"/>
                    <a:gd name="connsiteY4" fmla="*/ 25836 h 25836"/>
                    <a:gd name="connsiteX5" fmla="*/ 25836 w 25836"/>
                    <a:gd name="connsiteY5" fmla="*/ 12943 h 25836"/>
                    <a:gd name="connsiteX6" fmla="*/ 25836 w 25836"/>
                    <a:gd name="connsiteY6" fmla="*/ 12918 h 25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836" h="25836">
                      <a:moveTo>
                        <a:pt x="25836" y="12918"/>
                      </a:moveTo>
                      <a:cubicBezTo>
                        <a:pt x="25836" y="5784"/>
                        <a:pt x="20052" y="0"/>
                        <a:pt x="12918" y="0"/>
                      </a:cubicBezTo>
                      <a:cubicBezTo>
                        <a:pt x="5784" y="0"/>
                        <a:pt x="0" y="5784"/>
                        <a:pt x="0" y="12918"/>
                      </a:cubicBezTo>
                      <a:cubicBezTo>
                        <a:pt x="0" y="20052"/>
                        <a:pt x="5784" y="25836"/>
                        <a:pt x="12918" y="25836"/>
                      </a:cubicBezTo>
                      <a:cubicBezTo>
                        <a:pt x="12926" y="25836"/>
                        <a:pt x="12936" y="25836"/>
                        <a:pt x="12943" y="25836"/>
                      </a:cubicBezTo>
                      <a:cubicBezTo>
                        <a:pt x="20065" y="25836"/>
                        <a:pt x="25836" y="20064"/>
                        <a:pt x="25836" y="12943"/>
                      </a:cubicBezTo>
                      <a:cubicBezTo>
                        <a:pt x="25836" y="12936"/>
                        <a:pt x="25836" y="12926"/>
                        <a:pt x="25836" y="129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7" name="任意多边形: 形状 266">
                  <a:extLst>
                    <a:ext uri="{FF2B5EF4-FFF2-40B4-BE49-F238E27FC236}">
                      <a16:creationId xmlns:a16="http://schemas.microsoft.com/office/drawing/2014/main" id="{1CC4D53E-9726-4BF5-AA94-91FE8DF27E60}"/>
                    </a:ext>
                  </a:extLst>
                </p:cNvPr>
                <p:cNvSpPr/>
                <p:nvPr/>
              </p:nvSpPr>
              <p:spPr>
                <a:xfrm>
                  <a:off x="10323677" y="2712045"/>
                  <a:ext cx="25786" cy="25786"/>
                </a:xfrm>
                <a:custGeom>
                  <a:avLst/>
                  <a:gdLst>
                    <a:gd name="connsiteX0" fmla="*/ 25786 w 25786"/>
                    <a:gd name="connsiteY0" fmla="*/ 12893 h 25786"/>
                    <a:gd name="connsiteX1" fmla="*/ 12893 w 25786"/>
                    <a:gd name="connsiteY1" fmla="*/ 25786 h 25786"/>
                    <a:gd name="connsiteX2" fmla="*/ 0 w 25786"/>
                    <a:gd name="connsiteY2" fmla="*/ 12893 h 25786"/>
                    <a:gd name="connsiteX3" fmla="*/ 12893 w 25786"/>
                    <a:gd name="connsiteY3" fmla="*/ 0 h 25786"/>
                    <a:gd name="connsiteX4" fmla="*/ 25786 w 25786"/>
                    <a:gd name="connsiteY4" fmla="*/ 12893 h 25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86" h="25786">
                      <a:moveTo>
                        <a:pt x="25786" y="12893"/>
                      </a:moveTo>
                      <a:cubicBezTo>
                        <a:pt x="25786" y="20014"/>
                        <a:pt x="20014" y="25786"/>
                        <a:pt x="12893" y="25786"/>
                      </a:cubicBezTo>
                      <a:cubicBezTo>
                        <a:pt x="5772" y="25786"/>
                        <a:pt x="0" y="20014"/>
                        <a:pt x="0" y="12893"/>
                      </a:cubicBezTo>
                      <a:cubicBezTo>
                        <a:pt x="0" y="5772"/>
                        <a:pt x="5772" y="0"/>
                        <a:pt x="12893" y="0"/>
                      </a:cubicBezTo>
                      <a:cubicBezTo>
                        <a:pt x="20014" y="0"/>
                        <a:pt x="25786" y="5772"/>
                        <a:pt x="25786" y="12893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8" name="任意多边形: 形状 267">
                  <a:extLst>
                    <a:ext uri="{FF2B5EF4-FFF2-40B4-BE49-F238E27FC236}">
                      <a16:creationId xmlns:a16="http://schemas.microsoft.com/office/drawing/2014/main" id="{27C32508-438E-4A23-8EFA-25EE284AB0FD}"/>
                    </a:ext>
                  </a:extLst>
                </p:cNvPr>
                <p:cNvSpPr/>
                <p:nvPr/>
              </p:nvSpPr>
              <p:spPr>
                <a:xfrm>
                  <a:off x="10166506" y="2719068"/>
                  <a:ext cx="32805" cy="51622"/>
                </a:xfrm>
                <a:custGeom>
                  <a:avLst/>
                  <a:gdLst>
                    <a:gd name="connsiteX0" fmla="*/ 32805 w 32805"/>
                    <a:gd name="connsiteY0" fmla="*/ 0 h 51622"/>
                    <a:gd name="connsiteX1" fmla="*/ 32805 w 32805"/>
                    <a:gd name="connsiteY1" fmla="*/ 51622 h 51622"/>
                    <a:gd name="connsiteX2" fmla="*/ 13114 w 32805"/>
                    <a:gd name="connsiteY2" fmla="*/ 51622 h 51622"/>
                    <a:gd name="connsiteX3" fmla="*/ 21 w 32805"/>
                    <a:gd name="connsiteY3" fmla="*/ 0 h 51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805" h="51622">
                      <a:moveTo>
                        <a:pt x="32805" y="0"/>
                      </a:moveTo>
                      <a:lnTo>
                        <a:pt x="32805" y="51622"/>
                      </a:lnTo>
                      <a:lnTo>
                        <a:pt x="13114" y="51622"/>
                      </a:lnTo>
                      <a:cubicBezTo>
                        <a:pt x="4180" y="35907"/>
                        <a:pt x="-346" y="18073"/>
                        <a:pt x="2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9" name="任意多边形: 形状 268">
                  <a:extLst>
                    <a:ext uri="{FF2B5EF4-FFF2-40B4-BE49-F238E27FC236}">
                      <a16:creationId xmlns:a16="http://schemas.microsoft.com/office/drawing/2014/main" id="{37931BB7-5AAA-4AB5-99E8-617FD6248040}"/>
                    </a:ext>
                  </a:extLst>
                </p:cNvPr>
                <p:cNvSpPr/>
                <p:nvPr/>
              </p:nvSpPr>
              <p:spPr>
                <a:xfrm>
                  <a:off x="10266636" y="3063619"/>
                  <a:ext cx="2508" cy="152383"/>
                </a:xfrm>
                <a:custGeom>
                  <a:avLst/>
                  <a:gdLst>
                    <a:gd name="connsiteX0" fmla="*/ 0 w 2508"/>
                    <a:gd name="connsiteY0" fmla="*/ 0 h 152383"/>
                    <a:gd name="connsiteX1" fmla="*/ 0 w 2508"/>
                    <a:gd name="connsiteY1" fmla="*/ 152384 h 152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152383">
                      <a:moveTo>
                        <a:pt x="0" y="0"/>
                      </a:moveTo>
                      <a:lnTo>
                        <a:pt x="0" y="152384"/>
                      </a:lnTo>
                    </a:path>
                  </a:pathLst>
                </a:custGeom>
                <a:ln w="750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0" name="任意多边形: 形状 269">
                  <a:extLst>
                    <a:ext uri="{FF2B5EF4-FFF2-40B4-BE49-F238E27FC236}">
                      <a16:creationId xmlns:a16="http://schemas.microsoft.com/office/drawing/2014/main" id="{A6F396CC-E5D9-434C-8F35-3CA251349FA5}"/>
                    </a:ext>
                  </a:extLst>
                </p:cNvPr>
                <p:cNvSpPr/>
                <p:nvPr/>
              </p:nvSpPr>
              <p:spPr>
                <a:xfrm>
                  <a:off x="10227455" y="3090634"/>
                  <a:ext cx="78361" cy="78361"/>
                </a:xfrm>
                <a:custGeom>
                  <a:avLst/>
                  <a:gdLst>
                    <a:gd name="connsiteX0" fmla="*/ 78362 w 78361"/>
                    <a:gd name="connsiteY0" fmla="*/ 39181 h 78361"/>
                    <a:gd name="connsiteX1" fmla="*/ 39181 w 78361"/>
                    <a:gd name="connsiteY1" fmla="*/ 78362 h 78361"/>
                    <a:gd name="connsiteX2" fmla="*/ 0 w 78361"/>
                    <a:gd name="connsiteY2" fmla="*/ 39181 h 78361"/>
                    <a:gd name="connsiteX3" fmla="*/ 39181 w 78361"/>
                    <a:gd name="connsiteY3" fmla="*/ 0 h 78361"/>
                    <a:gd name="connsiteX4" fmla="*/ 78362 w 78361"/>
                    <a:gd name="connsiteY4" fmla="*/ 39181 h 78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61" h="78361">
                      <a:moveTo>
                        <a:pt x="78362" y="39181"/>
                      </a:moveTo>
                      <a:cubicBezTo>
                        <a:pt x="78362" y="60820"/>
                        <a:pt x="60820" y="78362"/>
                        <a:pt x="39181" y="78362"/>
                      </a:cubicBezTo>
                      <a:cubicBezTo>
                        <a:pt x="17542" y="78362"/>
                        <a:pt x="0" y="60820"/>
                        <a:pt x="0" y="39181"/>
                      </a:cubicBezTo>
                      <a:cubicBezTo>
                        <a:pt x="0" y="17542"/>
                        <a:pt x="17542" y="0"/>
                        <a:pt x="39181" y="0"/>
                      </a:cubicBezTo>
                      <a:cubicBezTo>
                        <a:pt x="60820" y="0"/>
                        <a:pt x="78362" y="17542"/>
                        <a:pt x="78362" y="391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1" name="任意多边形: 形状 270">
                  <a:extLst>
                    <a:ext uri="{FF2B5EF4-FFF2-40B4-BE49-F238E27FC236}">
                      <a16:creationId xmlns:a16="http://schemas.microsoft.com/office/drawing/2014/main" id="{DB472036-3BAA-4587-AA23-60111040EA2B}"/>
                    </a:ext>
                  </a:extLst>
                </p:cNvPr>
                <p:cNvSpPr/>
                <p:nvPr/>
              </p:nvSpPr>
              <p:spPr>
                <a:xfrm>
                  <a:off x="10247823" y="3189364"/>
                  <a:ext cx="37625" cy="37625"/>
                </a:xfrm>
                <a:custGeom>
                  <a:avLst/>
                  <a:gdLst>
                    <a:gd name="connsiteX0" fmla="*/ 37626 w 37625"/>
                    <a:gd name="connsiteY0" fmla="*/ 18813 h 37625"/>
                    <a:gd name="connsiteX1" fmla="*/ 18813 w 37625"/>
                    <a:gd name="connsiteY1" fmla="*/ 37626 h 37625"/>
                    <a:gd name="connsiteX2" fmla="*/ 0 w 37625"/>
                    <a:gd name="connsiteY2" fmla="*/ 18813 h 37625"/>
                    <a:gd name="connsiteX3" fmla="*/ 18813 w 37625"/>
                    <a:gd name="connsiteY3" fmla="*/ 0 h 37625"/>
                    <a:gd name="connsiteX4" fmla="*/ 37626 w 37625"/>
                    <a:gd name="connsiteY4" fmla="*/ 18813 h 3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25" h="37625">
                      <a:moveTo>
                        <a:pt x="37626" y="18813"/>
                      </a:moveTo>
                      <a:cubicBezTo>
                        <a:pt x="37626" y="29203"/>
                        <a:pt x="29203" y="37626"/>
                        <a:pt x="18813" y="37626"/>
                      </a:cubicBezTo>
                      <a:cubicBezTo>
                        <a:pt x="8423" y="37626"/>
                        <a:pt x="0" y="29203"/>
                        <a:pt x="0" y="18813"/>
                      </a:cubicBezTo>
                      <a:cubicBezTo>
                        <a:pt x="0" y="8423"/>
                        <a:pt x="8423" y="0"/>
                        <a:pt x="18813" y="0"/>
                      </a:cubicBezTo>
                      <a:cubicBezTo>
                        <a:pt x="29203" y="0"/>
                        <a:pt x="37626" y="8423"/>
                        <a:pt x="37626" y="188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2" name="任意多边形: 形状 271">
                  <a:extLst>
                    <a:ext uri="{FF2B5EF4-FFF2-40B4-BE49-F238E27FC236}">
                      <a16:creationId xmlns:a16="http://schemas.microsoft.com/office/drawing/2014/main" id="{C4CCE7EB-FA58-4422-B0FD-B59A2916C21A}"/>
                    </a:ext>
                  </a:extLst>
                </p:cNvPr>
                <p:cNvSpPr/>
                <p:nvPr/>
              </p:nvSpPr>
              <p:spPr>
                <a:xfrm>
                  <a:off x="10124792" y="2848124"/>
                  <a:ext cx="283665" cy="228763"/>
                </a:xfrm>
                <a:custGeom>
                  <a:avLst/>
                  <a:gdLst>
                    <a:gd name="connsiteX0" fmla="*/ 282188 w 283665"/>
                    <a:gd name="connsiteY0" fmla="*/ 39356 h 228763"/>
                    <a:gd name="connsiteX1" fmla="*/ 238918 w 283665"/>
                    <a:gd name="connsiteY1" fmla="*/ 168312 h 228763"/>
                    <a:gd name="connsiteX2" fmla="*/ 148818 w 283665"/>
                    <a:gd name="connsiteY2" fmla="*/ 228764 h 228763"/>
                    <a:gd name="connsiteX3" fmla="*/ 134846 w 283665"/>
                    <a:gd name="connsiteY3" fmla="*/ 228764 h 228763"/>
                    <a:gd name="connsiteX4" fmla="*/ 44770 w 283665"/>
                    <a:gd name="connsiteY4" fmla="*/ 168312 h 228763"/>
                    <a:gd name="connsiteX5" fmla="*/ 1476 w 283665"/>
                    <a:gd name="connsiteY5" fmla="*/ 39356 h 228763"/>
                    <a:gd name="connsiteX6" fmla="*/ 33708 w 283665"/>
                    <a:gd name="connsiteY6" fmla="*/ 0 h 228763"/>
                    <a:gd name="connsiteX7" fmla="*/ 249955 w 283665"/>
                    <a:gd name="connsiteY7" fmla="*/ 0 h 228763"/>
                    <a:gd name="connsiteX8" fmla="*/ 282188 w 283665"/>
                    <a:gd name="connsiteY8" fmla="*/ 39356 h 228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3665" h="228763">
                      <a:moveTo>
                        <a:pt x="282188" y="39356"/>
                      </a:moveTo>
                      <a:lnTo>
                        <a:pt x="238918" y="168312"/>
                      </a:lnTo>
                      <a:cubicBezTo>
                        <a:pt x="226853" y="204232"/>
                        <a:pt x="190281" y="228764"/>
                        <a:pt x="148818" y="228764"/>
                      </a:cubicBezTo>
                      <a:lnTo>
                        <a:pt x="134846" y="228764"/>
                      </a:lnTo>
                      <a:cubicBezTo>
                        <a:pt x="93383" y="228764"/>
                        <a:pt x="56810" y="204232"/>
                        <a:pt x="44770" y="168312"/>
                      </a:cubicBezTo>
                      <a:lnTo>
                        <a:pt x="1476" y="39356"/>
                      </a:lnTo>
                      <a:cubicBezTo>
                        <a:pt x="-5096" y="19766"/>
                        <a:pt x="11108" y="0"/>
                        <a:pt x="33708" y="0"/>
                      </a:cubicBezTo>
                      <a:lnTo>
                        <a:pt x="249955" y="0"/>
                      </a:lnTo>
                      <a:cubicBezTo>
                        <a:pt x="272581" y="0"/>
                        <a:pt x="288760" y="19766"/>
                        <a:pt x="282188" y="393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3" name="任意多边形: 形状 272">
                  <a:extLst>
                    <a:ext uri="{FF2B5EF4-FFF2-40B4-BE49-F238E27FC236}">
                      <a16:creationId xmlns:a16="http://schemas.microsoft.com/office/drawing/2014/main" id="{BD113D3A-9C88-4CBB-AC4C-0AE8538DF744}"/>
                    </a:ext>
                  </a:extLst>
                </p:cNvPr>
                <p:cNvSpPr/>
                <p:nvPr/>
              </p:nvSpPr>
              <p:spPr>
                <a:xfrm>
                  <a:off x="10326938" y="2898815"/>
                  <a:ext cx="74723" cy="146416"/>
                </a:xfrm>
                <a:custGeom>
                  <a:avLst/>
                  <a:gdLst>
                    <a:gd name="connsiteX0" fmla="*/ 61956 w 74723"/>
                    <a:gd name="connsiteY0" fmla="*/ 756 h 146416"/>
                    <a:gd name="connsiteX1" fmla="*/ 36120 w 74723"/>
                    <a:gd name="connsiteY1" fmla="*/ 14451 h 146416"/>
                    <a:gd name="connsiteX2" fmla="*/ 1153 w 74723"/>
                    <a:gd name="connsiteY2" fmla="*/ 116592 h 146416"/>
                    <a:gd name="connsiteX3" fmla="*/ 12290 w 74723"/>
                    <a:gd name="connsiteY3" fmla="*/ 142830 h 146416"/>
                    <a:gd name="connsiteX4" fmla="*/ 19816 w 74723"/>
                    <a:gd name="connsiteY4" fmla="*/ 146417 h 146416"/>
                    <a:gd name="connsiteX5" fmla="*/ 36697 w 74723"/>
                    <a:gd name="connsiteY5" fmla="*/ 117621 h 146416"/>
                    <a:gd name="connsiteX6" fmla="*/ 74724 w 74723"/>
                    <a:gd name="connsiteY6" fmla="*/ 4267 h 14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723" h="146416">
                      <a:moveTo>
                        <a:pt x="61956" y="756"/>
                      </a:moveTo>
                      <a:cubicBezTo>
                        <a:pt x="51080" y="-2207"/>
                        <a:pt x="39772" y="3786"/>
                        <a:pt x="36120" y="14451"/>
                      </a:cubicBezTo>
                      <a:lnTo>
                        <a:pt x="1153" y="116592"/>
                      </a:lnTo>
                      <a:cubicBezTo>
                        <a:pt x="-2373" y="126899"/>
                        <a:pt x="2428" y="138207"/>
                        <a:pt x="12290" y="142830"/>
                      </a:cubicBezTo>
                      <a:lnTo>
                        <a:pt x="19816" y="146417"/>
                      </a:lnTo>
                      <a:cubicBezTo>
                        <a:pt x="27341" y="138064"/>
                        <a:pt x="33082" y="128266"/>
                        <a:pt x="36697" y="117621"/>
                      </a:cubicBezTo>
                      <a:lnTo>
                        <a:pt x="74724" y="42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4" name="任意多边形: 形状 273">
                  <a:extLst>
                    <a:ext uri="{FF2B5EF4-FFF2-40B4-BE49-F238E27FC236}">
                      <a16:creationId xmlns:a16="http://schemas.microsoft.com/office/drawing/2014/main" id="{E889A5B8-6920-4EF9-A165-8C21D2E6364F}"/>
                    </a:ext>
                  </a:extLst>
                </p:cNvPr>
                <p:cNvSpPr/>
                <p:nvPr/>
              </p:nvSpPr>
              <p:spPr>
                <a:xfrm>
                  <a:off x="10131410" y="2898815"/>
                  <a:ext cx="73774" cy="146065"/>
                </a:xfrm>
                <a:custGeom>
                  <a:avLst/>
                  <a:gdLst>
                    <a:gd name="connsiteX0" fmla="*/ 37726 w 73774"/>
                    <a:gd name="connsiteY0" fmla="*/ 14451 h 146065"/>
                    <a:gd name="connsiteX1" fmla="*/ 11890 w 73774"/>
                    <a:gd name="connsiteY1" fmla="*/ 756 h 146065"/>
                    <a:gd name="connsiteX2" fmla="*/ 0 w 73774"/>
                    <a:gd name="connsiteY2" fmla="*/ 3991 h 146065"/>
                    <a:gd name="connsiteX3" fmla="*/ 38152 w 73774"/>
                    <a:gd name="connsiteY3" fmla="*/ 117621 h 146065"/>
                    <a:gd name="connsiteX4" fmla="*/ 54708 w 73774"/>
                    <a:gd name="connsiteY4" fmla="*/ 146066 h 146065"/>
                    <a:gd name="connsiteX5" fmla="*/ 61556 w 73774"/>
                    <a:gd name="connsiteY5" fmla="*/ 142830 h 146065"/>
                    <a:gd name="connsiteX6" fmla="*/ 72617 w 73774"/>
                    <a:gd name="connsiteY6" fmla="*/ 116592 h 146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774" h="146065">
                      <a:moveTo>
                        <a:pt x="37726" y="14451"/>
                      </a:moveTo>
                      <a:cubicBezTo>
                        <a:pt x="34074" y="3786"/>
                        <a:pt x="22766" y="-2207"/>
                        <a:pt x="11890" y="756"/>
                      </a:cubicBezTo>
                      <a:lnTo>
                        <a:pt x="0" y="3991"/>
                      </a:lnTo>
                      <a:lnTo>
                        <a:pt x="38152" y="117621"/>
                      </a:lnTo>
                      <a:cubicBezTo>
                        <a:pt x="41699" y="128121"/>
                        <a:pt x="47328" y="137796"/>
                        <a:pt x="54708" y="146066"/>
                      </a:cubicBezTo>
                      <a:lnTo>
                        <a:pt x="61556" y="142830"/>
                      </a:lnTo>
                      <a:cubicBezTo>
                        <a:pt x="71381" y="138172"/>
                        <a:pt x="76142" y="126879"/>
                        <a:pt x="72617" y="1165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5" name="任意多边形: 形状 274">
                  <a:extLst>
                    <a:ext uri="{FF2B5EF4-FFF2-40B4-BE49-F238E27FC236}">
                      <a16:creationId xmlns:a16="http://schemas.microsoft.com/office/drawing/2014/main" id="{F7B9E5A2-6D79-4ED3-B6C8-86D53CE6CC95}"/>
                    </a:ext>
                  </a:extLst>
                </p:cNvPr>
                <p:cNvSpPr/>
                <p:nvPr/>
              </p:nvSpPr>
              <p:spPr>
                <a:xfrm>
                  <a:off x="10195499" y="2848124"/>
                  <a:ext cx="138963" cy="17332"/>
                </a:xfrm>
                <a:custGeom>
                  <a:avLst/>
                  <a:gdLst>
                    <a:gd name="connsiteX0" fmla="*/ 138964 w 138963"/>
                    <a:gd name="connsiteY0" fmla="*/ 0 h 17332"/>
                    <a:gd name="connsiteX1" fmla="*/ 119649 w 138963"/>
                    <a:gd name="connsiteY1" fmla="*/ 17333 h 17332"/>
                    <a:gd name="connsiteX2" fmla="*/ 19314 w 138963"/>
                    <a:gd name="connsiteY2" fmla="*/ 17333 h 17332"/>
                    <a:gd name="connsiteX3" fmla="*/ 0 w 138963"/>
                    <a:gd name="connsiteY3" fmla="*/ 0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963" h="17332">
                      <a:moveTo>
                        <a:pt x="138964" y="0"/>
                      </a:moveTo>
                      <a:cubicBezTo>
                        <a:pt x="137900" y="9863"/>
                        <a:pt x="129570" y="17338"/>
                        <a:pt x="119649" y="17333"/>
                      </a:cubicBezTo>
                      <a:lnTo>
                        <a:pt x="19314" y="17333"/>
                      </a:lnTo>
                      <a:cubicBezTo>
                        <a:pt x="9394" y="17338"/>
                        <a:pt x="1064" y="9863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6" name="任意多边形: 形状 275">
                  <a:extLst>
                    <a:ext uri="{FF2B5EF4-FFF2-40B4-BE49-F238E27FC236}">
                      <a16:creationId xmlns:a16="http://schemas.microsoft.com/office/drawing/2014/main" id="{96A4B943-E4A9-4A3D-9532-C102C137D28F}"/>
                    </a:ext>
                  </a:extLst>
                </p:cNvPr>
                <p:cNvSpPr/>
                <p:nvPr/>
              </p:nvSpPr>
              <p:spPr>
                <a:xfrm>
                  <a:off x="10266736" y="2865457"/>
                  <a:ext cx="2508" cy="210703"/>
                </a:xfrm>
                <a:custGeom>
                  <a:avLst/>
                  <a:gdLst>
                    <a:gd name="connsiteX0" fmla="*/ 0 w 2508"/>
                    <a:gd name="connsiteY0" fmla="*/ 210703 h 210703"/>
                    <a:gd name="connsiteX1" fmla="*/ 0 w 2508"/>
                    <a:gd name="connsiteY1" fmla="*/ 0 h 210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210703">
                      <a:moveTo>
                        <a:pt x="0" y="210703"/>
                      </a:moveTo>
                      <a:lnTo>
                        <a:pt x="0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7" name="任意多边形: 形状 276">
                  <a:extLst>
                    <a:ext uri="{FF2B5EF4-FFF2-40B4-BE49-F238E27FC236}">
                      <a16:creationId xmlns:a16="http://schemas.microsoft.com/office/drawing/2014/main" id="{B8BEB80B-C350-421C-865A-EB1B4CF43174}"/>
                    </a:ext>
                  </a:extLst>
                </p:cNvPr>
                <p:cNvSpPr/>
                <p:nvPr/>
              </p:nvSpPr>
              <p:spPr>
                <a:xfrm>
                  <a:off x="10196853" y="2890541"/>
                  <a:ext cx="139565" cy="77408"/>
                </a:xfrm>
                <a:custGeom>
                  <a:avLst/>
                  <a:gdLst>
                    <a:gd name="connsiteX0" fmla="*/ 126874 w 139565"/>
                    <a:gd name="connsiteY0" fmla="*/ 0 h 77408"/>
                    <a:gd name="connsiteX1" fmla="*/ 139566 w 139565"/>
                    <a:gd name="connsiteY1" fmla="*/ 0 h 77408"/>
                    <a:gd name="connsiteX2" fmla="*/ 139566 w 139565"/>
                    <a:gd name="connsiteY2" fmla="*/ 77408 h 77408"/>
                    <a:gd name="connsiteX3" fmla="*/ 126874 w 139565"/>
                    <a:gd name="connsiteY3" fmla="*/ 77408 h 77408"/>
                    <a:gd name="connsiteX4" fmla="*/ 12692 w 139565"/>
                    <a:gd name="connsiteY4" fmla="*/ 77408 h 77408"/>
                    <a:gd name="connsiteX5" fmla="*/ 0 w 139565"/>
                    <a:gd name="connsiteY5" fmla="*/ 77408 h 77408"/>
                    <a:gd name="connsiteX6" fmla="*/ 0 w 139565"/>
                    <a:gd name="connsiteY6" fmla="*/ 0 h 77408"/>
                    <a:gd name="connsiteX7" fmla="*/ 12692 w 139565"/>
                    <a:gd name="connsiteY7" fmla="*/ 0 h 77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9565" h="77408">
                      <a:moveTo>
                        <a:pt x="126874" y="0"/>
                      </a:moveTo>
                      <a:cubicBezTo>
                        <a:pt x="133883" y="0"/>
                        <a:pt x="139566" y="0"/>
                        <a:pt x="139566" y="0"/>
                      </a:cubicBezTo>
                      <a:lnTo>
                        <a:pt x="139566" y="77408"/>
                      </a:lnTo>
                      <a:cubicBezTo>
                        <a:pt x="139566" y="77408"/>
                        <a:pt x="133883" y="77408"/>
                        <a:pt x="126874" y="77408"/>
                      </a:cubicBezTo>
                      <a:lnTo>
                        <a:pt x="12692" y="77408"/>
                      </a:lnTo>
                      <a:cubicBezTo>
                        <a:pt x="5683" y="77408"/>
                        <a:pt x="0" y="77408"/>
                        <a:pt x="0" y="77408"/>
                      </a:cubicBezTo>
                      <a:lnTo>
                        <a:pt x="0" y="0"/>
                      </a:lnTo>
                      <a:cubicBezTo>
                        <a:pt x="0" y="0"/>
                        <a:pt x="5683" y="0"/>
                        <a:pt x="12692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278" name="任意多边形: 形状 277">
                  <a:extLst>
                    <a:ext uri="{FF2B5EF4-FFF2-40B4-BE49-F238E27FC236}">
                      <a16:creationId xmlns:a16="http://schemas.microsoft.com/office/drawing/2014/main" id="{2A9C7D70-2ECD-435E-9D87-B24C22BB1ED9}"/>
                    </a:ext>
                  </a:extLst>
                </p:cNvPr>
                <p:cNvSpPr/>
                <p:nvPr/>
              </p:nvSpPr>
              <p:spPr>
                <a:xfrm>
                  <a:off x="10243434" y="2900374"/>
                  <a:ext cx="10284" cy="22399"/>
                </a:xfrm>
                <a:custGeom>
                  <a:avLst/>
                  <a:gdLst>
                    <a:gd name="connsiteX0" fmla="*/ 5268 w 10284"/>
                    <a:gd name="connsiteY0" fmla="*/ 0 h 22399"/>
                    <a:gd name="connsiteX1" fmla="*/ 10284 w 10284"/>
                    <a:gd name="connsiteY1" fmla="*/ 5569 h 22399"/>
                    <a:gd name="connsiteX2" fmla="*/ 10284 w 10284"/>
                    <a:gd name="connsiteY2" fmla="*/ 16856 h 22399"/>
                    <a:gd name="connsiteX3" fmla="*/ 5268 w 10284"/>
                    <a:gd name="connsiteY3" fmla="*/ 22400 h 22399"/>
                    <a:gd name="connsiteX4" fmla="*/ 0 w 10284"/>
                    <a:gd name="connsiteY4" fmla="*/ 22400 h 22399"/>
                    <a:gd name="connsiteX5" fmla="*/ 0 w 10284"/>
                    <a:gd name="connsiteY5" fmla="*/ 0 h 22399"/>
                    <a:gd name="connsiteX6" fmla="*/ 5268 w 10284"/>
                    <a:gd name="connsiteY6" fmla="*/ 20067 h 22399"/>
                    <a:gd name="connsiteX7" fmla="*/ 7926 w 10284"/>
                    <a:gd name="connsiteY7" fmla="*/ 16881 h 22399"/>
                    <a:gd name="connsiteX8" fmla="*/ 7926 w 10284"/>
                    <a:gd name="connsiteY8" fmla="*/ 5368 h 22399"/>
                    <a:gd name="connsiteX9" fmla="*/ 5242 w 10284"/>
                    <a:gd name="connsiteY9" fmla="*/ 2207 h 22399"/>
                    <a:gd name="connsiteX10" fmla="*/ 2559 w 10284"/>
                    <a:gd name="connsiteY10" fmla="*/ 2207 h 22399"/>
                    <a:gd name="connsiteX11" fmla="*/ 2559 w 10284"/>
                    <a:gd name="connsiteY11" fmla="*/ 20067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284" h="22399">
                      <a:moveTo>
                        <a:pt x="5268" y="0"/>
                      </a:moveTo>
                      <a:cubicBezTo>
                        <a:pt x="8754" y="0"/>
                        <a:pt x="10284" y="2107"/>
                        <a:pt x="10284" y="5569"/>
                      </a:cubicBezTo>
                      <a:lnTo>
                        <a:pt x="10284" y="16856"/>
                      </a:lnTo>
                      <a:cubicBezTo>
                        <a:pt x="10284" y="20293"/>
                        <a:pt x="8704" y="22400"/>
                        <a:pt x="5268" y="22400"/>
                      </a:cubicBezTo>
                      <a:lnTo>
                        <a:pt x="0" y="22400"/>
                      </a:lnTo>
                      <a:lnTo>
                        <a:pt x="0" y="0"/>
                      </a:lnTo>
                      <a:close/>
                      <a:moveTo>
                        <a:pt x="5268" y="20067"/>
                      </a:moveTo>
                      <a:cubicBezTo>
                        <a:pt x="7074" y="20067"/>
                        <a:pt x="7926" y="18938"/>
                        <a:pt x="7926" y="16881"/>
                      </a:cubicBezTo>
                      <a:lnTo>
                        <a:pt x="7926" y="5368"/>
                      </a:lnTo>
                      <a:cubicBezTo>
                        <a:pt x="7926" y="3311"/>
                        <a:pt x="7074" y="2207"/>
                        <a:pt x="5242" y="2207"/>
                      </a:cubicBezTo>
                      <a:lnTo>
                        <a:pt x="2559" y="2207"/>
                      </a:lnTo>
                      <a:lnTo>
                        <a:pt x="2559" y="2006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9" name="任意多边形: 形状 278">
                  <a:extLst>
                    <a:ext uri="{FF2B5EF4-FFF2-40B4-BE49-F238E27FC236}">
                      <a16:creationId xmlns:a16="http://schemas.microsoft.com/office/drawing/2014/main" id="{63E49526-2C4D-4D8B-868C-34E20FB5F945}"/>
                    </a:ext>
                  </a:extLst>
                </p:cNvPr>
                <p:cNvSpPr/>
                <p:nvPr/>
              </p:nvSpPr>
              <p:spPr>
                <a:xfrm>
                  <a:off x="10255449" y="2900374"/>
                  <a:ext cx="12190" cy="22399"/>
                </a:xfrm>
                <a:custGeom>
                  <a:avLst/>
                  <a:gdLst>
                    <a:gd name="connsiteX0" fmla="*/ 3161 w 12190"/>
                    <a:gd name="connsiteY0" fmla="*/ 17885 h 22399"/>
                    <a:gd name="connsiteX1" fmla="*/ 2283 w 12190"/>
                    <a:gd name="connsiteY1" fmla="*/ 22400 h 22399"/>
                    <a:gd name="connsiteX2" fmla="*/ 0 w 12190"/>
                    <a:gd name="connsiteY2" fmla="*/ 22400 h 22399"/>
                    <a:gd name="connsiteX3" fmla="*/ 4289 w 12190"/>
                    <a:gd name="connsiteY3" fmla="*/ 0 h 22399"/>
                    <a:gd name="connsiteX4" fmla="*/ 7901 w 12190"/>
                    <a:gd name="connsiteY4" fmla="*/ 0 h 22399"/>
                    <a:gd name="connsiteX5" fmla="*/ 12191 w 12190"/>
                    <a:gd name="connsiteY5" fmla="*/ 22400 h 22399"/>
                    <a:gd name="connsiteX6" fmla="*/ 9682 w 12190"/>
                    <a:gd name="connsiteY6" fmla="*/ 22400 h 22399"/>
                    <a:gd name="connsiteX7" fmla="*/ 8829 w 12190"/>
                    <a:gd name="connsiteY7" fmla="*/ 17885 h 22399"/>
                    <a:gd name="connsiteX8" fmla="*/ 3487 w 12190"/>
                    <a:gd name="connsiteY8" fmla="*/ 15753 h 22399"/>
                    <a:gd name="connsiteX9" fmla="*/ 8503 w 12190"/>
                    <a:gd name="connsiteY9" fmla="*/ 15753 h 22399"/>
                    <a:gd name="connsiteX10" fmla="*/ 5995 w 12190"/>
                    <a:gd name="connsiteY10" fmla="*/ 2809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90" h="22399">
                      <a:moveTo>
                        <a:pt x="3161" y="17885"/>
                      </a:moveTo>
                      <a:lnTo>
                        <a:pt x="2283" y="22400"/>
                      </a:lnTo>
                      <a:lnTo>
                        <a:pt x="0" y="22400"/>
                      </a:lnTo>
                      <a:lnTo>
                        <a:pt x="4289" y="0"/>
                      </a:lnTo>
                      <a:lnTo>
                        <a:pt x="7901" y="0"/>
                      </a:lnTo>
                      <a:lnTo>
                        <a:pt x="12191" y="22400"/>
                      </a:lnTo>
                      <a:lnTo>
                        <a:pt x="9682" y="22400"/>
                      </a:lnTo>
                      <a:lnTo>
                        <a:pt x="8829" y="17885"/>
                      </a:lnTo>
                      <a:close/>
                      <a:moveTo>
                        <a:pt x="3487" y="15753"/>
                      </a:moveTo>
                      <a:lnTo>
                        <a:pt x="8503" y="15753"/>
                      </a:lnTo>
                      <a:lnTo>
                        <a:pt x="5995" y="280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0" name="任意多边形: 形状 279">
                  <a:extLst>
                    <a:ext uri="{FF2B5EF4-FFF2-40B4-BE49-F238E27FC236}">
                      <a16:creationId xmlns:a16="http://schemas.microsoft.com/office/drawing/2014/main" id="{11DE2DEF-150E-469D-BC0B-CB54E7253D95}"/>
                    </a:ext>
                  </a:extLst>
                </p:cNvPr>
                <p:cNvSpPr/>
                <p:nvPr/>
              </p:nvSpPr>
              <p:spPr>
                <a:xfrm>
                  <a:off x="10267464" y="2900424"/>
                  <a:ext cx="10735" cy="22349"/>
                </a:xfrm>
                <a:custGeom>
                  <a:avLst/>
                  <a:gdLst>
                    <a:gd name="connsiteX0" fmla="*/ 4139 w 10735"/>
                    <a:gd name="connsiteY0" fmla="*/ 22350 h 22349"/>
                    <a:gd name="connsiteX1" fmla="*/ 4139 w 10735"/>
                    <a:gd name="connsiteY1" fmla="*/ 2283 h 22349"/>
                    <a:gd name="connsiteX2" fmla="*/ 0 w 10735"/>
                    <a:gd name="connsiteY2" fmla="*/ 2283 h 22349"/>
                    <a:gd name="connsiteX3" fmla="*/ 0 w 10735"/>
                    <a:gd name="connsiteY3" fmla="*/ 0 h 22349"/>
                    <a:gd name="connsiteX4" fmla="*/ 10736 w 10735"/>
                    <a:gd name="connsiteY4" fmla="*/ 0 h 22349"/>
                    <a:gd name="connsiteX5" fmla="*/ 10736 w 10735"/>
                    <a:gd name="connsiteY5" fmla="*/ 2283 h 22349"/>
                    <a:gd name="connsiteX6" fmla="*/ 6597 w 10735"/>
                    <a:gd name="connsiteY6" fmla="*/ 2283 h 22349"/>
                    <a:gd name="connsiteX7" fmla="*/ 6597 w 10735"/>
                    <a:gd name="connsiteY7" fmla="*/ 22350 h 22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35" h="22349">
                      <a:moveTo>
                        <a:pt x="4139" y="22350"/>
                      </a:moveTo>
                      <a:lnTo>
                        <a:pt x="4139" y="2283"/>
                      </a:lnTo>
                      <a:lnTo>
                        <a:pt x="0" y="2283"/>
                      </a:lnTo>
                      <a:lnTo>
                        <a:pt x="0" y="0"/>
                      </a:lnTo>
                      <a:lnTo>
                        <a:pt x="10736" y="0"/>
                      </a:lnTo>
                      <a:lnTo>
                        <a:pt x="10736" y="2283"/>
                      </a:lnTo>
                      <a:lnTo>
                        <a:pt x="6597" y="2283"/>
                      </a:lnTo>
                      <a:lnTo>
                        <a:pt x="6597" y="2235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1" name="任意多边形: 形状 280">
                  <a:extLst>
                    <a:ext uri="{FF2B5EF4-FFF2-40B4-BE49-F238E27FC236}">
                      <a16:creationId xmlns:a16="http://schemas.microsoft.com/office/drawing/2014/main" id="{63CB2F5F-C063-4F31-B8A7-BA44EF2AE13E}"/>
                    </a:ext>
                  </a:extLst>
                </p:cNvPr>
                <p:cNvSpPr/>
                <p:nvPr/>
              </p:nvSpPr>
              <p:spPr>
                <a:xfrm>
                  <a:off x="10278024" y="2900374"/>
                  <a:ext cx="12215" cy="22399"/>
                </a:xfrm>
                <a:custGeom>
                  <a:avLst/>
                  <a:gdLst>
                    <a:gd name="connsiteX0" fmla="*/ 3186 w 12215"/>
                    <a:gd name="connsiteY0" fmla="*/ 17885 h 22399"/>
                    <a:gd name="connsiteX1" fmla="*/ 2308 w 12215"/>
                    <a:gd name="connsiteY1" fmla="*/ 22400 h 22399"/>
                    <a:gd name="connsiteX2" fmla="*/ 0 w 12215"/>
                    <a:gd name="connsiteY2" fmla="*/ 22400 h 22399"/>
                    <a:gd name="connsiteX3" fmla="*/ 4289 w 12215"/>
                    <a:gd name="connsiteY3" fmla="*/ 0 h 22399"/>
                    <a:gd name="connsiteX4" fmla="*/ 7926 w 12215"/>
                    <a:gd name="connsiteY4" fmla="*/ 0 h 22399"/>
                    <a:gd name="connsiteX5" fmla="*/ 12216 w 12215"/>
                    <a:gd name="connsiteY5" fmla="*/ 22400 h 22399"/>
                    <a:gd name="connsiteX6" fmla="*/ 9707 w 12215"/>
                    <a:gd name="connsiteY6" fmla="*/ 22400 h 22399"/>
                    <a:gd name="connsiteX7" fmla="*/ 8855 w 12215"/>
                    <a:gd name="connsiteY7" fmla="*/ 17885 h 22399"/>
                    <a:gd name="connsiteX8" fmla="*/ 3512 w 12215"/>
                    <a:gd name="connsiteY8" fmla="*/ 15753 h 22399"/>
                    <a:gd name="connsiteX9" fmla="*/ 8528 w 12215"/>
                    <a:gd name="connsiteY9" fmla="*/ 15753 h 22399"/>
                    <a:gd name="connsiteX10" fmla="*/ 6020 w 12215"/>
                    <a:gd name="connsiteY10" fmla="*/ 2809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215" h="22399">
                      <a:moveTo>
                        <a:pt x="3186" y="17885"/>
                      </a:moveTo>
                      <a:lnTo>
                        <a:pt x="2308" y="22400"/>
                      </a:lnTo>
                      <a:lnTo>
                        <a:pt x="0" y="22400"/>
                      </a:lnTo>
                      <a:lnTo>
                        <a:pt x="4289" y="0"/>
                      </a:lnTo>
                      <a:lnTo>
                        <a:pt x="7926" y="0"/>
                      </a:lnTo>
                      <a:lnTo>
                        <a:pt x="12216" y="22400"/>
                      </a:lnTo>
                      <a:lnTo>
                        <a:pt x="9707" y="22400"/>
                      </a:lnTo>
                      <a:lnTo>
                        <a:pt x="8855" y="17885"/>
                      </a:lnTo>
                      <a:close/>
                      <a:moveTo>
                        <a:pt x="3512" y="15753"/>
                      </a:moveTo>
                      <a:lnTo>
                        <a:pt x="8528" y="15753"/>
                      </a:lnTo>
                      <a:lnTo>
                        <a:pt x="6020" y="280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2" name="任意多边形: 形状 281">
                  <a:extLst>
                    <a:ext uri="{FF2B5EF4-FFF2-40B4-BE49-F238E27FC236}">
                      <a16:creationId xmlns:a16="http://schemas.microsoft.com/office/drawing/2014/main" id="{7BF97696-C440-430A-AE9F-7D093D2ACC97}"/>
                    </a:ext>
                  </a:extLst>
                </p:cNvPr>
                <p:cNvSpPr/>
                <p:nvPr/>
              </p:nvSpPr>
              <p:spPr>
                <a:xfrm>
                  <a:off x="10209044" y="2931177"/>
                  <a:ext cx="9230" cy="22399"/>
                </a:xfrm>
                <a:custGeom>
                  <a:avLst/>
                  <a:gdLst>
                    <a:gd name="connsiteX0" fmla="*/ 8077 w 9230"/>
                    <a:gd name="connsiteY0" fmla="*/ 9933 h 22399"/>
                    <a:gd name="connsiteX1" fmla="*/ 8077 w 9230"/>
                    <a:gd name="connsiteY1" fmla="*/ 12166 h 22399"/>
                    <a:gd name="connsiteX2" fmla="*/ 2508 w 9230"/>
                    <a:gd name="connsiteY2" fmla="*/ 12166 h 22399"/>
                    <a:gd name="connsiteX3" fmla="*/ 2508 w 9230"/>
                    <a:gd name="connsiteY3" fmla="*/ 20142 h 22399"/>
                    <a:gd name="connsiteX4" fmla="*/ 9231 w 9230"/>
                    <a:gd name="connsiteY4" fmla="*/ 20142 h 22399"/>
                    <a:gd name="connsiteX5" fmla="*/ 9231 w 9230"/>
                    <a:gd name="connsiteY5" fmla="*/ 22400 h 22399"/>
                    <a:gd name="connsiteX6" fmla="*/ 0 w 9230"/>
                    <a:gd name="connsiteY6" fmla="*/ 22400 h 22399"/>
                    <a:gd name="connsiteX7" fmla="*/ 0 w 9230"/>
                    <a:gd name="connsiteY7" fmla="*/ 0 h 22399"/>
                    <a:gd name="connsiteX8" fmla="*/ 9231 w 9230"/>
                    <a:gd name="connsiteY8" fmla="*/ 0 h 22399"/>
                    <a:gd name="connsiteX9" fmla="*/ 9231 w 9230"/>
                    <a:gd name="connsiteY9" fmla="*/ 2283 h 22399"/>
                    <a:gd name="connsiteX10" fmla="*/ 2508 w 9230"/>
                    <a:gd name="connsiteY10" fmla="*/ 2283 h 22399"/>
                    <a:gd name="connsiteX11" fmla="*/ 2508 w 9230"/>
                    <a:gd name="connsiteY11" fmla="*/ 9933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30" h="22399">
                      <a:moveTo>
                        <a:pt x="8077" y="9933"/>
                      </a:moveTo>
                      <a:lnTo>
                        <a:pt x="8077" y="12166"/>
                      </a:lnTo>
                      <a:lnTo>
                        <a:pt x="2508" y="12166"/>
                      </a:lnTo>
                      <a:lnTo>
                        <a:pt x="2508" y="20142"/>
                      </a:lnTo>
                      <a:lnTo>
                        <a:pt x="9231" y="20142"/>
                      </a:lnTo>
                      <a:lnTo>
                        <a:pt x="9231" y="22400"/>
                      </a:lnTo>
                      <a:lnTo>
                        <a:pt x="0" y="22400"/>
                      </a:lnTo>
                      <a:lnTo>
                        <a:pt x="0" y="0"/>
                      </a:lnTo>
                      <a:lnTo>
                        <a:pt x="9231" y="0"/>
                      </a:lnTo>
                      <a:lnTo>
                        <a:pt x="9231" y="2283"/>
                      </a:lnTo>
                      <a:lnTo>
                        <a:pt x="2508" y="2283"/>
                      </a:lnTo>
                      <a:lnTo>
                        <a:pt x="2508" y="993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3" name="任意多边形: 形状 282">
                  <a:extLst>
                    <a:ext uri="{FF2B5EF4-FFF2-40B4-BE49-F238E27FC236}">
                      <a16:creationId xmlns:a16="http://schemas.microsoft.com/office/drawing/2014/main" id="{D581E102-6005-4FF2-BCDB-D1A36A1FAA59}"/>
                    </a:ext>
                  </a:extLst>
                </p:cNvPr>
                <p:cNvSpPr/>
                <p:nvPr/>
              </p:nvSpPr>
              <p:spPr>
                <a:xfrm>
                  <a:off x="10220131" y="2931177"/>
                  <a:ext cx="12441" cy="22399"/>
                </a:xfrm>
                <a:custGeom>
                  <a:avLst/>
                  <a:gdLst>
                    <a:gd name="connsiteX0" fmla="*/ 6095 w 12441"/>
                    <a:gd name="connsiteY0" fmla="*/ 12743 h 22399"/>
                    <a:gd name="connsiteX1" fmla="*/ 2358 w 12441"/>
                    <a:gd name="connsiteY1" fmla="*/ 22400 h 22399"/>
                    <a:gd name="connsiteX2" fmla="*/ 0 w 12441"/>
                    <a:gd name="connsiteY2" fmla="*/ 22400 h 22399"/>
                    <a:gd name="connsiteX3" fmla="*/ 4515 w 12441"/>
                    <a:gd name="connsiteY3" fmla="*/ 10861 h 22399"/>
                    <a:gd name="connsiteX4" fmla="*/ 276 w 12441"/>
                    <a:gd name="connsiteY4" fmla="*/ 0 h 22399"/>
                    <a:gd name="connsiteX5" fmla="*/ 2784 w 12441"/>
                    <a:gd name="connsiteY5" fmla="*/ 0 h 22399"/>
                    <a:gd name="connsiteX6" fmla="*/ 6221 w 12441"/>
                    <a:gd name="connsiteY6" fmla="*/ 8955 h 22399"/>
                    <a:gd name="connsiteX7" fmla="*/ 9707 w 12441"/>
                    <a:gd name="connsiteY7" fmla="*/ 0 h 22399"/>
                    <a:gd name="connsiteX8" fmla="*/ 12065 w 12441"/>
                    <a:gd name="connsiteY8" fmla="*/ 0 h 22399"/>
                    <a:gd name="connsiteX9" fmla="*/ 7952 w 12441"/>
                    <a:gd name="connsiteY9" fmla="*/ 10786 h 22399"/>
                    <a:gd name="connsiteX10" fmla="*/ 12442 w 12441"/>
                    <a:gd name="connsiteY10" fmla="*/ 22325 h 22399"/>
                    <a:gd name="connsiteX11" fmla="*/ 9808 w 12441"/>
                    <a:gd name="connsiteY11" fmla="*/ 22325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441" h="22399">
                      <a:moveTo>
                        <a:pt x="6095" y="12743"/>
                      </a:moveTo>
                      <a:lnTo>
                        <a:pt x="2358" y="22400"/>
                      </a:lnTo>
                      <a:lnTo>
                        <a:pt x="0" y="22400"/>
                      </a:lnTo>
                      <a:lnTo>
                        <a:pt x="4515" y="10861"/>
                      </a:lnTo>
                      <a:lnTo>
                        <a:pt x="276" y="0"/>
                      </a:lnTo>
                      <a:lnTo>
                        <a:pt x="2784" y="0"/>
                      </a:lnTo>
                      <a:lnTo>
                        <a:pt x="6221" y="8955"/>
                      </a:lnTo>
                      <a:lnTo>
                        <a:pt x="9707" y="0"/>
                      </a:lnTo>
                      <a:lnTo>
                        <a:pt x="12065" y="0"/>
                      </a:lnTo>
                      <a:lnTo>
                        <a:pt x="7952" y="10786"/>
                      </a:lnTo>
                      <a:lnTo>
                        <a:pt x="12442" y="22325"/>
                      </a:lnTo>
                      <a:lnTo>
                        <a:pt x="9808" y="2232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4" name="任意多边形: 形状 283">
                  <a:extLst>
                    <a:ext uri="{FF2B5EF4-FFF2-40B4-BE49-F238E27FC236}">
                      <a16:creationId xmlns:a16="http://schemas.microsoft.com/office/drawing/2014/main" id="{6B217076-FDFA-4B8C-944B-7F09B8568CD7}"/>
                    </a:ext>
                  </a:extLst>
                </p:cNvPr>
                <p:cNvSpPr/>
                <p:nvPr/>
              </p:nvSpPr>
              <p:spPr>
                <a:xfrm>
                  <a:off x="10233701" y="2931227"/>
                  <a:ext cx="10710" cy="22349"/>
                </a:xfrm>
                <a:custGeom>
                  <a:avLst/>
                  <a:gdLst>
                    <a:gd name="connsiteX0" fmla="*/ 4114 w 10710"/>
                    <a:gd name="connsiteY0" fmla="*/ 22350 h 22349"/>
                    <a:gd name="connsiteX1" fmla="*/ 4114 w 10710"/>
                    <a:gd name="connsiteY1" fmla="*/ 2283 h 22349"/>
                    <a:gd name="connsiteX2" fmla="*/ 0 w 10710"/>
                    <a:gd name="connsiteY2" fmla="*/ 2283 h 22349"/>
                    <a:gd name="connsiteX3" fmla="*/ 0 w 10710"/>
                    <a:gd name="connsiteY3" fmla="*/ 0 h 22349"/>
                    <a:gd name="connsiteX4" fmla="*/ 10711 w 10710"/>
                    <a:gd name="connsiteY4" fmla="*/ 0 h 22349"/>
                    <a:gd name="connsiteX5" fmla="*/ 10711 w 10710"/>
                    <a:gd name="connsiteY5" fmla="*/ 2283 h 22349"/>
                    <a:gd name="connsiteX6" fmla="*/ 6597 w 10710"/>
                    <a:gd name="connsiteY6" fmla="*/ 2283 h 22349"/>
                    <a:gd name="connsiteX7" fmla="*/ 6597 w 10710"/>
                    <a:gd name="connsiteY7" fmla="*/ 22350 h 22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10" h="22349">
                      <a:moveTo>
                        <a:pt x="4114" y="22350"/>
                      </a:moveTo>
                      <a:lnTo>
                        <a:pt x="4114" y="2283"/>
                      </a:lnTo>
                      <a:lnTo>
                        <a:pt x="0" y="2283"/>
                      </a:lnTo>
                      <a:lnTo>
                        <a:pt x="0" y="0"/>
                      </a:lnTo>
                      <a:lnTo>
                        <a:pt x="10711" y="0"/>
                      </a:lnTo>
                      <a:lnTo>
                        <a:pt x="10711" y="2283"/>
                      </a:lnTo>
                      <a:lnTo>
                        <a:pt x="6597" y="2283"/>
                      </a:lnTo>
                      <a:lnTo>
                        <a:pt x="6597" y="2235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5" name="任意多边形: 形状 284">
                  <a:extLst>
                    <a:ext uri="{FF2B5EF4-FFF2-40B4-BE49-F238E27FC236}">
                      <a16:creationId xmlns:a16="http://schemas.microsoft.com/office/drawing/2014/main" id="{D39A7CF2-F22F-4449-B3F5-71945FF10693}"/>
                    </a:ext>
                  </a:extLst>
                </p:cNvPr>
                <p:cNvSpPr/>
                <p:nvPr/>
              </p:nvSpPr>
              <p:spPr>
                <a:xfrm>
                  <a:off x="10246143" y="2931177"/>
                  <a:ext cx="10459" cy="22299"/>
                </a:xfrm>
                <a:custGeom>
                  <a:avLst/>
                  <a:gdLst>
                    <a:gd name="connsiteX0" fmla="*/ 4967 w 10459"/>
                    <a:gd name="connsiteY0" fmla="*/ 0 h 22299"/>
                    <a:gd name="connsiteX1" fmla="*/ 9983 w 10459"/>
                    <a:gd name="connsiteY1" fmla="*/ 5017 h 22299"/>
                    <a:gd name="connsiteX2" fmla="*/ 9983 w 10459"/>
                    <a:gd name="connsiteY2" fmla="*/ 6848 h 22299"/>
                    <a:gd name="connsiteX3" fmla="*/ 7199 w 10459"/>
                    <a:gd name="connsiteY3" fmla="*/ 11463 h 22299"/>
                    <a:gd name="connsiteX4" fmla="*/ 10008 w 10459"/>
                    <a:gd name="connsiteY4" fmla="*/ 16129 h 22299"/>
                    <a:gd name="connsiteX5" fmla="*/ 10008 w 10459"/>
                    <a:gd name="connsiteY5" fmla="*/ 19615 h 22299"/>
                    <a:gd name="connsiteX6" fmla="*/ 10460 w 10459"/>
                    <a:gd name="connsiteY6" fmla="*/ 22299 h 22299"/>
                    <a:gd name="connsiteX7" fmla="*/ 7952 w 10459"/>
                    <a:gd name="connsiteY7" fmla="*/ 22299 h 22299"/>
                    <a:gd name="connsiteX8" fmla="*/ 7550 w 10459"/>
                    <a:gd name="connsiteY8" fmla="*/ 19590 h 22299"/>
                    <a:gd name="connsiteX9" fmla="*/ 7550 w 10459"/>
                    <a:gd name="connsiteY9" fmla="*/ 16054 h 22299"/>
                    <a:gd name="connsiteX10" fmla="*/ 4264 w 10459"/>
                    <a:gd name="connsiteY10" fmla="*/ 12743 h 22299"/>
                    <a:gd name="connsiteX11" fmla="*/ 2508 w 10459"/>
                    <a:gd name="connsiteY11" fmla="*/ 12743 h 22299"/>
                    <a:gd name="connsiteX12" fmla="*/ 2508 w 10459"/>
                    <a:gd name="connsiteY12" fmla="*/ 22299 h 22299"/>
                    <a:gd name="connsiteX13" fmla="*/ 0 w 10459"/>
                    <a:gd name="connsiteY13" fmla="*/ 22299 h 22299"/>
                    <a:gd name="connsiteX14" fmla="*/ 0 w 10459"/>
                    <a:gd name="connsiteY14" fmla="*/ 0 h 22299"/>
                    <a:gd name="connsiteX15" fmla="*/ 4314 w 10459"/>
                    <a:gd name="connsiteY15" fmla="*/ 10560 h 22299"/>
                    <a:gd name="connsiteX16" fmla="*/ 7500 w 10459"/>
                    <a:gd name="connsiteY16" fmla="*/ 7500 h 22299"/>
                    <a:gd name="connsiteX17" fmla="*/ 7500 w 10459"/>
                    <a:gd name="connsiteY17" fmla="*/ 5343 h 22299"/>
                    <a:gd name="connsiteX18" fmla="*/ 4992 w 10459"/>
                    <a:gd name="connsiteY18" fmla="*/ 2283 h 22299"/>
                    <a:gd name="connsiteX19" fmla="*/ 2483 w 10459"/>
                    <a:gd name="connsiteY19" fmla="*/ 2283 h 22299"/>
                    <a:gd name="connsiteX20" fmla="*/ 2483 w 10459"/>
                    <a:gd name="connsiteY20" fmla="*/ 10560 h 22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459" h="22299">
                      <a:moveTo>
                        <a:pt x="4967" y="0"/>
                      </a:moveTo>
                      <a:cubicBezTo>
                        <a:pt x="8478" y="0"/>
                        <a:pt x="9983" y="1806"/>
                        <a:pt x="9983" y="5017"/>
                      </a:cubicBezTo>
                      <a:lnTo>
                        <a:pt x="9983" y="6848"/>
                      </a:lnTo>
                      <a:cubicBezTo>
                        <a:pt x="10289" y="8857"/>
                        <a:pt x="9118" y="10796"/>
                        <a:pt x="7199" y="11463"/>
                      </a:cubicBezTo>
                      <a:cubicBezTo>
                        <a:pt x="9256" y="12065"/>
                        <a:pt x="10008" y="13721"/>
                        <a:pt x="10008" y="16129"/>
                      </a:cubicBezTo>
                      <a:lnTo>
                        <a:pt x="10008" y="19615"/>
                      </a:lnTo>
                      <a:cubicBezTo>
                        <a:pt x="9928" y="20533"/>
                        <a:pt x="10084" y="21457"/>
                        <a:pt x="10460" y="22299"/>
                      </a:cubicBezTo>
                      <a:lnTo>
                        <a:pt x="7952" y="22299"/>
                      </a:lnTo>
                      <a:cubicBezTo>
                        <a:pt x="7610" y="21439"/>
                        <a:pt x="7472" y="20513"/>
                        <a:pt x="7550" y="19590"/>
                      </a:cubicBezTo>
                      <a:lnTo>
                        <a:pt x="7550" y="16054"/>
                      </a:lnTo>
                      <a:cubicBezTo>
                        <a:pt x="7550" y="13545"/>
                        <a:pt x="6346" y="12743"/>
                        <a:pt x="4264" y="12743"/>
                      </a:cubicBezTo>
                      <a:lnTo>
                        <a:pt x="2508" y="12743"/>
                      </a:lnTo>
                      <a:lnTo>
                        <a:pt x="2508" y="22299"/>
                      </a:lnTo>
                      <a:lnTo>
                        <a:pt x="0" y="22299"/>
                      </a:lnTo>
                      <a:lnTo>
                        <a:pt x="0" y="0"/>
                      </a:lnTo>
                      <a:close/>
                      <a:moveTo>
                        <a:pt x="4314" y="10560"/>
                      </a:moveTo>
                      <a:cubicBezTo>
                        <a:pt x="6296" y="10560"/>
                        <a:pt x="7500" y="9933"/>
                        <a:pt x="7500" y="7500"/>
                      </a:cubicBezTo>
                      <a:lnTo>
                        <a:pt x="7500" y="5343"/>
                      </a:lnTo>
                      <a:cubicBezTo>
                        <a:pt x="7500" y="3336"/>
                        <a:pt x="6748" y="2283"/>
                        <a:pt x="4992" y="2283"/>
                      </a:cubicBezTo>
                      <a:lnTo>
                        <a:pt x="2483" y="2283"/>
                      </a:lnTo>
                      <a:lnTo>
                        <a:pt x="2483" y="105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6" name="任意多边形: 形状 285">
                  <a:extLst>
                    <a:ext uri="{FF2B5EF4-FFF2-40B4-BE49-F238E27FC236}">
                      <a16:creationId xmlns:a16="http://schemas.microsoft.com/office/drawing/2014/main" id="{BB72BB42-5A31-4E95-8579-1AC2E7FAC583}"/>
                    </a:ext>
                  </a:extLst>
                </p:cNvPr>
                <p:cNvSpPr/>
                <p:nvPr/>
              </p:nvSpPr>
              <p:spPr>
                <a:xfrm>
                  <a:off x="10258083" y="2931177"/>
                  <a:ext cx="12190" cy="22399"/>
                </a:xfrm>
                <a:custGeom>
                  <a:avLst/>
                  <a:gdLst>
                    <a:gd name="connsiteX0" fmla="*/ 3161 w 12190"/>
                    <a:gd name="connsiteY0" fmla="*/ 17885 h 22399"/>
                    <a:gd name="connsiteX1" fmla="*/ 2308 w 12190"/>
                    <a:gd name="connsiteY1" fmla="*/ 22400 h 22399"/>
                    <a:gd name="connsiteX2" fmla="*/ 0 w 12190"/>
                    <a:gd name="connsiteY2" fmla="*/ 22400 h 22399"/>
                    <a:gd name="connsiteX3" fmla="*/ 4289 w 12190"/>
                    <a:gd name="connsiteY3" fmla="*/ 0 h 22399"/>
                    <a:gd name="connsiteX4" fmla="*/ 7901 w 12190"/>
                    <a:gd name="connsiteY4" fmla="*/ 0 h 22399"/>
                    <a:gd name="connsiteX5" fmla="*/ 12191 w 12190"/>
                    <a:gd name="connsiteY5" fmla="*/ 22400 h 22399"/>
                    <a:gd name="connsiteX6" fmla="*/ 9682 w 12190"/>
                    <a:gd name="connsiteY6" fmla="*/ 22400 h 22399"/>
                    <a:gd name="connsiteX7" fmla="*/ 8804 w 12190"/>
                    <a:gd name="connsiteY7" fmla="*/ 17885 h 22399"/>
                    <a:gd name="connsiteX8" fmla="*/ 3487 w 12190"/>
                    <a:gd name="connsiteY8" fmla="*/ 15753 h 22399"/>
                    <a:gd name="connsiteX9" fmla="*/ 8503 w 12190"/>
                    <a:gd name="connsiteY9" fmla="*/ 15753 h 22399"/>
                    <a:gd name="connsiteX10" fmla="*/ 5995 w 12190"/>
                    <a:gd name="connsiteY10" fmla="*/ 2809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90" h="22399">
                      <a:moveTo>
                        <a:pt x="3161" y="17885"/>
                      </a:moveTo>
                      <a:lnTo>
                        <a:pt x="2308" y="22400"/>
                      </a:lnTo>
                      <a:lnTo>
                        <a:pt x="0" y="22400"/>
                      </a:lnTo>
                      <a:lnTo>
                        <a:pt x="4289" y="0"/>
                      </a:lnTo>
                      <a:lnTo>
                        <a:pt x="7901" y="0"/>
                      </a:lnTo>
                      <a:lnTo>
                        <a:pt x="12191" y="22400"/>
                      </a:lnTo>
                      <a:lnTo>
                        <a:pt x="9682" y="22400"/>
                      </a:lnTo>
                      <a:lnTo>
                        <a:pt x="8804" y="17885"/>
                      </a:lnTo>
                      <a:close/>
                      <a:moveTo>
                        <a:pt x="3487" y="15753"/>
                      </a:moveTo>
                      <a:lnTo>
                        <a:pt x="8503" y="15753"/>
                      </a:lnTo>
                      <a:lnTo>
                        <a:pt x="5995" y="280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7" name="任意多边形: 形状 286">
                  <a:extLst>
                    <a:ext uri="{FF2B5EF4-FFF2-40B4-BE49-F238E27FC236}">
                      <a16:creationId xmlns:a16="http://schemas.microsoft.com/office/drawing/2014/main" id="{1AF65BE2-AD9E-4154-A4F6-6FBE1110C8E4}"/>
                    </a:ext>
                  </a:extLst>
                </p:cNvPr>
                <p:cNvSpPr/>
                <p:nvPr/>
              </p:nvSpPr>
              <p:spPr>
                <a:xfrm>
                  <a:off x="10272054" y="2930951"/>
                  <a:ext cx="10033" cy="22851"/>
                </a:xfrm>
                <a:custGeom>
                  <a:avLst/>
                  <a:gdLst>
                    <a:gd name="connsiteX0" fmla="*/ 10033 w 10033"/>
                    <a:gd name="connsiteY0" fmla="*/ 5644 h 22851"/>
                    <a:gd name="connsiteX1" fmla="*/ 10033 w 10033"/>
                    <a:gd name="connsiteY1" fmla="*/ 7651 h 22851"/>
                    <a:gd name="connsiteX2" fmla="*/ 7651 w 10033"/>
                    <a:gd name="connsiteY2" fmla="*/ 7651 h 22851"/>
                    <a:gd name="connsiteX3" fmla="*/ 7651 w 10033"/>
                    <a:gd name="connsiteY3" fmla="*/ 5518 h 22851"/>
                    <a:gd name="connsiteX4" fmla="*/ 5142 w 10033"/>
                    <a:gd name="connsiteY4" fmla="*/ 2283 h 22851"/>
                    <a:gd name="connsiteX5" fmla="*/ 2508 w 10033"/>
                    <a:gd name="connsiteY5" fmla="*/ 5518 h 22851"/>
                    <a:gd name="connsiteX6" fmla="*/ 2508 w 10033"/>
                    <a:gd name="connsiteY6" fmla="*/ 17358 h 22851"/>
                    <a:gd name="connsiteX7" fmla="*/ 5142 w 10033"/>
                    <a:gd name="connsiteY7" fmla="*/ 20594 h 22851"/>
                    <a:gd name="connsiteX8" fmla="*/ 7651 w 10033"/>
                    <a:gd name="connsiteY8" fmla="*/ 17358 h 22851"/>
                    <a:gd name="connsiteX9" fmla="*/ 7651 w 10033"/>
                    <a:gd name="connsiteY9" fmla="*/ 14448 h 22851"/>
                    <a:gd name="connsiteX10" fmla="*/ 10033 w 10033"/>
                    <a:gd name="connsiteY10" fmla="*/ 14448 h 22851"/>
                    <a:gd name="connsiteX11" fmla="*/ 10033 w 10033"/>
                    <a:gd name="connsiteY11" fmla="*/ 17233 h 22851"/>
                    <a:gd name="connsiteX12" fmla="*/ 5017 w 10033"/>
                    <a:gd name="connsiteY12" fmla="*/ 22851 h 22851"/>
                    <a:gd name="connsiteX13" fmla="*/ 0 w 10033"/>
                    <a:gd name="connsiteY13" fmla="*/ 17233 h 22851"/>
                    <a:gd name="connsiteX14" fmla="*/ 0 w 10033"/>
                    <a:gd name="connsiteY14" fmla="*/ 5644 h 22851"/>
                    <a:gd name="connsiteX15" fmla="*/ 5017 w 10033"/>
                    <a:gd name="connsiteY15" fmla="*/ 0 h 22851"/>
                    <a:gd name="connsiteX16" fmla="*/ 10033 w 10033"/>
                    <a:gd name="connsiteY16" fmla="*/ 5644 h 22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033" h="22851">
                      <a:moveTo>
                        <a:pt x="10033" y="5644"/>
                      </a:moveTo>
                      <a:lnTo>
                        <a:pt x="10033" y="7651"/>
                      </a:lnTo>
                      <a:lnTo>
                        <a:pt x="7651" y="7651"/>
                      </a:lnTo>
                      <a:lnTo>
                        <a:pt x="7651" y="5518"/>
                      </a:lnTo>
                      <a:cubicBezTo>
                        <a:pt x="7651" y="3487"/>
                        <a:pt x="6873" y="2283"/>
                        <a:pt x="5142" y="2283"/>
                      </a:cubicBezTo>
                      <a:cubicBezTo>
                        <a:pt x="3411" y="2283"/>
                        <a:pt x="2508" y="3487"/>
                        <a:pt x="2508" y="5518"/>
                      </a:cubicBezTo>
                      <a:lnTo>
                        <a:pt x="2508" y="17358"/>
                      </a:lnTo>
                      <a:cubicBezTo>
                        <a:pt x="2508" y="19365"/>
                        <a:pt x="3336" y="20594"/>
                        <a:pt x="5142" y="20594"/>
                      </a:cubicBezTo>
                      <a:cubicBezTo>
                        <a:pt x="6948" y="20594"/>
                        <a:pt x="7651" y="19365"/>
                        <a:pt x="7651" y="17358"/>
                      </a:cubicBezTo>
                      <a:lnTo>
                        <a:pt x="7651" y="14448"/>
                      </a:lnTo>
                      <a:lnTo>
                        <a:pt x="10033" y="14448"/>
                      </a:lnTo>
                      <a:lnTo>
                        <a:pt x="10033" y="17233"/>
                      </a:lnTo>
                      <a:cubicBezTo>
                        <a:pt x="10033" y="20619"/>
                        <a:pt x="8428" y="22851"/>
                        <a:pt x="5017" y="22851"/>
                      </a:cubicBezTo>
                      <a:cubicBezTo>
                        <a:pt x="1605" y="22851"/>
                        <a:pt x="0" y="20619"/>
                        <a:pt x="0" y="17233"/>
                      </a:cubicBezTo>
                      <a:lnTo>
                        <a:pt x="0" y="5644"/>
                      </a:lnTo>
                      <a:cubicBezTo>
                        <a:pt x="0" y="2232"/>
                        <a:pt x="1605" y="0"/>
                        <a:pt x="5017" y="0"/>
                      </a:cubicBezTo>
                      <a:cubicBezTo>
                        <a:pt x="8428" y="0"/>
                        <a:pt x="10033" y="2232"/>
                        <a:pt x="10033" y="564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8" name="任意多边形: 形状 287">
                  <a:extLst>
                    <a:ext uri="{FF2B5EF4-FFF2-40B4-BE49-F238E27FC236}">
                      <a16:creationId xmlns:a16="http://schemas.microsoft.com/office/drawing/2014/main" id="{E37D2B95-E58D-4CB4-BFFD-1C021F83D4A4}"/>
                    </a:ext>
                  </a:extLst>
                </p:cNvPr>
                <p:cNvSpPr/>
                <p:nvPr/>
              </p:nvSpPr>
              <p:spPr>
                <a:xfrm>
                  <a:off x="10283467" y="2931227"/>
                  <a:ext cx="10710" cy="22349"/>
                </a:xfrm>
                <a:custGeom>
                  <a:avLst/>
                  <a:gdLst>
                    <a:gd name="connsiteX0" fmla="*/ 4114 w 10710"/>
                    <a:gd name="connsiteY0" fmla="*/ 22350 h 22349"/>
                    <a:gd name="connsiteX1" fmla="*/ 4114 w 10710"/>
                    <a:gd name="connsiteY1" fmla="*/ 2283 h 22349"/>
                    <a:gd name="connsiteX2" fmla="*/ 0 w 10710"/>
                    <a:gd name="connsiteY2" fmla="*/ 2283 h 22349"/>
                    <a:gd name="connsiteX3" fmla="*/ 0 w 10710"/>
                    <a:gd name="connsiteY3" fmla="*/ 0 h 22349"/>
                    <a:gd name="connsiteX4" fmla="*/ 10711 w 10710"/>
                    <a:gd name="connsiteY4" fmla="*/ 0 h 22349"/>
                    <a:gd name="connsiteX5" fmla="*/ 10711 w 10710"/>
                    <a:gd name="connsiteY5" fmla="*/ 2283 h 22349"/>
                    <a:gd name="connsiteX6" fmla="*/ 6597 w 10710"/>
                    <a:gd name="connsiteY6" fmla="*/ 2283 h 22349"/>
                    <a:gd name="connsiteX7" fmla="*/ 6597 w 10710"/>
                    <a:gd name="connsiteY7" fmla="*/ 22350 h 22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10" h="22349">
                      <a:moveTo>
                        <a:pt x="4114" y="22350"/>
                      </a:moveTo>
                      <a:lnTo>
                        <a:pt x="4114" y="2283"/>
                      </a:lnTo>
                      <a:lnTo>
                        <a:pt x="0" y="2283"/>
                      </a:lnTo>
                      <a:lnTo>
                        <a:pt x="0" y="0"/>
                      </a:lnTo>
                      <a:lnTo>
                        <a:pt x="10711" y="0"/>
                      </a:lnTo>
                      <a:lnTo>
                        <a:pt x="10711" y="2283"/>
                      </a:lnTo>
                      <a:lnTo>
                        <a:pt x="6597" y="2283"/>
                      </a:lnTo>
                      <a:lnTo>
                        <a:pt x="6597" y="2235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9" name="任意多边形: 形状 288">
                  <a:extLst>
                    <a:ext uri="{FF2B5EF4-FFF2-40B4-BE49-F238E27FC236}">
                      <a16:creationId xmlns:a16="http://schemas.microsoft.com/office/drawing/2014/main" id="{341989FA-4FD4-4114-8614-95DBC4DB67AF}"/>
                    </a:ext>
                  </a:extLst>
                </p:cNvPr>
                <p:cNvSpPr/>
                <p:nvPr/>
              </p:nvSpPr>
              <p:spPr>
                <a:xfrm>
                  <a:off x="10295859" y="2931177"/>
                  <a:ext cx="2508" cy="22399"/>
                </a:xfrm>
                <a:custGeom>
                  <a:avLst/>
                  <a:gdLst>
                    <a:gd name="connsiteX0" fmla="*/ 2508 w 2508"/>
                    <a:gd name="connsiteY0" fmla="*/ 0 h 22399"/>
                    <a:gd name="connsiteX1" fmla="*/ 2508 w 2508"/>
                    <a:gd name="connsiteY1" fmla="*/ 22400 h 22399"/>
                    <a:gd name="connsiteX2" fmla="*/ 0 w 2508"/>
                    <a:gd name="connsiteY2" fmla="*/ 22400 h 22399"/>
                    <a:gd name="connsiteX3" fmla="*/ 0 w 2508"/>
                    <a:gd name="connsiteY3" fmla="*/ 0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8" h="22399">
                      <a:moveTo>
                        <a:pt x="2508" y="0"/>
                      </a:moveTo>
                      <a:lnTo>
                        <a:pt x="2508" y="22400"/>
                      </a:lnTo>
                      <a:lnTo>
                        <a:pt x="0" y="22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0" name="任意多边形: 形状 289">
                  <a:extLst>
                    <a:ext uri="{FF2B5EF4-FFF2-40B4-BE49-F238E27FC236}">
                      <a16:creationId xmlns:a16="http://schemas.microsoft.com/office/drawing/2014/main" id="{92A2CDB5-7DB9-40FB-9EAC-3898555EB4EF}"/>
                    </a:ext>
                  </a:extLst>
                </p:cNvPr>
                <p:cNvSpPr/>
                <p:nvPr/>
              </p:nvSpPr>
              <p:spPr>
                <a:xfrm>
                  <a:off x="10300750" y="2930951"/>
                  <a:ext cx="10033" cy="22851"/>
                </a:xfrm>
                <a:custGeom>
                  <a:avLst/>
                  <a:gdLst>
                    <a:gd name="connsiteX0" fmla="*/ 0 w 10033"/>
                    <a:gd name="connsiteY0" fmla="*/ 5644 h 22851"/>
                    <a:gd name="connsiteX1" fmla="*/ 5017 w 10033"/>
                    <a:gd name="connsiteY1" fmla="*/ 0 h 22851"/>
                    <a:gd name="connsiteX2" fmla="*/ 10033 w 10033"/>
                    <a:gd name="connsiteY2" fmla="*/ 5644 h 22851"/>
                    <a:gd name="connsiteX3" fmla="*/ 10033 w 10033"/>
                    <a:gd name="connsiteY3" fmla="*/ 17233 h 22851"/>
                    <a:gd name="connsiteX4" fmla="*/ 5017 w 10033"/>
                    <a:gd name="connsiteY4" fmla="*/ 22851 h 22851"/>
                    <a:gd name="connsiteX5" fmla="*/ 0 w 10033"/>
                    <a:gd name="connsiteY5" fmla="*/ 17233 h 22851"/>
                    <a:gd name="connsiteX6" fmla="*/ 2508 w 10033"/>
                    <a:gd name="connsiteY6" fmla="*/ 17358 h 22851"/>
                    <a:gd name="connsiteX7" fmla="*/ 5167 w 10033"/>
                    <a:gd name="connsiteY7" fmla="*/ 20594 h 22851"/>
                    <a:gd name="connsiteX8" fmla="*/ 7826 w 10033"/>
                    <a:gd name="connsiteY8" fmla="*/ 17358 h 22851"/>
                    <a:gd name="connsiteX9" fmla="*/ 7826 w 10033"/>
                    <a:gd name="connsiteY9" fmla="*/ 5518 h 22851"/>
                    <a:gd name="connsiteX10" fmla="*/ 5167 w 10033"/>
                    <a:gd name="connsiteY10" fmla="*/ 2283 h 22851"/>
                    <a:gd name="connsiteX11" fmla="*/ 2508 w 10033"/>
                    <a:gd name="connsiteY11" fmla="*/ 5518 h 22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33" h="22851">
                      <a:moveTo>
                        <a:pt x="0" y="5644"/>
                      </a:moveTo>
                      <a:cubicBezTo>
                        <a:pt x="0" y="2207"/>
                        <a:pt x="1681" y="0"/>
                        <a:pt x="5017" y="0"/>
                      </a:cubicBezTo>
                      <a:cubicBezTo>
                        <a:pt x="8353" y="0"/>
                        <a:pt x="10033" y="2207"/>
                        <a:pt x="10033" y="5644"/>
                      </a:cubicBezTo>
                      <a:lnTo>
                        <a:pt x="10033" y="17233"/>
                      </a:lnTo>
                      <a:cubicBezTo>
                        <a:pt x="10033" y="20619"/>
                        <a:pt x="8353" y="22851"/>
                        <a:pt x="5017" y="22851"/>
                      </a:cubicBezTo>
                      <a:cubicBezTo>
                        <a:pt x="1681" y="22851"/>
                        <a:pt x="0" y="20619"/>
                        <a:pt x="0" y="17233"/>
                      </a:cubicBezTo>
                      <a:close/>
                      <a:moveTo>
                        <a:pt x="2508" y="17358"/>
                      </a:moveTo>
                      <a:cubicBezTo>
                        <a:pt x="2508" y="19390"/>
                        <a:pt x="3361" y="20594"/>
                        <a:pt x="5167" y="20594"/>
                      </a:cubicBezTo>
                      <a:cubicBezTo>
                        <a:pt x="6973" y="20594"/>
                        <a:pt x="7826" y="19390"/>
                        <a:pt x="7826" y="17358"/>
                      </a:cubicBezTo>
                      <a:lnTo>
                        <a:pt x="7826" y="5518"/>
                      </a:lnTo>
                      <a:cubicBezTo>
                        <a:pt x="7826" y="3487"/>
                        <a:pt x="6998" y="2283"/>
                        <a:pt x="5167" y="2283"/>
                      </a:cubicBezTo>
                      <a:cubicBezTo>
                        <a:pt x="3336" y="2283"/>
                        <a:pt x="2508" y="3487"/>
                        <a:pt x="2508" y="551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1" name="任意多边形: 形状 290">
                  <a:extLst>
                    <a:ext uri="{FF2B5EF4-FFF2-40B4-BE49-F238E27FC236}">
                      <a16:creationId xmlns:a16="http://schemas.microsoft.com/office/drawing/2014/main" id="{F613F558-ACAF-473A-BCF6-151F433D6882}"/>
                    </a:ext>
                  </a:extLst>
                </p:cNvPr>
                <p:cNvSpPr/>
                <p:nvPr/>
              </p:nvSpPr>
              <p:spPr>
                <a:xfrm>
                  <a:off x="10313342" y="2931177"/>
                  <a:ext cx="10560" cy="22399"/>
                </a:xfrm>
                <a:custGeom>
                  <a:avLst/>
                  <a:gdLst>
                    <a:gd name="connsiteX0" fmla="*/ 2258 w 10560"/>
                    <a:gd name="connsiteY0" fmla="*/ 22400 h 22399"/>
                    <a:gd name="connsiteX1" fmla="*/ 0 w 10560"/>
                    <a:gd name="connsiteY1" fmla="*/ 22400 h 22399"/>
                    <a:gd name="connsiteX2" fmla="*/ 0 w 10560"/>
                    <a:gd name="connsiteY2" fmla="*/ 0 h 22399"/>
                    <a:gd name="connsiteX3" fmla="*/ 3186 w 10560"/>
                    <a:gd name="connsiteY3" fmla="*/ 0 h 22399"/>
                    <a:gd name="connsiteX4" fmla="*/ 8353 w 10560"/>
                    <a:gd name="connsiteY4" fmla="*/ 16204 h 22399"/>
                    <a:gd name="connsiteX5" fmla="*/ 8353 w 10560"/>
                    <a:gd name="connsiteY5" fmla="*/ 0 h 22399"/>
                    <a:gd name="connsiteX6" fmla="*/ 10560 w 10560"/>
                    <a:gd name="connsiteY6" fmla="*/ 0 h 22399"/>
                    <a:gd name="connsiteX7" fmla="*/ 10560 w 10560"/>
                    <a:gd name="connsiteY7" fmla="*/ 22400 h 22399"/>
                    <a:gd name="connsiteX8" fmla="*/ 8052 w 10560"/>
                    <a:gd name="connsiteY8" fmla="*/ 22400 h 22399"/>
                    <a:gd name="connsiteX9" fmla="*/ 2333 w 10560"/>
                    <a:gd name="connsiteY9" fmla="*/ 4289 h 2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60" h="22399">
                      <a:moveTo>
                        <a:pt x="2258" y="22400"/>
                      </a:moveTo>
                      <a:lnTo>
                        <a:pt x="0" y="22400"/>
                      </a:lnTo>
                      <a:lnTo>
                        <a:pt x="0" y="0"/>
                      </a:lnTo>
                      <a:lnTo>
                        <a:pt x="3186" y="0"/>
                      </a:lnTo>
                      <a:lnTo>
                        <a:pt x="8353" y="16204"/>
                      </a:lnTo>
                      <a:lnTo>
                        <a:pt x="8353" y="0"/>
                      </a:lnTo>
                      <a:lnTo>
                        <a:pt x="10560" y="0"/>
                      </a:lnTo>
                      <a:lnTo>
                        <a:pt x="10560" y="22400"/>
                      </a:lnTo>
                      <a:lnTo>
                        <a:pt x="8052" y="22400"/>
                      </a:lnTo>
                      <a:lnTo>
                        <a:pt x="2333" y="428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2" name="任意多边形: 形状 291">
                  <a:extLst>
                    <a:ext uri="{FF2B5EF4-FFF2-40B4-BE49-F238E27FC236}">
                      <a16:creationId xmlns:a16="http://schemas.microsoft.com/office/drawing/2014/main" id="{4435916B-D516-4441-A158-CB77825FECED}"/>
                    </a:ext>
                  </a:extLst>
                </p:cNvPr>
                <p:cNvSpPr/>
                <p:nvPr/>
              </p:nvSpPr>
              <p:spPr>
                <a:xfrm>
                  <a:off x="10251586" y="2977080"/>
                  <a:ext cx="30100" cy="30100"/>
                </a:xfrm>
                <a:custGeom>
                  <a:avLst/>
                  <a:gdLst>
                    <a:gd name="connsiteX0" fmla="*/ 30100 w 30100"/>
                    <a:gd name="connsiteY0" fmla="*/ 15050 h 30100"/>
                    <a:gd name="connsiteX1" fmla="*/ 15050 w 30100"/>
                    <a:gd name="connsiteY1" fmla="*/ 30100 h 30100"/>
                    <a:gd name="connsiteX2" fmla="*/ 0 w 30100"/>
                    <a:gd name="connsiteY2" fmla="*/ 15050 h 30100"/>
                    <a:gd name="connsiteX3" fmla="*/ 15050 w 30100"/>
                    <a:gd name="connsiteY3" fmla="*/ 0 h 30100"/>
                    <a:gd name="connsiteX4" fmla="*/ 30100 w 30100"/>
                    <a:gd name="connsiteY4" fmla="*/ 15050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100" h="30100">
                      <a:moveTo>
                        <a:pt x="30100" y="15050"/>
                      </a:moveTo>
                      <a:cubicBezTo>
                        <a:pt x="30100" y="23362"/>
                        <a:pt x="23362" y="30100"/>
                        <a:pt x="15050" y="30100"/>
                      </a:cubicBezTo>
                      <a:cubicBezTo>
                        <a:pt x="6738" y="30100"/>
                        <a:pt x="0" y="23362"/>
                        <a:pt x="0" y="15050"/>
                      </a:cubicBezTo>
                      <a:cubicBezTo>
                        <a:pt x="0" y="6738"/>
                        <a:pt x="6738" y="0"/>
                        <a:pt x="15050" y="0"/>
                      </a:cubicBezTo>
                      <a:cubicBezTo>
                        <a:pt x="23362" y="0"/>
                        <a:pt x="30100" y="6738"/>
                        <a:pt x="30100" y="150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3" name="任意多边形: 形状 292">
                  <a:extLst>
                    <a:ext uri="{FF2B5EF4-FFF2-40B4-BE49-F238E27FC236}">
                      <a16:creationId xmlns:a16="http://schemas.microsoft.com/office/drawing/2014/main" id="{E9BDC95A-2D6C-462D-8F9D-CB4BC26459F2}"/>
                    </a:ext>
                  </a:extLst>
                </p:cNvPr>
                <p:cNvSpPr/>
                <p:nvPr/>
              </p:nvSpPr>
              <p:spPr>
                <a:xfrm>
                  <a:off x="10260365" y="2985859"/>
                  <a:ext cx="12541" cy="12541"/>
                </a:xfrm>
                <a:custGeom>
                  <a:avLst/>
                  <a:gdLst>
                    <a:gd name="connsiteX0" fmla="*/ 12542 w 12541"/>
                    <a:gd name="connsiteY0" fmla="*/ 6271 h 12541"/>
                    <a:gd name="connsiteX1" fmla="*/ 6271 w 12541"/>
                    <a:gd name="connsiteY1" fmla="*/ 12542 h 12541"/>
                    <a:gd name="connsiteX2" fmla="*/ 0 w 12541"/>
                    <a:gd name="connsiteY2" fmla="*/ 6271 h 12541"/>
                    <a:gd name="connsiteX3" fmla="*/ 6271 w 12541"/>
                    <a:gd name="connsiteY3" fmla="*/ 0 h 12541"/>
                    <a:gd name="connsiteX4" fmla="*/ 12542 w 12541"/>
                    <a:gd name="connsiteY4" fmla="*/ 6271 h 12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41" h="12541">
                      <a:moveTo>
                        <a:pt x="12542" y="6271"/>
                      </a:moveTo>
                      <a:cubicBezTo>
                        <a:pt x="12542" y="9734"/>
                        <a:pt x="9734" y="12542"/>
                        <a:pt x="6271" y="12542"/>
                      </a:cubicBezTo>
                      <a:cubicBezTo>
                        <a:pt x="2808" y="12542"/>
                        <a:pt x="0" y="9734"/>
                        <a:pt x="0" y="6271"/>
                      </a:cubicBezTo>
                      <a:cubicBezTo>
                        <a:pt x="0" y="2808"/>
                        <a:pt x="2808" y="0"/>
                        <a:pt x="6271" y="0"/>
                      </a:cubicBezTo>
                      <a:cubicBezTo>
                        <a:pt x="9734" y="0"/>
                        <a:pt x="12542" y="2808"/>
                        <a:pt x="12542" y="6271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94" name="图形 25">
                <a:extLst>
                  <a:ext uri="{FF2B5EF4-FFF2-40B4-BE49-F238E27FC236}">
                    <a16:creationId xmlns:a16="http://schemas.microsoft.com/office/drawing/2014/main" id="{432B878A-D93B-4E6E-9F70-70F6422D5847}"/>
                  </a:ext>
                </a:extLst>
              </p:cNvPr>
              <p:cNvGrpSpPr/>
              <p:nvPr/>
            </p:nvGrpSpPr>
            <p:grpSpPr>
              <a:xfrm>
                <a:off x="10497407" y="2413826"/>
                <a:ext cx="412201" cy="646081"/>
                <a:chOff x="10497407" y="2578926"/>
                <a:chExt cx="412201" cy="646081"/>
              </a:xfrm>
            </p:grpSpPr>
            <p:sp>
              <p:nvSpPr>
                <p:cNvPr id="295" name="任意多边形: 形状 294">
                  <a:extLst>
                    <a:ext uri="{FF2B5EF4-FFF2-40B4-BE49-F238E27FC236}">
                      <a16:creationId xmlns:a16="http://schemas.microsoft.com/office/drawing/2014/main" id="{AA433047-4E7B-4AC6-B893-997D000D4A51}"/>
                    </a:ext>
                  </a:extLst>
                </p:cNvPr>
                <p:cNvSpPr/>
                <p:nvPr/>
              </p:nvSpPr>
              <p:spPr>
                <a:xfrm>
                  <a:off x="10497407" y="2578926"/>
                  <a:ext cx="412201" cy="304566"/>
                </a:xfrm>
                <a:custGeom>
                  <a:avLst/>
                  <a:gdLst>
                    <a:gd name="connsiteX0" fmla="*/ 379592 w 412201"/>
                    <a:gd name="connsiteY0" fmla="*/ 0 h 304566"/>
                    <a:gd name="connsiteX1" fmla="*/ 412201 w 412201"/>
                    <a:gd name="connsiteY1" fmla="*/ 0 h 304566"/>
                    <a:gd name="connsiteX2" fmla="*/ 412201 w 412201"/>
                    <a:gd name="connsiteY2" fmla="*/ 304567 h 304566"/>
                    <a:gd name="connsiteX3" fmla="*/ 379592 w 412201"/>
                    <a:gd name="connsiteY3" fmla="*/ 304567 h 304566"/>
                    <a:gd name="connsiteX4" fmla="*/ 32609 w 412201"/>
                    <a:gd name="connsiteY4" fmla="*/ 304567 h 304566"/>
                    <a:gd name="connsiteX5" fmla="*/ 0 w 412201"/>
                    <a:gd name="connsiteY5" fmla="*/ 304567 h 304566"/>
                    <a:gd name="connsiteX6" fmla="*/ 0 w 412201"/>
                    <a:gd name="connsiteY6" fmla="*/ 0 h 304566"/>
                    <a:gd name="connsiteX7" fmla="*/ 32609 w 412201"/>
                    <a:gd name="connsiteY7" fmla="*/ 0 h 30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2201" h="304566">
                      <a:moveTo>
                        <a:pt x="379592" y="0"/>
                      </a:moveTo>
                      <a:cubicBezTo>
                        <a:pt x="397602" y="0"/>
                        <a:pt x="412201" y="0"/>
                        <a:pt x="412201" y="0"/>
                      </a:cubicBezTo>
                      <a:lnTo>
                        <a:pt x="412201" y="304567"/>
                      </a:lnTo>
                      <a:cubicBezTo>
                        <a:pt x="412201" y="304567"/>
                        <a:pt x="397602" y="304567"/>
                        <a:pt x="379592" y="304567"/>
                      </a:cubicBezTo>
                      <a:lnTo>
                        <a:pt x="32609" y="304567"/>
                      </a:lnTo>
                      <a:cubicBezTo>
                        <a:pt x="14599" y="304567"/>
                        <a:pt x="0" y="304567"/>
                        <a:pt x="0" y="304567"/>
                      </a:cubicBezTo>
                      <a:lnTo>
                        <a:pt x="0" y="0"/>
                      </a:lnTo>
                      <a:cubicBezTo>
                        <a:pt x="0" y="0"/>
                        <a:pt x="14599" y="0"/>
                        <a:pt x="3260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6" name="任意多边形: 形状 295">
                  <a:extLst>
                    <a:ext uri="{FF2B5EF4-FFF2-40B4-BE49-F238E27FC236}">
                      <a16:creationId xmlns:a16="http://schemas.microsoft.com/office/drawing/2014/main" id="{69D3EAC5-2703-4047-9369-60D17D23F0E4}"/>
                    </a:ext>
                  </a:extLst>
                </p:cNvPr>
                <p:cNvSpPr/>
                <p:nvPr/>
              </p:nvSpPr>
              <p:spPr>
                <a:xfrm>
                  <a:off x="10514765" y="2597513"/>
                  <a:ext cx="377485" cy="267367"/>
                </a:xfrm>
                <a:custGeom>
                  <a:avLst/>
                  <a:gdLst>
                    <a:gd name="connsiteX0" fmla="*/ 354258 w 377485"/>
                    <a:gd name="connsiteY0" fmla="*/ 0 h 267367"/>
                    <a:gd name="connsiteX1" fmla="*/ 377485 w 377485"/>
                    <a:gd name="connsiteY1" fmla="*/ 0 h 267367"/>
                    <a:gd name="connsiteX2" fmla="*/ 377485 w 377485"/>
                    <a:gd name="connsiteY2" fmla="*/ 267368 h 267367"/>
                    <a:gd name="connsiteX3" fmla="*/ 354258 w 377485"/>
                    <a:gd name="connsiteY3" fmla="*/ 267368 h 267367"/>
                    <a:gd name="connsiteX4" fmla="*/ 23228 w 377485"/>
                    <a:gd name="connsiteY4" fmla="*/ 267368 h 267367"/>
                    <a:gd name="connsiteX5" fmla="*/ 0 w 377485"/>
                    <a:gd name="connsiteY5" fmla="*/ 267368 h 267367"/>
                    <a:gd name="connsiteX6" fmla="*/ 0 w 377485"/>
                    <a:gd name="connsiteY6" fmla="*/ 0 h 267367"/>
                    <a:gd name="connsiteX7" fmla="*/ 23228 w 377485"/>
                    <a:gd name="connsiteY7" fmla="*/ 0 h 267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7485" h="267367">
                      <a:moveTo>
                        <a:pt x="354258" y="0"/>
                      </a:moveTo>
                      <a:cubicBezTo>
                        <a:pt x="367086" y="0"/>
                        <a:pt x="377485" y="0"/>
                        <a:pt x="377485" y="0"/>
                      </a:cubicBezTo>
                      <a:lnTo>
                        <a:pt x="377485" y="267368"/>
                      </a:lnTo>
                      <a:cubicBezTo>
                        <a:pt x="377485" y="267368"/>
                        <a:pt x="367086" y="267368"/>
                        <a:pt x="354258" y="267368"/>
                      </a:cubicBezTo>
                      <a:lnTo>
                        <a:pt x="23228" y="267368"/>
                      </a:lnTo>
                      <a:cubicBezTo>
                        <a:pt x="10399" y="267368"/>
                        <a:pt x="0" y="267368"/>
                        <a:pt x="0" y="267368"/>
                      </a:cubicBezTo>
                      <a:lnTo>
                        <a:pt x="0" y="0"/>
                      </a:lnTo>
                      <a:cubicBezTo>
                        <a:pt x="0" y="0"/>
                        <a:pt x="10399" y="0"/>
                        <a:pt x="232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7" name="任意多边形: 形状 296">
                  <a:extLst>
                    <a:ext uri="{FF2B5EF4-FFF2-40B4-BE49-F238E27FC236}">
                      <a16:creationId xmlns:a16="http://schemas.microsoft.com/office/drawing/2014/main" id="{58B04B92-FF83-4936-90BC-E8D4CF3F2EE6}"/>
                    </a:ext>
                  </a:extLst>
                </p:cNvPr>
                <p:cNvSpPr/>
                <p:nvPr/>
              </p:nvSpPr>
              <p:spPr>
                <a:xfrm>
                  <a:off x="10563603" y="2642187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8" name="任意多边形: 形状 297">
                  <a:extLst>
                    <a:ext uri="{FF2B5EF4-FFF2-40B4-BE49-F238E27FC236}">
                      <a16:creationId xmlns:a16="http://schemas.microsoft.com/office/drawing/2014/main" id="{87485028-FDB6-454D-A2F6-E90B891D15AA}"/>
                    </a:ext>
                  </a:extLst>
                </p:cNvPr>
                <p:cNvSpPr/>
                <p:nvPr/>
              </p:nvSpPr>
              <p:spPr>
                <a:xfrm>
                  <a:off x="10563603" y="2667873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9" name="任意多边形: 形状 298">
                  <a:extLst>
                    <a:ext uri="{FF2B5EF4-FFF2-40B4-BE49-F238E27FC236}">
                      <a16:creationId xmlns:a16="http://schemas.microsoft.com/office/drawing/2014/main" id="{93CAC481-CE5C-4DA1-B614-4D44A7582301}"/>
                    </a:ext>
                  </a:extLst>
                </p:cNvPr>
                <p:cNvSpPr/>
                <p:nvPr/>
              </p:nvSpPr>
              <p:spPr>
                <a:xfrm>
                  <a:off x="10563603" y="2693558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0" name="任意多边形: 形状 299">
                  <a:extLst>
                    <a:ext uri="{FF2B5EF4-FFF2-40B4-BE49-F238E27FC236}">
                      <a16:creationId xmlns:a16="http://schemas.microsoft.com/office/drawing/2014/main" id="{B1CB06DC-F2FB-4F60-9B6B-C36CBF5126C2}"/>
                    </a:ext>
                  </a:extLst>
                </p:cNvPr>
                <p:cNvSpPr/>
                <p:nvPr/>
              </p:nvSpPr>
              <p:spPr>
                <a:xfrm>
                  <a:off x="10563603" y="2719269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1" name="任意多边形: 形状 300">
                  <a:extLst>
                    <a:ext uri="{FF2B5EF4-FFF2-40B4-BE49-F238E27FC236}">
                      <a16:creationId xmlns:a16="http://schemas.microsoft.com/office/drawing/2014/main" id="{DFF37A7A-E2B2-41AC-AD91-37746BEDDE49}"/>
                    </a:ext>
                  </a:extLst>
                </p:cNvPr>
                <p:cNvSpPr/>
                <p:nvPr/>
              </p:nvSpPr>
              <p:spPr>
                <a:xfrm>
                  <a:off x="10563603" y="2744955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2" name="任意多边形: 形状 301">
                  <a:extLst>
                    <a:ext uri="{FF2B5EF4-FFF2-40B4-BE49-F238E27FC236}">
                      <a16:creationId xmlns:a16="http://schemas.microsoft.com/office/drawing/2014/main" id="{C07FB4CF-E5EB-4A17-9C20-8256E5D7C7B6}"/>
                    </a:ext>
                  </a:extLst>
                </p:cNvPr>
                <p:cNvSpPr/>
                <p:nvPr/>
              </p:nvSpPr>
              <p:spPr>
                <a:xfrm>
                  <a:off x="10563603" y="2770641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3" name="任意多边形: 形状 302">
                  <a:extLst>
                    <a:ext uri="{FF2B5EF4-FFF2-40B4-BE49-F238E27FC236}">
                      <a16:creationId xmlns:a16="http://schemas.microsoft.com/office/drawing/2014/main" id="{9F8AE57B-2A19-40E3-A11D-D3A0BB82BE2E}"/>
                    </a:ext>
                  </a:extLst>
                </p:cNvPr>
                <p:cNvSpPr/>
                <p:nvPr/>
              </p:nvSpPr>
              <p:spPr>
                <a:xfrm>
                  <a:off x="10563603" y="2796326"/>
                  <a:ext cx="299299" cy="10911"/>
                </a:xfrm>
                <a:custGeom>
                  <a:avLst/>
                  <a:gdLst>
                    <a:gd name="connsiteX0" fmla="*/ 0 w 299299"/>
                    <a:gd name="connsiteY0" fmla="*/ 0 h 10911"/>
                    <a:gd name="connsiteX1" fmla="*/ 299299 w 299299"/>
                    <a:gd name="connsiteY1" fmla="*/ 0 h 10911"/>
                    <a:gd name="connsiteX2" fmla="*/ 299299 w 299299"/>
                    <a:gd name="connsiteY2" fmla="*/ 10911 h 10911"/>
                    <a:gd name="connsiteX3" fmla="*/ 0 w 299299"/>
                    <a:gd name="connsiteY3" fmla="*/ 10911 h 10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299" h="10911">
                      <a:moveTo>
                        <a:pt x="0" y="0"/>
                      </a:moveTo>
                      <a:lnTo>
                        <a:pt x="299299" y="0"/>
                      </a:lnTo>
                      <a:lnTo>
                        <a:pt x="299299" y="10911"/>
                      </a:lnTo>
                      <a:lnTo>
                        <a:pt x="0" y="1091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4" name="任意多边形: 形状 303">
                  <a:extLst>
                    <a:ext uri="{FF2B5EF4-FFF2-40B4-BE49-F238E27FC236}">
                      <a16:creationId xmlns:a16="http://schemas.microsoft.com/office/drawing/2014/main" id="{1B03942C-2FB5-4D25-B66A-CC2E84ADB817}"/>
                    </a:ext>
                  </a:extLst>
                </p:cNvPr>
                <p:cNvSpPr/>
                <p:nvPr/>
              </p:nvSpPr>
              <p:spPr>
                <a:xfrm>
                  <a:off x="10565534" y="2706226"/>
                  <a:ext cx="29147" cy="120401"/>
                </a:xfrm>
                <a:custGeom>
                  <a:avLst/>
                  <a:gdLst>
                    <a:gd name="connsiteX0" fmla="*/ 0 w 29147"/>
                    <a:gd name="connsiteY0" fmla="*/ 0 h 120401"/>
                    <a:gd name="connsiteX1" fmla="*/ 29147 w 29147"/>
                    <a:gd name="connsiteY1" fmla="*/ 0 h 120401"/>
                    <a:gd name="connsiteX2" fmla="*/ 29147 w 29147"/>
                    <a:gd name="connsiteY2" fmla="*/ 120402 h 120401"/>
                    <a:gd name="connsiteX3" fmla="*/ 0 w 29147"/>
                    <a:gd name="connsiteY3" fmla="*/ 120402 h 120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120401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120402"/>
                      </a:lnTo>
                      <a:lnTo>
                        <a:pt x="0" y="12040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5" name="任意多边形: 形状 304">
                  <a:extLst>
                    <a:ext uri="{FF2B5EF4-FFF2-40B4-BE49-F238E27FC236}">
                      <a16:creationId xmlns:a16="http://schemas.microsoft.com/office/drawing/2014/main" id="{C68B6C1F-CD7B-4AB2-8542-FF8A56FEC9FE}"/>
                    </a:ext>
                  </a:extLst>
                </p:cNvPr>
                <p:cNvSpPr/>
                <p:nvPr/>
              </p:nvSpPr>
              <p:spPr>
                <a:xfrm>
                  <a:off x="10610108" y="2739988"/>
                  <a:ext cx="29147" cy="86639"/>
                </a:xfrm>
                <a:custGeom>
                  <a:avLst/>
                  <a:gdLst>
                    <a:gd name="connsiteX0" fmla="*/ 0 w 29147"/>
                    <a:gd name="connsiteY0" fmla="*/ 0 h 86639"/>
                    <a:gd name="connsiteX1" fmla="*/ 29147 w 29147"/>
                    <a:gd name="connsiteY1" fmla="*/ 0 h 86639"/>
                    <a:gd name="connsiteX2" fmla="*/ 29147 w 29147"/>
                    <a:gd name="connsiteY2" fmla="*/ 86639 h 86639"/>
                    <a:gd name="connsiteX3" fmla="*/ 0 w 29147"/>
                    <a:gd name="connsiteY3" fmla="*/ 86639 h 8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86639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86639"/>
                      </a:lnTo>
                      <a:lnTo>
                        <a:pt x="0" y="86639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6" name="任意多边形: 形状 305">
                  <a:extLst>
                    <a:ext uri="{FF2B5EF4-FFF2-40B4-BE49-F238E27FC236}">
                      <a16:creationId xmlns:a16="http://schemas.microsoft.com/office/drawing/2014/main" id="{9E448954-F71C-48C7-B030-C64C6DA7FB8D}"/>
                    </a:ext>
                  </a:extLst>
                </p:cNvPr>
                <p:cNvSpPr/>
                <p:nvPr/>
              </p:nvSpPr>
              <p:spPr>
                <a:xfrm>
                  <a:off x="10654682" y="2718993"/>
                  <a:ext cx="29147" cy="107634"/>
                </a:xfrm>
                <a:custGeom>
                  <a:avLst/>
                  <a:gdLst>
                    <a:gd name="connsiteX0" fmla="*/ 0 w 29147"/>
                    <a:gd name="connsiteY0" fmla="*/ 0 h 107634"/>
                    <a:gd name="connsiteX1" fmla="*/ 29147 w 29147"/>
                    <a:gd name="connsiteY1" fmla="*/ 0 h 107634"/>
                    <a:gd name="connsiteX2" fmla="*/ 29147 w 29147"/>
                    <a:gd name="connsiteY2" fmla="*/ 107634 h 107634"/>
                    <a:gd name="connsiteX3" fmla="*/ 0 w 29147"/>
                    <a:gd name="connsiteY3" fmla="*/ 107634 h 107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107634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107634"/>
                      </a:lnTo>
                      <a:lnTo>
                        <a:pt x="0" y="10763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7" name="任意多边形: 形状 306">
                  <a:extLst>
                    <a:ext uri="{FF2B5EF4-FFF2-40B4-BE49-F238E27FC236}">
                      <a16:creationId xmlns:a16="http://schemas.microsoft.com/office/drawing/2014/main" id="{F8FB4FC6-2374-4F5D-9EEA-869594EA0368}"/>
                    </a:ext>
                  </a:extLst>
                </p:cNvPr>
                <p:cNvSpPr/>
                <p:nvPr/>
              </p:nvSpPr>
              <p:spPr>
                <a:xfrm>
                  <a:off x="10699281" y="2762514"/>
                  <a:ext cx="29147" cy="64139"/>
                </a:xfrm>
                <a:custGeom>
                  <a:avLst/>
                  <a:gdLst>
                    <a:gd name="connsiteX0" fmla="*/ 0 w 29147"/>
                    <a:gd name="connsiteY0" fmla="*/ 0 h 64139"/>
                    <a:gd name="connsiteX1" fmla="*/ 29147 w 29147"/>
                    <a:gd name="connsiteY1" fmla="*/ 0 h 64139"/>
                    <a:gd name="connsiteX2" fmla="*/ 29147 w 29147"/>
                    <a:gd name="connsiteY2" fmla="*/ 64139 h 64139"/>
                    <a:gd name="connsiteX3" fmla="*/ 0 w 29147"/>
                    <a:gd name="connsiteY3" fmla="*/ 64139 h 64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64139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64139"/>
                      </a:lnTo>
                      <a:lnTo>
                        <a:pt x="0" y="64139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8" name="任意多边形: 形状 307">
                  <a:extLst>
                    <a:ext uri="{FF2B5EF4-FFF2-40B4-BE49-F238E27FC236}">
                      <a16:creationId xmlns:a16="http://schemas.microsoft.com/office/drawing/2014/main" id="{877F1FC6-3491-4440-B49C-0F0DD2674801}"/>
                    </a:ext>
                  </a:extLst>
                </p:cNvPr>
                <p:cNvSpPr/>
                <p:nvPr/>
              </p:nvSpPr>
              <p:spPr>
                <a:xfrm>
                  <a:off x="10743854" y="2721251"/>
                  <a:ext cx="29147" cy="105401"/>
                </a:xfrm>
                <a:custGeom>
                  <a:avLst/>
                  <a:gdLst>
                    <a:gd name="connsiteX0" fmla="*/ 0 w 29147"/>
                    <a:gd name="connsiteY0" fmla="*/ 0 h 105401"/>
                    <a:gd name="connsiteX1" fmla="*/ 29147 w 29147"/>
                    <a:gd name="connsiteY1" fmla="*/ 0 h 105401"/>
                    <a:gd name="connsiteX2" fmla="*/ 29147 w 29147"/>
                    <a:gd name="connsiteY2" fmla="*/ 105402 h 105401"/>
                    <a:gd name="connsiteX3" fmla="*/ 0 w 29147"/>
                    <a:gd name="connsiteY3" fmla="*/ 105402 h 105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105401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105402"/>
                      </a:lnTo>
                      <a:lnTo>
                        <a:pt x="0" y="10540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309" name="任意多边形: 形状 308">
                  <a:extLst>
                    <a:ext uri="{FF2B5EF4-FFF2-40B4-BE49-F238E27FC236}">
                      <a16:creationId xmlns:a16="http://schemas.microsoft.com/office/drawing/2014/main" id="{6CC8A09A-967D-42DB-8C5B-94C538ED90D8}"/>
                    </a:ext>
                  </a:extLst>
                </p:cNvPr>
                <p:cNvSpPr/>
                <p:nvPr/>
              </p:nvSpPr>
              <p:spPr>
                <a:xfrm>
                  <a:off x="10788453" y="2693483"/>
                  <a:ext cx="29147" cy="133144"/>
                </a:xfrm>
                <a:custGeom>
                  <a:avLst/>
                  <a:gdLst>
                    <a:gd name="connsiteX0" fmla="*/ 0 w 29147"/>
                    <a:gd name="connsiteY0" fmla="*/ 0 h 133144"/>
                    <a:gd name="connsiteX1" fmla="*/ 29147 w 29147"/>
                    <a:gd name="connsiteY1" fmla="*/ 0 h 133144"/>
                    <a:gd name="connsiteX2" fmla="*/ 29147 w 29147"/>
                    <a:gd name="connsiteY2" fmla="*/ 133145 h 133144"/>
                    <a:gd name="connsiteX3" fmla="*/ 0 w 29147"/>
                    <a:gd name="connsiteY3" fmla="*/ 133145 h 133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133144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133145"/>
                      </a:lnTo>
                      <a:lnTo>
                        <a:pt x="0" y="133145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0" name="任意多边形: 形状 309">
                  <a:extLst>
                    <a:ext uri="{FF2B5EF4-FFF2-40B4-BE49-F238E27FC236}">
                      <a16:creationId xmlns:a16="http://schemas.microsoft.com/office/drawing/2014/main" id="{B32CF3A5-9108-4738-8475-168D8DA76055}"/>
                    </a:ext>
                  </a:extLst>
                </p:cNvPr>
                <p:cNvSpPr/>
                <p:nvPr/>
              </p:nvSpPr>
              <p:spPr>
                <a:xfrm>
                  <a:off x="10833027" y="2676225"/>
                  <a:ext cx="29147" cy="150402"/>
                </a:xfrm>
                <a:custGeom>
                  <a:avLst/>
                  <a:gdLst>
                    <a:gd name="connsiteX0" fmla="*/ 0 w 29147"/>
                    <a:gd name="connsiteY0" fmla="*/ 0 h 150402"/>
                    <a:gd name="connsiteX1" fmla="*/ 29147 w 29147"/>
                    <a:gd name="connsiteY1" fmla="*/ 0 h 150402"/>
                    <a:gd name="connsiteX2" fmla="*/ 29147 w 29147"/>
                    <a:gd name="connsiteY2" fmla="*/ 150402 h 150402"/>
                    <a:gd name="connsiteX3" fmla="*/ 0 w 29147"/>
                    <a:gd name="connsiteY3" fmla="*/ 150402 h 150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7" h="150402">
                      <a:moveTo>
                        <a:pt x="0" y="0"/>
                      </a:moveTo>
                      <a:lnTo>
                        <a:pt x="29147" y="0"/>
                      </a:lnTo>
                      <a:lnTo>
                        <a:pt x="29147" y="150402"/>
                      </a:lnTo>
                      <a:lnTo>
                        <a:pt x="0" y="15040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1" name="任意多边形: 形状 310">
                  <a:extLst>
                    <a:ext uri="{FF2B5EF4-FFF2-40B4-BE49-F238E27FC236}">
                      <a16:creationId xmlns:a16="http://schemas.microsoft.com/office/drawing/2014/main" id="{05798E7A-141C-4E63-BB7A-E314BAB4AB2E}"/>
                    </a:ext>
                  </a:extLst>
                </p:cNvPr>
                <p:cNvSpPr/>
                <p:nvPr/>
              </p:nvSpPr>
              <p:spPr>
                <a:xfrm>
                  <a:off x="10541529" y="2644219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2" name="任意多边形: 形状 311">
                  <a:extLst>
                    <a:ext uri="{FF2B5EF4-FFF2-40B4-BE49-F238E27FC236}">
                      <a16:creationId xmlns:a16="http://schemas.microsoft.com/office/drawing/2014/main" id="{F2F5F1DC-2375-4EF7-BC76-B471928CEBAC}"/>
                    </a:ext>
                  </a:extLst>
                </p:cNvPr>
                <p:cNvSpPr/>
                <p:nvPr/>
              </p:nvSpPr>
              <p:spPr>
                <a:xfrm>
                  <a:off x="10541529" y="2658516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3" name="任意多边形: 形状 312">
                  <a:extLst>
                    <a:ext uri="{FF2B5EF4-FFF2-40B4-BE49-F238E27FC236}">
                      <a16:creationId xmlns:a16="http://schemas.microsoft.com/office/drawing/2014/main" id="{16437CAD-D7B5-4A7A-A174-E872E7DB5958}"/>
                    </a:ext>
                  </a:extLst>
                </p:cNvPr>
                <p:cNvSpPr/>
                <p:nvPr/>
              </p:nvSpPr>
              <p:spPr>
                <a:xfrm>
                  <a:off x="10541529" y="2672839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4" name="任意多边形: 形状 313">
                  <a:extLst>
                    <a:ext uri="{FF2B5EF4-FFF2-40B4-BE49-F238E27FC236}">
                      <a16:creationId xmlns:a16="http://schemas.microsoft.com/office/drawing/2014/main" id="{62C5C9B6-331A-4867-A49B-F80A51B6D155}"/>
                    </a:ext>
                  </a:extLst>
                </p:cNvPr>
                <p:cNvSpPr/>
                <p:nvPr/>
              </p:nvSpPr>
              <p:spPr>
                <a:xfrm>
                  <a:off x="10541529" y="2687162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5" name="任意多边形: 形状 314">
                  <a:extLst>
                    <a:ext uri="{FF2B5EF4-FFF2-40B4-BE49-F238E27FC236}">
                      <a16:creationId xmlns:a16="http://schemas.microsoft.com/office/drawing/2014/main" id="{212B903D-B33F-49F7-AEC7-A4D0CC015764}"/>
                    </a:ext>
                  </a:extLst>
                </p:cNvPr>
                <p:cNvSpPr/>
                <p:nvPr/>
              </p:nvSpPr>
              <p:spPr>
                <a:xfrm>
                  <a:off x="10541529" y="2701485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6" name="任意多边形: 形状 315">
                  <a:extLst>
                    <a:ext uri="{FF2B5EF4-FFF2-40B4-BE49-F238E27FC236}">
                      <a16:creationId xmlns:a16="http://schemas.microsoft.com/office/drawing/2014/main" id="{349578F4-5963-452B-934A-B92F39CF5FE2}"/>
                    </a:ext>
                  </a:extLst>
                </p:cNvPr>
                <p:cNvSpPr/>
                <p:nvPr/>
              </p:nvSpPr>
              <p:spPr>
                <a:xfrm>
                  <a:off x="10541529" y="2715783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7" name="任意多边形: 形状 316">
                  <a:extLst>
                    <a:ext uri="{FF2B5EF4-FFF2-40B4-BE49-F238E27FC236}">
                      <a16:creationId xmlns:a16="http://schemas.microsoft.com/office/drawing/2014/main" id="{F2583C14-859E-463D-8C00-6E40C4E3ADA8}"/>
                    </a:ext>
                  </a:extLst>
                </p:cNvPr>
                <p:cNvSpPr/>
                <p:nvPr/>
              </p:nvSpPr>
              <p:spPr>
                <a:xfrm>
                  <a:off x="10541529" y="2730105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8" name="任意多边形: 形状 317">
                  <a:extLst>
                    <a:ext uri="{FF2B5EF4-FFF2-40B4-BE49-F238E27FC236}">
                      <a16:creationId xmlns:a16="http://schemas.microsoft.com/office/drawing/2014/main" id="{19303083-482C-424A-89B5-AFE8786B2507}"/>
                    </a:ext>
                  </a:extLst>
                </p:cNvPr>
                <p:cNvSpPr/>
                <p:nvPr/>
              </p:nvSpPr>
              <p:spPr>
                <a:xfrm>
                  <a:off x="10541529" y="2744428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9" name="任意多边形: 形状 318">
                  <a:extLst>
                    <a:ext uri="{FF2B5EF4-FFF2-40B4-BE49-F238E27FC236}">
                      <a16:creationId xmlns:a16="http://schemas.microsoft.com/office/drawing/2014/main" id="{93521123-4D29-44CC-B178-33CEA7278735}"/>
                    </a:ext>
                  </a:extLst>
                </p:cNvPr>
                <p:cNvSpPr/>
                <p:nvPr/>
              </p:nvSpPr>
              <p:spPr>
                <a:xfrm>
                  <a:off x="10541529" y="2758751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0" name="任意多边形: 形状 319">
                  <a:extLst>
                    <a:ext uri="{FF2B5EF4-FFF2-40B4-BE49-F238E27FC236}">
                      <a16:creationId xmlns:a16="http://schemas.microsoft.com/office/drawing/2014/main" id="{EED23769-0FCE-44D4-B08E-61979D565865}"/>
                    </a:ext>
                  </a:extLst>
                </p:cNvPr>
                <p:cNvSpPr/>
                <p:nvPr/>
              </p:nvSpPr>
              <p:spPr>
                <a:xfrm>
                  <a:off x="10541529" y="2773049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1" name="任意多边形: 形状 320">
                  <a:extLst>
                    <a:ext uri="{FF2B5EF4-FFF2-40B4-BE49-F238E27FC236}">
                      <a16:creationId xmlns:a16="http://schemas.microsoft.com/office/drawing/2014/main" id="{0B5C0C83-5219-443E-BDE9-DA5EB15BA14E}"/>
                    </a:ext>
                  </a:extLst>
                </p:cNvPr>
                <p:cNvSpPr/>
                <p:nvPr/>
              </p:nvSpPr>
              <p:spPr>
                <a:xfrm>
                  <a:off x="10541529" y="2787372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2" name="任意多边形: 形状 321">
                  <a:extLst>
                    <a:ext uri="{FF2B5EF4-FFF2-40B4-BE49-F238E27FC236}">
                      <a16:creationId xmlns:a16="http://schemas.microsoft.com/office/drawing/2014/main" id="{DE4EACB1-6507-4BB7-B19C-0BA34EFB61EB}"/>
                    </a:ext>
                  </a:extLst>
                </p:cNvPr>
                <p:cNvSpPr/>
                <p:nvPr/>
              </p:nvSpPr>
              <p:spPr>
                <a:xfrm>
                  <a:off x="10541529" y="2801694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3" name="任意多边形: 形状 322">
                  <a:extLst>
                    <a:ext uri="{FF2B5EF4-FFF2-40B4-BE49-F238E27FC236}">
                      <a16:creationId xmlns:a16="http://schemas.microsoft.com/office/drawing/2014/main" id="{008C7420-3F5A-4047-9EA6-DA108184C4D3}"/>
                    </a:ext>
                  </a:extLst>
                </p:cNvPr>
                <p:cNvSpPr/>
                <p:nvPr/>
              </p:nvSpPr>
              <p:spPr>
                <a:xfrm>
                  <a:off x="10541529" y="2816017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4" name="任意多边形: 形状 323">
                  <a:extLst>
                    <a:ext uri="{FF2B5EF4-FFF2-40B4-BE49-F238E27FC236}">
                      <a16:creationId xmlns:a16="http://schemas.microsoft.com/office/drawing/2014/main" id="{7EF0C856-50D7-4314-8112-CAFAE8DE289E}"/>
                    </a:ext>
                  </a:extLst>
                </p:cNvPr>
                <p:cNvSpPr/>
                <p:nvPr/>
              </p:nvSpPr>
              <p:spPr>
                <a:xfrm>
                  <a:off x="10541529" y="2830315"/>
                  <a:ext cx="9958" cy="2508"/>
                </a:xfrm>
                <a:custGeom>
                  <a:avLst/>
                  <a:gdLst>
                    <a:gd name="connsiteX0" fmla="*/ 0 w 9958"/>
                    <a:gd name="connsiteY0" fmla="*/ 0 h 2508"/>
                    <a:gd name="connsiteX1" fmla="*/ 9958 w 995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58" h="2508">
                      <a:moveTo>
                        <a:pt x="0" y="0"/>
                      </a:moveTo>
                      <a:lnTo>
                        <a:pt x="9958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5" name="任意多边形: 形状 324">
                  <a:extLst>
                    <a:ext uri="{FF2B5EF4-FFF2-40B4-BE49-F238E27FC236}">
                      <a16:creationId xmlns:a16="http://schemas.microsoft.com/office/drawing/2014/main" id="{73F333BA-CF06-467C-9B8F-48E901230125}"/>
                    </a:ext>
                  </a:extLst>
                </p:cNvPr>
                <p:cNvSpPr/>
                <p:nvPr/>
              </p:nvSpPr>
              <p:spPr>
                <a:xfrm>
                  <a:off x="10863002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6" name="任意多边形: 形状 325">
                  <a:extLst>
                    <a:ext uri="{FF2B5EF4-FFF2-40B4-BE49-F238E27FC236}">
                      <a16:creationId xmlns:a16="http://schemas.microsoft.com/office/drawing/2014/main" id="{5463D0BB-E41C-4335-80E6-E71C7B6DF4FC}"/>
                    </a:ext>
                  </a:extLst>
                </p:cNvPr>
                <p:cNvSpPr/>
                <p:nvPr/>
              </p:nvSpPr>
              <p:spPr>
                <a:xfrm>
                  <a:off x="10839223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7" name="任意多边形: 形状 326">
                  <a:extLst>
                    <a:ext uri="{FF2B5EF4-FFF2-40B4-BE49-F238E27FC236}">
                      <a16:creationId xmlns:a16="http://schemas.microsoft.com/office/drawing/2014/main" id="{3FB7862E-533F-44BF-8363-0301DFDAC493}"/>
                    </a:ext>
                  </a:extLst>
                </p:cNvPr>
                <p:cNvSpPr/>
                <p:nvPr/>
              </p:nvSpPr>
              <p:spPr>
                <a:xfrm>
                  <a:off x="10815443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8" name="任意多边形: 形状 327">
                  <a:extLst>
                    <a:ext uri="{FF2B5EF4-FFF2-40B4-BE49-F238E27FC236}">
                      <a16:creationId xmlns:a16="http://schemas.microsoft.com/office/drawing/2014/main" id="{0238E1AE-275E-479B-B186-38522CAC9116}"/>
                    </a:ext>
                  </a:extLst>
                </p:cNvPr>
                <p:cNvSpPr/>
                <p:nvPr/>
              </p:nvSpPr>
              <p:spPr>
                <a:xfrm>
                  <a:off x="10791689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9" name="任意多边形: 形状 328">
                  <a:extLst>
                    <a:ext uri="{FF2B5EF4-FFF2-40B4-BE49-F238E27FC236}">
                      <a16:creationId xmlns:a16="http://schemas.microsoft.com/office/drawing/2014/main" id="{743D1B40-079E-4AE8-91E5-7369F6395187}"/>
                    </a:ext>
                  </a:extLst>
                </p:cNvPr>
                <p:cNvSpPr/>
                <p:nvPr/>
              </p:nvSpPr>
              <p:spPr>
                <a:xfrm>
                  <a:off x="10767910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0" name="任意多边形: 形状 329">
                  <a:extLst>
                    <a:ext uri="{FF2B5EF4-FFF2-40B4-BE49-F238E27FC236}">
                      <a16:creationId xmlns:a16="http://schemas.microsoft.com/office/drawing/2014/main" id="{0AF5CF98-8831-498C-8E14-DAB3738FFED3}"/>
                    </a:ext>
                  </a:extLst>
                </p:cNvPr>
                <p:cNvSpPr/>
                <p:nvPr/>
              </p:nvSpPr>
              <p:spPr>
                <a:xfrm>
                  <a:off x="10744130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1" name="任意多边形: 形状 330">
                  <a:extLst>
                    <a:ext uri="{FF2B5EF4-FFF2-40B4-BE49-F238E27FC236}">
                      <a16:creationId xmlns:a16="http://schemas.microsoft.com/office/drawing/2014/main" id="{C0155B6C-06C6-481D-B3A2-E8FF9A6DE099}"/>
                    </a:ext>
                  </a:extLst>
                </p:cNvPr>
                <p:cNvSpPr/>
                <p:nvPr/>
              </p:nvSpPr>
              <p:spPr>
                <a:xfrm>
                  <a:off x="10720376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2" name="任意多边形: 形状 331">
                  <a:extLst>
                    <a:ext uri="{FF2B5EF4-FFF2-40B4-BE49-F238E27FC236}">
                      <a16:creationId xmlns:a16="http://schemas.microsoft.com/office/drawing/2014/main" id="{A9261D67-626F-4BF8-93E0-5A16465B1AD9}"/>
                    </a:ext>
                  </a:extLst>
                </p:cNvPr>
                <p:cNvSpPr/>
                <p:nvPr/>
              </p:nvSpPr>
              <p:spPr>
                <a:xfrm>
                  <a:off x="10696597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3" name="任意多边形: 形状 332">
                  <a:extLst>
                    <a:ext uri="{FF2B5EF4-FFF2-40B4-BE49-F238E27FC236}">
                      <a16:creationId xmlns:a16="http://schemas.microsoft.com/office/drawing/2014/main" id="{563AD728-5A8C-492D-A763-8EBEF4A41BD2}"/>
                    </a:ext>
                  </a:extLst>
                </p:cNvPr>
                <p:cNvSpPr/>
                <p:nvPr/>
              </p:nvSpPr>
              <p:spPr>
                <a:xfrm>
                  <a:off x="10672817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4" name="任意多边形: 形状 333">
                  <a:extLst>
                    <a:ext uri="{FF2B5EF4-FFF2-40B4-BE49-F238E27FC236}">
                      <a16:creationId xmlns:a16="http://schemas.microsoft.com/office/drawing/2014/main" id="{B250C374-8A68-4D7D-922B-4120536ECAED}"/>
                    </a:ext>
                  </a:extLst>
                </p:cNvPr>
                <p:cNvSpPr/>
                <p:nvPr/>
              </p:nvSpPr>
              <p:spPr>
                <a:xfrm>
                  <a:off x="10649063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5" name="任意多边形: 形状 334">
                  <a:extLst>
                    <a:ext uri="{FF2B5EF4-FFF2-40B4-BE49-F238E27FC236}">
                      <a16:creationId xmlns:a16="http://schemas.microsoft.com/office/drawing/2014/main" id="{291BFC38-DC84-43AD-A090-7B3D5C376752}"/>
                    </a:ext>
                  </a:extLst>
                </p:cNvPr>
                <p:cNvSpPr/>
                <p:nvPr/>
              </p:nvSpPr>
              <p:spPr>
                <a:xfrm>
                  <a:off x="10625284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6" name="任意多边形: 形状 335">
                  <a:extLst>
                    <a:ext uri="{FF2B5EF4-FFF2-40B4-BE49-F238E27FC236}">
                      <a16:creationId xmlns:a16="http://schemas.microsoft.com/office/drawing/2014/main" id="{B4C0F3DB-668F-41C2-B305-68290B53A33C}"/>
                    </a:ext>
                  </a:extLst>
                </p:cNvPr>
                <p:cNvSpPr/>
                <p:nvPr/>
              </p:nvSpPr>
              <p:spPr>
                <a:xfrm>
                  <a:off x="10601504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7" name="任意多边形: 形状 336">
                  <a:extLst>
                    <a:ext uri="{FF2B5EF4-FFF2-40B4-BE49-F238E27FC236}">
                      <a16:creationId xmlns:a16="http://schemas.microsoft.com/office/drawing/2014/main" id="{F9D62FE5-46E4-4E41-BD60-B090180A472C}"/>
                    </a:ext>
                  </a:extLst>
                </p:cNvPr>
                <p:cNvSpPr/>
                <p:nvPr/>
              </p:nvSpPr>
              <p:spPr>
                <a:xfrm>
                  <a:off x="10577725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8" name="任意多边形: 形状 337">
                  <a:extLst>
                    <a:ext uri="{FF2B5EF4-FFF2-40B4-BE49-F238E27FC236}">
                      <a16:creationId xmlns:a16="http://schemas.microsoft.com/office/drawing/2014/main" id="{27890CAC-6C4B-46BA-A5BA-5BA00CB2D94F}"/>
                    </a:ext>
                  </a:extLst>
                </p:cNvPr>
                <p:cNvSpPr/>
                <p:nvPr/>
              </p:nvSpPr>
              <p:spPr>
                <a:xfrm>
                  <a:off x="10553970" y="2834429"/>
                  <a:ext cx="2508" cy="9958"/>
                </a:xfrm>
                <a:custGeom>
                  <a:avLst/>
                  <a:gdLst>
                    <a:gd name="connsiteX0" fmla="*/ 0 w 2508"/>
                    <a:gd name="connsiteY0" fmla="*/ 0 h 9958"/>
                    <a:gd name="connsiteX1" fmla="*/ 0 w 2508"/>
                    <a:gd name="connsiteY1" fmla="*/ 9958 h 9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8" h="9958">
                      <a:moveTo>
                        <a:pt x="0" y="0"/>
                      </a:moveTo>
                      <a:lnTo>
                        <a:pt x="0" y="9958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9" name="任意多边形: 形状 338">
                  <a:extLst>
                    <a:ext uri="{FF2B5EF4-FFF2-40B4-BE49-F238E27FC236}">
                      <a16:creationId xmlns:a16="http://schemas.microsoft.com/office/drawing/2014/main" id="{FB8A98D7-7C11-468C-8166-0C3F2A1C8767}"/>
                    </a:ext>
                  </a:extLst>
                </p:cNvPr>
                <p:cNvSpPr/>
                <p:nvPr/>
              </p:nvSpPr>
              <p:spPr>
                <a:xfrm>
                  <a:off x="10668929" y="2617329"/>
                  <a:ext cx="66672" cy="10936"/>
                </a:xfrm>
                <a:custGeom>
                  <a:avLst/>
                  <a:gdLst>
                    <a:gd name="connsiteX0" fmla="*/ 0 w 66672"/>
                    <a:gd name="connsiteY0" fmla="*/ 0 h 10936"/>
                    <a:gd name="connsiteX1" fmla="*/ 66673 w 66672"/>
                    <a:gd name="connsiteY1" fmla="*/ 0 h 10936"/>
                    <a:gd name="connsiteX2" fmla="*/ 66673 w 66672"/>
                    <a:gd name="connsiteY2" fmla="*/ 10937 h 10936"/>
                    <a:gd name="connsiteX3" fmla="*/ 0 w 66672"/>
                    <a:gd name="connsiteY3" fmla="*/ 10937 h 1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2" h="10936">
                      <a:moveTo>
                        <a:pt x="0" y="0"/>
                      </a:moveTo>
                      <a:lnTo>
                        <a:pt x="66673" y="0"/>
                      </a:lnTo>
                      <a:lnTo>
                        <a:pt x="66673" y="10937"/>
                      </a:lnTo>
                      <a:lnTo>
                        <a:pt x="0" y="1093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0" name="任意多边形: 形状 339">
                  <a:extLst>
                    <a:ext uri="{FF2B5EF4-FFF2-40B4-BE49-F238E27FC236}">
                      <a16:creationId xmlns:a16="http://schemas.microsoft.com/office/drawing/2014/main" id="{93A9D9C1-0CB9-4A91-B1F6-CAC741E2D59F}"/>
                    </a:ext>
                  </a:extLst>
                </p:cNvPr>
                <p:cNvSpPr/>
                <p:nvPr/>
              </p:nvSpPr>
              <p:spPr>
                <a:xfrm>
                  <a:off x="10497407" y="2920441"/>
                  <a:ext cx="412201" cy="304566"/>
                </a:xfrm>
                <a:custGeom>
                  <a:avLst/>
                  <a:gdLst>
                    <a:gd name="connsiteX0" fmla="*/ 379592 w 412201"/>
                    <a:gd name="connsiteY0" fmla="*/ 0 h 304566"/>
                    <a:gd name="connsiteX1" fmla="*/ 412201 w 412201"/>
                    <a:gd name="connsiteY1" fmla="*/ 0 h 304566"/>
                    <a:gd name="connsiteX2" fmla="*/ 412201 w 412201"/>
                    <a:gd name="connsiteY2" fmla="*/ 304567 h 304566"/>
                    <a:gd name="connsiteX3" fmla="*/ 379592 w 412201"/>
                    <a:gd name="connsiteY3" fmla="*/ 304567 h 304566"/>
                    <a:gd name="connsiteX4" fmla="*/ 32609 w 412201"/>
                    <a:gd name="connsiteY4" fmla="*/ 304567 h 304566"/>
                    <a:gd name="connsiteX5" fmla="*/ 0 w 412201"/>
                    <a:gd name="connsiteY5" fmla="*/ 304567 h 304566"/>
                    <a:gd name="connsiteX6" fmla="*/ 0 w 412201"/>
                    <a:gd name="connsiteY6" fmla="*/ 0 h 304566"/>
                    <a:gd name="connsiteX7" fmla="*/ 32609 w 412201"/>
                    <a:gd name="connsiteY7" fmla="*/ 0 h 304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2201" h="304566">
                      <a:moveTo>
                        <a:pt x="379592" y="0"/>
                      </a:moveTo>
                      <a:cubicBezTo>
                        <a:pt x="397602" y="0"/>
                        <a:pt x="412201" y="0"/>
                        <a:pt x="412201" y="0"/>
                      </a:cubicBezTo>
                      <a:lnTo>
                        <a:pt x="412201" y="304567"/>
                      </a:lnTo>
                      <a:cubicBezTo>
                        <a:pt x="412201" y="304567"/>
                        <a:pt x="397602" y="304567"/>
                        <a:pt x="379592" y="304567"/>
                      </a:cubicBezTo>
                      <a:lnTo>
                        <a:pt x="32609" y="304567"/>
                      </a:lnTo>
                      <a:cubicBezTo>
                        <a:pt x="14599" y="304567"/>
                        <a:pt x="0" y="304567"/>
                        <a:pt x="0" y="304567"/>
                      </a:cubicBezTo>
                      <a:lnTo>
                        <a:pt x="0" y="0"/>
                      </a:lnTo>
                      <a:cubicBezTo>
                        <a:pt x="0" y="0"/>
                        <a:pt x="14599" y="0"/>
                        <a:pt x="3260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1" name="任意多边形: 形状 340">
                  <a:extLst>
                    <a:ext uri="{FF2B5EF4-FFF2-40B4-BE49-F238E27FC236}">
                      <a16:creationId xmlns:a16="http://schemas.microsoft.com/office/drawing/2014/main" id="{C6BBA84D-2C78-4504-96DF-4BCE883FE30C}"/>
                    </a:ext>
                  </a:extLst>
                </p:cNvPr>
                <p:cNvSpPr/>
                <p:nvPr/>
              </p:nvSpPr>
              <p:spPr>
                <a:xfrm>
                  <a:off x="10514765" y="2939053"/>
                  <a:ext cx="377485" cy="267367"/>
                </a:xfrm>
                <a:custGeom>
                  <a:avLst/>
                  <a:gdLst>
                    <a:gd name="connsiteX0" fmla="*/ 354258 w 377485"/>
                    <a:gd name="connsiteY0" fmla="*/ 0 h 267367"/>
                    <a:gd name="connsiteX1" fmla="*/ 377485 w 377485"/>
                    <a:gd name="connsiteY1" fmla="*/ 0 h 267367"/>
                    <a:gd name="connsiteX2" fmla="*/ 377485 w 377485"/>
                    <a:gd name="connsiteY2" fmla="*/ 267368 h 267367"/>
                    <a:gd name="connsiteX3" fmla="*/ 354258 w 377485"/>
                    <a:gd name="connsiteY3" fmla="*/ 267368 h 267367"/>
                    <a:gd name="connsiteX4" fmla="*/ 23228 w 377485"/>
                    <a:gd name="connsiteY4" fmla="*/ 267368 h 267367"/>
                    <a:gd name="connsiteX5" fmla="*/ 0 w 377485"/>
                    <a:gd name="connsiteY5" fmla="*/ 267368 h 267367"/>
                    <a:gd name="connsiteX6" fmla="*/ 0 w 377485"/>
                    <a:gd name="connsiteY6" fmla="*/ 0 h 267367"/>
                    <a:gd name="connsiteX7" fmla="*/ 23228 w 377485"/>
                    <a:gd name="connsiteY7" fmla="*/ 0 h 267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7485" h="267367">
                      <a:moveTo>
                        <a:pt x="354258" y="0"/>
                      </a:moveTo>
                      <a:cubicBezTo>
                        <a:pt x="367086" y="0"/>
                        <a:pt x="377485" y="0"/>
                        <a:pt x="377485" y="0"/>
                      </a:cubicBezTo>
                      <a:lnTo>
                        <a:pt x="377485" y="267368"/>
                      </a:lnTo>
                      <a:cubicBezTo>
                        <a:pt x="377485" y="267368"/>
                        <a:pt x="367086" y="267368"/>
                        <a:pt x="354258" y="267368"/>
                      </a:cubicBezTo>
                      <a:lnTo>
                        <a:pt x="23228" y="267368"/>
                      </a:lnTo>
                      <a:cubicBezTo>
                        <a:pt x="10399" y="267368"/>
                        <a:pt x="0" y="267368"/>
                        <a:pt x="0" y="267368"/>
                      </a:cubicBezTo>
                      <a:lnTo>
                        <a:pt x="0" y="0"/>
                      </a:lnTo>
                      <a:cubicBezTo>
                        <a:pt x="0" y="0"/>
                        <a:pt x="10399" y="0"/>
                        <a:pt x="232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2" name="任意多边形: 形状 341">
                  <a:extLst>
                    <a:ext uri="{FF2B5EF4-FFF2-40B4-BE49-F238E27FC236}">
                      <a16:creationId xmlns:a16="http://schemas.microsoft.com/office/drawing/2014/main" id="{11DCEA91-477D-49B4-B90A-81188DDC8616}"/>
                    </a:ext>
                  </a:extLst>
                </p:cNvPr>
                <p:cNvSpPr/>
                <p:nvPr/>
              </p:nvSpPr>
              <p:spPr>
                <a:xfrm>
                  <a:off x="10538521" y="2979262"/>
                  <a:ext cx="134170" cy="201297"/>
                </a:xfrm>
                <a:custGeom>
                  <a:avLst/>
                  <a:gdLst>
                    <a:gd name="connsiteX0" fmla="*/ 101612 w 134170"/>
                    <a:gd name="connsiteY0" fmla="*/ 201297 h 201297"/>
                    <a:gd name="connsiteX1" fmla="*/ 0 w 134170"/>
                    <a:gd name="connsiteY1" fmla="*/ 99680 h 201297"/>
                    <a:gd name="connsiteX2" fmla="*/ 81896 w 134170"/>
                    <a:gd name="connsiteY2" fmla="*/ 0 h 201297"/>
                    <a:gd name="connsiteX3" fmla="*/ 86712 w 134170"/>
                    <a:gd name="connsiteY3" fmla="*/ 24632 h 201297"/>
                    <a:gd name="connsiteX4" fmla="*/ 26343 w 134170"/>
                    <a:gd name="connsiteY4" fmla="*/ 114462 h 201297"/>
                    <a:gd name="connsiteX5" fmla="*/ 116173 w 134170"/>
                    <a:gd name="connsiteY5" fmla="*/ 174831 h 201297"/>
                    <a:gd name="connsiteX6" fmla="*/ 126119 w 134170"/>
                    <a:gd name="connsiteY6" fmla="*/ 172175 h 201297"/>
                    <a:gd name="connsiteX7" fmla="*/ 134170 w 134170"/>
                    <a:gd name="connsiteY7" fmla="*/ 195929 h 201297"/>
                    <a:gd name="connsiteX8" fmla="*/ 101612 w 134170"/>
                    <a:gd name="connsiteY8" fmla="*/ 201297 h 201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170" h="201297">
                      <a:moveTo>
                        <a:pt x="101612" y="201297"/>
                      </a:moveTo>
                      <a:cubicBezTo>
                        <a:pt x="45492" y="201297"/>
                        <a:pt x="-3" y="155800"/>
                        <a:pt x="0" y="99680"/>
                      </a:cubicBezTo>
                      <a:cubicBezTo>
                        <a:pt x="0" y="51163"/>
                        <a:pt x="34300" y="9414"/>
                        <a:pt x="81896" y="0"/>
                      </a:cubicBezTo>
                      <a:lnTo>
                        <a:pt x="86712" y="24632"/>
                      </a:lnTo>
                      <a:cubicBezTo>
                        <a:pt x="45236" y="32767"/>
                        <a:pt x="18208" y="72986"/>
                        <a:pt x="26343" y="114462"/>
                      </a:cubicBezTo>
                      <a:cubicBezTo>
                        <a:pt x="34478" y="155938"/>
                        <a:pt x="74697" y="182966"/>
                        <a:pt x="116173" y="174831"/>
                      </a:cubicBezTo>
                      <a:cubicBezTo>
                        <a:pt x="119544" y="174169"/>
                        <a:pt x="122868" y="173284"/>
                        <a:pt x="126119" y="172175"/>
                      </a:cubicBezTo>
                      <a:lnTo>
                        <a:pt x="134170" y="195929"/>
                      </a:lnTo>
                      <a:cubicBezTo>
                        <a:pt x="123683" y="199486"/>
                        <a:pt x="112686" y="201300"/>
                        <a:pt x="101612" y="20129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3" name="任意多边形: 形状 342">
                  <a:extLst>
                    <a:ext uri="{FF2B5EF4-FFF2-40B4-BE49-F238E27FC236}">
                      <a16:creationId xmlns:a16="http://schemas.microsoft.com/office/drawing/2014/main" id="{206832CF-2801-468A-83C1-066D257A981B}"/>
                    </a:ext>
                  </a:extLst>
                </p:cNvPr>
                <p:cNvSpPr/>
                <p:nvPr/>
              </p:nvSpPr>
              <p:spPr>
                <a:xfrm>
                  <a:off x="10620417" y="2977374"/>
                  <a:ext cx="115209" cy="75559"/>
                </a:xfrm>
                <a:custGeom>
                  <a:avLst/>
                  <a:gdLst>
                    <a:gd name="connsiteX0" fmla="*/ 91681 w 115209"/>
                    <a:gd name="connsiteY0" fmla="*/ 75559 h 75559"/>
                    <a:gd name="connsiteX1" fmla="*/ 5017 w 115209"/>
                    <a:gd name="connsiteY1" fmla="*/ 26521 h 75559"/>
                    <a:gd name="connsiteX2" fmla="*/ 0 w 115209"/>
                    <a:gd name="connsiteY2" fmla="*/ 1888 h 75559"/>
                    <a:gd name="connsiteX3" fmla="*/ 115210 w 115209"/>
                    <a:gd name="connsiteY3" fmla="*/ 67106 h 75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209" h="75559">
                      <a:moveTo>
                        <a:pt x="91681" y="75559"/>
                      </a:moveTo>
                      <a:cubicBezTo>
                        <a:pt x="78788" y="40121"/>
                        <a:pt x="42035" y="19324"/>
                        <a:pt x="5017" y="26521"/>
                      </a:cubicBezTo>
                      <a:lnTo>
                        <a:pt x="0" y="1888"/>
                      </a:lnTo>
                      <a:cubicBezTo>
                        <a:pt x="49222" y="-7694"/>
                        <a:pt x="98093" y="19974"/>
                        <a:pt x="115210" y="6710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4" name="任意多边形: 形状 343">
                  <a:extLst>
                    <a:ext uri="{FF2B5EF4-FFF2-40B4-BE49-F238E27FC236}">
                      <a16:creationId xmlns:a16="http://schemas.microsoft.com/office/drawing/2014/main" id="{3AC09CA3-957D-457C-B2B6-9ABF6050A827}"/>
                    </a:ext>
                  </a:extLst>
                </p:cNvPr>
                <p:cNvSpPr/>
                <p:nvPr/>
              </p:nvSpPr>
              <p:spPr>
                <a:xfrm>
                  <a:off x="10664715" y="3044455"/>
                  <a:ext cx="77033" cy="130786"/>
                </a:xfrm>
                <a:custGeom>
                  <a:avLst/>
                  <a:gdLst>
                    <a:gd name="connsiteX0" fmla="*/ 8052 w 77033"/>
                    <a:gd name="connsiteY0" fmla="*/ 130787 h 130786"/>
                    <a:gd name="connsiteX1" fmla="*/ 0 w 77033"/>
                    <a:gd name="connsiteY1" fmla="*/ 107032 h 130786"/>
                    <a:gd name="connsiteX2" fmla="*/ 47840 w 77033"/>
                    <a:gd name="connsiteY2" fmla="*/ 9830 h 130786"/>
                    <a:gd name="connsiteX3" fmla="*/ 47383 w 77033"/>
                    <a:gd name="connsiteY3" fmla="*/ 8529 h 130786"/>
                    <a:gd name="connsiteX4" fmla="*/ 70987 w 77033"/>
                    <a:gd name="connsiteY4" fmla="*/ 0 h 130786"/>
                    <a:gd name="connsiteX5" fmla="*/ 9740 w 77033"/>
                    <a:gd name="connsiteY5" fmla="*/ 130195 h 130786"/>
                    <a:gd name="connsiteX6" fmla="*/ 8052 w 77033"/>
                    <a:gd name="connsiteY6" fmla="*/ 130787 h 130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3" h="130786">
                      <a:moveTo>
                        <a:pt x="8052" y="130787"/>
                      </a:moveTo>
                      <a:lnTo>
                        <a:pt x="0" y="107032"/>
                      </a:lnTo>
                      <a:cubicBezTo>
                        <a:pt x="40051" y="93402"/>
                        <a:pt x="61470" y="49882"/>
                        <a:pt x="47840" y="9830"/>
                      </a:cubicBezTo>
                      <a:cubicBezTo>
                        <a:pt x="47692" y="9394"/>
                        <a:pt x="47539" y="8960"/>
                        <a:pt x="47383" y="8529"/>
                      </a:cubicBezTo>
                      <a:lnTo>
                        <a:pt x="70987" y="0"/>
                      </a:lnTo>
                      <a:cubicBezTo>
                        <a:pt x="90026" y="52864"/>
                        <a:pt x="62607" y="111156"/>
                        <a:pt x="9740" y="130195"/>
                      </a:cubicBezTo>
                      <a:cubicBezTo>
                        <a:pt x="9181" y="130398"/>
                        <a:pt x="8616" y="130594"/>
                        <a:pt x="8052" y="130787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5" name="任意多边形: 形状 344">
                  <a:extLst>
                    <a:ext uri="{FF2B5EF4-FFF2-40B4-BE49-F238E27FC236}">
                      <a16:creationId xmlns:a16="http://schemas.microsoft.com/office/drawing/2014/main" id="{CD9DC6F4-6BFC-4507-914D-682AF1DB4E7D}"/>
                    </a:ext>
                  </a:extLst>
                </p:cNvPr>
                <p:cNvSpPr/>
                <p:nvPr/>
              </p:nvSpPr>
              <p:spPr>
                <a:xfrm>
                  <a:off x="10775811" y="3000659"/>
                  <a:ext cx="28194" cy="28194"/>
                </a:xfrm>
                <a:custGeom>
                  <a:avLst/>
                  <a:gdLst>
                    <a:gd name="connsiteX0" fmla="*/ 0 w 28194"/>
                    <a:gd name="connsiteY0" fmla="*/ 0 h 28194"/>
                    <a:gd name="connsiteX1" fmla="*/ 28194 w 28194"/>
                    <a:gd name="connsiteY1" fmla="*/ 0 h 28194"/>
                    <a:gd name="connsiteX2" fmla="*/ 28194 w 28194"/>
                    <a:gd name="connsiteY2" fmla="*/ 28194 h 28194"/>
                    <a:gd name="connsiteX3" fmla="*/ 0 w 28194"/>
                    <a:gd name="connsiteY3" fmla="*/ 28194 h 2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194" h="28194">
                      <a:moveTo>
                        <a:pt x="0" y="0"/>
                      </a:moveTo>
                      <a:lnTo>
                        <a:pt x="28194" y="0"/>
                      </a:lnTo>
                      <a:lnTo>
                        <a:pt x="28194" y="28194"/>
                      </a:lnTo>
                      <a:lnTo>
                        <a:pt x="0" y="2819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6" name="任意多边形: 形状 345">
                  <a:extLst>
                    <a:ext uri="{FF2B5EF4-FFF2-40B4-BE49-F238E27FC236}">
                      <a16:creationId xmlns:a16="http://schemas.microsoft.com/office/drawing/2014/main" id="{4FF5CBED-3D5A-414A-8AEF-6B32CC9C707A}"/>
                    </a:ext>
                  </a:extLst>
                </p:cNvPr>
                <p:cNvSpPr/>
                <p:nvPr/>
              </p:nvSpPr>
              <p:spPr>
                <a:xfrm>
                  <a:off x="10775811" y="3069664"/>
                  <a:ext cx="28194" cy="28194"/>
                </a:xfrm>
                <a:custGeom>
                  <a:avLst/>
                  <a:gdLst>
                    <a:gd name="connsiteX0" fmla="*/ 0 w 28194"/>
                    <a:gd name="connsiteY0" fmla="*/ 0 h 28194"/>
                    <a:gd name="connsiteX1" fmla="*/ 28194 w 28194"/>
                    <a:gd name="connsiteY1" fmla="*/ 0 h 28194"/>
                    <a:gd name="connsiteX2" fmla="*/ 28194 w 28194"/>
                    <a:gd name="connsiteY2" fmla="*/ 28194 h 28194"/>
                    <a:gd name="connsiteX3" fmla="*/ 0 w 28194"/>
                    <a:gd name="connsiteY3" fmla="*/ 28194 h 2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194" h="28194">
                      <a:moveTo>
                        <a:pt x="0" y="0"/>
                      </a:moveTo>
                      <a:lnTo>
                        <a:pt x="28194" y="0"/>
                      </a:lnTo>
                      <a:lnTo>
                        <a:pt x="28194" y="28194"/>
                      </a:lnTo>
                      <a:lnTo>
                        <a:pt x="0" y="28194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7" name="任意多边形: 形状 346">
                  <a:extLst>
                    <a:ext uri="{FF2B5EF4-FFF2-40B4-BE49-F238E27FC236}">
                      <a16:creationId xmlns:a16="http://schemas.microsoft.com/office/drawing/2014/main" id="{5DAC23C2-BE44-4146-ABCF-841EBE8FD345}"/>
                    </a:ext>
                  </a:extLst>
                </p:cNvPr>
                <p:cNvSpPr/>
                <p:nvPr/>
              </p:nvSpPr>
              <p:spPr>
                <a:xfrm>
                  <a:off x="10775811" y="3138694"/>
                  <a:ext cx="28194" cy="28194"/>
                </a:xfrm>
                <a:custGeom>
                  <a:avLst/>
                  <a:gdLst>
                    <a:gd name="connsiteX0" fmla="*/ 0 w 28194"/>
                    <a:gd name="connsiteY0" fmla="*/ 0 h 28194"/>
                    <a:gd name="connsiteX1" fmla="*/ 28194 w 28194"/>
                    <a:gd name="connsiteY1" fmla="*/ 0 h 28194"/>
                    <a:gd name="connsiteX2" fmla="*/ 28194 w 28194"/>
                    <a:gd name="connsiteY2" fmla="*/ 28194 h 28194"/>
                    <a:gd name="connsiteX3" fmla="*/ 0 w 28194"/>
                    <a:gd name="connsiteY3" fmla="*/ 28194 h 2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194" h="28194">
                      <a:moveTo>
                        <a:pt x="0" y="0"/>
                      </a:moveTo>
                      <a:lnTo>
                        <a:pt x="28194" y="0"/>
                      </a:lnTo>
                      <a:lnTo>
                        <a:pt x="28194" y="28194"/>
                      </a:lnTo>
                      <a:lnTo>
                        <a:pt x="0" y="28194"/>
                      </a:lnTo>
                      <a:close/>
                    </a:path>
                  </a:pathLst>
                </a:custGeom>
                <a:solidFill>
                  <a:srgbClr val="A8A8A8"/>
                </a:solidFill>
                <a:ln w="2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8" name="任意多边形: 形状 347">
                  <a:extLst>
                    <a:ext uri="{FF2B5EF4-FFF2-40B4-BE49-F238E27FC236}">
                      <a16:creationId xmlns:a16="http://schemas.microsoft.com/office/drawing/2014/main" id="{02544569-94E9-4853-9B97-F06A30B75339}"/>
                    </a:ext>
                  </a:extLst>
                </p:cNvPr>
                <p:cNvSpPr/>
                <p:nvPr/>
              </p:nvSpPr>
              <p:spPr>
                <a:xfrm>
                  <a:off x="10818830" y="3015508"/>
                  <a:ext cx="47508" cy="2508"/>
                </a:xfrm>
                <a:custGeom>
                  <a:avLst/>
                  <a:gdLst>
                    <a:gd name="connsiteX0" fmla="*/ 0 w 47508"/>
                    <a:gd name="connsiteY0" fmla="*/ 0 h 2508"/>
                    <a:gd name="connsiteX1" fmla="*/ 47509 w 47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508" h="2508">
                      <a:moveTo>
                        <a:pt x="0" y="0"/>
                      </a:moveTo>
                      <a:lnTo>
                        <a:pt x="47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9" name="任意多边形: 形状 348">
                  <a:extLst>
                    <a:ext uri="{FF2B5EF4-FFF2-40B4-BE49-F238E27FC236}">
                      <a16:creationId xmlns:a16="http://schemas.microsoft.com/office/drawing/2014/main" id="{C56FFBED-1178-4B48-AACF-857D86B1B900}"/>
                    </a:ext>
                  </a:extLst>
                </p:cNvPr>
                <p:cNvSpPr/>
                <p:nvPr/>
              </p:nvSpPr>
              <p:spPr>
                <a:xfrm>
                  <a:off x="10818830" y="3082281"/>
                  <a:ext cx="47508" cy="2508"/>
                </a:xfrm>
                <a:custGeom>
                  <a:avLst/>
                  <a:gdLst>
                    <a:gd name="connsiteX0" fmla="*/ 0 w 47508"/>
                    <a:gd name="connsiteY0" fmla="*/ 0 h 2508"/>
                    <a:gd name="connsiteX1" fmla="*/ 47509 w 47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508" h="2508">
                      <a:moveTo>
                        <a:pt x="0" y="0"/>
                      </a:moveTo>
                      <a:lnTo>
                        <a:pt x="47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0" name="任意多边形: 形状 349">
                  <a:extLst>
                    <a:ext uri="{FF2B5EF4-FFF2-40B4-BE49-F238E27FC236}">
                      <a16:creationId xmlns:a16="http://schemas.microsoft.com/office/drawing/2014/main" id="{350F804C-7F62-4650-A44E-7B1E597C0F28}"/>
                    </a:ext>
                  </a:extLst>
                </p:cNvPr>
                <p:cNvSpPr/>
                <p:nvPr/>
              </p:nvSpPr>
              <p:spPr>
                <a:xfrm>
                  <a:off x="10614021" y="3080801"/>
                  <a:ext cx="47508" cy="2508"/>
                </a:xfrm>
                <a:custGeom>
                  <a:avLst/>
                  <a:gdLst>
                    <a:gd name="connsiteX0" fmla="*/ 0 w 47508"/>
                    <a:gd name="connsiteY0" fmla="*/ 0 h 2508"/>
                    <a:gd name="connsiteX1" fmla="*/ 47509 w 47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508" h="2508">
                      <a:moveTo>
                        <a:pt x="0" y="0"/>
                      </a:moveTo>
                      <a:lnTo>
                        <a:pt x="47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1" name="任意多边形: 形状 350">
                  <a:extLst>
                    <a:ext uri="{FF2B5EF4-FFF2-40B4-BE49-F238E27FC236}">
                      <a16:creationId xmlns:a16="http://schemas.microsoft.com/office/drawing/2014/main" id="{4598ACB3-68F5-4850-BA97-D710D839FE05}"/>
                    </a:ext>
                  </a:extLst>
                </p:cNvPr>
                <p:cNvSpPr/>
                <p:nvPr/>
              </p:nvSpPr>
              <p:spPr>
                <a:xfrm>
                  <a:off x="10818830" y="3152039"/>
                  <a:ext cx="47508" cy="2508"/>
                </a:xfrm>
                <a:custGeom>
                  <a:avLst/>
                  <a:gdLst>
                    <a:gd name="connsiteX0" fmla="*/ 0 w 47508"/>
                    <a:gd name="connsiteY0" fmla="*/ 0 h 2508"/>
                    <a:gd name="connsiteX1" fmla="*/ 47509 w 47508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508" h="2508">
                      <a:moveTo>
                        <a:pt x="0" y="0"/>
                      </a:moveTo>
                      <a:lnTo>
                        <a:pt x="47509" y="0"/>
                      </a:lnTo>
                    </a:path>
                  </a:pathLst>
                </a:custGeom>
                <a:ln w="2502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2" name="图形 25">
                <a:extLst>
                  <a:ext uri="{FF2B5EF4-FFF2-40B4-BE49-F238E27FC236}">
                    <a16:creationId xmlns:a16="http://schemas.microsoft.com/office/drawing/2014/main" id="{33D622B7-2DE6-4C62-80D9-923576EB0F0F}"/>
                  </a:ext>
                </a:extLst>
              </p:cNvPr>
              <p:cNvGrpSpPr/>
              <p:nvPr/>
            </p:nvGrpSpPr>
            <p:grpSpPr>
              <a:xfrm>
                <a:off x="9401347" y="3226589"/>
                <a:ext cx="1557700" cy="2508"/>
                <a:chOff x="9401347" y="3391689"/>
                <a:chExt cx="1557700" cy="2508"/>
              </a:xfrm>
            </p:grpSpPr>
            <p:sp>
              <p:nvSpPr>
                <p:cNvPr id="353" name="任意多边形: 形状 352">
                  <a:extLst>
                    <a:ext uri="{FF2B5EF4-FFF2-40B4-BE49-F238E27FC236}">
                      <a16:creationId xmlns:a16="http://schemas.microsoft.com/office/drawing/2014/main" id="{BA136B83-8719-487A-AA26-DB8E2C69F0DA}"/>
                    </a:ext>
                  </a:extLst>
                </p:cNvPr>
                <p:cNvSpPr/>
                <p:nvPr/>
              </p:nvSpPr>
              <p:spPr>
                <a:xfrm>
                  <a:off x="9401347" y="3391689"/>
                  <a:ext cx="55184" cy="2508"/>
                </a:xfrm>
                <a:custGeom>
                  <a:avLst/>
                  <a:gdLst>
                    <a:gd name="connsiteX0" fmla="*/ 55184 w 55184"/>
                    <a:gd name="connsiteY0" fmla="*/ 0 h 2508"/>
                    <a:gd name="connsiteX1" fmla="*/ 0 w 5518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184" h="2508">
                      <a:moveTo>
                        <a:pt x="55184" y="0"/>
                      </a:moveTo>
                      <a:lnTo>
                        <a:pt x="0" y="0"/>
                      </a:lnTo>
                    </a:path>
                  </a:pathLst>
                </a:custGeom>
                <a:ln w="1876" cap="rnd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4" name="任意多边形: 形状 353">
                  <a:extLst>
                    <a:ext uri="{FF2B5EF4-FFF2-40B4-BE49-F238E27FC236}">
                      <a16:creationId xmlns:a16="http://schemas.microsoft.com/office/drawing/2014/main" id="{E8EEDEFB-1A09-42B7-852A-93EEB029E2BA}"/>
                    </a:ext>
                  </a:extLst>
                </p:cNvPr>
                <p:cNvSpPr/>
                <p:nvPr/>
              </p:nvSpPr>
              <p:spPr>
                <a:xfrm>
                  <a:off x="9486632" y="3391689"/>
                  <a:ext cx="1367064" cy="2508"/>
                </a:xfrm>
                <a:custGeom>
                  <a:avLst/>
                  <a:gdLst>
                    <a:gd name="connsiteX0" fmla="*/ 1367064 w 1367064"/>
                    <a:gd name="connsiteY0" fmla="*/ 0 h 2508"/>
                    <a:gd name="connsiteX1" fmla="*/ 0 w 1367064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7064" h="2508">
                      <a:moveTo>
                        <a:pt x="1367064" y="0"/>
                      </a:moveTo>
                      <a:lnTo>
                        <a:pt x="0" y="0"/>
                      </a:lnTo>
                    </a:path>
                  </a:pathLst>
                </a:custGeom>
                <a:ln w="1876" cap="rnd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5" name="任意多边形: 形状 354">
                  <a:extLst>
                    <a:ext uri="{FF2B5EF4-FFF2-40B4-BE49-F238E27FC236}">
                      <a16:creationId xmlns:a16="http://schemas.microsoft.com/office/drawing/2014/main" id="{DD55B3F7-C70B-4A42-A2F4-A163AD8CE648}"/>
                    </a:ext>
                  </a:extLst>
                </p:cNvPr>
                <p:cNvSpPr/>
                <p:nvPr/>
              </p:nvSpPr>
              <p:spPr>
                <a:xfrm>
                  <a:off x="10871255" y="3391689"/>
                  <a:ext cx="87793" cy="2508"/>
                </a:xfrm>
                <a:custGeom>
                  <a:avLst/>
                  <a:gdLst>
                    <a:gd name="connsiteX0" fmla="*/ 87793 w 87793"/>
                    <a:gd name="connsiteY0" fmla="*/ 0 h 2508"/>
                    <a:gd name="connsiteX1" fmla="*/ 0 w 87793"/>
                    <a:gd name="connsiteY1" fmla="*/ 0 h 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793" h="2508">
                      <a:moveTo>
                        <a:pt x="87793" y="0"/>
                      </a:moveTo>
                      <a:lnTo>
                        <a:pt x="0" y="0"/>
                      </a:lnTo>
                    </a:path>
                  </a:pathLst>
                </a:custGeom>
                <a:ln w="1876" cap="rnd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647216D1-6366-4FFC-94CB-1A2D0E6E0FDA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某音算法推荐机制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21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ED676C70-8744-426F-93F0-8366F0381BE7}"/>
              </a:ext>
            </a:extLst>
          </p:cNvPr>
          <p:cNvGrpSpPr/>
          <p:nvPr/>
        </p:nvGrpSpPr>
        <p:grpSpPr>
          <a:xfrm>
            <a:off x="1490297" y="2425111"/>
            <a:ext cx="9211406" cy="1048715"/>
            <a:chOff x="1490297" y="2425111"/>
            <a:chExt cx="9211406" cy="1048715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9203362-1E8D-4861-B341-EDDF3C2B72BB}"/>
                </a:ext>
              </a:extLst>
            </p:cNvPr>
            <p:cNvSpPr/>
            <p:nvPr/>
          </p:nvSpPr>
          <p:spPr>
            <a:xfrm>
              <a:off x="3426825" y="2564930"/>
              <a:ext cx="7274878" cy="908896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CE6225D8-547B-47F5-9CEA-848714862266}"/>
                </a:ext>
              </a:extLst>
            </p:cNvPr>
            <p:cNvGrpSpPr/>
            <p:nvPr/>
          </p:nvGrpSpPr>
          <p:grpSpPr>
            <a:xfrm>
              <a:off x="1490297" y="2425111"/>
              <a:ext cx="1983229" cy="1048715"/>
              <a:chOff x="1490297" y="2425111"/>
              <a:chExt cx="1983229" cy="1048715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ACA72665-D309-4A6D-9428-6123074DD302}"/>
                  </a:ext>
                </a:extLst>
              </p:cNvPr>
              <p:cNvSpPr/>
              <p:nvPr/>
            </p:nvSpPr>
            <p:spPr>
              <a:xfrm>
                <a:off x="1490297" y="2564930"/>
                <a:ext cx="1772338" cy="908896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5C09E31-55CE-40B4-81AF-D0FFFB2A9EAE}"/>
                  </a:ext>
                </a:extLst>
              </p:cNvPr>
              <p:cNvSpPr txBox="1"/>
              <p:nvPr/>
            </p:nvSpPr>
            <p:spPr>
              <a:xfrm>
                <a:off x="1865403" y="2711602"/>
                <a:ext cx="1022127" cy="61555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000" b="1" dirty="0">
                    <a:latin typeface="+mj-ea"/>
                    <a:ea typeface="+mj-ea"/>
                    <a:cs typeface="阿里巴巴普惠体 2.0 105 Heavy" pitchFamily="18" charset="-122"/>
                  </a:rPr>
                  <a:t>初始流量</a:t>
                </a:r>
                <a:endParaRPr lang="en-US" altLang="zh-CN" sz="2000" b="1" dirty="0">
                  <a:latin typeface="+mj-ea"/>
                  <a:ea typeface="+mj-ea"/>
                  <a:cs typeface="阿里巴巴普惠体 2.0 105 Heavy" pitchFamily="18" charset="-122"/>
                </a:endParaRPr>
              </a:p>
              <a:p>
                <a:r>
                  <a:rPr lang="zh-CN" altLang="en-US" sz="2000" b="1" dirty="0">
                    <a:latin typeface="+mj-ea"/>
                    <a:ea typeface="+mj-ea"/>
                    <a:cs typeface="阿里巴巴普惠体 2.0 105 Heavy" pitchFamily="18" charset="-122"/>
                  </a:rPr>
                  <a:t>启动阶段</a:t>
                </a:r>
                <a:endParaRPr lang="en-US" altLang="zh-CN" sz="2000" b="1" dirty="0">
                  <a:latin typeface="+mj-ea"/>
                  <a:ea typeface="+mj-ea"/>
                  <a:cs typeface="阿里巴巴普惠体 2.0 105 Heavy" pitchFamily="18" charset="-122"/>
                </a:endParaRPr>
              </a:p>
            </p:txBody>
          </p: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2152BAF2-8CF6-447C-B9EC-0BA3233D1599}"/>
                  </a:ext>
                </a:extLst>
              </p:cNvPr>
              <p:cNvGrpSpPr/>
              <p:nvPr/>
            </p:nvGrpSpPr>
            <p:grpSpPr>
              <a:xfrm>
                <a:off x="2979298" y="2425111"/>
                <a:ext cx="494228" cy="494228"/>
                <a:chOff x="2979298" y="2425111"/>
                <a:chExt cx="494228" cy="494228"/>
              </a:xfrm>
            </p:grpSpPr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AC932FEA-ADCE-4B87-9B29-3D35F794EAFE}"/>
                    </a:ext>
                  </a:extLst>
                </p:cNvPr>
                <p:cNvSpPr/>
                <p:nvPr/>
              </p:nvSpPr>
              <p:spPr>
                <a:xfrm>
                  <a:off x="2979298" y="242511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B39127C3-0787-4706-B131-D84C721F01C3}"/>
                    </a:ext>
                  </a:extLst>
                </p:cNvPr>
                <p:cNvSpPr/>
                <p:nvPr/>
              </p:nvSpPr>
              <p:spPr>
                <a:xfrm>
                  <a:off x="3110691" y="2557513"/>
                  <a:ext cx="251158" cy="251158"/>
                </a:xfrm>
                <a:custGeom>
                  <a:avLst/>
                  <a:gdLst>
                    <a:gd name="connsiteX0" fmla="*/ 0 w 251158"/>
                    <a:gd name="connsiteY0" fmla="*/ 0 h 251158"/>
                    <a:gd name="connsiteX1" fmla="*/ 251158 w 251158"/>
                    <a:gd name="connsiteY1" fmla="*/ 0 h 251158"/>
                    <a:gd name="connsiteX2" fmla="*/ 251158 w 251158"/>
                    <a:gd name="connsiteY2" fmla="*/ 251158 h 251158"/>
                    <a:gd name="connsiteX3" fmla="*/ 0 w 251158"/>
                    <a:gd name="connsiteY3" fmla="*/ 251158 h 251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1158" h="251158">
                      <a:moveTo>
                        <a:pt x="0" y="0"/>
                      </a:moveTo>
                      <a:lnTo>
                        <a:pt x="251158" y="0"/>
                      </a:lnTo>
                      <a:lnTo>
                        <a:pt x="251158" y="251158"/>
                      </a:lnTo>
                      <a:lnTo>
                        <a:pt x="0" y="251158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51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8E545EA3-2BBC-46D1-B3D9-BEAA6D0F9476}"/>
                    </a:ext>
                  </a:extLst>
                </p:cNvPr>
                <p:cNvSpPr/>
                <p:nvPr/>
              </p:nvSpPr>
              <p:spPr>
                <a:xfrm>
                  <a:off x="3131620" y="2583675"/>
                  <a:ext cx="209298" cy="62789"/>
                </a:xfrm>
                <a:custGeom>
                  <a:avLst/>
                  <a:gdLst>
                    <a:gd name="connsiteX0" fmla="*/ 209298 w 209298"/>
                    <a:gd name="connsiteY0" fmla="*/ 0 h 62789"/>
                    <a:gd name="connsiteX1" fmla="*/ 0 w 209298"/>
                    <a:gd name="connsiteY1" fmla="*/ 0 h 62789"/>
                    <a:gd name="connsiteX2" fmla="*/ 0 w 209298"/>
                    <a:gd name="connsiteY2" fmla="*/ 62790 h 62789"/>
                    <a:gd name="connsiteX3" fmla="*/ 209298 w 209298"/>
                    <a:gd name="connsiteY3" fmla="*/ 62790 h 62789"/>
                    <a:gd name="connsiteX4" fmla="*/ 209298 w 209298"/>
                    <a:gd name="connsiteY4" fmla="*/ 0 h 62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298" h="62789">
                      <a:moveTo>
                        <a:pt x="209298" y="0"/>
                      </a:moveTo>
                      <a:lnTo>
                        <a:pt x="0" y="0"/>
                      </a:lnTo>
                      <a:lnTo>
                        <a:pt x="0" y="62790"/>
                      </a:lnTo>
                      <a:lnTo>
                        <a:pt x="209298" y="62790"/>
                      </a:lnTo>
                      <a:lnTo>
                        <a:pt x="209298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20638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3DB1EC93-002D-4579-99BD-4389BDF7538E}"/>
                    </a:ext>
                  </a:extLst>
                </p:cNvPr>
                <p:cNvSpPr/>
                <p:nvPr/>
              </p:nvSpPr>
              <p:spPr>
                <a:xfrm>
                  <a:off x="3131620" y="2698789"/>
                  <a:ext cx="163664" cy="73411"/>
                </a:xfrm>
                <a:custGeom>
                  <a:avLst/>
                  <a:gdLst>
                    <a:gd name="connsiteX0" fmla="*/ 0 w 163664"/>
                    <a:gd name="connsiteY0" fmla="*/ 73412 h 73411"/>
                    <a:gd name="connsiteX1" fmla="*/ 63708 w 163664"/>
                    <a:gd name="connsiteY1" fmla="*/ 9048 h 73411"/>
                    <a:gd name="connsiteX2" fmla="*/ 98134 w 163664"/>
                    <a:gd name="connsiteY2" fmla="*/ 42017 h 73411"/>
                    <a:gd name="connsiteX3" fmla="*/ 140220 w 163664"/>
                    <a:gd name="connsiteY3" fmla="*/ 0 h 73411"/>
                    <a:gd name="connsiteX4" fmla="*/ 163665 w 163664"/>
                    <a:gd name="connsiteY4" fmla="*/ 22855 h 7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664" h="73411">
                      <a:moveTo>
                        <a:pt x="0" y="73412"/>
                      </a:moveTo>
                      <a:lnTo>
                        <a:pt x="63708" y="9048"/>
                      </a:lnTo>
                      <a:lnTo>
                        <a:pt x="98134" y="42017"/>
                      </a:lnTo>
                      <a:lnTo>
                        <a:pt x="140220" y="0"/>
                      </a:lnTo>
                      <a:lnTo>
                        <a:pt x="163665" y="22855"/>
                      </a:lnTo>
                    </a:path>
                  </a:pathLst>
                </a:custGeom>
                <a:noFill/>
                <a:ln w="20638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5D9D5299-7003-424D-96E1-B084D99C581D}"/>
                    </a:ext>
                  </a:extLst>
                </p:cNvPr>
                <p:cNvSpPr/>
                <p:nvPr/>
              </p:nvSpPr>
              <p:spPr>
                <a:xfrm>
                  <a:off x="3340919" y="2642131"/>
                  <a:ext cx="5232" cy="136043"/>
                </a:xfrm>
                <a:custGeom>
                  <a:avLst/>
                  <a:gdLst>
                    <a:gd name="connsiteX0" fmla="*/ 0 w 5232"/>
                    <a:gd name="connsiteY0" fmla="*/ 0 h 136043"/>
                    <a:gd name="connsiteX1" fmla="*/ 0 w 5232"/>
                    <a:gd name="connsiteY1" fmla="*/ 136044 h 136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32" h="136043">
                      <a:moveTo>
                        <a:pt x="0" y="0"/>
                      </a:moveTo>
                      <a:lnTo>
                        <a:pt x="0" y="136044"/>
                      </a:lnTo>
                    </a:path>
                  </a:pathLst>
                </a:custGeom>
                <a:noFill/>
                <a:ln w="20638" cap="rnd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CF68C01E-FBE1-472A-B2D8-44C6E101AAE1}"/>
                    </a:ext>
                  </a:extLst>
                </p:cNvPr>
                <p:cNvSpPr/>
                <p:nvPr/>
              </p:nvSpPr>
              <p:spPr>
                <a:xfrm>
                  <a:off x="3131620" y="2642131"/>
                  <a:ext cx="5232" cy="73254"/>
                </a:xfrm>
                <a:custGeom>
                  <a:avLst/>
                  <a:gdLst>
                    <a:gd name="connsiteX0" fmla="*/ 0 w 5232"/>
                    <a:gd name="connsiteY0" fmla="*/ 0 h 73254"/>
                    <a:gd name="connsiteX1" fmla="*/ 0 w 5232"/>
                    <a:gd name="connsiteY1" fmla="*/ 73254 h 73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32" h="73254">
                      <a:moveTo>
                        <a:pt x="0" y="0"/>
                      </a:moveTo>
                      <a:lnTo>
                        <a:pt x="0" y="73254"/>
                      </a:lnTo>
                    </a:path>
                  </a:pathLst>
                </a:custGeom>
                <a:noFill/>
                <a:ln w="20638" cap="rnd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8A272A28-D31D-432D-AA7A-325999251DC2}"/>
                    </a:ext>
                  </a:extLst>
                </p:cNvPr>
                <p:cNvSpPr/>
                <p:nvPr/>
              </p:nvSpPr>
              <p:spPr>
                <a:xfrm>
                  <a:off x="3178794" y="2782508"/>
                  <a:ext cx="162125" cy="5232"/>
                </a:xfrm>
                <a:custGeom>
                  <a:avLst/>
                  <a:gdLst>
                    <a:gd name="connsiteX0" fmla="*/ 0 w 162125"/>
                    <a:gd name="connsiteY0" fmla="*/ 0 h 5232"/>
                    <a:gd name="connsiteX1" fmla="*/ 162125 w 162125"/>
                    <a:gd name="connsiteY1" fmla="*/ 0 h 5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2125" h="5232">
                      <a:moveTo>
                        <a:pt x="0" y="0"/>
                      </a:moveTo>
                      <a:lnTo>
                        <a:pt x="162125" y="0"/>
                      </a:lnTo>
                    </a:path>
                  </a:pathLst>
                </a:custGeom>
                <a:noFill/>
                <a:ln w="20638" cap="rnd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AFAED13F-001D-4630-BAC8-0C6AAC22E38D}"/>
                    </a:ext>
                  </a:extLst>
                </p:cNvPr>
                <p:cNvSpPr/>
                <p:nvPr/>
              </p:nvSpPr>
              <p:spPr>
                <a:xfrm>
                  <a:off x="3199642" y="2615070"/>
                  <a:ext cx="109881" cy="5232"/>
                </a:xfrm>
                <a:custGeom>
                  <a:avLst/>
                  <a:gdLst>
                    <a:gd name="connsiteX0" fmla="*/ 0 w 109881"/>
                    <a:gd name="connsiteY0" fmla="*/ 0 h 5232"/>
                    <a:gd name="connsiteX1" fmla="*/ 109882 w 109881"/>
                    <a:gd name="connsiteY1" fmla="*/ 0 h 5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881" h="5232">
                      <a:moveTo>
                        <a:pt x="0" y="0"/>
                      </a:moveTo>
                      <a:lnTo>
                        <a:pt x="109882" y="0"/>
                      </a:lnTo>
                    </a:path>
                  </a:pathLst>
                </a:custGeom>
                <a:noFill/>
                <a:ln w="2063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E2C0FD39-B7DF-4507-9319-9C1FB01DD5E3}"/>
                    </a:ext>
                  </a:extLst>
                </p:cNvPr>
                <p:cNvSpPr/>
                <p:nvPr/>
              </p:nvSpPr>
              <p:spPr>
                <a:xfrm>
                  <a:off x="3163015" y="2615052"/>
                  <a:ext cx="5232" cy="5232"/>
                </a:xfrm>
                <a:custGeom>
                  <a:avLst/>
                  <a:gdLst>
                    <a:gd name="connsiteX0" fmla="*/ 0 w 5232"/>
                    <a:gd name="connsiteY0" fmla="*/ 0 h 5232"/>
                    <a:gd name="connsiteX1" fmla="*/ 5232 w 5232"/>
                    <a:gd name="connsiteY1" fmla="*/ 0 h 5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32" h="5232">
                      <a:moveTo>
                        <a:pt x="0" y="0"/>
                      </a:moveTo>
                      <a:lnTo>
                        <a:pt x="5232" y="0"/>
                      </a:lnTo>
                    </a:path>
                  </a:pathLst>
                </a:custGeom>
                <a:noFill/>
                <a:ln w="2063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D8F8F64-AD6D-427D-92CB-485BA4C9E8D8}"/>
              </a:ext>
            </a:extLst>
          </p:cNvPr>
          <p:cNvGrpSpPr/>
          <p:nvPr/>
        </p:nvGrpSpPr>
        <p:grpSpPr>
          <a:xfrm>
            <a:off x="1490297" y="3568925"/>
            <a:ext cx="9211407" cy="1015952"/>
            <a:chOff x="1490297" y="3568925"/>
            <a:chExt cx="9211407" cy="1015952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5E23E881-BD77-4D8B-9618-3DA45507B178}"/>
                </a:ext>
              </a:extLst>
            </p:cNvPr>
            <p:cNvSpPr/>
            <p:nvPr/>
          </p:nvSpPr>
          <p:spPr>
            <a:xfrm>
              <a:off x="3426825" y="3675981"/>
              <a:ext cx="7274879" cy="908896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1144E586-0FAD-45A1-8608-AB9D0C343F34}"/>
                </a:ext>
              </a:extLst>
            </p:cNvPr>
            <p:cNvGrpSpPr/>
            <p:nvPr/>
          </p:nvGrpSpPr>
          <p:grpSpPr>
            <a:xfrm>
              <a:off x="1490297" y="3568925"/>
              <a:ext cx="1983229" cy="1015952"/>
              <a:chOff x="1490297" y="3568925"/>
              <a:chExt cx="1983229" cy="1015952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140447BF-88D9-4367-B125-73707D55BEE5}"/>
                  </a:ext>
                </a:extLst>
              </p:cNvPr>
              <p:cNvGrpSpPr/>
              <p:nvPr/>
            </p:nvGrpSpPr>
            <p:grpSpPr>
              <a:xfrm>
                <a:off x="1490297" y="3675981"/>
                <a:ext cx="1772338" cy="908896"/>
                <a:chOff x="1490297" y="3675981"/>
                <a:chExt cx="1772338" cy="908896"/>
              </a:xfrm>
            </p:grpSpPr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F4416213-FBBB-48FB-8C04-F789CF86F997}"/>
                    </a:ext>
                  </a:extLst>
                </p:cNvPr>
                <p:cNvSpPr/>
                <p:nvPr/>
              </p:nvSpPr>
              <p:spPr>
                <a:xfrm>
                  <a:off x="1490297" y="3675981"/>
                  <a:ext cx="1772338" cy="908896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10000"/>
                    <a:lumOff val="90000"/>
                  </a:schemeClr>
                </a:solidFill>
                <a:ln w="25400">
                  <a:solidFill>
                    <a:schemeClr val="accent4">
                      <a:alpha val="68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BCCD25B4-0D85-4C27-A8BA-7122E2886F70}"/>
                    </a:ext>
                  </a:extLst>
                </p:cNvPr>
                <p:cNvSpPr txBox="1"/>
                <p:nvPr/>
              </p:nvSpPr>
              <p:spPr>
                <a:xfrm>
                  <a:off x="1871039" y="3822653"/>
                  <a:ext cx="1297208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zh-CN" altLang="en-US" sz="2000" b="1" dirty="0">
                      <a:latin typeface="+mj-ea"/>
                      <a:ea typeface="+mj-ea"/>
                      <a:cs typeface="阿里巴巴普惠体 2.0 105 Heavy" pitchFamily="18" charset="-122"/>
                    </a:rPr>
                    <a:t>叠加推荐</a:t>
                  </a:r>
                  <a:endParaRPr lang="en-US" altLang="zh-CN" sz="2000" b="1" dirty="0">
                    <a:latin typeface="+mj-ea"/>
                    <a:ea typeface="+mj-ea"/>
                    <a:cs typeface="阿里巴巴普惠体 2.0 105 Heavy" pitchFamily="18" charset="-122"/>
                  </a:endParaRPr>
                </a:p>
                <a:p>
                  <a:r>
                    <a:rPr lang="zh-CN" altLang="en-US" sz="2000" b="1" dirty="0">
                      <a:latin typeface="+mj-ea"/>
                      <a:ea typeface="+mj-ea"/>
                      <a:cs typeface="阿里巴巴普惠体 2.0 105 Heavy" pitchFamily="18" charset="-122"/>
                    </a:rPr>
                    <a:t>上升阶段</a:t>
                  </a:r>
                  <a:endParaRPr lang="en-US" altLang="zh-CN" sz="2000" b="1" dirty="0">
                    <a:latin typeface="+mj-ea"/>
                    <a:ea typeface="+mj-ea"/>
                    <a:cs typeface="阿里巴巴普惠体 2.0 105 Heavy" pitchFamily="18" charset="-122"/>
                  </a:endParaRPr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4CBDD44F-9C2D-4DD3-8887-8172A0B19453}"/>
                  </a:ext>
                </a:extLst>
              </p:cNvPr>
              <p:cNvGrpSpPr/>
              <p:nvPr/>
            </p:nvGrpSpPr>
            <p:grpSpPr>
              <a:xfrm>
                <a:off x="2979298" y="3568925"/>
                <a:ext cx="494228" cy="494228"/>
                <a:chOff x="2979298" y="3568925"/>
                <a:chExt cx="494228" cy="494228"/>
              </a:xfrm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51233CE2-AEFC-4F0F-B805-22580F1B7E27}"/>
                    </a:ext>
                  </a:extLst>
                </p:cNvPr>
                <p:cNvSpPr/>
                <p:nvPr/>
              </p:nvSpPr>
              <p:spPr>
                <a:xfrm>
                  <a:off x="2979298" y="3568925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77DD9E55-9816-4B1F-B69F-44232B981222}"/>
                    </a:ext>
                  </a:extLst>
                </p:cNvPr>
                <p:cNvGrpSpPr/>
                <p:nvPr/>
              </p:nvGrpSpPr>
              <p:grpSpPr>
                <a:xfrm rot="10589120">
                  <a:off x="3120341" y="3673320"/>
                  <a:ext cx="183092" cy="257228"/>
                  <a:chOff x="-1806380" y="2962932"/>
                  <a:chExt cx="748699" cy="1051854"/>
                </a:xfrm>
              </p:grpSpPr>
              <p:sp>
                <p:nvSpPr>
                  <p:cNvPr id="23" name="任意多边形: 形状 22">
                    <a:extLst>
                      <a:ext uri="{FF2B5EF4-FFF2-40B4-BE49-F238E27FC236}">
                        <a16:creationId xmlns:a16="http://schemas.microsoft.com/office/drawing/2014/main" id="{52FFF45A-0A45-4033-9205-E5A20D97C7E8}"/>
                      </a:ext>
                    </a:extLst>
                  </p:cNvPr>
                  <p:cNvSpPr/>
                  <p:nvPr/>
                </p:nvSpPr>
                <p:spPr>
                  <a:xfrm rot="21541508" flipV="1">
                    <a:off x="-1806380" y="2962932"/>
                    <a:ext cx="748699" cy="1051854"/>
                  </a:xfrm>
                  <a:custGeom>
                    <a:avLst/>
                    <a:gdLst>
                      <a:gd name="connsiteX0" fmla="*/ 55708 w 349363"/>
                      <a:gd name="connsiteY0" fmla="*/ 468344 h 490823"/>
                      <a:gd name="connsiteX1" fmla="*/ 349364 w 349363"/>
                      <a:gd name="connsiteY1" fmla="*/ 490823 h 490823"/>
                      <a:gd name="connsiteX2" fmla="*/ 290785 w 349363"/>
                      <a:gd name="connsiteY2" fmla="*/ 69056 h 490823"/>
                      <a:gd name="connsiteX3" fmla="*/ 4559 w 349363"/>
                      <a:gd name="connsiteY3" fmla="*/ 0 h 490823"/>
                      <a:gd name="connsiteX4" fmla="*/ 55708 w 349363"/>
                      <a:gd name="connsiteY4" fmla="*/ 468344 h 49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363" h="490823">
                        <a:moveTo>
                          <a:pt x="55708" y="468344"/>
                        </a:moveTo>
                        <a:lnTo>
                          <a:pt x="349364" y="490823"/>
                        </a:lnTo>
                        <a:cubicBezTo>
                          <a:pt x="302548" y="355397"/>
                          <a:pt x="282641" y="212122"/>
                          <a:pt x="290785" y="69056"/>
                        </a:cubicBezTo>
                        <a:lnTo>
                          <a:pt x="4559" y="0"/>
                        </a:lnTo>
                        <a:cubicBezTo>
                          <a:pt x="-9176" y="157953"/>
                          <a:pt x="8197" y="317078"/>
                          <a:pt x="55708" y="4683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" name="任意多边形: 形状 23">
                    <a:extLst>
                      <a:ext uri="{FF2B5EF4-FFF2-40B4-BE49-F238E27FC236}">
                        <a16:creationId xmlns:a16="http://schemas.microsoft.com/office/drawing/2014/main" id="{5B398C96-4A17-4C01-981A-F06910B66549}"/>
                      </a:ext>
                    </a:extLst>
                  </p:cNvPr>
                  <p:cNvSpPr/>
                  <p:nvPr/>
                </p:nvSpPr>
                <p:spPr>
                  <a:xfrm rot="21541508" flipV="1">
                    <a:off x="-1728502" y="3202509"/>
                    <a:ext cx="499712" cy="522671"/>
                  </a:xfrm>
                  <a:custGeom>
                    <a:avLst/>
                    <a:gdLst>
                      <a:gd name="connsiteX0" fmla="*/ 231954 w 233179"/>
                      <a:gd name="connsiteY0" fmla="*/ 141385 h 243892"/>
                      <a:gd name="connsiteX1" fmla="*/ 137466 w 233179"/>
                      <a:gd name="connsiteY1" fmla="*/ 243112 h 243892"/>
                      <a:gd name="connsiteX2" fmla="*/ 783 w 233179"/>
                      <a:gd name="connsiteY2" fmla="*/ 104809 h 243892"/>
                      <a:gd name="connsiteX3" fmla="*/ 108034 w 233179"/>
                      <a:gd name="connsiteY3" fmla="*/ 2130 h 243892"/>
                      <a:gd name="connsiteX4" fmla="*/ 231954 w 233179"/>
                      <a:gd name="connsiteY4" fmla="*/ 141385 h 24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3179" h="243892">
                        <a:moveTo>
                          <a:pt x="231954" y="141385"/>
                        </a:moveTo>
                        <a:cubicBezTo>
                          <a:pt x="240717" y="205298"/>
                          <a:pt x="201760" y="250447"/>
                          <a:pt x="137466" y="243112"/>
                        </a:cubicBezTo>
                        <a:cubicBezTo>
                          <a:pt x="73173" y="235778"/>
                          <a:pt x="8593" y="174342"/>
                          <a:pt x="783" y="104809"/>
                        </a:cubicBezTo>
                        <a:cubicBezTo>
                          <a:pt x="-7028" y="35277"/>
                          <a:pt x="44693" y="-10634"/>
                          <a:pt x="108034" y="2130"/>
                        </a:cubicBezTo>
                        <a:cubicBezTo>
                          <a:pt x="171375" y="14893"/>
                          <a:pt x="223668" y="77568"/>
                          <a:pt x="231954" y="14138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" name="任意多边形: 形状 24">
                    <a:extLst>
                      <a:ext uri="{FF2B5EF4-FFF2-40B4-BE49-F238E27FC236}">
                        <a16:creationId xmlns:a16="http://schemas.microsoft.com/office/drawing/2014/main" id="{7FFE7D35-356F-4052-9A2A-63FCAA4F9F57}"/>
                      </a:ext>
                    </a:extLst>
                  </p:cNvPr>
                  <p:cNvSpPr/>
                  <p:nvPr/>
                </p:nvSpPr>
                <p:spPr>
                  <a:xfrm rot="4201167" flipV="1">
                    <a:off x="-1579662" y="3334050"/>
                    <a:ext cx="244950" cy="281896"/>
                  </a:xfrm>
                  <a:custGeom>
                    <a:avLst/>
                    <a:gdLst>
                      <a:gd name="connsiteX0" fmla="*/ 114300 w 114300"/>
                      <a:gd name="connsiteY0" fmla="*/ 82963 h 131540"/>
                      <a:gd name="connsiteX1" fmla="*/ 0 w 114300"/>
                      <a:gd name="connsiteY1" fmla="*/ 0 h 131540"/>
                      <a:gd name="connsiteX2" fmla="*/ 15812 w 114300"/>
                      <a:gd name="connsiteY2" fmla="*/ 131540 h 131540"/>
                      <a:gd name="connsiteX3" fmla="*/ 114300 w 114300"/>
                      <a:gd name="connsiteY3" fmla="*/ 82963 h 131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4300" h="131540">
                        <a:moveTo>
                          <a:pt x="114300" y="82963"/>
                        </a:moveTo>
                        <a:cubicBezTo>
                          <a:pt x="67818" y="50768"/>
                          <a:pt x="45053" y="34195"/>
                          <a:pt x="0" y="0"/>
                        </a:cubicBezTo>
                        <a:cubicBezTo>
                          <a:pt x="2286" y="44158"/>
                          <a:pt x="7563" y="88106"/>
                          <a:pt x="15812" y="131540"/>
                        </a:cubicBezTo>
                        <a:cubicBezTo>
                          <a:pt x="54864" y="111157"/>
                          <a:pt x="74486" y="101441"/>
                          <a:pt x="114300" y="8296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944A924-3FFD-473B-902D-6C8098C4E19C}"/>
              </a:ext>
            </a:extLst>
          </p:cNvPr>
          <p:cNvGrpSpPr/>
          <p:nvPr/>
        </p:nvGrpSpPr>
        <p:grpSpPr>
          <a:xfrm>
            <a:off x="1490297" y="4688612"/>
            <a:ext cx="9211405" cy="1007316"/>
            <a:chOff x="1490297" y="4688612"/>
            <a:chExt cx="9211405" cy="1007316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EC1F2B11-F7B3-4C82-B1FB-E757EE021CD7}"/>
                </a:ext>
              </a:extLst>
            </p:cNvPr>
            <p:cNvSpPr/>
            <p:nvPr/>
          </p:nvSpPr>
          <p:spPr>
            <a:xfrm>
              <a:off x="3426824" y="4787032"/>
              <a:ext cx="7274878" cy="908896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84422338-BF7C-43F3-BE34-91BD7E0BB06B}"/>
                </a:ext>
              </a:extLst>
            </p:cNvPr>
            <p:cNvGrpSpPr/>
            <p:nvPr/>
          </p:nvGrpSpPr>
          <p:grpSpPr>
            <a:xfrm>
              <a:off x="1490297" y="4688612"/>
              <a:ext cx="1983229" cy="1007316"/>
              <a:chOff x="1490297" y="4688612"/>
              <a:chExt cx="1983229" cy="1007316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D66EF5BA-972D-4257-87CC-79797C82B323}"/>
                  </a:ext>
                </a:extLst>
              </p:cNvPr>
              <p:cNvGrpSpPr/>
              <p:nvPr/>
            </p:nvGrpSpPr>
            <p:grpSpPr>
              <a:xfrm>
                <a:off x="1490297" y="4787032"/>
                <a:ext cx="1772338" cy="908896"/>
                <a:chOff x="1490297" y="4787032"/>
                <a:chExt cx="1772338" cy="908896"/>
              </a:xfrm>
            </p:grpSpPr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C0E056DB-6412-4180-AFB0-D29C55D0CA0E}"/>
                    </a:ext>
                  </a:extLst>
                </p:cNvPr>
                <p:cNvSpPr/>
                <p:nvPr/>
              </p:nvSpPr>
              <p:spPr>
                <a:xfrm>
                  <a:off x="1490297" y="4787032"/>
                  <a:ext cx="1772338" cy="908896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10000"/>
                    <a:lumOff val="90000"/>
                  </a:schemeClr>
                </a:solidFill>
                <a:ln w="25400">
                  <a:solidFill>
                    <a:schemeClr val="accent4">
                      <a:alpha val="68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B82B31DF-C722-4AF6-9B1A-6F5CC233B995}"/>
                    </a:ext>
                  </a:extLst>
                </p:cNvPr>
                <p:cNvSpPr txBox="1"/>
                <p:nvPr/>
              </p:nvSpPr>
              <p:spPr>
                <a:xfrm>
                  <a:off x="1869091" y="4933704"/>
                  <a:ext cx="1288632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zh-CN" altLang="en-US" sz="2000" b="1" dirty="0">
                      <a:latin typeface="+mj-ea"/>
                      <a:ea typeface="+mj-ea"/>
                      <a:cs typeface="阿里巴巴普惠体 2.0 105 Heavy" pitchFamily="18" charset="-122"/>
                    </a:rPr>
                    <a:t>人工审核</a:t>
                  </a:r>
                  <a:endParaRPr lang="en-US" altLang="zh-CN" sz="2000" b="1" dirty="0">
                    <a:latin typeface="+mj-ea"/>
                    <a:ea typeface="+mj-ea"/>
                    <a:cs typeface="阿里巴巴普惠体 2.0 105 Heavy" pitchFamily="18" charset="-122"/>
                  </a:endParaRPr>
                </a:p>
                <a:p>
                  <a:r>
                    <a:rPr lang="zh-CN" altLang="en-US" sz="2000" b="1" dirty="0">
                      <a:latin typeface="+mj-ea"/>
                      <a:ea typeface="+mj-ea"/>
                      <a:cs typeface="阿里巴巴普惠体 2.0 105 Heavy" pitchFamily="18" charset="-122"/>
                    </a:rPr>
                    <a:t>爆发阶段</a:t>
                  </a:r>
                  <a:endParaRPr lang="en-US" altLang="zh-CN" sz="2000" b="1" dirty="0">
                    <a:latin typeface="+mj-ea"/>
                    <a:ea typeface="+mj-ea"/>
                    <a:cs typeface="阿里巴巴普惠体 2.0 105 Heavy" pitchFamily="18" charset="-122"/>
                  </a:endParaRPr>
                </a:p>
              </p:txBody>
            </p: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DB6E1779-6D5A-4FAA-B92F-74A15837A69D}"/>
                  </a:ext>
                </a:extLst>
              </p:cNvPr>
              <p:cNvGrpSpPr/>
              <p:nvPr/>
            </p:nvGrpSpPr>
            <p:grpSpPr>
              <a:xfrm>
                <a:off x="2979298" y="4688612"/>
                <a:ext cx="494228" cy="494228"/>
                <a:chOff x="2979298" y="4688612"/>
                <a:chExt cx="494228" cy="494228"/>
              </a:xfrm>
            </p:grpSpPr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7A40A4C7-1E5C-47B7-ABF9-1F6945EDF16C}"/>
                    </a:ext>
                  </a:extLst>
                </p:cNvPr>
                <p:cNvSpPr/>
                <p:nvPr/>
              </p:nvSpPr>
              <p:spPr>
                <a:xfrm>
                  <a:off x="2979298" y="4688612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7" name="组合 26">
                  <a:extLst>
                    <a:ext uri="{FF2B5EF4-FFF2-40B4-BE49-F238E27FC236}">
                      <a16:creationId xmlns:a16="http://schemas.microsoft.com/office/drawing/2014/main" id="{FD551075-865C-4BA7-B348-189FD81D4702}"/>
                    </a:ext>
                  </a:extLst>
                </p:cNvPr>
                <p:cNvGrpSpPr/>
                <p:nvPr/>
              </p:nvGrpSpPr>
              <p:grpSpPr>
                <a:xfrm>
                  <a:off x="3160444" y="4831556"/>
                  <a:ext cx="139952" cy="203170"/>
                  <a:chOff x="-2327350" y="4809604"/>
                  <a:chExt cx="650544" cy="944399"/>
                </a:xfrm>
              </p:grpSpPr>
              <p:sp>
                <p:nvSpPr>
                  <p:cNvPr id="28" name="任意多边形: 形状 27">
                    <a:extLst>
                      <a:ext uri="{FF2B5EF4-FFF2-40B4-BE49-F238E27FC236}">
                        <a16:creationId xmlns:a16="http://schemas.microsoft.com/office/drawing/2014/main" id="{2D9160DE-212F-4B21-8653-4111802B0136}"/>
                      </a:ext>
                    </a:extLst>
                  </p:cNvPr>
                  <p:cNvSpPr/>
                  <p:nvPr/>
                </p:nvSpPr>
                <p:spPr>
                  <a:xfrm rot="21541508" flipV="1">
                    <a:off x="-2327350" y="4809604"/>
                    <a:ext cx="650544" cy="941627"/>
                  </a:xfrm>
                  <a:custGeom>
                    <a:avLst/>
                    <a:gdLst>
                      <a:gd name="connsiteX0" fmla="*/ 103251 w 303561"/>
                      <a:gd name="connsiteY0" fmla="*/ 0 h 439388"/>
                      <a:gd name="connsiteX1" fmla="*/ 280416 w 303561"/>
                      <a:gd name="connsiteY1" fmla="*/ 0 h 439388"/>
                      <a:gd name="connsiteX2" fmla="*/ 280988 w 303561"/>
                      <a:gd name="connsiteY2" fmla="*/ 62389 h 439388"/>
                      <a:gd name="connsiteX3" fmla="*/ 303562 w 303561"/>
                      <a:gd name="connsiteY3" fmla="*/ 426053 h 439388"/>
                      <a:gd name="connsiteX4" fmla="*/ 303562 w 303561"/>
                      <a:gd name="connsiteY4" fmla="*/ 426053 h 439388"/>
                      <a:gd name="connsiteX5" fmla="*/ 36862 w 303561"/>
                      <a:gd name="connsiteY5" fmla="*/ 439388 h 439388"/>
                      <a:gd name="connsiteX6" fmla="*/ 23050 w 303561"/>
                      <a:gd name="connsiteY6" fmla="*/ 360236 h 439388"/>
                      <a:gd name="connsiteX7" fmla="*/ 0 w 303561"/>
                      <a:gd name="connsiteY7" fmla="*/ 127159 h 439388"/>
                      <a:gd name="connsiteX8" fmla="*/ 0 w 303561"/>
                      <a:gd name="connsiteY8" fmla="*/ 127159 h 439388"/>
                      <a:gd name="connsiteX9" fmla="*/ 103822 w 303561"/>
                      <a:gd name="connsiteY9" fmla="*/ 286 h 439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3561" h="439388">
                        <a:moveTo>
                          <a:pt x="103251" y="0"/>
                        </a:moveTo>
                        <a:lnTo>
                          <a:pt x="280416" y="0"/>
                        </a:lnTo>
                        <a:lnTo>
                          <a:pt x="280988" y="62389"/>
                        </a:lnTo>
                        <a:cubicBezTo>
                          <a:pt x="282026" y="183928"/>
                          <a:pt x="289560" y="305324"/>
                          <a:pt x="303562" y="426053"/>
                        </a:cubicBezTo>
                        <a:lnTo>
                          <a:pt x="303562" y="426053"/>
                        </a:lnTo>
                        <a:lnTo>
                          <a:pt x="36862" y="439388"/>
                        </a:lnTo>
                        <a:lnTo>
                          <a:pt x="23050" y="360236"/>
                        </a:lnTo>
                        <a:cubicBezTo>
                          <a:pt x="9525" y="283235"/>
                          <a:pt x="1819" y="205321"/>
                          <a:pt x="0" y="127159"/>
                        </a:cubicBezTo>
                        <a:lnTo>
                          <a:pt x="0" y="127159"/>
                        </a:lnTo>
                        <a:lnTo>
                          <a:pt x="103822" y="286"/>
                        </a:lnTo>
                      </a:path>
                    </a:pathLst>
                  </a:custGeom>
                  <a:solidFill>
                    <a:srgbClr val="FFFFFF"/>
                  </a:solidFill>
                  <a:ln w="158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任意多边形: 形状 28">
                    <a:extLst>
                      <a:ext uri="{FF2B5EF4-FFF2-40B4-BE49-F238E27FC236}">
                        <a16:creationId xmlns:a16="http://schemas.microsoft.com/office/drawing/2014/main" id="{F9DBF2E5-A8A0-49A1-BF97-CC6C0C9DE224}"/>
                      </a:ext>
                    </a:extLst>
                  </p:cNvPr>
                  <p:cNvSpPr/>
                  <p:nvPr/>
                </p:nvSpPr>
                <p:spPr>
                  <a:xfrm rot="21541508" flipV="1">
                    <a:off x="-2320393" y="5484151"/>
                    <a:ext cx="244744" cy="269852"/>
                  </a:xfrm>
                  <a:custGeom>
                    <a:avLst/>
                    <a:gdLst>
                      <a:gd name="connsiteX0" fmla="*/ 114205 w 114204"/>
                      <a:gd name="connsiteY0" fmla="*/ 124301 h 125920"/>
                      <a:gd name="connsiteX1" fmla="*/ 0 w 114204"/>
                      <a:gd name="connsiteY1" fmla="*/ 125921 h 125920"/>
                      <a:gd name="connsiteX2" fmla="*/ 102775 w 114204"/>
                      <a:gd name="connsiteY2" fmla="*/ 0 h 125920"/>
                      <a:gd name="connsiteX3" fmla="*/ 114205 w 114204"/>
                      <a:gd name="connsiteY3" fmla="*/ 124301 h 125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4204" h="125920">
                        <a:moveTo>
                          <a:pt x="114205" y="124301"/>
                        </a:moveTo>
                        <a:lnTo>
                          <a:pt x="0" y="125921"/>
                        </a:lnTo>
                        <a:lnTo>
                          <a:pt x="102775" y="0"/>
                        </a:lnTo>
                        <a:lnTo>
                          <a:pt x="114205" y="1243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7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C4FD28E-57D3-4BF6-97DF-F499505BD2CC}"/>
              </a:ext>
            </a:extLst>
          </p:cNvPr>
          <p:cNvGrpSpPr/>
          <p:nvPr/>
        </p:nvGrpSpPr>
        <p:grpSpPr>
          <a:xfrm>
            <a:off x="2036623" y="1629589"/>
            <a:ext cx="8118755" cy="618567"/>
            <a:chOff x="2036623" y="1629589"/>
            <a:chExt cx="8118755" cy="61856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AD887A64-E47C-4D8E-892C-2F828137CF3D}"/>
                </a:ext>
              </a:extLst>
            </p:cNvPr>
            <p:cNvSpPr/>
            <p:nvPr/>
          </p:nvSpPr>
          <p:spPr>
            <a:xfrm>
              <a:off x="2036623" y="1719916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C119F6F-EE51-4B29-87B1-2DF38DD751D8}"/>
                </a:ext>
              </a:extLst>
            </p:cNvPr>
            <p:cNvSpPr txBox="1"/>
            <p:nvPr/>
          </p:nvSpPr>
          <p:spPr>
            <a:xfrm>
              <a:off x="4461132" y="1629589"/>
              <a:ext cx="3269737" cy="618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算法反馈的三个阶段</a:t>
              </a:r>
              <a:endParaRPr lang="en-US" altLang="zh-CN" b="1" dirty="0">
                <a:latin typeface="+mj-ea"/>
                <a:ea typeface="+mj-ea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24E3C0C-DAF0-45A2-8EDA-CEB518E033C2}"/>
              </a:ext>
            </a:extLst>
          </p:cNvPr>
          <p:cNvSpPr txBox="1"/>
          <p:nvPr/>
        </p:nvSpPr>
        <p:spPr>
          <a:xfrm>
            <a:off x="4161536" y="2694898"/>
            <a:ext cx="5877199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根据视频的完播率、点赞、评论和转发反馈,算法判断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是否投入新的更大流量池。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A18889E-7942-4581-92DD-02B3F678C868}"/>
              </a:ext>
            </a:extLst>
          </p:cNvPr>
          <p:cNvSpPr txBox="1"/>
          <p:nvPr/>
        </p:nvSpPr>
        <p:spPr>
          <a:xfrm>
            <a:off x="4161535" y="3793137"/>
            <a:ext cx="5287897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完播率和转评赞的数据呈现正向反馈后叠加进入更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大流量池。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8B0675E-D4AC-4CFB-91BA-325BC9AD939A}"/>
              </a:ext>
            </a:extLst>
          </p:cNvPr>
          <p:cNvSpPr txBox="1"/>
          <p:nvPr/>
        </p:nvSpPr>
        <p:spPr>
          <a:xfrm>
            <a:off x="4161536" y="4917000"/>
            <a:ext cx="5805455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流量叠加到一定标准，人工审核进入，判断视频是否违规，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后投入更大流量池。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09A55532-85C8-4A2D-B603-B26028CFFDDB}"/>
              </a:ext>
            </a:extLst>
          </p:cNvPr>
          <p:cNvSpPr/>
          <p:nvPr/>
        </p:nvSpPr>
        <p:spPr>
          <a:xfrm>
            <a:off x="2929876" y="3519503"/>
            <a:ext cx="593074" cy="593074"/>
          </a:xfrm>
          <a:custGeom>
            <a:avLst/>
            <a:gdLst>
              <a:gd name="connsiteX0" fmla="*/ 0 w 593074"/>
              <a:gd name="connsiteY0" fmla="*/ 0 h 593074"/>
              <a:gd name="connsiteX1" fmla="*/ 593074 w 593074"/>
              <a:gd name="connsiteY1" fmla="*/ 0 h 593074"/>
              <a:gd name="connsiteX2" fmla="*/ 593074 w 593074"/>
              <a:gd name="connsiteY2" fmla="*/ 593074 h 593074"/>
              <a:gd name="connsiteX3" fmla="*/ 0 w 593074"/>
              <a:gd name="connsiteY3" fmla="*/ 593074 h 5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074" h="593074">
                <a:moveTo>
                  <a:pt x="0" y="0"/>
                </a:moveTo>
                <a:lnTo>
                  <a:pt x="593074" y="0"/>
                </a:lnTo>
                <a:lnTo>
                  <a:pt x="593074" y="593074"/>
                </a:lnTo>
                <a:lnTo>
                  <a:pt x="0" y="5930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"/>
            </a:schemeClr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5E1C408-A373-43F7-8DA2-80876D1A4BF4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某音算法推荐机制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398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>
            <a:extLst>
              <a:ext uri="{FF2B5EF4-FFF2-40B4-BE49-F238E27FC236}">
                <a16:creationId xmlns:a16="http://schemas.microsoft.com/office/drawing/2014/main" id="{DD2FE4C1-EA4B-4A5C-AF18-CC8F626ED497}"/>
              </a:ext>
            </a:extLst>
          </p:cNvPr>
          <p:cNvSpPr txBox="1"/>
          <p:nvPr/>
        </p:nvSpPr>
        <p:spPr>
          <a:xfrm>
            <a:off x="5322404" y="381673"/>
            <a:ext cx="1547192" cy="1272948"/>
          </a:xfrm>
          <a:prstGeom prst="rect">
            <a:avLst/>
          </a:prstGeom>
          <a:noFill/>
          <a:effectLst/>
        </p:spPr>
        <p:txBody>
          <a:bodyPr wrap="square" lIns="0" tIns="0" rIns="0" bIns="50581" rtlCol="0">
            <a:spAutoFit/>
          </a:bodyPr>
          <a:lstStyle>
            <a:defPPr>
              <a:defRPr lang="zh-CN"/>
            </a:defPPr>
            <a:lvl1pPr algn="dist">
              <a:defRPr kumimoji="0" sz="7200" b="1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6000" dirty="0">
                <a:ln w="28575">
                  <a:noFill/>
                </a:ln>
                <a:solidFill>
                  <a:schemeClr val="bg1"/>
                </a:solidFill>
                <a:cs typeface="阿里巴巴普惠体 2.0 115 Black" panose="00020600040101010101" pitchFamily="18" charset="-122"/>
              </a:rPr>
              <a:t>目录</a:t>
            </a:r>
            <a:endParaRPr lang="en-US" altLang="zh-CN" sz="6000" dirty="0">
              <a:ln w="28575">
                <a:noFill/>
              </a:ln>
              <a:solidFill>
                <a:schemeClr val="bg1"/>
              </a:solidFill>
              <a:cs typeface="阿里巴巴普惠体 2.0 115 Black" panose="00020600040101010101" pitchFamily="18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5A99C83-A805-4A6B-912B-7B28FBC540A6}"/>
              </a:ext>
            </a:extLst>
          </p:cNvPr>
          <p:cNvSpPr txBox="1"/>
          <p:nvPr/>
        </p:nvSpPr>
        <p:spPr>
          <a:xfrm>
            <a:off x="5384499" y="1365998"/>
            <a:ext cx="1564289" cy="624301"/>
          </a:xfrm>
          <a:prstGeom prst="rect">
            <a:avLst/>
          </a:prstGeom>
          <a:noFill/>
          <a:effectLst/>
        </p:spPr>
        <p:txBody>
          <a:bodyPr wrap="square" lIns="97116" tIns="48559" rIns="97116" bIns="48559" rtlCol="0">
            <a:spAutoFit/>
          </a:bodyPr>
          <a:lstStyle>
            <a:defPPr>
              <a:defRPr lang="zh-CN"/>
            </a:defPPr>
            <a:lvl1pPr algn="dist">
              <a:defRPr kumimoji="0" sz="7200" b="1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2500" b="0" dirty="0">
                <a:ln w="27432">
                  <a:noFill/>
                </a:ln>
                <a:solidFill>
                  <a:schemeClr val="bg1"/>
                </a:solidFill>
                <a:latin typeface="+mn-ea"/>
                <a:ea typeface="+mn-ea"/>
                <a:cs typeface="阿里巴巴普惠体 2.0 55 Regular" panose="00020600040101010101" pitchFamily="18" charset="-122"/>
              </a:rPr>
              <a:t>Contents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0BDF6E9-AB5F-446F-A273-9272672CF705}"/>
              </a:ext>
            </a:extLst>
          </p:cNvPr>
          <p:cNvSpPr txBox="1"/>
          <p:nvPr/>
        </p:nvSpPr>
        <p:spPr>
          <a:xfrm>
            <a:off x="3824372" y="3156396"/>
            <a:ext cx="1787669" cy="1438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/>
            </a:lvl1pPr>
          </a:lstStyle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构建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用户喜欢的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优质内容</a:t>
            </a:r>
            <a:endParaRPr lang="zh-CN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5AFF0299-BB5A-47F3-A43D-061709C9CF22}"/>
              </a:ext>
            </a:extLst>
          </p:cNvPr>
          <p:cNvSpPr txBox="1"/>
          <p:nvPr/>
        </p:nvSpPr>
        <p:spPr>
          <a:xfrm>
            <a:off x="6582491" y="3156396"/>
            <a:ext cx="1787669" cy="1438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/>
            </a:lvl1pPr>
          </a:lstStyle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掌握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推荐和算法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运营技巧</a:t>
            </a:r>
            <a:endParaRPr lang="zh-CN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13A0C1EC-2AAA-4A99-B89D-B1C1AF503E78}"/>
              </a:ext>
            </a:extLst>
          </p:cNvPr>
          <p:cNvSpPr txBox="1"/>
          <p:nvPr/>
        </p:nvSpPr>
        <p:spPr>
          <a:xfrm>
            <a:off x="9391572" y="3156396"/>
            <a:ext cx="1787669" cy="1438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/>
            </a:lvl1pPr>
          </a:lstStyle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提升</a:t>
            </a:r>
            <a:endParaRPr lang="zh-CN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某音官方号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视频流量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30CA23B-8B22-4EEA-9B39-7441E148643C}"/>
              </a:ext>
            </a:extLst>
          </p:cNvPr>
          <p:cNvGrpSpPr/>
          <p:nvPr/>
        </p:nvGrpSpPr>
        <p:grpSpPr>
          <a:xfrm>
            <a:off x="1369837" y="1808564"/>
            <a:ext cx="1003911" cy="1018164"/>
            <a:chOff x="1363858" y="1808564"/>
            <a:chExt cx="1003911" cy="1018164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F5F204E-E0EC-442B-A8F3-D936DEBE9033}"/>
                </a:ext>
              </a:extLst>
            </p:cNvPr>
            <p:cNvGrpSpPr/>
            <p:nvPr/>
          </p:nvGrpSpPr>
          <p:grpSpPr>
            <a:xfrm>
              <a:off x="1363858" y="2356951"/>
              <a:ext cx="453394" cy="371668"/>
              <a:chOff x="-1345716" y="4036533"/>
              <a:chExt cx="697813" cy="560968"/>
            </a:xfrm>
          </p:grpSpPr>
          <p:sp>
            <p:nvSpPr>
              <p:cNvPr id="64" name="矩形: 圆角 63">
                <a:extLst>
                  <a:ext uri="{FF2B5EF4-FFF2-40B4-BE49-F238E27FC236}">
                    <a16:creationId xmlns:a16="http://schemas.microsoft.com/office/drawing/2014/main" id="{A4C75039-B564-4106-A5C6-C84439FFCCAB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 rot="3203706">
                <a:off x="-1352860" y="4163360"/>
                <a:ext cx="441285" cy="42699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5" name="矩形: 圆角 64">
                <a:extLst>
                  <a:ext uri="{FF2B5EF4-FFF2-40B4-BE49-F238E27FC236}">
                    <a16:creationId xmlns:a16="http://schemas.microsoft.com/office/drawing/2014/main" id="{C335DAC3-2042-4F1C-A70E-A91FC4749091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 rot="20567070">
                <a:off x="-1232788" y="4036533"/>
                <a:ext cx="441285" cy="42699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6" name="矩形: 圆角 65">
                <a:extLst>
                  <a:ext uri="{FF2B5EF4-FFF2-40B4-BE49-F238E27FC236}">
                    <a16:creationId xmlns:a16="http://schemas.microsoft.com/office/drawing/2014/main" id="{EBC289C6-1585-4679-B957-681E8401E6AA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 rot="1399479">
                <a:off x="-1089188" y="4103758"/>
                <a:ext cx="441285" cy="42699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C463260A-B11C-43D1-BBD6-4D9338ACDC60}"/>
                </a:ext>
              </a:extLst>
            </p:cNvPr>
            <p:cNvSpPr txBox="1"/>
            <p:nvPr/>
          </p:nvSpPr>
          <p:spPr>
            <a:xfrm>
              <a:off x="1575886" y="1808564"/>
              <a:ext cx="791883" cy="1018164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5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rPr>
                <a:t>01</a:t>
              </a:r>
              <a:endParaRPr lang="zh-CN" altLang="zh-CN" sz="5000" b="1" dirty="0">
                <a:ln w="2857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sp>
        <p:nvSpPr>
          <p:cNvPr id="86" name="文本框 85">
            <a:extLst>
              <a:ext uri="{FF2B5EF4-FFF2-40B4-BE49-F238E27FC236}">
                <a16:creationId xmlns:a16="http://schemas.microsoft.com/office/drawing/2014/main" id="{3AD04C42-EBE5-4311-B420-2B545A88FCE6}"/>
              </a:ext>
            </a:extLst>
          </p:cNvPr>
          <p:cNvSpPr txBox="1"/>
          <p:nvPr/>
        </p:nvSpPr>
        <p:spPr>
          <a:xfrm>
            <a:off x="1024434" y="3156396"/>
            <a:ext cx="1829487" cy="143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打造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有传播潜力</a:t>
            </a:r>
            <a:endParaRPr lang="en-US" altLang="zh-CN" sz="2500" b="1" dirty="0">
              <a:latin typeface="+mj-ea"/>
              <a:ea typeface="+mj-ea"/>
              <a:cs typeface="阿里巴巴普惠体 2.0 55 Regula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500" b="1" dirty="0">
                <a:latin typeface="+mj-ea"/>
                <a:ea typeface="+mj-ea"/>
                <a:cs typeface="阿里巴巴普惠体 2.0 55 Regular" panose="00020600040101010101" pitchFamily="18" charset="-122"/>
              </a:rPr>
              <a:t>的短视频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1F128E5-D670-43B8-B1F2-772F00B9582E}"/>
              </a:ext>
            </a:extLst>
          </p:cNvPr>
          <p:cNvGrpSpPr/>
          <p:nvPr/>
        </p:nvGrpSpPr>
        <p:grpSpPr>
          <a:xfrm>
            <a:off x="4153297" y="1808564"/>
            <a:ext cx="1003911" cy="1018164"/>
            <a:chOff x="1363858" y="1808564"/>
            <a:chExt cx="1003911" cy="1018164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40A86582-66F6-4025-9A18-D3A70382FCEE}"/>
                </a:ext>
              </a:extLst>
            </p:cNvPr>
            <p:cNvGrpSpPr/>
            <p:nvPr/>
          </p:nvGrpSpPr>
          <p:grpSpPr>
            <a:xfrm>
              <a:off x="1363858" y="2356951"/>
              <a:ext cx="453394" cy="371668"/>
              <a:chOff x="-1345716" y="4036533"/>
              <a:chExt cx="697813" cy="560968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9893057B-6317-4AB7-9498-900B51908A6E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 rot="3203706">
                <a:off x="-1352860" y="4163360"/>
                <a:ext cx="441285" cy="42699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239186EF-2888-45C9-8E38-E22B8298EFE8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 rot="20567070">
                <a:off x="-1232788" y="4036533"/>
                <a:ext cx="441285" cy="42699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B83B6488-A119-4D39-A711-0C90A3CCFAFC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 rot="1399479">
                <a:off x="-1089188" y="4103758"/>
                <a:ext cx="441285" cy="42699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024E5DE-950A-4D94-99CC-2358425566B9}"/>
                </a:ext>
              </a:extLst>
            </p:cNvPr>
            <p:cNvSpPr txBox="1"/>
            <p:nvPr/>
          </p:nvSpPr>
          <p:spPr>
            <a:xfrm>
              <a:off x="1575886" y="1808564"/>
              <a:ext cx="791883" cy="1018164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5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rPr>
                <a:t>02</a:t>
              </a:r>
              <a:endParaRPr lang="zh-CN" altLang="zh-CN" sz="5000" b="1" dirty="0">
                <a:ln w="2857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9FE7214-EB5D-4D8E-8DB0-59BDF5C17CCA}"/>
              </a:ext>
            </a:extLst>
          </p:cNvPr>
          <p:cNvGrpSpPr/>
          <p:nvPr/>
        </p:nvGrpSpPr>
        <p:grpSpPr>
          <a:xfrm>
            <a:off x="6924048" y="1808564"/>
            <a:ext cx="1003911" cy="1018164"/>
            <a:chOff x="1363858" y="1808564"/>
            <a:chExt cx="1003911" cy="101816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676250E4-DE49-4D93-A5A1-0529574CB955}"/>
                </a:ext>
              </a:extLst>
            </p:cNvPr>
            <p:cNvGrpSpPr/>
            <p:nvPr/>
          </p:nvGrpSpPr>
          <p:grpSpPr>
            <a:xfrm>
              <a:off x="1363858" y="2356951"/>
              <a:ext cx="453394" cy="371668"/>
              <a:chOff x="-1345716" y="4036533"/>
              <a:chExt cx="697813" cy="560968"/>
            </a:xfrm>
          </p:grpSpPr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94E55066-885A-4952-A22A-233E02FC1367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rot="3203706">
                <a:off x="-1352860" y="4163360"/>
                <a:ext cx="441285" cy="42699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783709AE-9CA1-4F26-9CEA-5CF23FF4D793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 rot="20567070">
                <a:off x="-1232788" y="4036533"/>
                <a:ext cx="441285" cy="42699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598189D6-986F-4CAB-AA27-69140650A19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 rot="1399479">
                <a:off x="-1089188" y="4103758"/>
                <a:ext cx="441285" cy="42699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AD494D52-9613-459B-A8CA-16B2E9BBE1D7}"/>
                </a:ext>
              </a:extLst>
            </p:cNvPr>
            <p:cNvSpPr txBox="1"/>
            <p:nvPr/>
          </p:nvSpPr>
          <p:spPr>
            <a:xfrm>
              <a:off x="1575886" y="1808564"/>
              <a:ext cx="791883" cy="1018164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5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rPr>
                <a:t>03</a:t>
              </a:r>
              <a:endParaRPr lang="zh-CN" altLang="zh-CN" sz="5000" b="1" dirty="0">
                <a:ln w="2857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8D4CCFDB-3BB6-490C-9E08-CFCAA1ECA49F}"/>
              </a:ext>
            </a:extLst>
          </p:cNvPr>
          <p:cNvGrpSpPr/>
          <p:nvPr/>
        </p:nvGrpSpPr>
        <p:grpSpPr>
          <a:xfrm>
            <a:off x="9725409" y="1808564"/>
            <a:ext cx="1003911" cy="1018164"/>
            <a:chOff x="1363858" y="1808564"/>
            <a:chExt cx="1003911" cy="1018164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791F488-C72B-43B1-9C75-9F0A646C7515}"/>
                </a:ext>
              </a:extLst>
            </p:cNvPr>
            <p:cNvGrpSpPr/>
            <p:nvPr/>
          </p:nvGrpSpPr>
          <p:grpSpPr>
            <a:xfrm>
              <a:off x="1363858" y="2356951"/>
              <a:ext cx="453394" cy="371668"/>
              <a:chOff x="-1345716" y="4036533"/>
              <a:chExt cx="697813" cy="560968"/>
            </a:xfrm>
          </p:grpSpPr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0C06CAB2-BEF0-49CC-8CDA-5F4B3A9917ED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 rot="3203706">
                <a:off x="-1352860" y="4163360"/>
                <a:ext cx="441285" cy="42699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矩形: 圆角 52">
                <a:extLst>
                  <a:ext uri="{FF2B5EF4-FFF2-40B4-BE49-F238E27FC236}">
                    <a16:creationId xmlns:a16="http://schemas.microsoft.com/office/drawing/2014/main" id="{D90AF27D-C196-49FD-9166-75FA53CF740B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20567070">
                <a:off x="-1232788" y="4036533"/>
                <a:ext cx="441285" cy="42699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7A7B6C65-95C6-4351-8E5F-A5375623A2CB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1399479">
                <a:off x="-1089188" y="4103758"/>
                <a:ext cx="441285" cy="42699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814" tIns="54407" rIns="108814" bIns="54407" rtlCol="0" anchor="ctr"/>
              <a:lstStyle/>
              <a:p>
                <a:pPr algn="ctr"/>
                <a:endParaRPr lang="zh-CN" altLang="en-US" sz="2142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0486ABA4-649F-4D0B-8BAC-A3B5BA2C5573}"/>
                </a:ext>
              </a:extLst>
            </p:cNvPr>
            <p:cNvSpPr txBox="1"/>
            <p:nvPr/>
          </p:nvSpPr>
          <p:spPr>
            <a:xfrm>
              <a:off x="1575886" y="1808564"/>
              <a:ext cx="791883" cy="1018164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5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rPr>
                <a:t>04</a:t>
              </a:r>
              <a:endParaRPr lang="zh-CN" altLang="zh-CN" sz="5000" b="1" dirty="0">
                <a:ln w="28575">
                  <a:solidFill>
                    <a:schemeClr val="tx1"/>
                  </a:solidFill>
                </a:ln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767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>
            <a:extLst>
              <a:ext uri="{FF2B5EF4-FFF2-40B4-BE49-F238E27FC236}">
                <a16:creationId xmlns:a16="http://schemas.microsoft.com/office/drawing/2014/main" id="{81FA93CF-4F2B-4AA8-BCD1-DAAC2A957A81}"/>
              </a:ext>
            </a:extLst>
          </p:cNvPr>
          <p:cNvGrpSpPr/>
          <p:nvPr/>
        </p:nvGrpSpPr>
        <p:grpSpPr>
          <a:xfrm>
            <a:off x="2065629" y="4491885"/>
            <a:ext cx="2590235" cy="1397748"/>
            <a:chOff x="2065629" y="4491885"/>
            <a:chExt cx="2590235" cy="1397748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B13D5B76-4E2C-44C2-B158-082D4A3EF2AD}"/>
                </a:ext>
              </a:extLst>
            </p:cNvPr>
            <p:cNvSpPr/>
            <p:nvPr/>
          </p:nvSpPr>
          <p:spPr>
            <a:xfrm>
              <a:off x="2065629" y="4721094"/>
              <a:ext cx="2590235" cy="1168539"/>
            </a:xfrm>
            <a:prstGeom prst="roundRect">
              <a:avLst>
                <a:gd name="adj" fmla="val 565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75000"/>
                  <a:lumOff val="25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74CA2808-3D81-40AC-B184-B81651452577}"/>
                </a:ext>
              </a:extLst>
            </p:cNvPr>
            <p:cNvGrpSpPr/>
            <p:nvPr/>
          </p:nvGrpSpPr>
          <p:grpSpPr>
            <a:xfrm>
              <a:off x="2474577" y="4491885"/>
              <a:ext cx="1772338" cy="450537"/>
              <a:chOff x="2474577" y="4491885"/>
              <a:chExt cx="1772338" cy="450537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7791B500-C826-474D-B7D5-B32CB728E4AB}"/>
                  </a:ext>
                </a:extLst>
              </p:cNvPr>
              <p:cNvSpPr/>
              <p:nvPr/>
            </p:nvSpPr>
            <p:spPr>
              <a:xfrm>
                <a:off x="2474577" y="4573743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101600" dist="88900" dir="5400000" sx="88000" sy="88000" algn="t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42292F7-7B84-4E7A-B12B-6904DB156C49}"/>
                  </a:ext>
                </a:extLst>
              </p:cNvPr>
              <p:cNvSpPr txBox="1"/>
              <p:nvPr/>
            </p:nvSpPr>
            <p:spPr>
              <a:xfrm>
                <a:off x="2852424" y="4491885"/>
                <a:ext cx="1247937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认证达人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D8F9FD25-829C-43BA-A79F-3EC1F8DFBD60}"/>
              </a:ext>
            </a:extLst>
          </p:cNvPr>
          <p:cNvGrpSpPr/>
          <p:nvPr/>
        </p:nvGrpSpPr>
        <p:grpSpPr>
          <a:xfrm>
            <a:off x="2018920" y="3438336"/>
            <a:ext cx="8081861" cy="839240"/>
            <a:chOff x="2018920" y="3438336"/>
            <a:chExt cx="8081861" cy="839240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B8C14C4E-CFD8-47E0-9172-AC9E2204466D}"/>
                </a:ext>
              </a:extLst>
            </p:cNvPr>
            <p:cNvSpPr/>
            <p:nvPr/>
          </p:nvSpPr>
          <p:spPr>
            <a:xfrm>
              <a:off x="2076307" y="3454979"/>
              <a:ext cx="8024474" cy="822597"/>
            </a:xfrm>
            <a:prstGeom prst="roundRect">
              <a:avLst>
                <a:gd name="adj" fmla="val 6599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75000"/>
                  <a:lumOff val="25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99A0BDB6-E310-4665-9F22-12BAB267303B}"/>
                </a:ext>
              </a:extLst>
            </p:cNvPr>
            <p:cNvGrpSpPr/>
            <p:nvPr/>
          </p:nvGrpSpPr>
          <p:grpSpPr>
            <a:xfrm>
              <a:off x="2018920" y="3438336"/>
              <a:ext cx="2335874" cy="676087"/>
              <a:chOff x="2018920" y="3438336"/>
              <a:chExt cx="2335874" cy="676087"/>
            </a:xfrm>
          </p:grpSpPr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14D580AD-3201-446B-9E70-9FCF04F9C102}"/>
                  </a:ext>
                </a:extLst>
              </p:cNvPr>
              <p:cNvSpPr/>
              <p:nvPr/>
            </p:nvSpPr>
            <p:spPr>
              <a:xfrm>
                <a:off x="2018920" y="3578266"/>
                <a:ext cx="2081442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B91DFC8-1FCC-426C-8744-8FF724FAF9D4}"/>
                  </a:ext>
                </a:extLst>
              </p:cNvPr>
              <p:cNvSpPr txBox="1"/>
              <p:nvPr/>
            </p:nvSpPr>
            <p:spPr>
              <a:xfrm>
                <a:off x="2525722" y="3585038"/>
                <a:ext cx="1067839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持续</a:t>
                </a: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登录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474C404D-4FF4-4592-A949-EE777E721A91}"/>
                  </a:ext>
                </a:extLst>
              </p:cNvPr>
              <p:cNvGrpSpPr/>
              <p:nvPr/>
            </p:nvGrpSpPr>
            <p:grpSpPr>
              <a:xfrm>
                <a:off x="3868238" y="3438336"/>
                <a:ext cx="486556" cy="486556"/>
                <a:chOff x="3868238" y="3438336"/>
                <a:chExt cx="486556" cy="486556"/>
              </a:xfrm>
            </p:grpSpPr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1AEA60B8-BBE5-4DCC-9F6B-54A97CCC319E}"/>
                    </a:ext>
                  </a:extLst>
                </p:cNvPr>
                <p:cNvSpPr/>
                <p:nvPr/>
              </p:nvSpPr>
              <p:spPr>
                <a:xfrm>
                  <a:off x="3868238" y="3438336"/>
                  <a:ext cx="486556" cy="486556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44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63" name="组合 62">
                  <a:extLst>
                    <a:ext uri="{FF2B5EF4-FFF2-40B4-BE49-F238E27FC236}">
                      <a16:creationId xmlns:a16="http://schemas.microsoft.com/office/drawing/2014/main" id="{78646734-55DC-4A24-B07A-BEC46AA56832}"/>
                    </a:ext>
                  </a:extLst>
                </p:cNvPr>
                <p:cNvGrpSpPr/>
                <p:nvPr/>
              </p:nvGrpSpPr>
              <p:grpSpPr>
                <a:xfrm>
                  <a:off x="3986245" y="3571594"/>
                  <a:ext cx="220042" cy="220040"/>
                  <a:chOff x="7773009" y="832134"/>
                  <a:chExt cx="180975" cy="180975"/>
                </a:xfrm>
              </p:grpSpPr>
              <p:sp>
                <p:nvSpPr>
                  <p:cNvPr id="59" name="任意多边形: 形状 58">
                    <a:extLst>
                      <a:ext uri="{FF2B5EF4-FFF2-40B4-BE49-F238E27FC236}">
                        <a16:creationId xmlns:a16="http://schemas.microsoft.com/office/drawing/2014/main" id="{A506DFB6-6C58-462D-AB01-3883243C1484}"/>
                      </a:ext>
                    </a:extLst>
                  </p:cNvPr>
                  <p:cNvSpPr/>
                  <p:nvPr/>
                </p:nvSpPr>
                <p:spPr>
                  <a:xfrm>
                    <a:off x="7815872" y="832134"/>
                    <a:ext cx="138112" cy="180975"/>
                  </a:xfrm>
                  <a:custGeom>
                    <a:avLst/>
                    <a:gdLst>
                      <a:gd name="connsiteX0" fmla="*/ 42863 w 138112"/>
                      <a:gd name="connsiteY0" fmla="*/ 180975 h 180975"/>
                      <a:gd name="connsiteX1" fmla="*/ 138113 w 138112"/>
                      <a:gd name="connsiteY1" fmla="*/ 180975 h 180975"/>
                      <a:gd name="connsiteX2" fmla="*/ 138113 w 138112"/>
                      <a:gd name="connsiteY2" fmla="*/ 0 h 180975"/>
                      <a:gd name="connsiteX3" fmla="*/ 0 w 138112"/>
                      <a:gd name="connsiteY3" fmla="*/ 0 h 180975"/>
                      <a:gd name="connsiteX4" fmla="*/ 0 w 138112"/>
                      <a:gd name="connsiteY4" fmla="*/ 47625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112" h="180975">
                        <a:moveTo>
                          <a:pt x="42863" y="180975"/>
                        </a:moveTo>
                        <a:lnTo>
                          <a:pt x="138113" y="180975"/>
                        </a:lnTo>
                        <a:lnTo>
                          <a:pt x="138113" y="0"/>
                        </a:lnTo>
                        <a:lnTo>
                          <a:pt x="0" y="0"/>
                        </a:lnTo>
                        <a:lnTo>
                          <a:pt x="0" y="47625"/>
                        </a:lnTo>
                      </a:path>
                    </a:pathLst>
                  </a:custGeom>
                  <a:noFill/>
                  <a:ln w="19050" cap="flat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" name="任意多边形: 形状 59">
                    <a:extLst>
                      <a:ext uri="{FF2B5EF4-FFF2-40B4-BE49-F238E27FC236}">
                        <a16:creationId xmlns:a16="http://schemas.microsoft.com/office/drawing/2014/main" id="{68502C26-9851-4EEE-8A73-23B65FAE14D6}"/>
                      </a:ext>
                    </a:extLst>
                  </p:cNvPr>
                  <p:cNvSpPr/>
                  <p:nvPr/>
                </p:nvSpPr>
                <p:spPr>
                  <a:xfrm>
                    <a:off x="7773009" y="879759"/>
                    <a:ext cx="85725" cy="133350"/>
                  </a:xfrm>
                  <a:custGeom>
                    <a:avLst/>
                    <a:gdLst>
                      <a:gd name="connsiteX0" fmla="*/ 0 w 85725"/>
                      <a:gd name="connsiteY0" fmla="*/ 0 h 133350"/>
                      <a:gd name="connsiteX1" fmla="*/ 85725 w 85725"/>
                      <a:gd name="connsiteY1" fmla="*/ 0 h 133350"/>
                      <a:gd name="connsiteX2" fmla="*/ 85725 w 85725"/>
                      <a:gd name="connsiteY2" fmla="*/ 133350 h 133350"/>
                      <a:gd name="connsiteX3" fmla="*/ 0 w 85725"/>
                      <a:gd name="connsiteY3" fmla="*/ 133350 h 133350"/>
                      <a:gd name="connsiteX4" fmla="*/ 0 w 85725"/>
                      <a:gd name="connsiteY4" fmla="*/ 0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725" h="133350">
                        <a:moveTo>
                          <a:pt x="0" y="0"/>
                        </a:moveTo>
                        <a:lnTo>
                          <a:pt x="85725" y="0"/>
                        </a:lnTo>
                        <a:lnTo>
                          <a:pt x="85725" y="133350"/>
                        </a:lnTo>
                        <a:lnTo>
                          <a:pt x="0" y="1333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905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" name="任意多边形: 形状 60">
                    <a:extLst>
                      <a:ext uri="{FF2B5EF4-FFF2-40B4-BE49-F238E27FC236}">
                        <a16:creationId xmlns:a16="http://schemas.microsoft.com/office/drawing/2014/main" id="{59A4D99E-0B0B-4313-86EC-8E98CC956A1B}"/>
                      </a:ext>
                    </a:extLst>
                  </p:cNvPr>
                  <p:cNvSpPr/>
                  <p:nvPr/>
                </p:nvSpPr>
                <p:spPr>
                  <a:xfrm>
                    <a:off x="7811109" y="984534"/>
                    <a:ext cx="9525" cy="4762"/>
                  </a:xfrm>
                  <a:custGeom>
                    <a:avLst/>
                    <a:gdLst>
                      <a:gd name="connsiteX0" fmla="*/ 0 w 9525"/>
                      <a:gd name="connsiteY0" fmla="*/ 0 h 4762"/>
                      <a:gd name="connsiteX1" fmla="*/ 9525 w 9525"/>
                      <a:gd name="connsiteY1" fmla="*/ 0 h 4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4762">
                        <a:moveTo>
                          <a:pt x="0" y="0"/>
                        </a:moveTo>
                        <a:lnTo>
                          <a:pt x="9525" y="0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" name="任意多边形: 形状 61">
                    <a:extLst>
                      <a:ext uri="{FF2B5EF4-FFF2-40B4-BE49-F238E27FC236}">
                        <a16:creationId xmlns:a16="http://schemas.microsoft.com/office/drawing/2014/main" id="{0660CED0-445B-4DAE-AFF3-492AE6812C41}"/>
                      </a:ext>
                    </a:extLst>
                  </p:cNvPr>
                  <p:cNvSpPr/>
                  <p:nvPr/>
                </p:nvSpPr>
                <p:spPr>
                  <a:xfrm>
                    <a:off x="7882547" y="984534"/>
                    <a:ext cx="9525" cy="4762"/>
                  </a:xfrm>
                  <a:custGeom>
                    <a:avLst/>
                    <a:gdLst>
                      <a:gd name="connsiteX0" fmla="*/ 0 w 9525"/>
                      <a:gd name="connsiteY0" fmla="*/ 0 h 4762"/>
                      <a:gd name="connsiteX1" fmla="*/ 9525 w 9525"/>
                      <a:gd name="connsiteY1" fmla="*/ 0 h 4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4762">
                        <a:moveTo>
                          <a:pt x="0" y="0"/>
                        </a:moveTo>
                        <a:lnTo>
                          <a:pt x="9525" y="0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B0BC1304-90E1-4AEA-B3F2-BC31C9ECC084}"/>
              </a:ext>
            </a:extLst>
          </p:cNvPr>
          <p:cNvGrpSpPr/>
          <p:nvPr/>
        </p:nvGrpSpPr>
        <p:grpSpPr>
          <a:xfrm>
            <a:off x="2018920" y="2419168"/>
            <a:ext cx="8063600" cy="861759"/>
            <a:chOff x="2018920" y="2419168"/>
            <a:chExt cx="8063600" cy="861759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F5F61D25-2F04-4DBC-B933-CAC36FECAFB2}"/>
                </a:ext>
              </a:extLst>
            </p:cNvPr>
            <p:cNvSpPr/>
            <p:nvPr/>
          </p:nvSpPr>
          <p:spPr>
            <a:xfrm>
              <a:off x="2058046" y="2458330"/>
              <a:ext cx="8024474" cy="822597"/>
            </a:xfrm>
            <a:prstGeom prst="roundRect">
              <a:avLst>
                <a:gd name="adj" fmla="val 6599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75000"/>
                  <a:lumOff val="25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754D04DD-12CA-4459-A306-6BE01C8B6F22}"/>
                </a:ext>
              </a:extLst>
            </p:cNvPr>
            <p:cNvGrpSpPr/>
            <p:nvPr/>
          </p:nvGrpSpPr>
          <p:grpSpPr>
            <a:xfrm>
              <a:off x="2018920" y="2419168"/>
              <a:ext cx="2335874" cy="704395"/>
              <a:chOff x="2018920" y="2419168"/>
              <a:chExt cx="2335874" cy="704395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C257606D-4E14-4C82-8911-12B07F0B256C}"/>
                  </a:ext>
                </a:extLst>
              </p:cNvPr>
              <p:cNvGrpSpPr/>
              <p:nvPr/>
            </p:nvGrpSpPr>
            <p:grpSpPr>
              <a:xfrm>
                <a:off x="2018920" y="2587406"/>
                <a:ext cx="2081442" cy="536157"/>
                <a:chOff x="2018920" y="2587406"/>
                <a:chExt cx="2081442" cy="536157"/>
              </a:xfrm>
            </p:grpSpPr>
            <p:sp>
              <p:nvSpPr>
                <p:cNvPr id="34" name="矩形: 圆角 33">
                  <a:extLst>
                    <a:ext uri="{FF2B5EF4-FFF2-40B4-BE49-F238E27FC236}">
                      <a16:creationId xmlns:a16="http://schemas.microsoft.com/office/drawing/2014/main" id="{CD1EDDDA-C62E-4E74-B741-8C975C88A0EB}"/>
                    </a:ext>
                  </a:extLst>
                </p:cNvPr>
                <p:cNvSpPr/>
                <p:nvPr/>
              </p:nvSpPr>
              <p:spPr>
                <a:xfrm>
                  <a:off x="2018920" y="2587406"/>
                  <a:ext cx="2081442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CAC4E729-0CED-417E-BDA2-A7986D02A748}"/>
                    </a:ext>
                  </a:extLst>
                </p:cNvPr>
                <p:cNvSpPr txBox="1"/>
                <p:nvPr/>
              </p:nvSpPr>
              <p:spPr>
                <a:xfrm>
                  <a:off x="2511213" y="2587406"/>
                  <a:ext cx="1096856" cy="4210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完整信息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6550DF8D-F5AB-431D-8F83-B2C7E1F473B3}"/>
                  </a:ext>
                </a:extLst>
              </p:cNvPr>
              <p:cNvGrpSpPr/>
              <p:nvPr/>
            </p:nvGrpSpPr>
            <p:grpSpPr>
              <a:xfrm>
                <a:off x="3868238" y="2419168"/>
                <a:ext cx="486556" cy="486556"/>
                <a:chOff x="3868238" y="2419168"/>
                <a:chExt cx="486556" cy="486556"/>
              </a:xfrm>
            </p:grpSpPr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1D65CD2A-2921-4D35-9F65-ED4AE34AA9BC}"/>
                    </a:ext>
                  </a:extLst>
                </p:cNvPr>
                <p:cNvSpPr/>
                <p:nvPr/>
              </p:nvSpPr>
              <p:spPr>
                <a:xfrm>
                  <a:off x="3868238" y="2419168"/>
                  <a:ext cx="486556" cy="486556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44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pic>
              <p:nvPicPr>
                <p:cNvPr id="55" name="图形 54">
                  <a:extLst>
                    <a:ext uri="{FF2B5EF4-FFF2-40B4-BE49-F238E27FC236}">
                      <a16:creationId xmlns:a16="http://schemas.microsoft.com/office/drawing/2014/main" id="{1F01509D-8D10-4644-A2EA-056C112C4C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9276" y="2520206"/>
                  <a:ext cx="284480" cy="28448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11C134D8-0BA0-4F76-9BC3-C11866C0ED73}"/>
              </a:ext>
            </a:extLst>
          </p:cNvPr>
          <p:cNvGrpSpPr/>
          <p:nvPr/>
        </p:nvGrpSpPr>
        <p:grpSpPr>
          <a:xfrm>
            <a:off x="2036623" y="1648839"/>
            <a:ext cx="8118755" cy="597460"/>
            <a:chOff x="2036623" y="1648839"/>
            <a:chExt cx="8118755" cy="59746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57F9A73-C3FA-4665-A89D-ABFA5F5AEC2C}"/>
                </a:ext>
              </a:extLst>
            </p:cNvPr>
            <p:cNvSpPr/>
            <p:nvPr/>
          </p:nvSpPr>
          <p:spPr>
            <a:xfrm>
              <a:off x="2036623" y="1719916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91000ED-60F1-4F0E-9D65-40780D44C915}"/>
                </a:ext>
              </a:extLst>
            </p:cNvPr>
            <p:cNvSpPr txBox="1"/>
            <p:nvPr/>
          </p:nvSpPr>
          <p:spPr>
            <a:xfrm>
              <a:off x="4298394" y="1648839"/>
              <a:ext cx="3595213" cy="52623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获得更高初级权限的方法</a:t>
              </a:r>
              <a:endParaRPr lang="en-US" altLang="zh-CN" b="1" dirty="0">
                <a:latin typeface="+mj-ea"/>
                <a:ea typeface="+mj-ea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4D9EB97-7279-470C-B995-B44AA1B209AE}"/>
              </a:ext>
            </a:extLst>
          </p:cNvPr>
          <p:cNvSpPr txBox="1"/>
          <p:nvPr/>
        </p:nvSpPr>
        <p:spPr>
          <a:xfrm>
            <a:off x="2267109" y="5217514"/>
            <a:ext cx="2516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达到标准即可进行认证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47D25BC-D8AC-4BFD-B701-100457864D70}"/>
              </a:ext>
            </a:extLst>
          </p:cNvPr>
          <p:cNvSpPr txBox="1"/>
          <p:nvPr/>
        </p:nvSpPr>
        <p:spPr>
          <a:xfrm>
            <a:off x="4596105" y="2702469"/>
            <a:ext cx="36464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头像、昵称、签名、性别、其它资料等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A184B68-88B3-4C47-8727-170BEB64454B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某音算法推荐机制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E2903CC1-9F78-44EC-A169-16587D3BA1E8}"/>
              </a:ext>
            </a:extLst>
          </p:cNvPr>
          <p:cNvGrpSpPr/>
          <p:nvPr/>
        </p:nvGrpSpPr>
        <p:grpSpPr>
          <a:xfrm>
            <a:off x="4798893" y="4453339"/>
            <a:ext cx="2590235" cy="1436294"/>
            <a:chOff x="4798893" y="4453339"/>
            <a:chExt cx="2590235" cy="1436294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C0834510-D7D2-495B-A26B-CB52D0883BC8}"/>
                </a:ext>
              </a:extLst>
            </p:cNvPr>
            <p:cNvSpPr/>
            <p:nvPr/>
          </p:nvSpPr>
          <p:spPr>
            <a:xfrm>
              <a:off x="4798893" y="4721094"/>
              <a:ext cx="2590235" cy="1168539"/>
            </a:xfrm>
            <a:prstGeom prst="roundRect">
              <a:avLst>
                <a:gd name="adj" fmla="val 565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75000"/>
                  <a:lumOff val="25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E2902EA9-70D1-4F0B-A600-72889F81BA1F}"/>
                </a:ext>
              </a:extLst>
            </p:cNvPr>
            <p:cNvGrpSpPr/>
            <p:nvPr/>
          </p:nvGrpSpPr>
          <p:grpSpPr>
            <a:xfrm>
              <a:off x="5207841" y="4453339"/>
              <a:ext cx="1772338" cy="513346"/>
              <a:chOff x="5207841" y="4453339"/>
              <a:chExt cx="1772338" cy="513346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B7CC549E-ECF0-4ECB-ADD6-8810E573608A}"/>
                  </a:ext>
                </a:extLst>
              </p:cNvPr>
              <p:cNvSpPr/>
              <p:nvPr/>
            </p:nvSpPr>
            <p:spPr>
              <a:xfrm>
                <a:off x="5207841" y="4573743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101600" dist="88900" dir="5400000" sx="88000" sy="88000" algn="t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5B53160-42EF-4E08-B887-47DD668AA4F0}"/>
                  </a:ext>
                </a:extLst>
              </p:cNvPr>
              <p:cNvSpPr txBox="1"/>
              <p:nvPr/>
            </p:nvSpPr>
            <p:spPr>
              <a:xfrm>
                <a:off x="5484512" y="4453339"/>
                <a:ext cx="1389845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绑定账号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4330F21F-066F-49C4-B45D-FCE57632B28B}"/>
              </a:ext>
            </a:extLst>
          </p:cNvPr>
          <p:cNvGrpSpPr/>
          <p:nvPr/>
        </p:nvGrpSpPr>
        <p:grpSpPr>
          <a:xfrm>
            <a:off x="7532157" y="4445719"/>
            <a:ext cx="2590235" cy="1443914"/>
            <a:chOff x="7532157" y="4445719"/>
            <a:chExt cx="2590235" cy="1443914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9C963AF1-1A6F-406F-BF0B-F115E424556F}"/>
                </a:ext>
              </a:extLst>
            </p:cNvPr>
            <p:cNvSpPr/>
            <p:nvPr/>
          </p:nvSpPr>
          <p:spPr>
            <a:xfrm>
              <a:off x="7532157" y="4721094"/>
              <a:ext cx="2590235" cy="1168539"/>
            </a:xfrm>
            <a:prstGeom prst="roundRect">
              <a:avLst>
                <a:gd name="adj" fmla="val 565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75000"/>
                  <a:lumOff val="25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DB2A11E6-AD28-41BD-BD5A-297E78A34142}"/>
                </a:ext>
              </a:extLst>
            </p:cNvPr>
            <p:cNvGrpSpPr/>
            <p:nvPr/>
          </p:nvGrpSpPr>
          <p:grpSpPr>
            <a:xfrm>
              <a:off x="7941105" y="4445719"/>
              <a:ext cx="1772338" cy="513346"/>
              <a:chOff x="7941105" y="4445719"/>
              <a:chExt cx="1772338" cy="513346"/>
            </a:xfrm>
          </p:grpSpPr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BB8C6D27-A8CE-47B0-98C6-67D02BAC4FC0}"/>
                  </a:ext>
                </a:extLst>
              </p:cNvPr>
              <p:cNvSpPr/>
              <p:nvPr/>
            </p:nvSpPr>
            <p:spPr>
              <a:xfrm>
                <a:off x="7941105" y="4573743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101600" dist="88900" dir="5400000" sx="88000" sy="88000" algn="t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0FE591C8-2D6A-4885-A522-E04A8740C347}"/>
                  </a:ext>
                </a:extLst>
              </p:cNvPr>
              <p:cNvSpPr txBox="1"/>
              <p:nvPr/>
            </p:nvSpPr>
            <p:spPr>
              <a:xfrm>
                <a:off x="8245599" y="4445719"/>
                <a:ext cx="1389844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实名认证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39244E6-0B7B-47F2-A6F6-FC5E4ECB24A9}"/>
              </a:ext>
            </a:extLst>
          </p:cNvPr>
          <p:cNvSpPr txBox="1"/>
          <p:nvPr/>
        </p:nvSpPr>
        <p:spPr>
          <a:xfrm>
            <a:off x="4972718" y="5217513"/>
            <a:ext cx="22425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某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条、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小某书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、某博等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805390-2EF3-43F4-A09F-D5791A71D3BA}"/>
              </a:ext>
            </a:extLst>
          </p:cNvPr>
          <p:cNvSpPr txBox="1"/>
          <p:nvPr/>
        </p:nvSpPr>
        <p:spPr>
          <a:xfrm>
            <a:off x="7721486" y="5217513"/>
            <a:ext cx="2590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填写地区才能地域推荐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308CC39-C459-485B-9367-2E3302E2BE5E}"/>
              </a:ext>
            </a:extLst>
          </p:cNvPr>
          <p:cNvSpPr txBox="1"/>
          <p:nvPr/>
        </p:nvSpPr>
        <p:spPr>
          <a:xfrm>
            <a:off x="4601979" y="3700232"/>
            <a:ext cx="49424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看直播、看视频，评论互动，刷刷某音热搜榜单</a:t>
            </a:r>
          </a:p>
        </p:txBody>
      </p:sp>
    </p:spTree>
    <p:extLst>
      <p:ext uri="{BB962C8B-B14F-4D97-AF65-F5344CB8AC3E}">
        <p14:creationId xmlns:p14="http://schemas.microsoft.com/office/powerpoint/2010/main" val="244988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674B4FB-E3BA-4CF7-98F7-293E8C745FE5}"/>
              </a:ext>
            </a:extLst>
          </p:cNvPr>
          <p:cNvGrpSpPr/>
          <p:nvPr/>
        </p:nvGrpSpPr>
        <p:grpSpPr>
          <a:xfrm>
            <a:off x="1608214" y="3983043"/>
            <a:ext cx="2834679" cy="1813441"/>
            <a:chOff x="1608214" y="3983043"/>
            <a:chExt cx="2834679" cy="1813441"/>
          </a:xfrm>
        </p:grpSpPr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09950876-ED4A-4A7E-B411-AA3790DE3F49}"/>
                </a:ext>
              </a:extLst>
            </p:cNvPr>
            <p:cNvGrpSpPr/>
            <p:nvPr/>
          </p:nvGrpSpPr>
          <p:grpSpPr>
            <a:xfrm>
              <a:off x="1608214" y="3983043"/>
              <a:ext cx="2834679" cy="1813441"/>
              <a:chOff x="1608214" y="3983043"/>
              <a:chExt cx="2834679" cy="1813441"/>
            </a:xfrm>
          </p:grpSpPr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3656CF13-9F97-486E-92CB-7EC3FDBB368B}"/>
                  </a:ext>
                </a:extLst>
              </p:cNvPr>
              <p:cNvSpPr/>
              <p:nvPr/>
            </p:nvSpPr>
            <p:spPr>
              <a:xfrm>
                <a:off x="1608214" y="4185321"/>
                <a:ext cx="2621246" cy="1611163"/>
              </a:xfrm>
              <a:prstGeom prst="roundRect">
                <a:avLst>
                  <a:gd name="adj" fmla="val 5980"/>
                </a:avLst>
              </a:prstGeom>
              <a:solidFill>
                <a:schemeClr val="bg1"/>
              </a:solidFill>
              <a:ln w="25400">
                <a:solidFill>
                  <a:schemeClr val="accent4">
                    <a:lumMod val="90000"/>
                    <a:lumOff val="10000"/>
                    <a:alpha val="68000"/>
                  </a:schemeClr>
                </a:solidFill>
              </a:ln>
              <a:effectLst>
                <a:outerShdw blurRad="127000" dist="139700" dir="5400000" sx="92000" sy="92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2" name="组合 81">
                <a:extLst>
                  <a:ext uri="{FF2B5EF4-FFF2-40B4-BE49-F238E27FC236}">
                    <a16:creationId xmlns:a16="http://schemas.microsoft.com/office/drawing/2014/main" id="{8F2E515D-C488-47B8-9467-455FDAA0F176}"/>
                  </a:ext>
                </a:extLst>
              </p:cNvPr>
              <p:cNvGrpSpPr/>
              <p:nvPr/>
            </p:nvGrpSpPr>
            <p:grpSpPr>
              <a:xfrm>
                <a:off x="1626308" y="4204367"/>
                <a:ext cx="2603152" cy="475851"/>
                <a:chOff x="725468" y="1838075"/>
                <a:chExt cx="2603152" cy="475851"/>
              </a:xfrm>
            </p:grpSpPr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265323B7-8CCA-49A2-8543-E9BA4F15FCE7}"/>
                    </a:ext>
                  </a:extLst>
                </p:cNvPr>
                <p:cNvSpPr/>
                <p:nvPr/>
              </p:nvSpPr>
              <p:spPr>
                <a:xfrm>
                  <a:off x="725468" y="1838075"/>
                  <a:ext cx="2585058" cy="475851"/>
                </a:xfrm>
                <a:custGeom>
                  <a:avLst/>
                  <a:gdLst>
                    <a:gd name="connsiteX0" fmla="*/ 80131 w 2838830"/>
                    <a:gd name="connsiteY0" fmla="*/ 0 h 434064"/>
                    <a:gd name="connsiteX1" fmla="*/ 2758699 w 2838830"/>
                    <a:gd name="connsiteY1" fmla="*/ 0 h 434064"/>
                    <a:gd name="connsiteX2" fmla="*/ 2838830 w 2838830"/>
                    <a:gd name="connsiteY2" fmla="*/ 80131 h 434064"/>
                    <a:gd name="connsiteX3" fmla="*/ 2838830 w 2838830"/>
                    <a:gd name="connsiteY3" fmla="*/ 434064 h 434064"/>
                    <a:gd name="connsiteX4" fmla="*/ 0 w 2838830"/>
                    <a:gd name="connsiteY4" fmla="*/ 434064 h 434064"/>
                    <a:gd name="connsiteX5" fmla="*/ 0 w 2838830"/>
                    <a:gd name="connsiteY5" fmla="*/ 80131 h 434064"/>
                    <a:gd name="connsiteX6" fmla="*/ 80131 w 2838830"/>
                    <a:gd name="connsiteY6" fmla="*/ 0 h 43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38830" h="434064">
                      <a:moveTo>
                        <a:pt x="80131" y="0"/>
                      </a:moveTo>
                      <a:lnTo>
                        <a:pt x="2758699" y="0"/>
                      </a:lnTo>
                      <a:cubicBezTo>
                        <a:pt x="2802954" y="0"/>
                        <a:pt x="2838830" y="35876"/>
                        <a:pt x="2838830" y="80131"/>
                      </a:cubicBezTo>
                      <a:lnTo>
                        <a:pt x="2838830" y="434064"/>
                      </a:lnTo>
                      <a:lnTo>
                        <a:pt x="0" y="434064"/>
                      </a:lnTo>
                      <a:lnTo>
                        <a:pt x="0" y="80131"/>
                      </a:lnTo>
                      <a:cubicBezTo>
                        <a:pt x="0" y="35876"/>
                        <a:pt x="35876" y="0"/>
                        <a:pt x="80131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10000"/>
                    <a:lumOff val="90000"/>
                  </a:schemeClr>
                </a:solidFill>
                <a:ln w="3492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ln w="101600">
                      <a:solidFill>
                        <a:schemeClr val="accent5">
                          <a:lumMod val="90000"/>
                        </a:schemeClr>
                      </a:solidFill>
                    </a:ln>
                  </a:endParaRPr>
                </a:p>
              </p:txBody>
            </p:sp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id="{E1409A69-F17A-4E7F-9D8A-9A3FF43664CB}"/>
                    </a:ext>
                  </a:extLst>
                </p:cNvPr>
                <p:cNvCxnSpPr/>
                <p:nvPr/>
              </p:nvCxnSpPr>
              <p:spPr>
                <a:xfrm>
                  <a:off x="725468" y="2302494"/>
                  <a:ext cx="2603152" cy="0"/>
                </a:xfrm>
                <a:prstGeom prst="line">
                  <a:avLst/>
                </a:prstGeom>
                <a:ln w="25400">
                  <a:solidFill>
                    <a:schemeClr val="accent4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277DEC1B-9C65-46C3-B939-62ECFB0EF101}"/>
                  </a:ext>
                </a:extLst>
              </p:cNvPr>
              <p:cNvGrpSpPr/>
              <p:nvPr/>
            </p:nvGrpSpPr>
            <p:grpSpPr>
              <a:xfrm>
                <a:off x="1854085" y="3983043"/>
                <a:ext cx="2588808" cy="672031"/>
                <a:chOff x="1854085" y="3983043"/>
                <a:chExt cx="2588808" cy="672031"/>
              </a:xfrm>
            </p:grpSpPr>
            <p:grpSp>
              <p:nvGrpSpPr>
                <p:cNvPr id="110" name="组合 109">
                  <a:extLst>
                    <a:ext uri="{FF2B5EF4-FFF2-40B4-BE49-F238E27FC236}">
                      <a16:creationId xmlns:a16="http://schemas.microsoft.com/office/drawing/2014/main" id="{C093F8E9-AF5E-4756-9AE3-A43C4B59A157}"/>
                    </a:ext>
                  </a:extLst>
                </p:cNvPr>
                <p:cNvGrpSpPr/>
                <p:nvPr/>
              </p:nvGrpSpPr>
              <p:grpSpPr>
                <a:xfrm>
                  <a:off x="1854085" y="4134400"/>
                  <a:ext cx="2129505" cy="520674"/>
                  <a:chOff x="1922783" y="4134400"/>
                  <a:chExt cx="2129505" cy="520674"/>
                </a:xfrm>
              </p:grpSpPr>
              <p:sp>
                <p:nvSpPr>
                  <p:cNvPr id="83" name="文本框 82">
                    <a:extLst>
                      <a:ext uri="{FF2B5EF4-FFF2-40B4-BE49-F238E27FC236}">
                        <a16:creationId xmlns:a16="http://schemas.microsoft.com/office/drawing/2014/main" id="{71E5ADE3-736A-4571-AB2B-58E93492F26C}"/>
                      </a:ext>
                    </a:extLst>
                  </p:cNvPr>
                  <p:cNvSpPr txBox="1"/>
                  <p:nvPr/>
                </p:nvSpPr>
                <p:spPr>
                  <a:xfrm>
                    <a:off x="2275871" y="4254964"/>
                    <a:ext cx="1776417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000">
                        <a:latin typeface="阿里巴巴普惠体 2.0 105 Heavy" pitchFamily="18" charset="-122"/>
                        <a:ea typeface="阿里巴巴普惠体 2.0 105 Heavy" pitchFamily="18" charset="-122"/>
                        <a:cs typeface="阿里巴巴普惠体 2.0 105 Heavy" pitchFamily="18" charset="-122"/>
                      </a:defRPr>
                    </a:lvl1pPr>
                  </a:lstStyle>
                  <a:p>
                    <a:r>
                      <a:rPr lang="zh-CN" altLang="en-US" b="1" dirty="0">
                        <a:latin typeface="+mj-ea"/>
                        <a:ea typeface="+mj-ea"/>
                      </a:rPr>
                      <a:t>竖屏清晰拍摄</a:t>
                    </a:r>
                    <a:endParaRPr lang="zh-CN" altLang="zh-CN" b="1" dirty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55C3333C-2BB7-4B70-90EA-5C3BA19E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922783" y="4134400"/>
                    <a:ext cx="394339" cy="509114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lnSpc>
                        <a:spcPct val="150000"/>
                      </a:lnSpc>
                    </a:pPr>
                    <a:r>
                      <a:rPr kumimoji="0" lang="en-US" altLang="zh-CN" sz="2500" b="1" i="0" u="none" strike="noStrike" kern="1200" cap="none" spc="0" normalizeH="0" baseline="0" noProof="0" dirty="0">
                        <a:ln w="9525">
                          <a:solidFill>
                            <a:prstClr val="black"/>
                          </a:solidFill>
                        </a:ln>
                        <a:pattFill prst="wdUpDiag">
                          <a:fgClr>
                            <a:prstClr val="white">
                              <a:lumMod val="95000"/>
                            </a:prstClr>
                          </a:fgClr>
                          <a:bgClr>
                            <a:prstClr val="white"/>
                          </a:bgClr>
                        </a:pattFill>
                        <a:effectLst/>
                        <a:uLnTx/>
                        <a:uFillTx/>
                        <a:latin typeface="+mj-ea"/>
                        <a:ea typeface="+mj-ea"/>
                        <a:cs typeface="阿里巴巴普惠体 2.0 115 Black" panose="00020600040101010101" pitchFamily="18" charset="-122"/>
                      </a:rPr>
                      <a:t>04</a:t>
                    </a:r>
                    <a:endParaRPr lang="zh-CN" altLang="zh-CN" sz="2500" b="1" dirty="0">
                      <a:ln w="9525">
                        <a:solidFill>
                          <a:schemeClr val="tx1"/>
                        </a:solidFill>
                      </a:ln>
                      <a:pattFill prst="wdUpDiag">
                        <a:fgClr>
                          <a:schemeClr val="bg1">
                            <a:lumMod val="95000"/>
                          </a:schemeClr>
                        </a:fgClr>
                        <a:bgClr>
                          <a:schemeClr val="bg1"/>
                        </a:bgClr>
                      </a:pattFill>
                      <a:latin typeface="+mj-ea"/>
                      <a:ea typeface="+mj-ea"/>
                      <a:cs typeface="阿里巴巴普惠体 2.0 115 Black" panose="00020600040101010101" pitchFamily="18" charset="-122"/>
                    </a:endParaRPr>
                  </a:p>
                </p:txBody>
              </p:sp>
            </p:grpSp>
            <p:sp>
              <p:nvSpPr>
                <p:cNvPr id="11" name="任意多边形: 形状 10">
                  <a:extLst>
                    <a:ext uri="{FF2B5EF4-FFF2-40B4-BE49-F238E27FC236}">
                      <a16:creationId xmlns:a16="http://schemas.microsoft.com/office/drawing/2014/main" id="{BB235F98-8DB5-4D7A-9C27-AEF1C446AB04}"/>
                    </a:ext>
                  </a:extLst>
                </p:cNvPr>
                <p:cNvSpPr/>
                <p:nvPr/>
              </p:nvSpPr>
              <p:spPr>
                <a:xfrm>
                  <a:off x="3948665" y="3983043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2" name="图形 44">
              <a:extLst>
                <a:ext uri="{FF2B5EF4-FFF2-40B4-BE49-F238E27FC236}">
                  <a16:creationId xmlns:a16="http://schemas.microsoft.com/office/drawing/2014/main" id="{1E06B000-1239-450F-B780-4A0F909A0B7A}"/>
                </a:ext>
              </a:extLst>
            </p:cNvPr>
            <p:cNvGrpSpPr/>
            <p:nvPr/>
          </p:nvGrpSpPr>
          <p:grpSpPr>
            <a:xfrm>
              <a:off x="4068733" y="4113160"/>
              <a:ext cx="257597" cy="250139"/>
              <a:chOff x="9675773" y="6986345"/>
              <a:chExt cx="257597" cy="250139"/>
            </a:xfrm>
          </p:grpSpPr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EC11C043-CB45-4B21-B99E-B84DF4D3D400}"/>
                  </a:ext>
                </a:extLst>
              </p:cNvPr>
              <p:cNvSpPr/>
              <p:nvPr/>
            </p:nvSpPr>
            <p:spPr>
              <a:xfrm>
                <a:off x="9837052" y="6991556"/>
                <a:ext cx="96318" cy="161845"/>
              </a:xfrm>
              <a:custGeom>
                <a:avLst/>
                <a:gdLst>
                  <a:gd name="connsiteX0" fmla="*/ 0 w 145937"/>
                  <a:gd name="connsiteY0" fmla="*/ 10633 h 245220"/>
                  <a:gd name="connsiteX1" fmla="*/ 142024 w 145937"/>
                  <a:gd name="connsiteY1" fmla="*/ 71299 h 245220"/>
                  <a:gd name="connsiteX2" fmla="*/ 59386 w 145937"/>
                  <a:gd name="connsiteY2" fmla="*/ 154676 h 245220"/>
                  <a:gd name="connsiteX3" fmla="*/ 140004 w 145937"/>
                  <a:gd name="connsiteY3" fmla="*/ 191351 h 245220"/>
                  <a:gd name="connsiteX4" fmla="*/ 87884 w 145937"/>
                  <a:gd name="connsiteY4" fmla="*/ 245220 h 24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937" h="245220">
                    <a:moveTo>
                      <a:pt x="0" y="10633"/>
                    </a:moveTo>
                    <a:cubicBezTo>
                      <a:pt x="38240" y="-5500"/>
                      <a:pt x="116099" y="-14786"/>
                      <a:pt x="142024" y="71299"/>
                    </a:cubicBezTo>
                    <a:cubicBezTo>
                      <a:pt x="167948" y="157385"/>
                      <a:pt x="56492" y="221734"/>
                      <a:pt x="59386" y="154676"/>
                    </a:cubicBezTo>
                    <a:cubicBezTo>
                      <a:pt x="62281" y="87617"/>
                      <a:pt x="141704" y="142816"/>
                      <a:pt x="140004" y="191351"/>
                    </a:cubicBezTo>
                    <a:cubicBezTo>
                      <a:pt x="138304" y="239887"/>
                      <a:pt x="87884" y="245220"/>
                      <a:pt x="87884" y="245220"/>
                    </a:cubicBezTo>
                  </a:path>
                </a:pathLst>
              </a:custGeom>
              <a:noFill/>
              <a:ln w="26717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60350" tIns="30175" rIns="60350" bIns="30175" rtlCol="0" anchor="ctr"/>
              <a:lstStyle/>
              <a:p>
                <a:endParaRPr lang="zh-CN" altLang="en-US" sz="1188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5618C16E-DE75-4549-9A42-92D04C265A4B}"/>
                  </a:ext>
                </a:extLst>
              </p:cNvPr>
              <p:cNvSpPr/>
              <p:nvPr/>
            </p:nvSpPr>
            <p:spPr>
              <a:xfrm rot="19799999">
                <a:off x="9675773" y="7008731"/>
                <a:ext cx="176677" cy="81543"/>
              </a:xfrm>
              <a:custGeom>
                <a:avLst/>
                <a:gdLst>
                  <a:gd name="connsiteX0" fmla="*/ 247102 w 267692"/>
                  <a:gd name="connsiteY0" fmla="*/ -7 h 123550"/>
                  <a:gd name="connsiteX1" fmla="*/ 267693 w 267692"/>
                  <a:gd name="connsiteY1" fmla="*/ -7 h 123550"/>
                  <a:gd name="connsiteX2" fmla="*/ 267693 w 267692"/>
                  <a:gd name="connsiteY2" fmla="*/ 123543 h 123550"/>
                  <a:gd name="connsiteX3" fmla="*/ 247102 w 267692"/>
                  <a:gd name="connsiteY3" fmla="*/ 123543 h 123550"/>
                  <a:gd name="connsiteX4" fmla="*/ 20593 w 267692"/>
                  <a:gd name="connsiteY4" fmla="*/ 123543 h 123550"/>
                  <a:gd name="connsiteX5" fmla="*/ 1 w 267692"/>
                  <a:gd name="connsiteY5" fmla="*/ 123543 h 123550"/>
                  <a:gd name="connsiteX6" fmla="*/ 1 w 267692"/>
                  <a:gd name="connsiteY6" fmla="*/ -7 h 123550"/>
                  <a:gd name="connsiteX7" fmla="*/ 20593 w 267692"/>
                  <a:gd name="connsiteY7" fmla="*/ -7 h 12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692" h="123550">
                    <a:moveTo>
                      <a:pt x="247102" y="-7"/>
                    </a:moveTo>
                    <a:cubicBezTo>
                      <a:pt x="258474" y="-7"/>
                      <a:pt x="267693" y="-7"/>
                      <a:pt x="267693" y="-7"/>
                    </a:cubicBezTo>
                    <a:lnTo>
                      <a:pt x="267693" y="123543"/>
                    </a:lnTo>
                    <a:cubicBezTo>
                      <a:pt x="267693" y="123543"/>
                      <a:pt x="258474" y="123543"/>
                      <a:pt x="247102" y="123543"/>
                    </a:cubicBezTo>
                    <a:lnTo>
                      <a:pt x="20593" y="123543"/>
                    </a:lnTo>
                    <a:cubicBezTo>
                      <a:pt x="9220" y="123543"/>
                      <a:pt x="1" y="123543"/>
                      <a:pt x="1" y="123543"/>
                    </a:cubicBezTo>
                    <a:lnTo>
                      <a:pt x="1" y="-7"/>
                    </a:lnTo>
                    <a:cubicBezTo>
                      <a:pt x="1" y="-7"/>
                      <a:pt x="9220" y="-7"/>
                      <a:pt x="20593" y="-7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17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60350" tIns="30175" rIns="60350" bIns="30175" rtlCol="0" anchor="ctr"/>
              <a:lstStyle/>
              <a:p>
                <a:endParaRPr lang="zh-CN" altLang="en-US" sz="1188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4F50D2C3-F3E1-40F5-939D-92ED5F3089B2}"/>
                  </a:ext>
                </a:extLst>
              </p:cNvPr>
              <p:cNvSpPr/>
              <p:nvPr/>
            </p:nvSpPr>
            <p:spPr>
              <a:xfrm>
                <a:off x="9784500" y="7084810"/>
                <a:ext cx="50964" cy="88273"/>
              </a:xfrm>
              <a:custGeom>
                <a:avLst/>
                <a:gdLst>
                  <a:gd name="connsiteX0" fmla="*/ 0 w 77218"/>
                  <a:gd name="connsiteY0" fmla="*/ 0 h 133747"/>
                  <a:gd name="connsiteX1" fmla="*/ 77219 w 77218"/>
                  <a:gd name="connsiteY1" fmla="*/ 133747 h 1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218" h="133747">
                    <a:moveTo>
                      <a:pt x="0" y="0"/>
                    </a:moveTo>
                    <a:lnTo>
                      <a:pt x="77219" y="133747"/>
                    </a:lnTo>
                  </a:path>
                </a:pathLst>
              </a:custGeom>
              <a:noFill/>
              <a:ln w="26717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60350" tIns="30175" rIns="60350" bIns="30175" rtlCol="0" anchor="ctr"/>
              <a:lstStyle/>
              <a:p>
                <a:endParaRPr lang="zh-CN" altLang="en-US" sz="1188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C67FCDFC-8CF5-4C18-8E8F-0EA82DABC38A}"/>
                  </a:ext>
                </a:extLst>
              </p:cNvPr>
              <p:cNvSpPr/>
              <p:nvPr/>
            </p:nvSpPr>
            <p:spPr>
              <a:xfrm rot="19799999">
                <a:off x="9832064" y="7168532"/>
                <a:ext cx="40771" cy="67952"/>
              </a:xfrm>
              <a:custGeom>
                <a:avLst/>
                <a:gdLst>
                  <a:gd name="connsiteX0" fmla="*/ 30890 w 61775"/>
                  <a:gd name="connsiteY0" fmla="*/ -2 h 102958"/>
                  <a:gd name="connsiteX1" fmla="*/ 61777 w 61775"/>
                  <a:gd name="connsiteY1" fmla="*/ -2 h 102958"/>
                  <a:gd name="connsiteX2" fmla="*/ 61777 w 61775"/>
                  <a:gd name="connsiteY2" fmla="*/ 102956 h 102958"/>
                  <a:gd name="connsiteX3" fmla="*/ 30890 w 61775"/>
                  <a:gd name="connsiteY3" fmla="*/ 102956 h 102958"/>
                  <a:gd name="connsiteX4" fmla="*/ 30890 w 61775"/>
                  <a:gd name="connsiteY4" fmla="*/ 102956 h 102958"/>
                  <a:gd name="connsiteX5" fmla="*/ 2 w 61775"/>
                  <a:gd name="connsiteY5" fmla="*/ 102956 h 102958"/>
                  <a:gd name="connsiteX6" fmla="*/ 2 w 61775"/>
                  <a:gd name="connsiteY6" fmla="*/ -2 h 102958"/>
                  <a:gd name="connsiteX7" fmla="*/ 30890 w 61775"/>
                  <a:gd name="connsiteY7" fmla="*/ -2 h 102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75" h="102958">
                    <a:moveTo>
                      <a:pt x="30890" y="-2"/>
                    </a:moveTo>
                    <a:cubicBezTo>
                      <a:pt x="47948" y="-2"/>
                      <a:pt x="61777" y="-2"/>
                      <a:pt x="61777" y="-2"/>
                    </a:cubicBezTo>
                    <a:lnTo>
                      <a:pt x="61777" y="102956"/>
                    </a:lnTo>
                    <a:cubicBezTo>
                      <a:pt x="61777" y="102956"/>
                      <a:pt x="47948" y="102956"/>
                      <a:pt x="30890" y="102956"/>
                    </a:cubicBezTo>
                    <a:lnTo>
                      <a:pt x="30890" y="102956"/>
                    </a:lnTo>
                    <a:cubicBezTo>
                      <a:pt x="13831" y="102956"/>
                      <a:pt x="2" y="102956"/>
                      <a:pt x="2" y="102956"/>
                    </a:cubicBezTo>
                    <a:lnTo>
                      <a:pt x="2" y="-2"/>
                    </a:lnTo>
                    <a:cubicBezTo>
                      <a:pt x="2" y="-2"/>
                      <a:pt x="13831" y="-2"/>
                      <a:pt x="30890" y="-2"/>
                    </a:cubicBezTo>
                    <a:close/>
                  </a:path>
                </a:pathLst>
              </a:custGeom>
              <a:solidFill>
                <a:schemeClr val="bg1"/>
              </a:solidFill>
              <a:ln w="26717" cap="flat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60350" tIns="30175" rIns="60350" bIns="30175" rtlCol="0" anchor="ctr"/>
              <a:lstStyle/>
              <a:p>
                <a:endParaRPr lang="zh-CN" altLang="en-US" sz="1188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6093E0BC-8044-4D34-B652-7EECE7BBA057}"/>
                  </a:ext>
                </a:extLst>
              </p:cNvPr>
              <p:cNvSpPr/>
              <p:nvPr/>
            </p:nvSpPr>
            <p:spPr>
              <a:xfrm>
                <a:off x="9715879" y="6986345"/>
                <a:ext cx="35309" cy="20385"/>
              </a:xfrm>
              <a:custGeom>
                <a:avLst/>
                <a:gdLst>
                  <a:gd name="connsiteX0" fmla="*/ 0 w 53498"/>
                  <a:gd name="connsiteY0" fmla="*/ 30888 h 30887"/>
                  <a:gd name="connsiteX1" fmla="*/ 53498 w 53498"/>
                  <a:gd name="connsiteY1" fmla="*/ 0 h 3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498" h="30887">
                    <a:moveTo>
                      <a:pt x="0" y="30888"/>
                    </a:moveTo>
                    <a:lnTo>
                      <a:pt x="53498" y="0"/>
                    </a:lnTo>
                  </a:path>
                </a:pathLst>
              </a:custGeom>
              <a:noFill/>
              <a:ln w="26717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60350" tIns="30175" rIns="60350" bIns="30175" rtlCol="0" anchor="ctr"/>
              <a:lstStyle/>
              <a:p>
                <a:endParaRPr lang="zh-CN" altLang="en-US" sz="1188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4EE80BF6-E3F6-4C89-B671-A89815620844}"/>
                  </a:ext>
                </a:extLst>
              </p:cNvPr>
              <p:cNvSpPr/>
              <p:nvPr/>
            </p:nvSpPr>
            <p:spPr>
              <a:xfrm>
                <a:off x="9787228" y="7109926"/>
                <a:ext cx="35309" cy="20385"/>
              </a:xfrm>
              <a:custGeom>
                <a:avLst/>
                <a:gdLst>
                  <a:gd name="connsiteX0" fmla="*/ 0 w 53498"/>
                  <a:gd name="connsiteY0" fmla="*/ 30888 h 30887"/>
                  <a:gd name="connsiteX1" fmla="*/ 53498 w 53498"/>
                  <a:gd name="connsiteY1" fmla="*/ 0 h 3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498" h="30887">
                    <a:moveTo>
                      <a:pt x="0" y="30888"/>
                    </a:moveTo>
                    <a:lnTo>
                      <a:pt x="53498" y="0"/>
                    </a:lnTo>
                  </a:path>
                </a:pathLst>
              </a:custGeom>
              <a:noFill/>
              <a:ln w="26717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60350" tIns="30175" rIns="60350" bIns="30175" rtlCol="0" anchor="ctr"/>
              <a:lstStyle/>
              <a:p>
                <a:endParaRPr lang="zh-CN" altLang="en-US" sz="1188"/>
              </a:p>
            </p:txBody>
          </p:sp>
        </p:grp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CD5FEDE4-FB18-4176-BB15-6CDA97059149}"/>
              </a:ext>
            </a:extLst>
          </p:cNvPr>
          <p:cNvGrpSpPr/>
          <p:nvPr/>
        </p:nvGrpSpPr>
        <p:grpSpPr>
          <a:xfrm>
            <a:off x="7710620" y="3983043"/>
            <a:ext cx="2873166" cy="1810424"/>
            <a:chOff x="7710620" y="3983043"/>
            <a:chExt cx="2873166" cy="1810424"/>
          </a:xfrm>
        </p:grpSpPr>
        <p:sp>
          <p:nvSpPr>
            <p:cNvPr id="76" name="矩形: 圆角 75">
              <a:extLst>
                <a:ext uri="{FF2B5EF4-FFF2-40B4-BE49-F238E27FC236}">
                  <a16:creationId xmlns:a16="http://schemas.microsoft.com/office/drawing/2014/main" id="{A17E68F6-3821-4641-B3E1-908F1DF3ED14}"/>
                </a:ext>
              </a:extLst>
            </p:cNvPr>
            <p:cNvSpPr/>
            <p:nvPr/>
          </p:nvSpPr>
          <p:spPr>
            <a:xfrm>
              <a:off x="7710620" y="4185321"/>
              <a:ext cx="2621246" cy="1608146"/>
            </a:xfrm>
            <a:prstGeom prst="roundRect">
              <a:avLst>
                <a:gd name="adj" fmla="val 598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1397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05276C9D-2243-42FF-B349-D76263268EBF}"/>
                </a:ext>
              </a:extLst>
            </p:cNvPr>
            <p:cNvGrpSpPr/>
            <p:nvPr/>
          </p:nvGrpSpPr>
          <p:grpSpPr>
            <a:xfrm>
              <a:off x="7728714" y="4204367"/>
              <a:ext cx="2603152" cy="475851"/>
              <a:chOff x="725468" y="1838075"/>
              <a:chExt cx="2603152" cy="475851"/>
            </a:xfrm>
          </p:grpSpPr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BBF2EA20-D785-42F4-9141-14EBC26BFD4F}"/>
                  </a:ext>
                </a:extLst>
              </p:cNvPr>
              <p:cNvSpPr/>
              <p:nvPr/>
            </p:nvSpPr>
            <p:spPr>
              <a:xfrm>
                <a:off x="725468" y="1838075"/>
                <a:ext cx="2585058" cy="475851"/>
              </a:xfrm>
              <a:custGeom>
                <a:avLst/>
                <a:gdLst>
                  <a:gd name="connsiteX0" fmla="*/ 80131 w 2838830"/>
                  <a:gd name="connsiteY0" fmla="*/ 0 h 434064"/>
                  <a:gd name="connsiteX1" fmla="*/ 2758699 w 2838830"/>
                  <a:gd name="connsiteY1" fmla="*/ 0 h 434064"/>
                  <a:gd name="connsiteX2" fmla="*/ 2838830 w 2838830"/>
                  <a:gd name="connsiteY2" fmla="*/ 80131 h 434064"/>
                  <a:gd name="connsiteX3" fmla="*/ 2838830 w 2838830"/>
                  <a:gd name="connsiteY3" fmla="*/ 434064 h 434064"/>
                  <a:gd name="connsiteX4" fmla="*/ 0 w 2838830"/>
                  <a:gd name="connsiteY4" fmla="*/ 434064 h 434064"/>
                  <a:gd name="connsiteX5" fmla="*/ 0 w 2838830"/>
                  <a:gd name="connsiteY5" fmla="*/ 80131 h 434064"/>
                  <a:gd name="connsiteX6" fmla="*/ 80131 w 2838830"/>
                  <a:gd name="connsiteY6" fmla="*/ 0 h 43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830" h="434064">
                    <a:moveTo>
                      <a:pt x="80131" y="0"/>
                    </a:moveTo>
                    <a:lnTo>
                      <a:pt x="2758699" y="0"/>
                    </a:lnTo>
                    <a:cubicBezTo>
                      <a:pt x="2802954" y="0"/>
                      <a:pt x="2838830" y="35876"/>
                      <a:pt x="2838830" y="80131"/>
                    </a:cubicBezTo>
                    <a:lnTo>
                      <a:pt x="2838830" y="434064"/>
                    </a:lnTo>
                    <a:lnTo>
                      <a:pt x="0" y="434064"/>
                    </a:lnTo>
                    <a:lnTo>
                      <a:pt x="0" y="80131"/>
                    </a:lnTo>
                    <a:cubicBezTo>
                      <a:pt x="0" y="35876"/>
                      <a:pt x="35876" y="0"/>
                      <a:pt x="80131" y="0"/>
                    </a:cubicBez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</a:schemeClr>
              </a:solidFill>
              <a:ln w="349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n w="101600">
                    <a:solidFill>
                      <a:schemeClr val="accent5">
                        <a:lumMod val="90000"/>
                      </a:schemeClr>
                    </a:solidFill>
                  </a:ln>
                </a:endParaRPr>
              </a:p>
            </p:txBody>
          </p: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84DD7504-73DB-4DA1-945C-ACD103F84068}"/>
                  </a:ext>
                </a:extLst>
              </p:cNvPr>
              <p:cNvCxnSpPr/>
              <p:nvPr/>
            </p:nvCxnSpPr>
            <p:spPr>
              <a:xfrm>
                <a:off x="725468" y="2302494"/>
                <a:ext cx="2603152" cy="0"/>
              </a:xfrm>
              <a:prstGeom prst="line">
                <a:avLst/>
              </a:prstGeom>
              <a:ln w="25400">
                <a:solidFill>
                  <a:schemeClr val="accent4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6C916ECB-C9A6-4C04-BCF7-06C418ACA62E}"/>
                </a:ext>
              </a:extLst>
            </p:cNvPr>
            <p:cNvGrpSpPr/>
            <p:nvPr/>
          </p:nvGrpSpPr>
          <p:grpSpPr>
            <a:xfrm>
              <a:off x="7991891" y="4125179"/>
              <a:ext cx="2467907" cy="510845"/>
              <a:chOff x="7971942" y="4125179"/>
              <a:chExt cx="2467907" cy="510845"/>
            </a:xfrm>
          </p:grpSpPr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7BCA259E-B80D-4AC7-A43A-9CFF80072502}"/>
                  </a:ext>
                </a:extLst>
              </p:cNvPr>
              <p:cNvSpPr txBox="1"/>
              <p:nvPr/>
            </p:nvSpPr>
            <p:spPr>
              <a:xfrm>
                <a:off x="8334693" y="4235914"/>
                <a:ext cx="2105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000">
                    <a:latin typeface="阿里巴巴普惠体 2.0 105 Heavy" pitchFamily="18" charset="-122"/>
                    <a:ea typeface="阿里巴巴普惠体 2.0 105 Heavy" pitchFamily="18" charset="-122"/>
                    <a:cs typeface="阿里巴巴普惠体 2.0 105 Heavy" pitchFamily="18" charset="-122"/>
                  </a:defRPr>
                </a:lvl1pPr>
              </a:lstStyle>
              <a:p>
                <a:r>
                  <a:rPr lang="zh-CN" altLang="en-US" b="1" dirty="0">
                    <a:latin typeface="+mj-ea"/>
                    <a:ea typeface="+mj-ea"/>
                  </a:rPr>
                  <a:t>参加官方活动</a:t>
                </a:r>
                <a:endParaRPr lang="zh-CN" altLang="zh-CN" b="1" dirty="0">
                  <a:latin typeface="+mj-ea"/>
                  <a:ea typeface="+mj-ea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E5E29DD-D94F-4BC5-B0C8-3B946A7FBDDA}"/>
                  </a:ext>
                </a:extLst>
              </p:cNvPr>
              <p:cNvSpPr txBox="1"/>
              <p:nvPr/>
            </p:nvSpPr>
            <p:spPr>
              <a:xfrm>
                <a:off x="7971942" y="4125179"/>
                <a:ext cx="394339" cy="50911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2500" b="1" i="0" u="none" strike="noStrike" kern="1200" cap="none" spc="0" normalizeH="0" baseline="0" noProof="0" dirty="0">
                    <a:ln w="9525">
                      <a:solidFill>
                        <a:prstClr val="black"/>
                      </a:solidFill>
                    </a:ln>
                    <a:pattFill prst="wdUpDiag">
                      <a:fgClr>
                        <a:prstClr val="white">
                          <a:lumMod val="95000"/>
                        </a:prstClr>
                      </a:fgClr>
                      <a:bgClr>
                        <a:prstClr val="white"/>
                      </a:bgClr>
                    </a:patt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06</a:t>
                </a:r>
                <a:endParaRPr lang="zh-CN" altLang="zh-CN" sz="2500" b="1" dirty="0">
                  <a:ln w="952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DBBDEAF4-2E29-44DA-828A-C251F5346B8C}"/>
                </a:ext>
              </a:extLst>
            </p:cNvPr>
            <p:cNvSpPr/>
            <p:nvPr/>
          </p:nvSpPr>
          <p:spPr>
            <a:xfrm>
              <a:off x="10089558" y="3983043"/>
              <a:ext cx="494228" cy="494228"/>
            </a:xfrm>
            <a:custGeom>
              <a:avLst/>
              <a:gdLst>
                <a:gd name="connsiteX0" fmla="*/ 247114 w 494228"/>
                <a:gd name="connsiteY0" fmla="*/ 494228 h 494228"/>
                <a:gd name="connsiteX1" fmla="*/ 494228 w 494228"/>
                <a:gd name="connsiteY1" fmla="*/ 247114 h 494228"/>
                <a:gd name="connsiteX2" fmla="*/ 247114 w 494228"/>
                <a:gd name="connsiteY2" fmla="*/ 0 h 494228"/>
                <a:gd name="connsiteX3" fmla="*/ 0 w 494228"/>
                <a:gd name="connsiteY3" fmla="*/ 247114 h 494228"/>
                <a:gd name="connsiteX4" fmla="*/ 18749 w 494228"/>
                <a:gd name="connsiteY4" fmla="*/ 341702 h 494228"/>
                <a:gd name="connsiteX5" fmla="*/ 41619 w 494228"/>
                <a:gd name="connsiteY5" fmla="*/ 384410 h 494228"/>
                <a:gd name="connsiteX6" fmla="*/ 24711 w 494228"/>
                <a:gd name="connsiteY6" fmla="*/ 469517 h 494228"/>
                <a:gd name="connsiteX7" fmla="*/ 109819 w 494228"/>
                <a:gd name="connsiteY7" fmla="*/ 452609 h 494228"/>
                <a:gd name="connsiteX8" fmla="*/ 152526 w 494228"/>
                <a:gd name="connsiteY8" fmla="*/ 475479 h 494228"/>
                <a:gd name="connsiteX9" fmla="*/ 247114 w 494228"/>
                <a:gd name="connsiteY9" fmla="*/ 494228 h 4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28" h="494228">
                  <a:moveTo>
                    <a:pt x="247114" y="494228"/>
                  </a:moveTo>
                  <a:cubicBezTo>
                    <a:pt x="383592" y="494228"/>
                    <a:pt x="494228" y="383592"/>
                    <a:pt x="494228" y="247114"/>
                  </a:cubicBezTo>
                  <a:cubicBezTo>
                    <a:pt x="494228" y="110637"/>
                    <a:pt x="383592" y="0"/>
                    <a:pt x="247114" y="0"/>
                  </a:cubicBezTo>
                  <a:cubicBezTo>
                    <a:pt x="110637" y="0"/>
                    <a:pt x="0" y="110637"/>
                    <a:pt x="0" y="247114"/>
                  </a:cubicBezTo>
                  <a:cubicBezTo>
                    <a:pt x="0" y="280619"/>
                    <a:pt x="6668" y="312567"/>
                    <a:pt x="18749" y="341702"/>
                  </a:cubicBezTo>
                  <a:cubicBezTo>
                    <a:pt x="24987" y="356745"/>
                    <a:pt x="32668" y="371038"/>
                    <a:pt x="41619" y="384410"/>
                  </a:cubicBezTo>
                  <a:cubicBezTo>
                    <a:pt x="44624" y="388897"/>
                    <a:pt x="38988" y="417266"/>
                    <a:pt x="24711" y="469517"/>
                  </a:cubicBezTo>
                  <a:cubicBezTo>
                    <a:pt x="76962" y="455241"/>
                    <a:pt x="105331" y="449604"/>
                    <a:pt x="109819" y="452609"/>
                  </a:cubicBezTo>
                  <a:cubicBezTo>
                    <a:pt x="123190" y="461560"/>
                    <a:pt x="137483" y="469241"/>
                    <a:pt x="152526" y="475479"/>
                  </a:cubicBezTo>
                  <a:cubicBezTo>
                    <a:pt x="181661" y="487560"/>
                    <a:pt x="213609" y="494228"/>
                    <a:pt x="247114" y="4942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92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8A51E1FC-F99A-4254-9639-75BCD83F7E40}"/>
              </a:ext>
            </a:extLst>
          </p:cNvPr>
          <p:cNvGrpSpPr/>
          <p:nvPr/>
        </p:nvGrpSpPr>
        <p:grpSpPr>
          <a:xfrm>
            <a:off x="4665673" y="3983043"/>
            <a:ext cx="2835506" cy="1813441"/>
            <a:chOff x="4665673" y="3983043"/>
            <a:chExt cx="2835506" cy="1813441"/>
          </a:xfrm>
        </p:grpSpPr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E4910F7D-23AC-4EE5-893E-88477B36DDD1}"/>
                </a:ext>
              </a:extLst>
            </p:cNvPr>
            <p:cNvSpPr/>
            <p:nvPr/>
          </p:nvSpPr>
          <p:spPr>
            <a:xfrm>
              <a:off x="4665673" y="4188338"/>
              <a:ext cx="2621246" cy="1608146"/>
            </a:xfrm>
            <a:prstGeom prst="roundRect">
              <a:avLst>
                <a:gd name="adj" fmla="val 598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1397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7B0E808C-08E6-4BAB-8D31-D8C8ABDC2135}"/>
                </a:ext>
              </a:extLst>
            </p:cNvPr>
            <p:cNvGrpSpPr/>
            <p:nvPr/>
          </p:nvGrpSpPr>
          <p:grpSpPr>
            <a:xfrm>
              <a:off x="4683767" y="3983043"/>
              <a:ext cx="2817412" cy="700192"/>
              <a:chOff x="4683767" y="3983043"/>
              <a:chExt cx="2817412" cy="700192"/>
            </a:xfrm>
          </p:grpSpPr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FAC02277-EE2B-42D1-91EE-D099699C98EC}"/>
                  </a:ext>
                </a:extLst>
              </p:cNvPr>
              <p:cNvGrpSpPr/>
              <p:nvPr/>
            </p:nvGrpSpPr>
            <p:grpSpPr>
              <a:xfrm>
                <a:off x="4683767" y="4207384"/>
                <a:ext cx="2603152" cy="475851"/>
                <a:chOff x="725468" y="1838075"/>
                <a:chExt cx="2603152" cy="475851"/>
              </a:xfrm>
            </p:grpSpPr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3C15B72D-444B-4F72-8295-8F24D646CDF8}"/>
                    </a:ext>
                  </a:extLst>
                </p:cNvPr>
                <p:cNvSpPr/>
                <p:nvPr/>
              </p:nvSpPr>
              <p:spPr>
                <a:xfrm>
                  <a:off x="725468" y="1838075"/>
                  <a:ext cx="2585058" cy="475851"/>
                </a:xfrm>
                <a:custGeom>
                  <a:avLst/>
                  <a:gdLst>
                    <a:gd name="connsiteX0" fmla="*/ 80131 w 2838830"/>
                    <a:gd name="connsiteY0" fmla="*/ 0 h 434064"/>
                    <a:gd name="connsiteX1" fmla="*/ 2758699 w 2838830"/>
                    <a:gd name="connsiteY1" fmla="*/ 0 h 434064"/>
                    <a:gd name="connsiteX2" fmla="*/ 2838830 w 2838830"/>
                    <a:gd name="connsiteY2" fmla="*/ 80131 h 434064"/>
                    <a:gd name="connsiteX3" fmla="*/ 2838830 w 2838830"/>
                    <a:gd name="connsiteY3" fmla="*/ 434064 h 434064"/>
                    <a:gd name="connsiteX4" fmla="*/ 0 w 2838830"/>
                    <a:gd name="connsiteY4" fmla="*/ 434064 h 434064"/>
                    <a:gd name="connsiteX5" fmla="*/ 0 w 2838830"/>
                    <a:gd name="connsiteY5" fmla="*/ 80131 h 434064"/>
                    <a:gd name="connsiteX6" fmla="*/ 80131 w 2838830"/>
                    <a:gd name="connsiteY6" fmla="*/ 0 h 43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38830" h="434064">
                      <a:moveTo>
                        <a:pt x="80131" y="0"/>
                      </a:moveTo>
                      <a:lnTo>
                        <a:pt x="2758699" y="0"/>
                      </a:lnTo>
                      <a:cubicBezTo>
                        <a:pt x="2802954" y="0"/>
                        <a:pt x="2838830" y="35876"/>
                        <a:pt x="2838830" y="80131"/>
                      </a:cubicBezTo>
                      <a:lnTo>
                        <a:pt x="2838830" y="434064"/>
                      </a:lnTo>
                      <a:lnTo>
                        <a:pt x="0" y="434064"/>
                      </a:lnTo>
                      <a:lnTo>
                        <a:pt x="0" y="80131"/>
                      </a:lnTo>
                      <a:cubicBezTo>
                        <a:pt x="0" y="35876"/>
                        <a:pt x="35876" y="0"/>
                        <a:pt x="80131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10000"/>
                    <a:lumOff val="90000"/>
                  </a:schemeClr>
                </a:solidFill>
                <a:ln w="3492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ln w="101600">
                      <a:solidFill>
                        <a:schemeClr val="accent5">
                          <a:lumMod val="90000"/>
                        </a:schemeClr>
                      </a:solidFill>
                    </a:ln>
                  </a:endParaRPr>
                </a:p>
              </p:txBody>
            </p: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8FF93DCC-86EF-4F31-9490-169980A9A4F9}"/>
                    </a:ext>
                  </a:extLst>
                </p:cNvPr>
                <p:cNvCxnSpPr/>
                <p:nvPr/>
              </p:nvCxnSpPr>
              <p:spPr>
                <a:xfrm>
                  <a:off x="725468" y="2302494"/>
                  <a:ext cx="2603152" cy="0"/>
                </a:xfrm>
                <a:prstGeom prst="line">
                  <a:avLst/>
                </a:prstGeom>
                <a:ln w="25400">
                  <a:solidFill>
                    <a:schemeClr val="accent4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id="{B4D7595B-C821-4BF7-881E-6649085BA31F}"/>
                  </a:ext>
                </a:extLst>
              </p:cNvPr>
              <p:cNvGrpSpPr/>
              <p:nvPr/>
            </p:nvGrpSpPr>
            <p:grpSpPr>
              <a:xfrm>
                <a:off x="5065360" y="4125925"/>
                <a:ext cx="2090407" cy="511756"/>
                <a:chOff x="5068044" y="4125925"/>
                <a:chExt cx="2090407" cy="511756"/>
              </a:xfrm>
            </p:grpSpPr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45AFE07A-F36E-470F-9660-523438A2F526}"/>
                    </a:ext>
                  </a:extLst>
                </p:cNvPr>
                <p:cNvSpPr txBox="1"/>
                <p:nvPr/>
              </p:nvSpPr>
              <p:spPr>
                <a:xfrm>
                  <a:off x="5446170" y="4237571"/>
                  <a:ext cx="1712281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2000">
                      <a:latin typeface="阿里巴巴普惠体 2.0 105 Heavy" pitchFamily="18" charset="-122"/>
                      <a:ea typeface="阿里巴巴普惠体 2.0 105 Heavy" pitchFamily="18" charset="-122"/>
                      <a:cs typeface="阿里巴巴普惠体 2.0 105 Heavy" pitchFamily="18" charset="-122"/>
                    </a:defRPr>
                  </a:lvl1pPr>
                </a:lstStyle>
                <a:p>
                  <a:r>
                    <a:rPr lang="zh-CN" altLang="en-US" b="1" dirty="0">
                      <a:latin typeface="+mj-ea"/>
                      <a:ea typeface="+mj-ea"/>
                    </a:rPr>
                    <a:t>更新频率</a:t>
                  </a:r>
                  <a:endParaRPr lang="zh-CN" altLang="zh-CN" b="1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73A3C98E-DE94-412A-B1F7-03E7ED04CD5A}"/>
                    </a:ext>
                  </a:extLst>
                </p:cNvPr>
                <p:cNvSpPr txBox="1"/>
                <p:nvPr/>
              </p:nvSpPr>
              <p:spPr>
                <a:xfrm>
                  <a:off x="5068044" y="4125925"/>
                  <a:ext cx="394339" cy="50911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kumimoji="0" lang="en-US" altLang="zh-CN" sz="2500" b="1" i="0" u="none" strike="noStrike" kern="1200" cap="none" spc="0" normalizeH="0" baseline="0" noProof="0" dirty="0">
                      <a:ln w="9525">
                        <a:solidFill>
                          <a:prstClr val="black"/>
                        </a:solidFill>
                      </a:ln>
                      <a:pattFill prst="wdUpDiag">
                        <a:fgClr>
                          <a:prstClr val="white">
                            <a:lumMod val="95000"/>
                          </a:prstClr>
                        </a:fgClr>
                        <a:bgClr>
                          <a:prstClr val="white"/>
                        </a:bgClr>
                      </a:pattFill>
                      <a:effectLst/>
                      <a:uLnTx/>
                      <a:uFillTx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05</a:t>
                  </a:r>
                  <a:endParaRPr lang="zh-CN" altLang="zh-CN" sz="2500" b="1" dirty="0">
                    <a:ln w="952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84BAC397-D75F-4B03-A6C8-663032FCAD63}"/>
                  </a:ext>
                </a:extLst>
              </p:cNvPr>
              <p:cNvSpPr/>
              <p:nvPr/>
            </p:nvSpPr>
            <p:spPr>
              <a:xfrm>
                <a:off x="7006951" y="3983043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34E88BEC-1B11-48FD-ADCC-A9D90DC14E4A}"/>
              </a:ext>
            </a:extLst>
          </p:cNvPr>
          <p:cNvGrpSpPr/>
          <p:nvPr/>
        </p:nvGrpSpPr>
        <p:grpSpPr>
          <a:xfrm>
            <a:off x="7721519" y="1764826"/>
            <a:ext cx="2898539" cy="1787999"/>
            <a:chOff x="7721519" y="1764826"/>
            <a:chExt cx="2898539" cy="1787999"/>
          </a:xfrm>
        </p:grpSpPr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5C658BA6-C318-4D5E-9608-27CFC5C278AF}"/>
                </a:ext>
              </a:extLst>
            </p:cNvPr>
            <p:cNvSpPr/>
            <p:nvPr/>
          </p:nvSpPr>
          <p:spPr>
            <a:xfrm>
              <a:off x="7721519" y="1961504"/>
              <a:ext cx="2621246" cy="1591321"/>
            </a:xfrm>
            <a:prstGeom prst="roundRect">
              <a:avLst>
                <a:gd name="adj" fmla="val 598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1397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FAE44D66-9336-4C27-B46C-3D63B20C52CE}"/>
                </a:ext>
              </a:extLst>
            </p:cNvPr>
            <p:cNvGrpSpPr/>
            <p:nvPr/>
          </p:nvGrpSpPr>
          <p:grpSpPr>
            <a:xfrm>
              <a:off x="7739613" y="1980550"/>
              <a:ext cx="2603152" cy="475851"/>
              <a:chOff x="725468" y="1838075"/>
              <a:chExt cx="2603152" cy="475851"/>
            </a:xfrm>
          </p:grpSpPr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F2D16EED-0286-4CE0-9C30-B75798CC0F69}"/>
                  </a:ext>
                </a:extLst>
              </p:cNvPr>
              <p:cNvSpPr/>
              <p:nvPr/>
            </p:nvSpPr>
            <p:spPr>
              <a:xfrm>
                <a:off x="725468" y="1838075"/>
                <a:ext cx="2585058" cy="475851"/>
              </a:xfrm>
              <a:custGeom>
                <a:avLst/>
                <a:gdLst>
                  <a:gd name="connsiteX0" fmla="*/ 80131 w 2838830"/>
                  <a:gd name="connsiteY0" fmla="*/ 0 h 434064"/>
                  <a:gd name="connsiteX1" fmla="*/ 2758699 w 2838830"/>
                  <a:gd name="connsiteY1" fmla="*/ 0 h 434064"/>
                  <a:gd name="connsiteX2" fmla="*/ 2838830 w 2838830"/>
                  <a:gd name="connsiteY2" fmla="*/ 80131 h 434064"/>
                  <a:gd name="connsiteX3" fmla="*/ 2838830 w 2838830"/>
                  <a:gd name="connsiteY3" fmla="*/ 434064 h 434064"/>
                  <a:gd name="connsiteX4" fmla="*/ 0 w 2838830"/>
                  <a:gd name="connsiteY4" fmla="*/ 434064 h 434064"/>
                  <a:gd name="connsiteX5" fmla="*/ 0 w 2838830"/>
                  <a:gd name="connsiteY5" fmla="*/ 80131 h 434064"/>
                  <a:gd name="connsiteX6" fmla="*/ 80131 w 2838830"/>
                  <a:gd name="connsiteY6" fmla="*/ 0 h 43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830" h="434064">
                    <a:moveTo>
                      <a:pt x="80131" y="0"/>
                    </a:moveTo>
                    <a:lnTo>
                      <a:pt x="2758699" y="0"/>
                    </a:lnTo>
                    <a:cubicBezTo>
                      <a:pt x="2802954" y="0"/>
                      <a:pt x="2838830" y="35876"/>
                      <a:pt x="2838830" y="80131"/>
                    </a:cubicBezTo>
                    <a:lnTo>
                      <a:pt x="2838830" y="434064"/>
                    </a:lnTo>
                    <a:lnTo>
                      <a:pt x="0" y="434064"/>
                    </a:lnTo>
                    <a:lnTo>
                      <a:pt x="0" y="80131"/>
                    </a:lnTo>
                    <a:cubicBezTo>
                      <a:pt x="0" y="35876"/>
                      <a:pt x="35876" y="0"/>
                      <a:pt x="80131" y="0"/>
                    </a:cubicBez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</a:schemeClr>
              </a:solidFill>
              <a:ln w="349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n w="101600">
                    <a:solidFill>
                      <a:schemeClr val="accent5">
                        <a:lumMod val="90000"/>
                      </a:schemeClr>
                    </a:solidFill>
                  </a:ln>
                  <a:solidFill>
                    <a:schemeClr val="accent4">
                      <a:lumMod val="90000"/>
                      <a:lumOff val="10000"/>
                    </a:schemeClr>
                  </a:solidFill>
                </a:endParaRPr>
              </a:p>
            </p:txBody>
          </p: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0CCE3976-38BC-4814-8881-33F27210266C}"/>
                  </a:ext>
                </a:extLst>
              </p:cNvPr>
              <p:cNvCxnSpPr/>
              <p:nvPr/>
            </p:nvCxnSpPr>
            <p:spPr>
              <a:xfrm>
                <a:off x="725468" y="2302494"/>
                <a:ext cx="2603152" cy="0"/>
              </a:xfrm>
              <a:prstGeom prst="line">
                <a:avLst/>
              </a:prstGeom>
              <a:ln w="25400">
                <a:solidFill>
                  <a:schemeClr val="accent4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B8D9A24F-F43E-43A5-8178-872F02CF22B1}"/>
                </a:ext>
              </a:extLst>
            </p:cNvPr>
            <p:cNvGrpSpPr/>
            <p:nvPr/>
          </p:nvGrpSpPr>
          <p:grpSpPr>
            <a:xfrm>
              <a:off x="8015950" y="1764826"/>
              <a:ext cx="2604108" cy="647381"/>
              <a:chOff x="8015950" y="1764826"/>
              <a:chExt cx="2604108" cy="647381"/>
            </a:xfrm>
          </p:grpSpPr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E814551B-0C50-4B38-8A87-F89CF65F4C26}"/>
                  </a:ext>
                </a:extLst>
              </p:cNvPr>
              <p:cNvGrpSpPr/>
              <p:nvPr/>
            </p:nvGrpSpPr>
            <p:grpSpPr>
              <a:xfrm>
                <a:off x="8015950" y="1901995"/>
                <a:ext cx="2604108" cy="510212"/>
                <a:chOff x="7977946" y="1901995"/>
                <a:chExt cx="2604108" cy="510212"/>
              </a:xfrm>
            </p:grpSpPr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74462021-B9CA-497B-AB30-5123A77722A8}"/>
                    </a:ext>
                  </a:extLst>
                </p:cNvPr>
                <p:cNvSpPr txBox="1"/>
                <p:nvPr/>
              </p:nvSpPr>
              <p:spPr>
                <a:xfrm>
                  <a:off x="8326600" y="2012097"/>
                  <a:ext cx="225545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2000">
                      <a:latin typeface="阿里巴巴普惠体 2.0 105 Heavy" pitchFamily="18" charset="-122"/>
                      <a:ea typeface="阿里巴巴普惠体 2.0 105 Heavy" pitchFamily="18" charset="-122"/>
                      <a:cs typeface="阿里巴巴普惠体 2.0 105 Heavy" pitchFamily="18" charset="-122"/>
                    </a:defRPr>
                  </a:lvl1pPr>
                </a:lstStyle>
                <a:p>
                  <a:r>
                    <a:rPr lang="zh-CN" altLang="en-US" b="1" dirty="0">
                      <a:latin typeface="+mj-ea"/>
                      <a:ea typeface="+mj-ea"/>
                    </a:rPr>
                    <a:t>善用视频定位</a:t>
                  </a:r>
                  <a:endParaRPr lang="zh-CN" altLang="zh-CN" b="1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AD43469-BA46-4FD2-B685-C751DB4D9DF1}"/>
                    </a:ext>
                  </a:extLst>
                </p:cNvPr>
                <p:cNvSpPr txBox="1"/>
                <p:nvPr/>
              </p:nvSpPr>
              <p:spPr>
                <a:xfrm>
                  <a:off x="7977946" y="1901995"/>
                  <a:ext cx="394339" cy="50911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kumimoji="0" lang="en-US" altLang="zh-CN" sz="2500" b="1" i="0" u="none" strike="noStrike" kern="1200" cap="none" spc="0" normalizeH="0" baseline="0" noProof="0" dirty="0">
                      <a:ln w="9525">
                        <a:solidFill>
                          <a:prstClr val="black"/>
                        </a:solidFill>
                      </a:ln>
                      <a:pattFill prst="wdUpDiag">
                        <a:fgClr>
                          <a:prstClr val="white">
                            <a:lumMod val="95000"/>
                          </a:prstClr>
                        </a:fgClr>
                        <a:bgClr>
                          <a:prstClr val="white"/>
                        </a:bgClr>
                      </a:pattFill>
                      <a:effectLst/>
                      <a:uLnTx/>
                      <a:uFillTx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03</a:t>
                  </a:r>
                  <a:endParaRPr lang="zh-CN" altLang="zh-CN" sz="2500" b="1" dirty="0">
                    <a:ln w="952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57BA652A-E42F-4F8E-BFA2-ABD966F5B297}"/>
                  </a:ext>
                </a:extLst>
              </p:cNvPr>
              <p:cNvSpPr/>
              <p:nvPr/>
            </p:nvSpPr>
            <p:spPr>
              <a:xfrm>
                <a:off x="10089558" y="1764826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</p:grp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AF4F15DD-B266-469B-B2B0-0CBAD6E79AFC}"/>
              </a:ext>
            </a:extLst>
          </p:cNvPr>
          <p:cNvGrpSpPr/>
          <p:nvPr/>
        </p:nvGrpSpPr>
        <p:grpSpPr>
          <a:xfrm>
            <a:off x="4672302" y="1764826"/>
            <a:ext cx="2828877" cy="1771910"/>
            <a:chOff x="4672302" y="1764826"/>
            <a:chExt cx="2828877" cy="1771910"/>
          </a:xfrm>
        </p:grpSpPr>
        <p:sp>
          <p:nvSpPr>
            <p:cNvPr id="91" name="矩形: 圆角 90">
              <a:extLst>
                <a:ext uri="{FF2B5EF4-FFF2-40B4-BE49-F238E27FC236}">
                  <a16:creationId xmlns:a16="http://schemas.microsoft.com/office/drawing/2014/main" id="{B59C32A6-E0FB-4223-BBF2-6523EC50B103}"/>
                </a:ext>
              </a:extLst>
            </p:cNvPr>
            <p:cNvSpPr/>
            <p:nvPr/>
          </p:nvSpPr>
          <p:spPr>
            <a:xfrm>
              <a:off x="4672302" y="1961504"/>
              <a:ext cx="2621246" cy="1575232"/>
            </a:xfrm>
            <a:prstGeom prst="roundRect">
              <a:avLst>
                <a:gd name="adj" fmla="val 598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1397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6FB3D7AC-ED48-4870-B44A-D9891B5D6714}"/>
                </a:ext>
              </a:extLst>
            </p:cNvPr>
            <p:cNvGrpSpPr/>
            <p:nvPr/>
          </p:nvGrpSpPr>
          <p:grpSpPr>
            <a:xfrm>
              <a:off x="4690396" y="1980550"/>
              <a:ext cx="2603152" cy="475851"/>
              <a:chOff x="725468" y="1838075"/>
              <a:chExt cx="2603152" cy="475851"/>
            </a:xfrm>
          </p:grpSpPr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7EB9E7C2-424C-42A5-8AA3-1D2A11BE8737}"/>
                  </a:ext>
                </a:extLst>
              </p:cNvPr>
              <p:cNvSpPr/>
              <p:nvPr/>
            </p:nvSpPr>
            <p:spPr>
              <a:xfrm>
                <a:off x="725468" y="1838075"/>
                <a:ext cx="2585058" cy="475851"/>
              </a:xfrm>
              <a:custGeom>
                <a:avLst/>
                <a:gdLst>
                  <a:gd name="connsiteX0" fmla="*/ 80131 w 2838830"/>
                  <a:gd name="connsiteY0" fmla="*/ 0 h 434064"/>
                  <a:gd name="connsiteX1" fmla="*/ 2758699 w 2838830"/>
                  <a:gd name="connsiteY1" fmla="*/ 0 h 434064"/>
                  <a:gd name="connsiteX2" fmla="*/ 2838830 w 2838830"/>
                  <a:gd name="connsiteY2" fmla="*/ 80131 h 434064"/>
                  <a:gd name="connsiteX3" fmla="*/ 2838830 w 2838830"/>
                  <a:gd name="connsiteY3" fmla="*/ 434064 h 434064"/>
                  <a:gd name="connsiteX4" fmla="*/ 0 w 2838830"/>
                  <a:gd name="connsiteY4" fmla="*/ 434064 h 434064"/>
                  <a:gd name="connsiteX5" fmla="*/ 0 w 2838830"/>
                  <a:gd name="connsiteY5" fmla="*/ 80131 h 434064"/>
                  <a:gd name="connsiteX6" fmla="*/ 80131 w 2838830"/>
                  <a:gd name="connsiteY6" fmla="*/ 0 h 43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830" h="434064">
                    <a:moveTo>
                      <a:pt x="80131" y="0"/>
                    </a:moveTo>
                    <a:lnTo>
                      <a:pt x="2758699" y="0"/>
                    </a:lnTo>
                    <a:cubicBezTo>
                      <a:pt x="2802954" y="0"/>
                      <a:pt x="2838830" y="35876"/>
                      <a:pt x="2838830" y="80131"/>
                    </a:cubicBezTo>
                    <a:lnTo>
                      <a:pt x="2838830" y="434064"/>
                    </a:lnTo>
                    <a:lnTo>
                      <a:pt x="0" y="434064"/>
                    </a:lnTo>
                    <a:lnTo>
                      <a:pt x="0" y="80131"/>
                    </a:lnTo>
                    <a:cubicBezTo>
                      <a:pt x="0" y="35876"/>
                      <a:pt x="35876" y="0"/>
                      <a:pt x="80131" y="0"/>
                    </a:cubicBez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</a:schemeClr>
              </a:solidFill>
              <a:ln w="349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n w="101600">
                    <a:solidFill>
                      <a:schemeClr val="accent5">
                        <a:lumMod val="90000"/>
                      </a:schemeClr>
                    </a:solidFill>
                  </a:ln>
                  <a:latin typeface="+mj-ea"/>
                  <a:ea typeface="+mj-ea"/>
                </a:endParaRPr>
              </a:p>
            </p:txBody>
          </p: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7541FBC1-9B7B-407A-B40D-0743AE568C21}"/>
                  </a:ext>
                </a:extLst>
              </p:cNvPr>
              <p:cNvCxnSpPr/>
              <p:nvPr/>
            </p:nvCxnSpPr>
            <p:spPr>
              <a:xfrm>
                <a:off x="725468" y="2302494"/>
                <a:ext cx="2603152" cy="0"/>
              </a:xfrm>
              <a:prstGeom prst="line">
                <a:avLst/>
              </a:prstGeom>
              <a:ln w="25400">
                <a:solidFill>
                  <a:schemeClr val="accent4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D70E1460-681E-4B20-8AC3-8CED397E0D95}"/>
                </a:ext>
              </a:extLst>
            </p:cNvPr>
            <p:cNvGrpSpPr/>
            <p:nvPr/>
          </p:nvGrpSpPr>
          <p:grpSpPr>
            <a:xfrm>
              <a:off x="5068386" y="1764826"/>
              <a:ext cx="2432793" cy="666431"/>
              <a:chOff x="5068386" y="1764826"/>
              <a:chExt cx="2432793" cy="666431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40C199AA-079B-4D9C-9A23-26D65350901A}"/>
                  </a:ext>
                </a:extLst>
              </p:cNvPr>
              <p:cNvGrpSpPr/>
              <p:nvPr/>
            </p:nvGrpSpPr>
            <p:grpSpPr>
              <a:xfrm>
                <a:off x="5068386" y="1901995"/>
                <a:ext cx="2341898" cy="529262"/>
                <a:chOff x="4957534" y="1901995"/>
                <a:chExt cx="2341898" cy="529262"/>
              </a:xfrm>
            </p:grpSpPr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C86EEC78-D70E-4725-93EB-E06B35EB6CB0}"/>
                    </a:ext>
                  </a:extLst>
                </p:cNvPr>
                <p:cNvSpPr txBox="1"/>
                <p:nvPr/>
              </p:nvSpPr>
              <p:spPr>
                <a:xfrm>
                  <a:off x="5334873" y="2031147"/>
                  <a:ext cx="1964559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2000">
                      <a:latin typeface="阿里巴巴普惠体 2.0 105 Heavy" pitchFamily="18" charset="-122"/>
                      <a:ea typeface="阿里巴巴普惠体 2.0 105 Heavy" pitchFamily="18" charset="-122"/>
                      <a:cs typeface="阿里巴巴普惠体 2.0 105 Heavy" pitchFamily="18" charset="-122"/>
                    </a:defRPr>
                  </a:lvl1pPr>
                </a:lstStyle>
                <a:p>
                  <a:r>
                    <a:rPr lang="zh-CN" altLang="en-US" b="1" dirty="0">
                      <a:latin typeface="+mj-ea"/>
                      <a:ea typeface="+mj-ea"/>
                    </a:rPr>
                    <a:t>内容质量高</a:t>
                  </a:r>
                  <a:endParaRPr lang="zh-CN" altLang="zh-CN" b="1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37DB60A-C80B-4203-9034-CEF378DC33FC}"/>
                    </a:ext>
                  </a:extLst>
                </p:cNvPr>
                <p:cNvSpPr txBox="1"/>
                <p:nvPr/>
              </p:nvSpPr>
              <p:spPr>
                <a:xfrm>
                  <a:off x="4957534" y="1901995"/>
                  <a:ext cx="394339" cy="50911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kumimoji="0" lang="en-US" altLang="zh-CN" sz="2500" b="1" i="0" u="none" strike="noStrike" kern="1200" cap="none" spc="0" normalizeH="0" baseline="0" noProof="0" dirty="0">
                      <a:ln w="9525">
                        <a:solidFill>
                          <a:prstClr val="black"/>
                        </a:solidFill>
                      </a:ln>
                      <a:pattFill prst="wdUpDiag">
                        <a:fgClr>
                          <a:prstClr val="white">
                            <a:lumMod val="95000"/>
                          </a:prstClr>
                        </a:fgClr>
                        <a:bgClr>
                          <a:prstClr val="white"/>
                        </a:bgClr>
                      </a:pattFill>
                      <a:effectLst/>
                      <a:uLnTx/>
                      <a:uFillTx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02</a:t>
                  </a:r>
                  <a:endParaRPr lang="zh-CN" altLang="zh-CN" sz="2500" b="1" dirty="0">
                    <a:ln w="952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9420CA99-BDB5-459E-A89F-08A3B80AB7AD}"/>
                  </a:ext>
                </a:extLst>
              </p:cNvPr>
              <p:cNvSpPr/>
              <p:nvPr/>
            </p:nvSpPr>
            <p:spPr>
              <a:xfrm>
                <a:off x="7006951" y="1764826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</p:grp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4142C1B0-ECD9-48E9-A779-6FCC732463BF}"/>
              </a:ext>
            </a:extLst>
          </p:cNvPr>
          <p:cNvGrpSpPr/>
          <p:nvPr/>
        </p:nvGrpSpPr>
        <p:grpSpPr>
          <a:xfrm>
            <a:off x="1608214" y="1764826"/>
            <a:ext cx="2834679" cy="1764649"/>
            <a:chOff x="1608214" y="1764826"/>
            <a:chExt cx="2834679" cy="1764649"/>
          </a:xfrm>
        </p:grpSpPr>
        <p:sp>
          <p:nvSpPr>
            <p:cNvPr id="96" name="矩形: 圆角 95">
              <a:extLst>
                <a:ext uri="{FF2B5EF4-FFF2-40B4-BE49-F238E27FC236}">
                  <a16:creationId xmlns:a16="http://schemas.microsoft.com/office/drawing/2014/main" id="{2A98528F-FCC1-4EE2-95B6-D957DD3F979E}"/>
                </a:ext>
              </a:extLst>
            </p:cNvPr>
            <p:cNvSpPr/>
            <p:nvPr/>
          </p:nvSpPr>
          <p:spPr>
            <a:xfrm>
              <a:off x="1608214" y="1961504"/>
              <a:ext cx="2621246" cy="1567971"/>
            </a:xfrm>
            <a:prstGeom prst="roundRect">
              <a:avLst>
                <a:gd name="adj" fmla="val 5980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1397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F76FF181-77D8-4F17-AB28-666529F64FB7}"/>
                </a:ext>
              </a:extLst>
            </p:cNvPr>
            <p:cNvGrpSpPr/>
            <p:nvPr/>
          </p:nvGrpSpPr>
          <p:grpSpPr>
            <a:xfrm>
              <a:off x="1626308" y="1980550"/>
              <a:ext cx="2603152" cy="475851"/>
              <a:chOff x="725468" y="1838075"/>
              <a:chExt cx="2603152" cy="475851"/>
            </a:xfrm>
          </p:grpSpPr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E99DA659-6E81-4D8C-B53E-D27360328B34}"/>
                  </a:ext>
                </a:extLst>
              </p:cNvPr>
              <p:cNvSpPr/>
              <p:nvPr/>
            </p:nvSpPr>
            <p:spPr>
              <a:xfrm>
                <a:off x="725468" y="1838075"/>
                <a:ext cx="2585058" cy="475851"/>
              </a:xfrm>
              <a:custGeom>
                <a:avLst/>
                <a:gdLst>
                  <a:gd name="connsiteX0" fmla="*/ 80131 w 2838830"/>
                  <a:gd name="connsiteY0" fmla="*/ 0 h 434064"/>
                  <a:gd name="connsiteX1" fmla="*/ 2758699 w 2838830"/>
                  <a:gd name="connsiteY1" fmla="*/ 0 h 434064"/>
                  <a:gd name="connsiteX2" fmla="*/ 2838830 w 2838830"/>
                  <a:gd name="connsiteY2" fmla="*/ 80131 h 434064"/>
                  <a:gd name="connsiteX3" fmla="*/ 2838830 w 2838830"/>
                  <a:gd name="connsiteY3" fmla="*/ 434064 h 434064"/>
                  <a:gd name="connsiteX4" fmla="*/ 0 w 2838830"/>
                  <a:gd name="connsiteY4" fmla="*/ 434064 h 434064"/>
                  <a:gd name="connsiteX5" fmla="*/ 0 w 2838830"/>
                  <a:gd name="connsiteY5" fmla="*/ 80131 h 434064"/>
                  <a:gd name="connsiteX6" fmla="*/ 80131 w 2838830"/>
                  <a:gd name="connsiteY6" fmla="*/ 0 h 43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38830" h="434064">
                    <a:moveTo>
                      <a:pt x="80131" y="0"/>
                    </a:moveTo>
                    <a:lnTo>
                      <a:pt x="2758699" y="0"/>
                    </a:lnTo>
                    <a:cubicBezTo>
                      <a:pt x="2802954" y="0"/>
                      <a:pt x="2838830" y="35876"/>
                      <a:pt x="2838830" y="80131"/>
                    </a:cubicBezTo>
                    <a:lnTo>
                      <a:pt x="2838830" y="434064"/>
                    </a:lnTo>
                    <a:lnTo>
                      <a:pt x="0" y="434064"/>
                    </a:lnTo>
                    <a:lnTo>
                      <a:pt x="0" y="80131"/>
                    </a:lnTo>
                    <a:cubicBezTo>
                      <a:pt x="0" y="35876"/>
                      <a:pt x="35876" y="0"/>
                      <a:pt x="80131" y="0"/>
                    </a:cubicBez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</a:schemeClr>
              </a:solidFill>
              <a:ln w="349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n w="101600">
                    <a:solidFill>
                      <a:schemeClr val="accent5">
                        <a:lumMod val="90000"/>
                      </a:schemeClr>
                    </a:solidFill>
                  </a:ln>
                </a:endParaRPr>
              </a:p>
            </p:txBody>
          </p: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C6BF6828-E888-4655-AAA5-A3778B75621B}"/>
                  </a:ext>
                </a:extLst>
              </p:cNvPr>
              <p:cNvCxnSpPr/>
              <p:nvPr/>
            </p:nvCxnSpPr>
            <p:spPr>
              <a:xfrm>
                <a:off x="725468" y="2302494"/>
                <a:ext cx="2603152" cy="0"/>
              </a:xfrm>
              <a:prstGeom prst="line">
                <a:avLst/>
              </a:prstGeom>
              <a:ln w="25400">
                <a:solidFill>
                  <a:schemeClr val="accent4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3029598C-319A-470B-9722-04FAF3C65394}"/>
                </a:ext>
              </a:extLst>
            </p:cNvPr>
            <p:cNvGrpSpPr/>
            <p:nvPr/>
          </p:nvGrpSpPr>
          <p:grpSpPr>
            <a:xfrm>
              <a:off x="1898214" y="1764826"/>
              <a:ext cx="2544679" cy="651191"/>
              <a:chOff x="1898214" y="1764826"/>
              <a:chExt cx="2544679" cy="651191"/>
            </a:xfrm>
          </p:grpSpPr>
          <p:grpSp>
            <p:nvGrpSpPr>
              <p:cNvPr id="106" name="组合 105">
                <a:extLst>
                  <a:ext uri="{FF2B5EF4-FFF2-40B4-BE49-F238E27FC236}">
                    <a16:creationId xmlns:a16="http://schemas.microsoft.com/office/drawing/2014/main" id="{0EDBCFF8-3D55-4830-AC9A-FD82E8BDCB02}"/>
                  </a:ext>
                </a:extLst>
              </p:cNvPr>
              <p:cNvGrpSpPr/>
              <p:nvPr/>
            </p:nvGrpSpPr>
            <p:grpSpPr>
              <a:xfrm>
                <a:off x="1898214" y="1901995"/>
                <a:ext cx="2422638" cy="514022"/>
                <a:chOff x="1922783" y="1901995"/>
                <a:chExt cx="2422638" cy="514022"/>
              </a:xfrm>
            </p:grpSpPr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6424DEA7-B986-4AC2-AC1B-5ADBEC65C34C}"/>
                    </a:ext>
                  </a:extLst>
                </p:cNvPr>
                <p:cNvSpPr txBox="1"/>
                <p:nvPr/>
              </p:nvSpPr>
              <p:spPr>
                <a:xfrm>
                  <a:off x="2258904" y="2015907"/>
                  <a:ext cx="2086517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2000">
                      <a:latin typeface="阿里巴巴普惠体 2.0 105 Heavy" pitchFamily="18" charset="-122"/>
                      <a:ea typeface="阿里巴巴普惠体 2.0 105 Heavy" pitchFamily="18" charset="-122"/>
                      <a:cs typeface="阿里巴巴普惠体 2.0 105 Heavy" pitchFamily="18" charset="-122"/>
                    </a:defRPr>
                  </a:lvl1pPr>
                </a:lstStyle>
                <a:p>
                  <a:r>
                    <a:rPr lang="zh-CN" altLang="en-US" b="1" dirty="0">
                      <a:latin typeface="+mj-ea"/>
                      <a:ea typeface="+mj-ea"/>
                    </a:rPr>
                    <a:t>明确账号定位</a:t>
                  </a:r>
                  <a:endParaRPr lang="zh-CN" altLang="zh-CN" b="1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5BFFE3CA-8347-473F-8DCF-556F64545A5C}"/>
                    </a:ext>
                  </a:extLst>
                </p:cNvPr>
                <p:cNvSpPr txBox="1"/>
                <p:nvPr/>
              </p:nvSpPr>
              <p:spPr>
                <a:xfrm>
                  <a:off x="1922783" y="1901995"/>
                  <a:ext cx="394339" cy="509114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kumimoji="0" lang="en-US" altLang="zh-CN" sz="2500" b="1" i="0" u="none" strike="noStrike" kern="1200" cap="none" spc="0" normalizeH="0" baseline="0" noProof="0" dirty="0">
                      <a:ln w="9525">
                        <a:solidFill>
                          <a:prstClr val="black"/>
                        </a:solidFill>
                      </a:ln>
                      <a:pattFill prst="wdUpDiag">
                        <a:fgClr>
                          <a:prstClr val="white">
                            <a:lumMod val="95000"/>
                          </a:prstClr>
                        </a:fgClr>
                        <a:bgClr>
                          <a:prstClr val="white"/>
                        </a:bgClr>
                      </a:pattFill>
                      <a:effectLst/>
                      <a:uLnTx/>
                      <a:uFillTx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01</a:t>
                  </a:r>
                  <a:endParaRPr lang="zh-CN" altLang="zh-CN" sz="2500" b="1" dirty="0">
                    <a:ln w="952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05" name="组合 104">
                <a:extLst>
                  <a:ext uri="{FF2B5EF4-FFF2-40B4-BE49-F238E27FC236}">
                    <a16:creationId xmlns:a16="http://schemas.microsoft.com/office/drawing/2014/main" id="{D1AEEBB9-1B4F-4DCC-B9F1-C94FFBA8371A}"/>
                  </a:ext>
                </a:extLst>
              </p:cNvPr>
              <p:cNvGrpSpPr/>
              <p:nvPr/>
            </p:nvGrpSpPr>
            <p:grpSpPr>
              <a:xfrm>
                <a:off x="3948665" y="1764826"/>
                <a:ext cx="494228" cy="494228"/>
                <a:chOff x="3948665" y="1764826"/>
                <a:chExt cx="494228" cy="494228"/>
              </a:xfrm>
            </p:grpSpPr>
            <p:grpSp>
              <p:nvGrpSpPr>
                <p:cNvPr id="104" name="组合 103">
                  <a:extLst>
                    <a:ext uri="{FF2B5EF4-FFF2-40B4-BE49-F238E27FC236}">
                      <a16:creationId xmlns:a16="http://schemas.microsoft.com/office/drawing/2014/main" id="{CE48A780-3FC7-42A3-97C7-85024B482227}"/>
                    </a:ext>
                  </a:extLst>
                </p:cNvPr>
                <p:cNvGrpSpPr/>
                <p:nvPr/>
              </p:nvGrpSpPr>
              <p:grpSpPr>
                <a:xfrm>
                  <a:off x="3948665" y="1764826"/>
                  <a:ext cx="494228" cy="494228"/>
                  <a:chOff x="3948665" y="1764826"/>
                  <a:chExt cx="494228" cy="494228"/>
                </a:xfrm>
              </p:grpSpPr>
              <p:sp>
                <p:nvSpPr>
                  <p:cNvPr id="10" name="任意多边形: 形状 9">
                    <a:extLst>
                      <a:ext uri="{FF2B5EF4-FFF2-40B4-BE49-F238E27FC236}">
                        <a16:creationId xmlns:a16="http://schemas.microsoft.com/office/drawing/2014/main" id="{3336AB18-0E38-4BB0-B9B5-854C3896D3A1}"/>
                      </a:ext>
                    </a:extLst>
                  </p:cNvPr>
                  <p:cNvSpPr/>
                  <p:nvPr/>
                </p:nvSpPr>
                <p:spPr>
                  <a:xfrm>
                    <a:off x="3948665" y="1764826"/>
                    <a:ext cx="494228" cy="494228"/>
                  </a:xfrm>
                  <a:custGeom>
                    <a:avLst/>
                    <a:gdLst>
                      <a:gd name="connsiteX0" fmla="*/ 247114 w 494228"/>
                      <a:gd name="connsiteY0" fmla="*/ 494228 h 494228"/>
                      <a:gd name="connsiteX1" fmla="*/ 494228 w 494228"/>
                      <a:gd name="connsiteY1" fmla="*/ 247114 h 494228"/>
                      <a:gd name="connsiteX2" fmla="*/ 247114 w 494228"/>
                      <a:gd name="connsiteY2" fmla="*/ 0 h 494228"/>
                      <a:gd name="connsiteX3" fmla="*/ 0 w 494228"/>
                      <a:gd name="connsiteY3" fmla="*/ 247114 h 494228"/>
                      <a:gd name="connsiteX4" fmla="*/ 18749 w 494228"/>
                      <a:gd name="connsiteY4" fmla="*/ 341702 h 494228"/>
                      <a:gd name="connsiteX5" fmla="*/ 41619 w 494228"/>
                      <a:gd name="connsiteY5" fmla="*/ 384410 h 494228"/>
                      <a:gd name="connsiteX6" fmla="*/ 24711 w 494228"/>
                      <a:gd name="connsiteY6" fmla="*/ 469517 h 494228"/>
                      <a:gd name="connsiteX7" fmla="*/ 109819 w 494228"/>
                      <a:gd name="connsiteY7" fmla="*/ 452609 h 494228"/>
                      <a:gd name="connsiteX8" fmla="*/ 152526 w 494228"/>
                      <a:gd name="connsiteY8" fmla="*/ 475479 h 494228"/>
                      <a:gd name="connsiteX9" fmla="*/ 247114 w 494228"/>
                      <a:gd name="connsiteY9" fmla="*/ 494228 h 494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4228" h="494228">
                        <a:moveTo>
                          <a:pt x="247114" y="494228"/>
                        </a:moveTo>
                        <a:cubicBezTo>
                          <a:pt x="383592" y="494228"/>
                          <a:pt x="494228" y="383592"/>
                          <a:pt x="494228" y="247114"/>
                        </a:cubicBezTo>
                        <a:cubicBezTo>
                          <a:pt x="494228" y="110637"/>
                          <a:pt x="383592" y="0"/>
                          <a:pt x="247114" y="0"/>
                        </a:cubicBezTo>
                        <a:cubicBezTo>
                          <a:pt x="110637" y="0"/>
                          <a:pt x="0" y="110637"/>
                          <a:pt x="0" y="247114"/>
                        </a:cubicBezTo>
                        <a:cubicBezTo>
                          <a:pt x="0" y="280619"/>
                          <a:pt x="6668" y="312567"/>
                          <a:pt x="18749" y="341702"/>
                        </a:cubicBezTo>
                        <a:cubicBezTo>
                          <a:pt x="24987" y="356745"/>
                          <a:pt x="32668" y="371038"/>
                          <a:pt x="41619" y="384410"/>
                        </a:cubicBezTo>
                        <a:cubicBezTo>
                          <a:pt x="44624" y="388897"/>
                          <a:pt x="38988" y="417266"/>
                          <a:pt x="24711" y="469517"/>
                        </a:cubicBezTo>
                        <a:cubicBezTo>
                          <a:pt x="76962" y="455241"/>
                          <a:pt x="105331" y="449604"/>
                          <a:pt x="109819" y="452609"/>
                        </a:cubicBezTo>
                        <a:cubicBezTo>
                          <a:pt x="123190" y="461560"/>
                          <a:pt x="137483" y="469241"/>
                          <a:pt x="152526" y="475479"/>
                        </a:cubicBezTo>
                        <a:cubicBezTo>
                          <a:pt x="181661" y="487560"/>
                          <a:pt x="213609" y="494228"/>
                          <a:pt x="247114" y="494228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49213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" name="组合 15">
                    <a:extLst>
                      <a:ext uri="{FF2B5EF4-FFF2-40B4-BE49-F238E27FC236}">
                        <a16:creationId xmlns:a16="http://schemas.microsoft.com/office/drawing/2014/main" id="{D974EA16-E2AE-4B3F-BDBD-2A6DD723A344}"/>
                      </a:ext>
                    </a:extLst>
                  </p:cNvPr>
                  <p:cNvGrpSpPr/>
                  <p:nvPr/>
                </p:nvGrpSpPr>
                <p:grpSpPr>
                  <a:xfrm>
                    <a:off x="4093082" y="1919554"/>
                    <a:ext cx="205393" cy="205393"/>
                    <a:chOff x="4213593" y="1795729"/>
                    <a:chExt cx="205393" cy="205393"/>
                  </a:xfrm>
                </p:grpSpPr>
                <p:sp>
                  <p:nvSpPr>
                    <p:cNvPr id="52" name="任意多边形: 形状 51">
                      <a:extLst>
                        <a:ext uri="{FF2B5EF4-FFF2-40B4-BE49-F238E27FC236}">
                          <a16:creationId xmlns:a16="http://schemas.microsoft.com/office/drawing/2014/main" id="{5AC4076A-A2F6-42E6-AA9A-530890F400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3593" y="1795729"/>
                      <a:ext cx="57053" cy="57053"/>
                    </a:xfrm>
                    <a:custGeom>
                      <a:avLst/>
                      <a:gdLst>
                        <a:gd name="connsiteX0" fmla="*/ 57054 w 57053"/>
                        <a:gd name="connsiteY0" fmla="*/ 0 h 57053"/>
                        <a:gd name="connsiteX1" fmla="*/ 11411 w 57053"/>
                        <a:gd name="connsiteY1" fmla="*/ 0 h 57053"/>
                        <a:gd name="connsiteX2" fmla="*/ 0 w 57053"/>
                        <a:gd name="connsiteY2" fmla="*/ 11411 h 57053"/>
                        <a:gd name="connsiteX3" fmla="*/ 0 w 57053"/>
                        <a:gd name="connsiteY3" fmla="*/ 57054 h 57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053" h="57053">
                          <a:moveTo>
                            <a:pt x="57054" y="0"/>
                          </a:moveTo>
                          <a:lnTo>
                            <a:pt x="11411" y="0"/>
                          </a:lnTo>
                          <a:cubicBezTo>
                            <a:pt x="5109" y="0"/>
                            <a:pt x="0" y="5109"/>
                            <a:pt x="0" y="11411"/>
                          </a:cubicBezTo>
                          <a:lnTo>
                            <a:pt x="0" y="57054"/>
                          </a:lnTo>
                        </a:path>
                      </a:pathLst>
                    </a:custGeom>
                    <a:noFill/>
                    <a:ln w="222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" name="任意多边形: 形状 52">
                      <a:extLst>
                        <a:ext uri="{FF2B5EF4-FFF2-40B4-BE49-F238E27FC236}">
                          <a16:creationId xmlns:a16="http://schemas.microsoft.com/office/drawing/2014/main" id="{4C431775-4B3E-47C3-BF17-F41D82689E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3593" y="1944069"/>
                      <a:ext cx="57053" cy="57053"/>
                    </a:xfrm>
                    <a:custGeom>
                      <a:avLst/>
                      <a:gdLst>
                        <a:gd name="connsiteX0" fmla="*/ 57054 w 57053"/>
                        <a:gd name="connsiteY0" fmla="*/ 57054 h 57053"/>
                        <a:gd name="connsiteX1" fmla="*/ 11411 w 57053"/>
                        <a:gd name="connsiteY1" fmla="*/ 57054 h 57053"/>
                        <a:gd name="connsiteX2" fmla="*/ 0 w 57053"/>
                        <a:gd name="connsiteY2" fmla="*/ 45643 h 57053"/>
                        <a:gd name="connsiteX3" fmla="*/ 0 w 57053"/>
                        <a:gd name="connsiteY3" fmla="*/ 0 h 57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053" h="57053">
                          <a:moveTo>
                            <a:pt x="57054" y="57054"/>
                          </a:moveTo>
                          <a:lnTo>
                            <a:pt x="11411" y="57054"/>
                          </a:lnTo>
                          <a:cubicBezTo>
                            <a:pt x="5109" y="57054"/>
                            <a:pt x="0" y="51945"/>
                            <a:pt x="0" y="45643"/>
                          </a:cubicBez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22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" name="任意多边形: 形状 53">
                      <a:extLst>
                        <a:ext uri="{FF2B5EF4-FFF2-40B4-BE49-F238E27FC236}">
                          <a16:creationId xmlns:a16="http://schemas.microsoft.com/office/drawing/2014/main" id="{4C312793-4244-44D1-AF71-B0667D7F49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1933" y="1944069"/>
                      <a:ext cx="57053" cy="57053"/>
                    </a:xfrm>
                    <a:custGeom>
                      <a:avLst/>
                      <a:gdLst>
                        <a:gd name="connsiteX0" fmla="*/ 0 w 57053"/>
                        <a:gd name="connsiteY0" fmla="*/ 57054 h 57053"/>
                        <a:gd name="connsiteX1" fmla="*/ 45643 w 57053"/>
                        <a:gd name="connsiteY1" fmla="*/ 57054 h 57053"/>
                        <a:gd name="connsiteX2" fmla="*/ 57054 w 57053"/>
                        <a:gd name="connsiteY2" fmla="*/ 45643 h 57053"/>
                        <a:gd name="connsiteX3" fmla="*/ 57054 w 57053"/>
                        <a:gd name="connsiteY3" fmla="*/ 0 h 57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053" h="57053">
                          <a:moveTo>
                            <a:pt x="0" y="57054"/>
                          </a:moveTo>
                          <a:lnTo>
                            <a:pt x="45643" y="57054"/>
                          </a:lnTo>
                          <a:cubicBezTo>
                            <a:pt x="51945" y="57054"/>
                            <a:pt x="57054" y="51945"/>
                            <a:pt x="57054" y="45643"/>
                          </a:cubicBezTo>
                          <a:lnTo>
                            <a:pt x="57054" y="0"/>
                          </a:lnTo>
                        </a:path>
                      </a:pathLst>
                    </a:custGeom>
                    <a:noFill/>
                    <a:ln w="222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" name="任意多边形: 形状 54">
                      <a:extLst>
                        <a:ext uri="{FF2B5EF4-FFF2-40B4-BE49-F238E27FC236}">
                          <a16:creationId xmlns:a16="http://schemas.microsoft.com/office/drawing/2014/main" id="{198A590E-5467-4560-838D-6B030ED16C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1933" y="1795729"/>
                      <a:ext cx="57053" cy="57053"/>
                    </a:xfrm>
                    <a:custGeom>
                      <a:avLst/>
                      <a:gdLst>
                        <a:gd name="connsiteX0" fmla="*/ 0 w 57053"/>
                        <a:gd name="connsiteY0" fmla="*/ 0 h 57053"/>
                        <a:gd name="connsiteX1" fmla="*/ 45643 w 57053"/>
                        <a:gd name="connsiteY1" fmla="*/ 0 h 57053"/>
                        <a:gd name="connsiteX2" fmla="*/ 57054 w 57053"/>
                        <a:gd name="connsiteY2" fmla="*/ 11411 h 57053"/>
                        <a:gd name="connsiteX3" fmla="*/ 57054 w 57053"/>
                        <a:gd name="connsiteY3" fmla="*/ 57054 h 57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053" h="57053">
                          <a:moveTo>
                            <a:pt x="0" y="0"/>
                          </a:moveTo>
                          <a:lnTo>
                            <a:pt x="45643" y="0"/>
                          </a:lnTo>
                          <a:cubicBezTo>
                            <a:pt x="51945" y="0"/>
                            <a:pt x="57054" y="5109"/>
                            <a:pt x="57054" y="11411"/>
                          </a:cubicBezTo>
                          <a:lnTo>
                            <a:pt x="57054" y="57054"/>
                          </a:lnTo>
                        </a:path>
                      </a:pathLst>
                    </a:custGeom>
                    <a:noFill/>
                    <a:ln w="222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" name="任意多边形: 形状 55">
                      <a:extLst>
                        <a:ext uri="{FF2B5EF4-FFF2-40B4-BE49-F238E27FC236}">
                          <a16:creationId xmlns:a16="http://schemas.microsoft.com/office/drawing/2014/main" id="{3A2A9DCE-E336-4654-AA07-62F4EFB77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6352" y="1858488"/>
                      <a:ext cx="79875" cy="79875"/>
                    </a:xfrm>
                    <a:custGeom>
                      <a:avLst/>
                      <a:gdLst>
                        <a:gd name="connsiteX0" fmla="*/ 39938 w 79875"/>
                        <a:gd name="connsiteY0" fmla="*/ 79875 h 79875"/>
                        <a:gd name="connsiteX1" fmla="*/ 79875 w 79875"/>
                        <a:gd name="connsiteY1" fmla="*/ 39938 h 79875"/>
                        <a:gd name="connsiteX2" fmla="*/ 39938 w 79875"/>
                        <a:gd name="connsiteY2" fmla="*/ 0 h 79875"/>
                        <a:gd name="connsiteX3" fmla="*/ 0 w 79875"/>
                        <a:gd name="connsiteY3" fmla="*/ 39938 h 79875"/>
                        <a:gd name="connsiteX4" fmla="*/ 39938 w 79875"/>
                        <a:gd name="connsiteY4" fmla="*/ 79875 h 79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875" h="79875">
                          <a:moveTo>
                            <a:pt x="39938" y="79875"/>
                          </a:moveTo>
                          <a:cubicBezTo>
                            <a:pt x="61995" y="79875"/>
                            <a:pt x="79875" y="61995"/>
                            <a:pt x="79875" y="39938"/>
                          </a:cubicBezTo>
                          <a:cubicBezTo>
                            <a:pt x="79875" y="17881"/>
                            <a:pt x="61995" y="0"/>
                            <a:pt x="39938" y="0"/>
                          </a:cubicBezTo>
                          <a:cubicBezTo>
                            <a:pt x="17881" y="0"/>
                            <a:pt x="0" y="17881"/>
                            <a:pt x="0" y="39938"/>
                          </a:cubicBezTo>
                          <a:cubicBezTo>
                            <a:pt x="0" y="61995"/>
                            <a:pt x="17881" y="79875"/>
                            <a:pt x="39938" y="79875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22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id="{1EEEF2C4-AAFD-42AF-A243-62E368B63CD8}"/>
                    </a:ext>
                  </a:extLst>
                </p:cNvPr>
                <p:cNvSpPr/>
                <p:nvPr/>
              </p:nvSpPr>
              <p:spPr>
                <a:xfrm>
                  <a:off x="4195779" y="1959491"/>
                  <a:ext cx="5705" cy="22821"/>
                </a:xfrm>
                <a:custGeom>
                  <a:avLst/>
                  <a:gdLst>
                    <a:gd name="connsiteX0" fmla="*/ 0 w 5705"/>
                    <a:gd name="connsiteY0" fmla="*/ 22822 h 22821"/>
                    <a:gd name="connsiteX1" fmla="*/ 0 w 5705"/>
                    <a:gd name="connsiteY1" fmla="*/ 0 h 22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05" h="22821">
                      <a:moveTo>
                        <a:pt x="0" y="2282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2225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040BDD42-7F40-4D74-AB5B-986345964CDA}"/>
                    </a:ext>
                  </a:extLst>
                </p:cNvPr>
                <p:cNvSpPr/>
                <p:nvPr/>
              </p:nvSpPr>
              <p:spPr>
                <a:xfrm>
                  <a:off x="4195779" y="2062188"/>
                  <a:ext cx="5705" cy="22821"/>
                </a:xfrm>
                <a:custGeom>
                  <a:avLst/>
                  <a:gdLst>
                    <a:gd name="connsiteX0" fmla="*/ 0 w 5705"/>
                    <a:gd name="connsiteY0" fmla="*/ 22822 h 22821"/>
                    <a:gd name="connsiteX1" fmla="*/ 0 w 5705"/>
                    <a:gd name="connsiteY1" fmla="*/ 0 h 22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05" h="22821">
                      <a:moveTo>
                        <a:pt x="0" y="2282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2225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380A0BBD-C359-473C-AAB7-9C80ECFDA72D}"/>
                    </a:ext>
                  </a:extLst>
                </p:cNvPr>
                <p:cNvSpPr/>
                <p:nvPr/>
              </p:nvSpPr>
              <p:spPr>
                <a:xfrm>
                  <a:off x="4235716" y="2022251"/>
                  <a:ext cx="22821" cy="5705"/>
                </a:xfrm>
                <a:custGeom>
                  <a:avLst/>
                  <a:gdLst>
                    <a:gd name="connsiteX0" fmla="*/ 22822 w 22821"/>
                    <a:gd name="connsiteY0" fmla="*/ 0 h 5705"/>
                    <a:gd name="connsiteX1" fmla="*/ 0 w 22821"/>
                    <a:gd name="connsiteY1" fmla="*/ 0 h 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821" h="5705">
                      <a:moveTo>
                        <a:pt x="22822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2225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58194205-A49B-4E2A-8881-18092694B7EE}"/>
                    </a:ext>
                  </a:extLst>
                </p:cNvPr>
                <p:cNvSpPr/>
                <p:nvPr/>
              </p:nvSpPr>
              <p:spPr>
                <a:xfrm>
                  <a:off x="4133019" y="2022251"/>
                  <a:ext cx="22821" cy="5705"/>
                </a:xfrm>
                <a:custGeom>
                  <a:avLst/>
                  <a:gdLst>
                    <a:gd name="connsiteX0" fmla="*/ 22822 w 22821"/>
                    <a:gd name="connsiteY0" fmla="*/ 0 h 5705"/>
                    <a:gd name="connsiteX1" fmla="*/ 0 w 22821"/>
                    <a:gd name="connsiteY1" fmla="*/ 0 h 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821" h="5705">
                      <a:moveTo>
                        <a:pt x="22822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2225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211CFC39-B5EC-4616-A73B-9DDE16FBB834}"/>
                    </a:ext>
                  </a:extLst>
                </p:cNvPr>
                <p:cNvSpPr/>
                <p:nvPr/>
              </p:nvSpPr>
              <p:spPr>
                <a:xfrm>
                  <a:off x="4184368" y="2010840"/>
                  <a:ext cx="22821" cy="22821"/>
                </a:xfrm>
                <a:custGeom>
                  <a:avLst/>
                  <a:gdLst>
                    <a:gd name="connsiteX0" fmla="*/ 11411 w 22821"/>
                    <a:gd name="connsiteY0" fmla="*/ 22822 h 22821"/>
                    <a:gd name="connsiteX1" fmla="*/ 22822 w 22821"/>
                    <a:gd name="connsiteY1" fmla="*/ 11411 h 22821"/>
                    <a:gd name="connsiteX2" fmla="*/ 11411 w 22821"/>
                    <a:gd name="connsiteY2" fmla="*/ 0 h 22821"/>
                    <a:gd name="connsiteX3" fmla="*/ 0 w 22821"/>
                    <a:gd name="connsiteY3" fmla="*/ 11411 h 22821"/>
                    <a:gd name="connsiteX4" fmla="*/ 11411 w 22821"/>
                    <a:gd name="connsiteY4" fmla="*/ 22822 h 22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21" h="22821">
                      <a:moveTo>
                        <a:pt x="11411" y="22822"/>
                      </a:moveTo>
                      <a:cubicBezTo>
                        <a:pt x="17713" y="22822"/>
                        <a:pt x="22822" y="17713"/>
                        <a:pt x="22822" y="11411"/>
                      </a:cubicBezTo>
                      <a:cubicBezTo>
                        <a:pt x="22822" y="5109"/>
                        <a:pt x="17713" y="0"/>
                        <a:pt x="11411" y="0"/>
                      </a:cubicBezTo>
                      <a:cubicBezTo>
                        <a:pt x="5109" y="0"/>
                        <a:pt x="0" y="5109"/>
                        <a:pt x="0" y="11411"/>
                      </a:cubicBezTo>
                      <a:cubicBezTo>
                        <a:pt x="0" y="17713"/>
                        <a:pt x="5109" y="22822"/>
                        <a:pt x="11411" y="228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8923ED23-CCBA-4A25-ABEF-7AD11891C8FF}"/>
              </a:ext>
            </a:extLst>
          </p:cNvPr>
          <p:cNvSpPr txBox="1"/>
          <p:nvPr/>
        </p:nvSpPr>
        <p:spPr>
          <a:xfrm>
            <a:off x="8115835" y="4882496"/>
            <a:ext cx="1854075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积极参加话题和挑战赛，如某音热门挑战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3E50A0D-F568-4FB0-B1F9-1D4EF01794EC}"/>
              </a:ext>
            </a:extLst>
          </p:cNvPr>
          <p:cNvSpPr txBox="1"/>
          <p:nvPr/>
        </p:nvSpPr>
        <p:spPr>
          <a:xfrm>
            <a:off x="1992930" y="2673513"/>
            <a:ext cx="1851815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100000"/>
                  </a:schemeClr>
                </a:solidFill>
                <a:effectLst/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明确用户兴趣爱好</a:t>
            </a:r>
            <a:endParaRPr lang="en-US" altLang="zh-CN" dirty="0">
              <a:latin typeface="+mn-ea"/>
              <a:ea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做细分垂直领域内容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F587B97-B53A-4B8B-A54F-5DB4A3F5A469}"/>
              </a:ext>
            </a:extLst>
          </p:cNvPr>
          <p:cNvSpPr txBox="1"/>
          <p:nvPr/>
        </p:nvSpPr>
        <p:spPr>
          <a:xfrm>
            <a:off x="4996418" y="2679952"/>
            <a:ext cx="2035386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100000"/>
                  </a:schemeClr>
                </a:solidFill>
                <a:effectLst/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清晰的头像、作品</a:t>
            </a:r>
            <a:endParaRPr lang="en-US" altLang="zh-CN" dirty="0">
              <a:latin typeface="+mn-ea"/>
              <a:ea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封面，合适的背景音乐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3F5A18A-9A9C-49A5-BC18-6A3C46AD5C3C}"/>
              </a:ext>
            </a:extLst>
          </p:cNvPr>
          <p:cNvSpPr txBox="1"/>
          <p:nvPr/>
        </p:nvSpPr>
        <p:spPr>
          <a:xfrm>
            <a:off x="8411235" y="2673514"/>
            <a:ext cx="1241815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明确地方属性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融入生活场景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2A5740E8-F25D-46FD-955B-F4B406777F4B}"/>
              </a:ext>
            </a:extLst>
          </p:cNvPr>
          <p:cNvSpPr txBox="1"/>
          <p:nvPr/>
        </p:nvSpPr>
        <p:spPr>
          <a:xfrm>
            <a:off x="5445174" y="4898026"/>
            <a:ext cx="1062244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100000"/>
                  </a:schemeClr>
                </a:solidFill>
                <a:effectLst/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稳定更新更</a:t>
            </a:r>
            <a:endParaRPr lang="en-US" altLang="zh-CN" dirty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受平台欢迎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0EFEA30-9B3A-4A93-BBF6-81955014B893}"/>
              </a:ext>
            </a:extLst>
          </p:cNvPr>
          <p:cNvSpPr txBox="1"/>
          <p:nvPr/>
        </p:nvSpPr>
        <p:spPr>
          <a:xfrm>
            <a:off x="2298277" y="4903722"/>
            <a:ext cx="1241121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100000"/>
                  </a:schemeClr>
                </a:solidFill>
                <a:effectLst/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清晰度越高被</a:t>
            </a:r>
            <a:endParaRPr lang="en-US" altLang="zh-CN" dirty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+mn-ea"/>
                <a:ea typeface="+mn-ea"/>
              </a:rPr>
              <a:t>推荐机会更大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D6CC178-918B-4040-9162-6B1EEA6D86EA}"/>
              </a:ext>
            </a:extLst>
          </p:cNvPr>
          <p:cNvGrpSpPr/>
          <p:nvPr/>
        </p:nvGrpSpPr>
        <p:grpSpPr>
          <a:xfrm>
            <a:off x="7144379" y="1873732"/>
            <a:ext cx="219372" cy="274215"/>
            <a:chOff x="10102123" y="7448464"/>
            <a:chExt cx="219372" cy="274215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DFADBECF-96D6-4411-87E4-724B72E90070}"/>
                </a:ext>
              </a:extLst>
            </p:cNvPr>
            <p:cNvSpPr/>
            <p:nvPr/>
          </p:nvSpPr>
          <p:spPr>
            <a:xfrm>
              <a:off x="10102123" y="7448464"/>
              <a:ext cx="219372" cy="274215"/>
            </a:xfrm>
            <a:custGeom>
              <a:avLst/>
              <a:gdLst>
                <a:gd name="connsiteX0" fmla="*/ 205661 w 219372"/>
                <a:gd name="connsiteY0" fmla="*/ 0 h 274215"/>
                <a:gd name="connsiteX1" fmla="*/ 219372 w 219372"/>
                <a:gd name="connsiteY1" fmla="*/ 0 h 274215"/>
                <a:gd name="connsiteX2" fmla="*/ 219372 w 219372"/>
                <a:gd name="connsiteY2" fmla="*/ 274215 h 274215"/>
                <a:gd name="connsiteX3" fmla="*/ 205661 w 219372"/>
                <a:gd name="connsiteY3" fmla="*/ 274215 h 274215"/>
                <a:gd name="connsiteX4" fmla="*/ 13711 w 219372"/>
                <a:gd name="connsiteY4" fmla="*/ 274215 h 274215"/>
                <a:gd name="connsiteX5" fmla="*/ 0 w 219372"/>
                <a:gd name="connsiteY5" fmla="*/ 274215 h 274215"/>
                <a:gd name="connsiteX6" fmla="*/ 0 w 219372"/>
                <a:gd name="connsiteY6" fmla="*/ 0 h 274215"/>
                <a:gd name="connsiteX7" fmla="*/ 13711 w 219372"/>
                <a:gd name="connsiteY7" fmla="*/ 0 h 27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372" h="274215">
                  <a:moveTo>
                    <a:pt x="205661" y="0"/>
                  </a:moveTo>
                  <a:cubicBezTo>
                    <a:pt x="213233" y="0"/>
                    <a:pt x="219372" y="0"/>
                    <a:pt x="219372" y="0"/>
                  </a:cubicBezTo>
                  <a:lnTo>
                    <a:pt x="219372" y="274215"/>
                  </a:lnTo>
                  <a:cubicBezTo>
                    <a:pt x="219372" y="274215"/>
                    <a:pt x="213233" y="274215"/>
                    <a:pt x="205661" y="274215"/>
                  </a:cubicBezTo>
                  <a:lnTo>
                    <a:pt x="13711" y="274215"/>
                  </a:lnTo>
                  <a:cubicBezTo>
                    <a:pt x="6139" y="274215"/>
                    <a:pt x="0" y="274215"/>
                    <a:pt x="0" y="274215"/>
                  </a:cubicBezTo>
                  <a:lnTo>
                    <a:pt x="0" y="0"/>
                  </a:lnTo>
                  <a:cubicBezTo>
                    <a:pt x="0" y="0"/>
                    <a:pt x="6139" y="0"/>
                    <a:pt x="13711" y="0"/>
                  </a:cubicBezTo>
                  <a:close/>
                </a:path>
              </a:pathLst>
            </a:custGeom>
            <a:noFill/>
            <a:ln w="26988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5299C61E-6551-43DD-990D-E95A5DFD67FF}"/>
                </a:ext>
              </a:extLst>
            </p:cNvPr>
            <p:cNvSpPr/>
            <p:nvPr/>
          </p:nvSpPr>
          <p:spPr>
            <a:xfrm>
              <a:off x="10156966" y="7448464"/>
              <a:ext cx="61698" cy="109686"/>
            </a:xfrm>
            <a:custGeom>
              <a:avLst/>
              <a:gdLst>
                <a:gd name="connsiteX0" fmla="*/ 0 w 61698"/>
                <a:gd name="connsiteY0" fmla="*/ 0 h 109686"/>
                <a:gd name="connsiteX1" fmla="*/ 61698 w 61698"/>
                <a:gd name="connsiteY1" fmla="*/ 0 h 109686"/>
                <a:gd name="connsiteX2" fmla="*/ 61698 w 61698"/>
                <a:gd name="connsiteY2" fmla="*/ 109686 h 109686"/>
                <a:gd name="connsiteX3" fmla="*/ 30849 w 61698"/>
                <a:gd name="connsiteY3" fmla="*/ 82265 h 109686"/>
                <a:gd name="connsiteX4" fmla="*/ 0 w 61698"/>
                <a:gd name="connsiteY4" fmla="*/ 109686 h 109686"/>
                <a:gd name="connsiteX5" fmla="*/ 0 w 61698"/>
                <a:gd name="connsiteY5" fmla="*/ 0 h 10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98" h="109686">
                  <a:moveTo>
                    <a:pt x="0" y="0"/>
                  </a:moveTo>
                  <a:lnTo>
                    <a:pt x="61698" y="0"/>
                  </a:lnTo>
                  <a:lnTo>
                    <a:pt x="61698" y="109686"/>
                  </a:lnTo>
                  <a:lnTo>
                    <a:pt x="30849" y="82265"/>
                  </a:lnTo>
                  <a:lnTo>
                    <a:pt x="0" y="109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6988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B2A84DC4-B22E-4676-8468-D955C7E64C0E}"/>
                </a:ext>
              </a:extLst>
            </p:cNvPr>
            <p:cNvSpPr/>
            <p:nvPr/>
          </p:nvSpPr>
          <p:spPr>
            <a:xfrm>
              <a:off x="10156966" y="7612993"/>
              <a:ext cx="68553" cy="6855"/>
            </a:xfrm>
            <a:custGeom>
              <a:avLst/>
              <a:gdLst>
                <a:gd name="connsiteX0" fmla="*/ 0 w 68553"/>
                <a:gd name="connsiteY0" fmla="*/ 0 h 6855"/>
                <a:gd name="connsiteX1" fmla="*/ 68554 w 68553"/>
                <a:gd name="connsiteY1" fmla="*/ 0 h 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53" h="6855">
                  <a:moveTo>
                    <a:pt x="0" y="0"/>
                  </a:moveTo>
                  <a:lnTo>
                    <a:pt x="68554" y="0"/>
                  </a:lnTo>
                </a:path>
              </a:pathLst>
            </a:custGeom>
            <a:noFill/>
            <a:ln w="26988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2636D552-C43A-40EE-B00B-6A93B7D64D54}"/>
                </a:ext>
              </a:extLst>
            </p:cNvPr>
            <p:cNvSpPr/>
            <p:nvPr/>
          </p:nvSpPr>
          <p:spPr>
            <a:xfrm>
              <a:off x="10156966" y="7654125"/>
              <a:ext cx="109686" cy="6855"/>
            </a:xfrm>
            <a:custGeom>
              <a:avLst/>
              <a:gdLst>
                <a:gd name="connsiteX0" fmla="*/ 0 w 109686"/>
                <a:gd name="connsiteY0" fmla="*/ 0 h 6855"/>
                <a:gd name="connsiteX1" fmla="*/ 109686 w 109686"/>
                <a:gd name="connsiteY1" fmla="*/ 0 h 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686" h="6855">
                  <a:moveTo>
                    <a:pt x="0" y="0"/>
                  </a:moveTo>
                  <a:lnTo>
                    <a:pt x="109686" y="0"/>
                  </a:lnTo>
                </a:path>
              </a:pathLst>
            </a:custGeom>
            <a:noFill/>
            <a:ln w="26988" cap="rnd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49D9C02-13E1-473E-988E-89E216745002}"/>
              </a:ext>
            </a:extLst>
          </p:cNvPr>
          <p:cNvGrpSpPr/>
          <p:nvPr/>
        </p:nvGrpSpPr>
        <p:grpSpPr>
          <a:xfrm>
            <a:off x="10172319" y="1855726"/>
            <a:ext cx="319094" cy="319094"/>
            <a:chOff x="10319983" y="7300707"/>
            <a:chExt cx="319094" cy="319094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C95AAEF-C6A9-4016-BB65-2FBABD349F48}"/>
                </a:ext>
              </a:extLst>
            </p:cNvPr>
            <p:cNvSpPr/>
            <p:nvPr/>
          </p:nvSpPr>
          <p:spPr>
            <a:xfrm>
              <a:off x="10319983" y="7300707"/>
              <a:ext cx="319094" cy="319094"/>
            </a:xfrm>
            <a:custGeom>
              <a:avLst/>
              <a:gdLst>
                <a:gd name="connsiteX0" fmla="*/ 0 w 319094"/>
                <a:gd name="connsiteY0" fmla="*/ 0 h 319094"/>
                <a:gd name="connsiteX1" fmla="*/ 319094 w 319094"/>
                <a:gd name="connsiteY1" fmla="*/ 0 h 319094"/>
                <a:gd name="connsiteX2" fmla="*/ 319094 w 319094"/>
                <a:gd name="connsiteY2" fmla="*/ 319094 h 319094"/>
                <a:gd name="connsiteX3" fmla="*/ 0 w 319094"/>
                <a:gd name="connsiteY3" fmla="*/ 319094 h 31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094" h="319094">
                  <a:moveTo>
                    <a:pt x="0" y="0"/>
                  </a:moveTo>
                  <a:lnTo>
                    <a:pt x="319094" y="0"/>
                  </a:lnTo>
                  <a:lnTo>
                    <a:pt x="319094" y="319094"/>
                  </a:lnTo>
                  <a:lnTo>
                    <a:pt x="0" y="319094"/>
                  </a:lnTo>
                  <a:close/>
                </a:path>
              </a:pathLst>
            </a:custGeom>
            <a:solidFill>
              <a:srgbClr val="FFFFFF">
                <a:alpha val="1000"/>
              </a:srgbClr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D1E2B82A-927B-47AF-8FFA-262B65DEE0A1}"/>
                </a:ext>
              </a:extLst>
            </p:cNvPr>
            <p:cNvSpPr/>
            <p:nvPr/>
          </p:nvSpPr>
          <p:spPr>
            <a:xfrm>
              <a:off x="10393108" y="7347241"/>
              <a:ext cx="172842" cy="226024"/>
            </a:xfrm>
            <a:custGeom>
              <a:avLst/>
              <a:gdLst>
                <a:gd name="connsiteX0" fmla="*/ 0 w 172842"/>
                <a:gd name="connsiteY0" fmla="*/ 0 h 226024"/>
                <a:gd name="connsiteX1" fmla="*/ 172843 w 172842"/>
                <a:gd name="connsiteY1" fmla="*/ 0 h 226024"/>
                <a:gd name="connsiteX2" fmla="*/ 172843 w 172842"/>
                <a:gd name="connsiteY2" fmla="*/ 226025 h 226024"/>
                <a:gd name="connsiteX3" fmla="*/ 0 w 172842"/>
                <a:gd name="connsiteY3" fmla="*/ 226025 h 2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842" h="226024">
                  <a:moveTo>
                    <a:pt x="0" y="0"/>
                  </a:moveTo>
                  <a:lnTo>
                    <a:pt x="172843" y="0"/>
                  </a:lnTo>
                  <a:lnTo>
                    <a:pt x="172843" y="226025"/>
                  </a:lnTo>
                  <a:lnTo>
                    <a:pt x="0" y="226025"/>
                  </a:lnTo>
                  <a:close/>
                </a:path>
              </a:pathLst>
            </a:custGeom>
            <a:solidFill>
              <a:schemeClr val="bg1"/>
            </a:solidFill>
            <a:ln w="26194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9DFFCBDA-2EC7-4AD6-8E4A-CFDBEBB7E129}"/>
                </a:ext>
              </a:extLst>
            </p:cNvPr>
            <p:cNvSpPr/>
            <p:nvPr/>
          </p:nvSpPr>
          <p:spPr>
            <a:xfrm>
              <a:off x="10346574" y="7373832"/>
              <a:ext cx="46534" cy="172842"/>
            </a:xfrm>
            <a:custGeom>
              <a:avLst/>
              <a:gdLst>
                <a:gd name="connsiteX0" fmla="*/ 0 w 46534"/>
                <a:gd name="connsiteY0" fmla="*/ 0 h 172842"/>
                <a:gd name="connsiteX1" fmla="*/ 46535 w 46534"/>
                <a:gd name="connsiteY1" fmla="*/ 0 h 172842"/>
                <a:gd name="connsiteX2" fmla="*/ 46535 w 46534"/>
                <a:gd name="connsiteY2" fmla="*/ 172843 h 172842"/>
                <a:gd name="connsiteX3" fmla="*/ 0 w 46534"/>
                <a:gd name="connsiteY3" fmla="*/ 172843 h 17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34" h="172842">
                  <a:moveTo>
                    <a:pt x="0" y="0"/>
                  </a:moveTo>
                  <a:lnTo>
                    <a:pt x="46535" y="0"/>
                  </a:lnTo>
                  <a:lnTo>
                    <a:pt x="46535" y="172843"/>
                  </a:lnTo>
                  <a:lnTo>
                    <a:pt x="0" y="172843"/>
                  </a:lnTo>
                  <a:close/>
                </a:path>
              </a:pathLst>
            </a:custGeom>
            <a:noFill/>
            <a:ln w="26194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523F17E3-01BE-487D-9F6F-190420819373}"/>
                </a:ext>
              </a:extLst>
            </p:cNvPr>
            <p:cNvSpPr/>
            <p:nvPr/>
          </p:nvSpPr>
          <p:spPr>
            <a:xfrm>
              <a:off x="10565951" y="7373832"/>
              <a:ext cx="46534" cy="172842"/>
            </a:xfrm>
            <a:custGeom>
              <a:avLst/>
              <a:gdLst>
                <a:gd name="connsiteX0" fmla="*/ 0 w 46534"/>
                <a:gd name="connsiteY0" fmla="*/ 0 h 172842"/>
                <a:gd name="connsiteX1" fmla="*/ 46535 w 46534"/>
                <a:gd name="connsiteY1" fmla="*/ 0 h 172842"/>
                <a:gd name="connsiteX2" fmla="*/ 46535 w 46534"/>
                <a:gd name="connsiteY2" fmla="*/ 172843 h 172842"/>
                <a:gd name="connsiteX3" fmla="*/ 0 w 46534"/>
                <a:gd name="connsiteY3" fmla="*/ 172843 h 17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34" h="172842">
                  <a:moveTo>
                    <a:pt x="0" y="0"/>
                  </a:moveTo>
                  <a:lnTo>
                    <a:pt x="46535" y="0"/>
                  </a:lnTo>
                  <a:lnTo>
                    <a:pt x="46535" y="172843"/>
                  </a:lnTo>
                  <a:lnTo>
                    <a:pt x="0" y="172843"/>
                  </a:lnTo>
                  <a:close/>
                </a:path>
              </a:pathLst>
            </a:custGeom>
            <a:noFill/>
            <a:ln w="26194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9FE3ACA1-434B-475A-ADEF-CAD73FAA5601}"/>
                </a:ext>
              </a:extLst>
            </p:cNvPr>
            <p:cNvSpPr/>
            <p:nvPr/>
          </p:nvSpPr>
          <p:spPr>
            <a:xfrm>
              <a:off x="10466234" y="7433662"/>
              <a:ext cx="39886" cy="53182"/>
            </a:xfrm>
            <a:custGeom>
              <a:avLst/>
              <a:gdLst>
                <a:gd name="connsiteX0" fmla="*/ 0 w 39886"/>
                <a:gd name="connsiteY0" fmla="*/ 0 h 53182"/>
                <a:gd name="connsiteX1" fmla="*/ 39887 w 39886"/>
                <a:gd name="connsiteY1" fmla="*/ 26591 h 53182"/>
                <a:gd name="connsiteX2" fmla="*/ 0 w 39886"/>
                <a:gd name="connsiteY2" fmla="*/ 53182 h 53182"/>
                <a:gd name="connsiteX3" fmla="*/ 0 w 39886"/>
                <a:gd name="connsiteY3" fmla="*/ 0 h 5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86" h="53182">
                  <a:moveTo>
                    <a:pt x="0" y="0"/>
                  </a:moveTo>
                  <a:lnTo>
                    <a:pt x="39887" y="26591"/>
                  </a:lnTo>
                  <a:lnTo>
                    <a:pt x="0" y="53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6194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1C1D740-FA01-44B1-AE64-6569673D9B91}"/>
              </a:ext>
            </a:extLst>
          </p:cNvPr>
          <p:cNvGrpSpPr/>
          <p:nvPr/>
        </p:nvGrpSpPr>
        <p:grpSpPr>
          <a:xfrm>
            <a:off x="7095145" y="4052518"/>
            <a:ext cx="331549" cy="331549"/>
            <a:chOff x="9670364" y="6960784"/>
            <a:chExt cx="458230" cy="458230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A208A32E-682F-4AF4-BAB9-DA00A7DD6FB7}"/>
                </a:ext>
              </a:extLst>
            </p:cNvPr>
            <p:cNvSpPr/>
            <p:nvPr/>
          </p:nvSpPr>
          <p:spPr>
            <a:xfrm>
              <a:off x="9670364" y="6960784"/>
              <a:ext cx="458230" cy="458230"/>
            </a:xfrm>
            <a:custGeom>
              <a:avLst/>
              <a:gdLst>
                <a:gd name="connsiteX0" fmla="*/ 0 w 458230"/>
                <a:gd name="connsiteY0" fmla="*/ 0 h 458230"/>
                <a:gd name="connsiteX1" fmla="*/ 458230 w 458230"/>
                <a:gd name="connsiteY1" fmla="*/ 0 h 458230"/>
                <a:gd name="connsiteX2" fmla="*/ 458230 w 458230"/>
                <a:gd name="connsiteY2" fmla="*/ 458230 h 458230"/>
                <a:gd name="connsiteX3" fmla="*/ 0 w 458230"/>
                <a:gd name="connsiteY3" fmla="*/ 458230 h 45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230" h="458230">
                  <a:moveTo>
                    <a:pt x="0" y="0"/>
                  </a:moveTo>
                  <a:lnTo>
                    <a:pt x="458230" y="0"/>
                  </a:lnTo>
                  <a:lnTo>
                    <a:pt x="458230" y="458230"/>
                  </a:lnTo>
                  <a:lnTo>
                    <a:pt x="0" y="458230"/>
                  </a:lnTo>
                  <a:close/>
                </a:path>
              </a:pathLst>
            </a:custGeom>
            <a:solidFill>
              <a:srgbClr val="FFFFFF">
                <a:alpha val="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F4FE98E3-ABF1-4288-AEFC-647B10A80868}"/>
                </a:ext>
              </a:extLst>
            </p:cNvPr>
            <p:cNvSpPr/>
            <p:nvPr/>
          </p:nvSpPr>
          <p:spPr>
            <a:xfrm>
              <a:off x="9670364" y="6960784"/>
              <a:ext cx="458230" cy="458230"/>
            </a:xfrm>
            <a:custGeom>
              <a:avLst/>
              <a:gdLst>
                <a:gd name="connsiteX0" fmla="*/ 458230 w 458230"/>
                <a:gd name="connsiteY0" fmla="*/ 0 h 458230"/>
                <a:gd name="connsiteX1" fmla="*/ 0 w 458230"/>
                <a:gd name="connsiteY1" fmla="*/ 0 h 458230"/>
                <a:gd name="connsiteX2" fmla="*/ 0 w 458230"/>
                <a:gd name="connsiteY2" fmla="*/ 458230 h 458230"/>
                <a:gd name="connsiteX3" fmla="*/ 458230 w 458230"/>
                <a:gd name="connsiteY3" fmla="*/ 458230 h 458230"/>
                <a:gd name="connsiteX4" fmla="*/ 458230 w 458230"/>
                <a:gd name="connsiteY4" fmla="*/ 0 h 45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230" h="458230">
                  <a:moveTo>
                    <a:pt x="458230" y="0"/>
                  </a:moveTo>
                  <a:lnTo>
                    <a:pt x="0" y="0"/>
                  </a:lnTo>
                  <a:lnTo>
                    <a:pt x="0" y="458230"/>
                  </a:lnTo>
                  <a:lnTo>
                    <a:pt x="458230" y="458230"/>
                  </a:lnTo>
                  <a:lnTo>
                    <a:pt x="458230" y="0"/>
                  </a:lnTo>
                  <a:close/>
                </a:path>
              </a:pathLst>
            </a:custGeom>
            <a:solidFill>
              <a:srgbClr val="FFFFFF">
                <a:alpha val="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2C738210-5B53-4BA8-8300-4C1557850B91}"/>
                </a:ext>
              </a:extLst>
            </p:cNvPr>
            <p:cNvSpPr/>
            <p:nvPr/>
          </p:nvSpPr>
          <p:spPr>
            <a:xfrm>
              <a:off x="9708549" y="6998969"/>
              <a:ext cx="381858" cy="381858"/>
            </a:xfrm>
            <a:custGeom>
              <a:avLst/>
              <a:gdLst>
                <a:gd name="connsiteX0" fmla="*/ 190929 w 381858"/>
                <a:gd name="connsiteY0" fmla="*/ 381858 h 381858"/>
                <a:gd name="connsiteX1" fmla="*/ 381858 w 381858"/>
                <a:gd name="connsiteY1" fmla="*/ 190929 h 381858"/>
                <a:gd name="connsiteX2" fmla="*/ 190929 w 381858"/>
                <a:gd name="connsiteY2" fmla="*/ 0 h 381858"/>
                <a:gd name="connsiteX3" fmla="*/ 0 w 381858"/>
                <a:gd name="connsiteY3" fmla="*/ 190929 h 381858"/>
                <a:gd name="connsiteX4" fmla="*/ 190929 w 381858"/>
                <a:gd name="connsiteY4" fmla="*/ 381858 h 38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858" h="381858">
                  <a:moveTo>
                    <a:pt x="190929" y="381858"/>
                  </a:moveTo>
                  <a:cubicBezTo>
                    <a:pt x="296376" y="381858"/>
                    <a:pt x="381858" y="296376"/>
                    <a:pt x="381858" y="190929"/>
                  </a:cubicBezTo>
                  <a:cubicBezTo>
                    <a:pt x="381858" y="85482"/>
                    <a:pt x="296376" y="0"/>
                    <a:pt x="190929" y="0"/>
                  </a:cubicBezTo>
                  <a:cubicBezTo>
                    <a:pt x="85482" y="0"/>
                    <a:pt x="0" y="85482"/>
                    <a:pt x="0" y="190929"/>
                  </a:cubicBezTo>
                  <a:cubicBezTo>
                    <a:pt x="0" y="296376"/>
                    <a:pt x="85482" y="381858"/>
                    <a:pt x="190929" y="381858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011BADFD-A574-457E-B1FD-040F02B079A0}"/>
                </a:ext>
              </a:extLst>
            </p:cNvPr>
            <p:cNvSpPr/>
            <p:nvPr/>
          </p:nvSpPr>
          <p:spPr>
            <a:xfrm>
              <a:off x="9808386" y="7218538"/>
              <a:ext cx="182188" cy="66825"/>
            </a:xfrm>
            <a:custGeom>
              <a:avLst/>
              <a:gdLst>
                <a:gd name="connsiteX0" fmla="*/ 182188 w 182188"/>
                <a:gd name="connsiteY0" fmla="*/ 0 h 66825"/>
                <a:gd name="connsiteX1" fmla="*/ 91094 w 182188"/>
                <a:gd name="connsiteY1" fmla="*/ 66825 h 66825"/>
                <a:gd name="connsiteX2" fmla="*/ 0 w 182188"/>
                <a:gd name="connsiteY2" fmla="*/ 0 h 66825"/>
                <a:gd name="connsiteX3" fmla="*/ 0 w 182188"/>
                <a:gd name="connsiteY3" fmla="*/ 57279 h 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188" h="66825">
                  <a:moveTo>
                    <a:pt x="182188" y="0"/>
                  </a:moveTo>
                  <a:cubicBezTo>
                    <a:pt x="170023" y="38731"/>
                    <a:pt x="133839" y="66825"/>
                    <a:pt x="91094" y="66825"/>
                  </a:cubicBezTo>
                  <a:cubicBezTo>
                    <a:pt x="48349" y="66825"/>
                    <a:pt x="12165" y="38731"/>
                    <a:pt x="0" y="0"/>
                  </a:cubicBezTo>
                  <a:lnTo>
                    <a:pt x="0" y="57279"/>
                  </a:lnTo>
                </a:path>
              </a:pathLst>
            </a:custGeom>
            <a:noFill/>
            <a:ln w="254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97FC7AAC-FBEA-40B6-B402-FF87EF197485}"/>
                </a:ext>
              </a:extLst>
            </p:cNvPr>
            <p:cNvSpPr/>
            <p:nvPr/>
          </p:nvSpPr>
          <p:spPr>
            <a:xfrm>
              <a:off x="9808386" y="7094434"/>
              <a:ext cx="182188" cy="66825"/>
            </a:xfrm>
            <a:custGeom>
              <a:avLst/>
              <a:gdLst>
                <a:gd name="connsiteX0" fmla="*/ 182188 w 182188"/>
                <a:gd name="connsiteY0" fmla="*/ 9546 h 66825"/>
                <a:gd name="connsiteX1" fmla="*/ 182188 w 182188"/>
                <a:gd name="connsiteY1" fmla="*/ 66825 h 66825"/>
                <a:gd name="connsiteX2" fmla="*/ 91094 w 182188"/>
                <a:gd name="connsiteY2" fmla="*/ 0 h 66825"/>
                <a:gd name="connsiteX3" fmla="*/ 0 w 182188"/>
                <a:gd name="connsiteY3" fmla="*/ 66825 h 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188" h="66825">
                  <a:moveTo>
                    <a:pt x="182188" y="9546"/>
                  </a:moveTo>
                  <a:lnTo>
                    <a:pt x="182188" y="66825"/>
                  </a:lnTo>
                  <a:cubicBezTo>
                    <a:pt x="170023" y="28094"/>
                    <a:pt x="133839" y="0"/>
                    <a:pt x="91094" y="0"/>
                  </a:cubicBezTo>
                  <a:cubicBezTo>
                    <a:pt x="48349" y="0"/>
                    <a:pt x="12165" y="28094"/>
                    <a:pt x="0" y="66825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0F1E85F-65B9-442C-B782-6279B9F5416F}"/>
              </a:ext>
            </a:extLst>
          </p:cNvPr>
          <p:cNvGrpSpPr/>
          <p:nvPr/>
        </p:nvGrpSpPr>
        <p:grpSpPr>
          <a:xfrm>
            <a:off x="10197233" y="4120494"/>
            <a:ext cx="262565" cy="210052"/>
            <a:chOff x="9959940" y="7150505"/>
            <a:chExt cx="347952" cy="278362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0A3F3411-499A-46C5-854F-8295E153BA73}"/>
                </a:ext>
              </a:extLst>
            </p:cNvPr>
            <p:cNvSpPr/>
            <p:nvPr/>
          </p:nvSpPr>
          <p:spPr>
            <a:xfrm>
              <a:off x="9959940" y="7150505"/>
              <a:ext cx="347952" cy="278362"/>
            </a:xfrm>
            <a:custGeom>
              <a:avLst/>
              <a:gdLst>
                <a:gd name="connsiteX0" fmla="*/ 0 w 347952"/>
                <a:gd name="connsiteY0" fmla="*/ 0 h 278362"/>
                <a:gd name="connsiteX1" fmla="*/ 60892 w 347952"/>
                <a:gd name="connsiteY1" fmla="*/ 0 h 278362"/>
                <a:gd name="connsiteX2" fmla="*/ 113085 w 347952"/>
                <a:gd name="connsiteY2" fmla="*/ 43494 h 278362"/>
                <a:gd name="connsiteX3" fmla="*/ 165277 w 347952"/>
                <a:gd name="connsiteY3" fmla="*/ 0 h 278362"/>
                <a:gd name="connsiteX4" fmla="*/ 347953 w 347952"/>
                <a:gd name="connsiteY4" fmla="*/ 0 h 278362"/>
                <a:gd name="connsiteX5" fmla="*/ 347953 w 347952"/>
                <a:gd name="connsiteY5" fmla="*/ 278362 h 278362"/>
                <a:gd name="connsiteX6" fmla="*/ 165277 w 347952"/>
                <a:gd name="connsiteY6" fmla="*/ 278362 h 278362"/>
                <a:gd name="connsiteX7" fmla="*/ 113085 w 347952"/>
                <a:gd name="connsiteY7" fmla="*/ 234868 h 278362"/>
                <a:gd name="connsiteX8" fmla="*/ 60892 w 347952"/>
                <a:gd name="connsiteY8" fmla="*/ 278362 h 278362"/>
                <a:gd name="connsiteX9" fmla="*/ 0 w 347952"/>
                <a:gd name="connsiteY9" fmla="*/ 278362 h 278362"/>
                <a:gd name="connsiteX10" fmla="*/ 0 w 347952"/>
                <a:gd name="connsiteY10" fmla="*/ 0 h 27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7952" h="278362">
                  <a:moveTo>
                    <a:pt x="0" y="0"/>
                  </a:moveTo>
                  <a:lnTo>
                    <a:pt x="60892" y="0"/>
                  </a:lnTo>
                  <a:cubicBezTo>
                    <a:pt x="60892" y="0"/>
                    <a:pt x="69591" y="43494"/>
                    <a:pt x="113085" y="43494"/>
                  </a:cubicBezTo>
                  <a:cubicBezTo>
                    <a:pt x="156579" y="43494"/>
                    <a:pt x="165277" y="0"/>
                    <a:pt x="165277" y="0"/>
                  </a:cubicBezTo>
                  <a:lnTo>
                    <a:pt x="347953" y="0"/>
                  </a:lnTo>
                  <a:lnTo>
                    <a:pt x="347953" y="278362"/>
                  </a:lnTo>
                  <a:lnTo>
                    <a:pt x="165277" y="278362"/>
                  </a:lnTo>
                  <a:cubicBezTo>
                    <a:pt x="165277" y="278362"/>
                    <a:pt x="156579" y="234868"/>
                    <a:pt x="113085" y="234868"/>
                  </a:cubicBezTo>
                  <a:cubicBezTo>
                    <a:pt x="69591" y="234868"/>
                    <a:pt x="60892" y="278362"/>
                    <a:pt x="60892" y="278362"/>
                  </a:cubicBezTo>
                  <a:lnTo>
                    <a:pt x="0" y="278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2225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56D3B0E8-9B00-40D4-9F5F-05E137904A92}"/>
                </a:ext>
              </a:extLst>
            </p:cNvPr>
            <p:cNvSpPr/>
            <p:nvPr/>
          </p:nvSpPr>
          <p:spPr>
            <a:xfrm>
              <a:off x="10073024" y="7246192"/>
              <a:ext cx="8698" cy="17397"/>
            </a:xfrm>
            <a:custGeom>
              <a:avLst/>
              <a:gdLst>
                <a:gd name="connsiteX0" fmla="*/ 0 w 8698"/>
                <a:gd name="connsiteY0" fmla="*/ 0 h 17397"/>
                <a:gd name="connsiteX1" fmla="*/ 0 w 8698"/>
                <a:gd name="connsiteY1" fmla="*/ 17398 h 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98" h="17397">
                  <a:moveTo>
                    <a:pt x="0" y="0"/>
                  </a:moveTo>
                  <a:lnTo>
                    <a:pt x="0" y="17398"/>
                  </a:lnTo>
                </a:path>
              </a:pathLst>
            </a:custGeom>
            <a:noFill/>
            <a:ln w="34131" cap="rnd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33DBA7FC-8F07-4790-842E-696DD05F8731}"/>
                </a:ext>
              </a:extLst>
            </p:cNvPr>
            <p:cNvSpPr/>
            <p:nvPr/>
          </p:nvSpPr>
          <p:spPr>
            <a:xfrm>
              <a:off x="10073024" y="7315782"/>
              <a:ext cx="8698" cy="17397"/>
            </a:xfrm>
            <a:custGeom>
              <a:avLst/>
              <a:gdLst>
                <a:gd name="connsiteX0" fmla="*/ 0 w 8698"/>
                <a:gd name="connsiteY0" fmla="*/ 0 h 17397"/>
                <a:gd name="connsiteX1" fmla="*/ 0 w 8698"/>
                <a:gd name="connsiteY1" fmla="*/ 17398 h 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98" h="17397">
                  <a:moveTo>
                    <a:pt x="0" y="0"/>
                  </a:moveTo>
                  <a:lnTo>
                    <a:pt x="0" y="17398"/>
                  </a:lnTo>
                </a:path>
              </a:pathLst>
            </a:custGeom>
            <a:noFill/>
            <a:ln w="34131" cap="rnd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11A8726F-2591-4C0E-B861-B8D832B64CB4}"/>
                </a:ext>
              </a:extLst>
            </p:cNvPr>
            <p:cNvSpPr/>
            <p:nvPr/>
          </p:nvSpPr>
          <p:spPr>
            <a:xfrm>
              <a:off x="10142615" y="7263590"/>
              <a:ext cx="95686" cy="8698"/>
            </a:xfrm>
            <a:custGeom>
              <a:avLst/>
              <a:gdLst>
                <a:gd name="connsiteX0" fmla="*/ 0 w 95686"/>
                <a:gd name="connsiteY0" fmla="*/ 0 h 8698"/>
                <a:gd name="connsiteX1" fmla="*/ 95687 w 95686"/>
                <a:gd name="connsiteY1" fmla="*/ 0 h 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86" h="8698">
                  <a:moveTo>
                    <a:pt x="0" y="0"/>
                  </a:moveTo>
                  <a:lnTo>
                    <a:pt x="95687" y="0"/>
                  </a:lnTo>
                </a:path>
              </a:pathLst>
            </a:custGeom>
            <a:noFill/>
            <a:ln w="34131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232287D4-FF26-4B0A-A37F-E6157D5955DC}"/>
                </a:ext>
              </a:extLst>
            </p:cNvPr>
            <p:cNvSpPr/>
            <p:nvPr/>
          </p:nvSpPr>
          <p:spPr>
            <a:xfrm>
              <a:off x="10142615" y="7315782"/>
              <a:ext cx="95686" cy="8698"/>
            </a:xfrm>
            <a:custGeom>
              <a:avLst/>
              <a:gdLst>
                <a:gd name="connsiteX0" fmla="*/ 0 w 95686"/>
                <a:gd name="connsiteY0" fmla="*/ 0 h 8698"/>
                <a:gd name="connsiteX1" fmla="*/ 95687 w 95686"/>
                <a:gd name="connsiteY1" fmla="*/ 0 h 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86" h="8698">
                  <a:moveTo>
                    <a:pt x="0" y="0"/>
                  </a:moveTo>
                  <a:lnTo>
                    <a:pt x="95687" y="0"/>
                  </a:lnTo>
                </a:path>
              </a:pathLst>
            </a:custGeom>
            <a:noFill/>
            <a:ln w="34131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53F2B5F3-B8C8-480E-AB82-38A7F590A63F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获得推荐量</a:t>
            </a:r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六</a:t>
            </a:r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大维度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0663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655E2FC9-6363-407A-91F0-CD485EDC0B83}"/>
              </a:ext>
            </a:extLst>
          </p:cNvPr>
          <p:cNvGrpSpPr/>
          <p:nvPr/>
        </p:nvGrpSpPr>
        <p:grpSpPr>
          <a:xfrm>
            <a:off x="2052865" y="2680924"/>
            <a:ext cx="8369966" cy="1221873"/>
            <a:chOff x="2052865" y="2674526"/>
            <a:chExt cx="8369966" cy="1221873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349CA73-E93E-4B3D-A4A6-E03B22C94775}"/>
                </a:ext>
              </a:extLst>
            </p:cNvPr>
            <p:cNvGrpSpPr/>
            <p:nvPr/>
          </p:nvGrpSpPr>
          <p:grpSpPr>
            <a:xfrm>
              <a:off x="2052865" y="3436638"/>
              <a:ext cx="327602" cy="263159"/>
              <a:chOff x="2477169" y="3165935"/>
              <a:chExt cx="686603" cy="551540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9AEC3F62-BA81-4C9A-A4EC-1ADC964C957B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 rot="3203706">
                <a:off x="2470122" y="3289255"/>
                <a:ext cx="435267" cy="421174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535BB2F2-F9C9-4328-A734-BDFFC61BA96E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20567070">
                <a:off x="2585191" y="3165935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B37A7636-28A8-4CE5-9F31-D5946B1EEF4B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1399479">
                <a:off x="2728505" y="3230689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851B3FE2-8B14-41B2-98F0-F374554A6C4B}"/>
                </a:ext>
              </a:extLst>
            </p:cNvPr>
            <p:cNvGrpSpPr/>
            <p:nvPr/>
          </p:nvGrpSpPr>
          <p:grpSpPr>
            <a:xfrm>
              <a:off x="2199208" y="2674526"/>
              <a:ext cx="8223623" cy="1221873"/>
              <a:chOff x="2146538" y="2674526"/>
              <a:chExt cx="8223623" cy="1221873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2F24084-FB5E-43DB-AC92-69256BEF9533}"/>
                  </a:ext>
                </a:extLst>
              </p:cNvPr>
              <p:cNvSpPr txBox="1"/>
              <p:nvPr/>
            </p:nvSpPr>
            <p:spPr>
              <a:xfrm>
                <a:off x="2932907" y="3044279"/>
                <a:ext cx="7437254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5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提升抖某官方号视频流量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694988F-9960-47E6-ADD8-DA1AD9D893F4}"/>
                  </a:ext>
                </a:extLst>
              </p:cNvPr>
              <p:cNvSpPr txBox="1"/>
              <p:nvPr/>
            </p:nvSpPr>
            <p:spPr>
              <a:xfrm>
                <a:off x="2146538" y="2674526"/>
                <a:ext cx="948978" cy="122187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6000" b="1" dirty="0">
                    <a:ln w="2857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04</a:t>
                </a:r>
                <a:endParaRPr lang="zh-CN" altLang="zh-CN" sz="6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6299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D4EE8441-8FB8-4B80-9656-930A0BE6C598}"/>
              </a:ext>
            </a:extLst>
          </p:cNvPr>
          <p:cNvGrpSpPr/>
          <p:nvPr/>
        </p:nvGrpSpPr>
        <p:grpSpPr>
          <a:xfrm>
            <a:off x="6035462" y="3783270"/>
            <a:ext cx="4994511" cy="2117813"/>
            <a:chOff x="6035462" y="3846770"/>
            <a:chExt cx="4994511" cy="2117813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C99E4B4C-23DD-45FD-82D4-861ACB235050}"/>
                </a:ext>
              </a:extLst>
            </p:cNvPr>
            <p:cNvSpPr/>
            <p:nvPr/>
          </p:nvSpPr>
          <p:spPr>
            <a:xfrm>
              <a:off x="6035462" y="3846770"/>
              <a:ext cx="4994511" cy="2117813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1A07A28B-56B0-411C-9F2C-3C652F896F86}"/>
                </a:ext>
              </a:extLst>
            </p:cNvPr>
            <p:cNvGrpSpPr/>
            <p:nvPr/>
          </p:nvGrpSpPr>
          <p:grpSpPr>
            <a:xfrm>
              <a:off x="6301355" y="4017230"/>
              <a:ext cx="1816294" cy="453991"/>
              <a:chOff x="6301355" y="4017230"/>
              <a:chExt cx="1816294" cy="453991"/>
            </a:xfrm>
          </p:grpSpPr>
          <p:sp>
            <p:nvSpPr>
              <p:cNvPr id="161" name="矩形: 圆角 160">
                <a:extLst>
                  <a:ext uri="{FF2B5EF4-FFF2-40B4-BE49-F238E27FC236}">
                    <a16:creationId xmlns:a16="http://schemas.microsoft.com/office/drawing/2014/main" id="{096CEFCE-0672-4BDD-97B3-D7D7CC03261B}"/>
                  </a:ext>
                </a:extLst>
              </p:cNvPr>
              <p:cNvSpPr/>
              <p:nvPr/>
            </p:nvSpPr>
            <p:spPr>
              <a:xfrm>
                <a:off x="6301355" y="4102542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62" name="文本框 161">
                <a:extLst>
                  <a:ext uri="{FF2B5EF4-FFF2-40B4-BE49-F238E27FC236}">
                    <a16:creationId xmlns:a16="http://schemas.microsoft.com/office/drawing/2014/main" id="{866B2C67-99C6-4EC6-A8AA-8F23839E5793}"/>
                  </a:ext>
                </a:extLst>
              </p:cNvPr>
              <p:cNvSpPr txBox="1"/>
              <p:nvPr/>
            </p:nvSpPr>
            <p:spPr>
              <a:xfrm>
                <a:off x="6682727" y="4017230"/>
                <a:ext cx="1434922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正确方式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75" name="组合 174">
            <a:extLst>
              <a:ext uri="{FF2B5EF4-FFF2-40B4-BE49-F238E27FC236}">
                <a16:creationId xmlns:a16="http://schemas.microsoft.com/office/drawing/2014/main" id="{F27E1668-5114-4002-8E12-72CFE3E366D1}"/>
              </a:ext>
            </a:extLst>
          </p:cNvPr>
          <p:cNvGrpSpPr/>
          <p:nvPr/>
        </p:nvGrpSpPr>
        <p:grpSpPr>
          <a:xfrm>
            <a:off x="947532" y="3783270"/>
            <a:ext cx="4994511" cy="2117813"/>
            <a:chOff x="947532" y="3846770"/>
            <a:chExt cx="4994511" cy="2117813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CD154B17-51D2-44BF-B4BC-0B01CFEA098C}"/>
                </a:ext>
              </a:extLst>
            </p:cNvPr>
            <p:cNvSpPr/>
            <p:nvPr/>
          </p:nvSpPr>
          <p:spPr>
            <a:xfrm>
              <a:off x="947532" y="3846770"/>
              <a:ext cx="4994511" cy="2117813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173" name="组合 172">
              <a:extLst>
                <a:ext uri="{FF2B5EF4-FFF2-40B4-BE49-F238E27FC236}">
                  <a16:creationId xmlns:a16="http://schemas.microsoft.com/office/drawing/2014/main" id="{B3689A1C-CAC9-4294-AE6C-B96265346561}"/>
                </a:ext>
              </a:extLst>
            </p:cNvPr>
            <p:cNvGrpSpPr/>
            <p:nvPr/>
          </p:nvGrpSpPr>
          <p:grpSpPr>
            <a:xfrm>
              <a:off x="1190268" y="4019113"/>
              <a:ext cx="1772338" cy="452108"/>
              <a:chOff x="1190268" y="4019113"/>
              <a:chExt cx="1772338" cy="452108"/>
            </a:xfrm>
          </p:grpSpPr>
          <p:sp>
            <p:nvSpPr>
              <p:cNvPr id="158" name="矩形: 圆角 157">
                <a:extLst>
                  <a:ext uri="{FF2B5EF4-FFF2-40B4-BE49-F238E27FC236}">
                    <a16:creationId xmlns:a16="http://schemas.microsoft.com/office/drawing/2014/main" id="{C3C44118-444A-43BA-858C-3F087D98E39A}"/>
                  </a:ext>
                </a:extLst>
              </p:cNvPr>
              <p:cNvSpPr/>
              <p:nvPr/>
            </p:nvSpPr>
            <p:spPr>
              <a:xfrm>
                <a:off x="1190268" y="4102542"/>
                <a:ext cx="1772338" cy="368679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381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59" name="文本框 158">
                <a:extLst>
                  <a:ext uri="{FF2B5EF4-FFF2-40B4-BE49-F238E27FC236}">
                    <a16:creationId xmlns:a16="http://schemas.microsoft.com/office/drawing/2014/main" id="{842386A0-3873-4B34-9688-0C2E943A23F0}"/>
                  </a:ext>
                </a:extLst>
              </p:cNvPr>
              <p:cNvSpPr txBox="1"/>
              <p:nvPr/>
            </p:nvSpPr>
            <p:spPr>
              <a:xfrm>
                <a:off x="1552399" y="4019113"/>
                <a:ext cx="1048077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错误方式</a:t>
                </a:r>
                <a:endParaRPr lang="en-US" altLang="zh-CN" sz="2000" b="1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63EEDCBA-FE44-4ACB-A9C4-DEA05CCB528D}"/>
              </a:ext>
            </a:extLst>
          </p:cNvPr>
          <p:cNvGrpSpPr/>
          <p:nvPr/>
        </p:nvGrpSpPr>
        <p:grpSpPr>
          <a:xfrm>
            <a:off x="7771653" y="2703807"/>
            <a:ext cx="3263946" cy="910913"/>
            <a:chOff x="7771653" y="2767307"/>
            <a:chExt cx="3263946" cy="910913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358EF7C7-CA57-498C-B49F-E0A57AA9D7C6}"/>
                </a:ext>
              </a:extLst>
            </p:cNvPr>
            <p:cNvSpPr/>
            <p:nvPr/>
          </p:nvSpPr>
          <p:spPr>
            <a:xfrm>
              <a:off x="8729139" y="2767307"/>
              <a:ext cx="2306460" cy="908896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171" name="组合 170">
              <a:extLst>
                <a:ext uri="{FF2B5EF4-FFF2-40B4-BE49-F238E27FC236}">
                  <a16:creationId xmlns:a16="http://schemas.microsoft.com/office/drawing/2014/main" id="{60C03392-D0A4-465F-BED5-9C0D382FD4C7}"/>
                </a:ext>
              </a:extLst>
            </p:cNvPr>
            <p:cNvGrpSpPr/>
            <p:nvPr/>
          </p:nvGrpSpPr>
          <p:grpSpPr>
            <a:xfrm>
              <a:off x="7771653" y="2769324"/>
              <a:ext cx="851206" cy="908896"/>
              <a:chOff x="7771653" y="2769324"/>
              <a:chExt cx="851206" cy="908896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EA73F93C-A112-4AD7-8B92-F2E6BE44E979}"/>
                  </a:ext>
                </a:extLst>
              </p:cNvPr>
              <p:cNvSpPr/>
              <p:nvPr/>
            </p:nvSpPr>
            <p:spPr>
              <a:xfrm>
                <a:off x="7771653" y="2769324"/>
                <a:ext cx="851206" cy="908896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F112293C-B2F1-4BD6-8D28-5A43F642B2B4}"/>
                  </a:ext>
                </a:extLst>
              </p:cNvPr>
              <p:cNvSpPr txBox="1"/>
              <p:nvPr/>
            </p:nvSpPr>
            <p:spPr>
              <a:xfrm>
                <a:off x="8004896" y="2892075"/>
                <a:ext cx="394339" cy="50911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2500" b="1" i="0" u="none" strike="noStrike" kern="1200" cap="none" spc="0" normalizeH="0" baseline="0" noProof="0" dirty="0">
                    <a:ln w="15875">
                      <a:solidFill>
                        <a:prstClr val="black"/>
                      </a:solidFill>
                    </a:ln>
                    <a:pattFill prst="wdUpDiag">
                      <a:fgClr>
                        <a:prstClr val="white">
                          <a:lumMod val="95000"/>
                        </a:prstClr>
                      </a:fgClr>
                      <a:bgClr>
                        <a:prstClr val="white"/>
                      </a:bgClr>
                    </a:patt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03</a:t>
                </a:r>
                <a:endParaRPr lang="zh-CN" altLang="zh-CN" sz="2500" b="1" dirty="0">
                  <a:ln w="158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E94483CA-FF7F-4D9E-8E7F-AB71C1C72F21}"/>
              </a:ext>
            </a:extLst>
          </p:cNvPr>
          <p:cNvGrpSpPr/>
          <p:nvPr/>
        </p:nvGrpSpPr>
        <p:grpSpPr>
          <a:xfrm>
            <a:off x="4364534" y="2703807"/>
            <a:ext cx="3263946" cy="910913"/>
            <a:chOff x="4364534" y="2767307"/>
            <a:chExt cx="3263946" cy="910913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34426AD0-4365-4E55-A2B3-D82FACBD19FD}"/>
                </a:ext>
              </a:extLst>
            </p:cNvPr>
            <p:cNvSpPr/>
            <p:nvPr/>
          </p:nvSpPr>
          <p:spPr>
            <a:xfrm>
              <a:off x="5322020" y="2767307"/>
              <a:ext cx="2306460" cy="908896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169" name="组合 168">
              <a:extLst>
                <a:ext uri="{FF2B5EF4-FFF2-40B4-BE49-F238E27FC236}">
                  <a16:creationId xmlns:a16="http://schemas.microsoft.com/office/drawing/2014/main" id="{3E739A40-B811-4ED0-8F5B-A4B85D2AB30F}"/>
                </a:ext>
              </a:extLst>
            </p:cNvPr>
            <p:cNvGrpSpPr/>
            <p:nvPr/>
          </p:nvGrpSpPr>
          <p:grpSpPr>
            <a:xfrm>
              <a:off x="4364534" y="2769324"/>
              <a:ext cx="851206" cy="908896"/>
              <a:chOff x="4364534" y="2769324"/>
              <a:chExt cx="851206" cy="908896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A7420E3E-335A-4B74-ACF6-CB54D860019D}"/>
                  </a:ext>
                </a:extLst>
              </p:cNvPr>
              <p:cNvSpPr/>
              <p:nvPr/>
            </p:nvSpPr>
            <p:spPr>
              <a:xfrm>
                <a:off x="4364534" y="2769324"/>
                <a:ext cx="851206" cy="908896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A5D4075A-8AC4-449A-9E2C-F00999DD751D}"/>
                  </a:ext>
                </a:extLst>
              </p:cNvPr>
              <p:cNvSpPr txBox="1"/>
              <p:nvPr/>
            </p:nvSpPr>
            <p:spPr>
              <a:xfrm>
                <a:off x="4597777" y="2892075"/>
                <a:ext cx="394339" cy="50911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2500" b="1" i="0" u="none" strike="noStrike" kern="1200" cap="none" spc="0" normalizeH="0" baseline="0" noProof="0" dirty="0">
                    <a:ln w="15875">
                      <a:solidFill>
                        <a:prstClr val="black"/>
                      </a:solidFill>
                    </a:ln>
                    <a:pattFill prst="wdUpDiag">
                      <a:fgClr>
                        <a:prstClr val="white">
                          <a:lumMod val="95000"/>
                        </a:prstClr>
                      </a:fgClr>
                      <a:bgClr>
                        <a:prstClr val="white"/>
                      </a:bgClr>
                    </a:patt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02</a:t>
                </a:r>
                <a:endParaRPr lang="zh-CN" altLang="zh-CN" sz="2500" b="1" dirty="0">
                  <a:ln w="158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4E0F0F72-983F-4A13-9454-50BE30F7CC38}"/>
              </a:ext>
            </a:extLst>
          </p:cNvPr>
          <p:cNvGrpSpPr/>
          <p:nvPr/>
        </p:nvGrpSpPr>
        <p:grpSpPr>
          <a:xfrm>
            <a:off x="957415" y="2703807"/>
            <a:ext cx="3263946" cy="910913"/>
            <a:chOff x="957415" y="2767307"/>
            <a:chExt cx="3263946" cy="91091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9D687680-C2C3-4027-9B4E-74B1E516DFBE}"/>
                </a:ext>
              </a:extLst>
            </p:cNvPr>
            <p:cNvSpPr/>
            <p:nvPr/>
          </p:nvSpPr>
          <p:spPr>
            <a:xfrm>
              <a:off x="1914901" y="2767307"/>
              <a:ext cx="2306460" cy="908896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167" name="组合 166">
              <a:extLst>
                <a:ext uri="{FF2B5EF4-FFF2-40B4-BE49-F238E27FC236}">
                  <a16:creationId xmlns:a16="http://schemas.microsoft.com/office/drawing/2014/main" id="{A70CA8A2-FE07-4541-B1E0-F22598BA88D3}"/>
                </a:ext>
              </a:extLst>
            </p:cNvPr>
            <p:cNvGrpSpPr/>
            <p:nvPr/>
          </p:nvGrpSpPr>
          <p:grpSpPr>
            <a:xfrm>
              <a:off x="957415" y="2769324"/>
              <a:ext cx="851206" cy="908896"/>
              <a:chOff x="957415" y="2769324"/>
              <a:chExt cx="851206" cy="908896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DFE7AFA6-6338-4A00-BA25-19347D3C6F99}"/>
                  </a:ext>
                </a:extLst>
              </p:cNvPr>
              <p:cNvSpPr/>
              <p:nvPr/>
            </p:nvSpPr>
            <p:spPr>
              <a:xfrm>
                <a:off x="957415" y="2769324"/>
                <a:ext cx="851206" cy="908896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3" name="文本框 162">
                <a:extLst>
                  <a:ext uri="{FF2B5EF4-FFF2-40B4-BE49-F238E27FC236}">
                    <a16:creationId xmlns:a16="http://schemas.microsoft.com/office/drawing/2014/main" id="{93EE19C7-5E74-466F-B64B-28215F4F374B}"/>
                  </a:ext>
                </a:extLst>
              </p:cNvPr>
              <p:cNvSpPr txBox="1"/>
              <p:nvPr/>
            </p:nvSpPr>
            <p:spPr>
              <a:xfrm>
                <a:off x="1190658" y="2892075"/>
                <a:ext cx="394339" cy="50911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2500" b="1" i="0" u="none" strike="noStrike" kern="1200" cap="none" spc="0" normalizeH="0" baseline="0" noProof="0" dirty="0">
                    <a:ln w="15875">
                      <a:solidFill>
                        <a:prstClr val="black"/>
                      </a:solidFill>
                    </a:ln>
                    <a:pattFill prst="wdUpDiag">
                      <a:fgClr>
                        <a:prstClr val="white">
                          <a:lumMod val="95000"/>
                        </a:prstClr>
                      </a:fgClr>
                      <a:bgClr>
                        <a:prstClr val="white"/>
                      </a:bgClr>
                    </a:patt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01</a:t>
                </a:r>
                <a:endParaRPr lang="zh-CN" altLang="zh-CN" sz="2500" b="1" dirty="0">
                  <a:ln w="158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65F012B5-72C5-49DE-A0A6-D910EEBD6EFF}"/>
              </a:ext>
            </a:extLst>
          </p:cNvPr>
          <p:cNvSpPr/>
          <p:nvPr/>
        </p:nvSpPr>
        <p:spPr>
          <a:xfrm>
            <a:off x="2036623" y="1801364"/>
            <a:ext cx="8118755" cy="526383"/>
          </a:xfrm>
          <a:prstGeom prst="roundRect">
            <a:avLst>
              <a:gd name="adj" fmla="val 4283"/>
            </a:avLst>
          </a:prstGeom>
          <a:gradFill flip="none" rotWithShape="1">
            <a:gsLst>
              <a:gs pos="5900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noFill/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111D424-9DEB-4A95-B34B-795F753E806C}"/>
              </a:ext>
            </a:extLst>
          </p:cNvPr>
          <p:cNvSpPr txBox="1"/>
          <p:nvPr/>
        </p:nvSpPr>
        <p:spPr>
          <a:xfrm>
            <a:off x="4305259" y="1731809"/>
            <a:ext cx="3581482" cy="5262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500">
                <a:solidFill>
                  <a:schemeClr val="tx1">
                    <a:lumMod val="100000"/>
                  </a:schemeClr>
                </a:solidFill>
                <a:effectLst/>
                <a:latin typeface="阿里巴巴普惠体 2.0 115 Black" panose="00020600040101010101" pitchFamily="18" charset="-122"/>
                <a:ea typeface="阿里巴巴普惠体 2.0 115 Black" panose="00020600040101010101" pitchFamily="18" charset="-122"/>
                <a:cs typeface="阿里巴巴普惠体 2.0 115 Black" panose="00020600040101010101" pitchFamily="18" charset="-122"/>
              </a:defRPr>
            </a:lvl1pPr>
          </a:lstStyle>
          <a:p>
            <a:r>
              <a:rPr lang="zh-CN" altLang="en-US" b="1" dirty="0">
                <a:latin typeface="+mj-ea"/>
                <a:ea typeface="+mj-ea"/>
              </a:rPr>
              <a:t>官方某音号运营三大误区</a:t>
            </a:r>
            <a:endParaRPr lang="en-US" altLang="zh-CN" b="1" dirty="0"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F2978A3-4F2B-4845-B0D0-37A0F9163455}"/>
              </a:ext>
            </a:extLst>
          </p:cNvPr>
          <p:cNvSpPr txBox="1"/>
          <p:nvPr/>
        </p:nvSpPr>
        <p:spPr>
          <a:xfrm>
            <a:off x="5618230" y="2868037"/>
            <a:ext cx="1602705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官抖就应该照本宣科的讲品牌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822E8FA-4B98-4B75-B235-B8068B96B08B}"/>
              </a:ext>
            </a:extLst>
          </p:cNvPr>
          <p:cNvSpPr txBox="1"/>
          <p:nvPr/>
        </p:nvSpPr>
        <p:spPr>
          <a:xfrm>
            <a:off x="2294699" y="2854408"/>
            <a:ext cx="2010161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一定要非常专业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拍摄和制作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8ECEA7A-3D74-4CCD-84BE-6B51F5291C67}"/>
              </a:ext>
            </a:extLst>
          </p:cNvPr>
          <p:cNvSpPr txBox="1"/>
          <p:nvPr/>
        </p:nvSpPr>
        <p:spPr>
          <a:xfrm>
            <a:off x="9215217" y="2855479"/>
            <a:ext cx="1474445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15-30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秒太短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视频一定要长  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A7397E2-90E2-430F-A186-91DA5CF61BD1}"/>
              </a:ext>
            </a:extLst>
          </p:cNvPr>
          <p:cNvSpPr txBox="1"/>
          <p:nvPr/>
        </p:nvSpPr>
        <p:spPr>
          <a:xfrm>
            <a:off x="1192409" y="4612005"/>
            <a:ext cx="2263928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产品推销员，名人采访，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直接展示产品功能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。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5E771EB-C8D8-45D1-9E6D-26860A4752DC}"/>
              </a:ext>
            </a:extLst>
          </p:cNvPr>
          <p:cNvSpPr txBox="1"/>
          <p:nvPr/>
        </p:nvSpPr>
        <p:spPr>
          <a:xfrm>
            <a:off x="6291571" y="4604107"/>
            <a:ext cx="3232329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记录专注的工作者，展示产品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生产过程。</a:t>
            </a:r>
          </a:p>
        </p:txBody>
      </p:sp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16F0BA90-B6B1-4321-87D0-A72600D897EE}"/>
              </a:ext>
            </a:extLst>
          </p:cNvPr>
          <p:cNvGrpSpPr/>
          <p:nvPr/>
        </p:nvGrpSpPr>
        <p:grpSpPr>
          <a:xfrm>
            <a:off x="9068687" y="4145380"/>
            <a:ext cx="1621037" cy="1754387"/>
            <a:chOff x="9068687" y="4208880"/>
            <a:chExt cx="1621037" cy="1754387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9163FAD-F09A-4B30-9714-90A7956584CF}"/>
                </a:ext>
              </a:extLst>
            </p:cNvPr>
            <p:cNvGrpSpPr/>
            <p:nvPr/>
          </p:nvGrpSpPr>
          <p:grpSpPr>
            <a:xfrm>
              <a:off x="9068687" y="4208880"/>
              <a:ext cx="1621037" cy="1382207"/>
              <a:chOff x="-10870428" y="2506849"/>
              <a:chExt cx="2329505" cy="1986295"/>
            </a:xfrm>
          </p:grpSpPr>
          <p:grpSp>
            <p:nvGrpSpPr>
              <p:cNvPr id="23" name="图形 17">
                <a:extLst>
                  <a:ext uri="{FF2B5EF4-FFF2-40B4-BE49-F238E27FC236}">
                    <a16:creationId xmlns:a16="http://schemas.microsoft.com/office/drawing/2014/main" id="{8C5648BE-A680-44AD-94B3-DD2B053C846D}"/>
                  </a:ext>
                </a:extLst>
              </p:cNvPr>
              <p:cNvGrpSpPr/>
              <p:nvPr/>
            </p:nvGrpSpPr>
            <p:grpSpPr>
              <a:xfrm>
                <a:off x="-10870428" y="2506849"/>
                <a:ext cx="2282833" cy="1986295"/>
                <a:chOff x="-10870428" y="2506849"/>
                <a:chExt cx="2282833" cy="1986295"/>
              </a:xfrm>
            </p:grpSpPr>
            <p:sp>
              <p:nvSpPr>
                <p:cNvPr id="149" name="任意多边形: 形状 148">
                  <a:extLst>
                    <a:ext uri="{FF2B5EF4-FFF2-40B4-BE49-F238E27FC236}">
                      <a16:creationId xmlns:a16="http://schemas.microsoft.com/office/drawing/2014/main" id="{2D274F25-BCF3-45B9-B111-FA3960E3DA09}"/>
                    </a:ext>
                  </a:extLst>
                </p:cNvPr>
                <p:cNvSpPr/>
                <p:nvPr/>
              </p:nvSpPr>
              <p:spPr>
                <a:xfrm>
                  <a:off x="-10870428" y="2506849"/>
                  <a:ext cx="2282833" cy="1986295"/>
                </a:xfrm>
                <a:custGeom>
                  <a:avLst/>
                  <a:gdLst>
                    <a:gd name="connsiteX0" fmla="*/ 4230205 w 4857091"/>
                    <a:gd name="connsiteY0" fmla="*/ 194408 h 4226159"/>
                    <a:gd name="connsiteX1" fmla="*/ 2391880 w 4857091"/>
                    <a:gd name="connsiteY1" fmla="*/ 378336 h 4226159"/>
                    <a:gd name="connsiteX2" fmla="*/ 1234402 w 4857091"/>
                    <a:gd name="connsiteY2" fmla="*/ 1194438 h 4226159"/>
                    <a:gd name="connsiteX3" fmla="*/ 278759 w 4857091"/>
                    <a:gd name="connsiteY3" fmla="*/ 1705549 h 4226159"/>
                    <a:gd name="connsiteX4" fmla="*/ 212084 w 4857091"/>
                    <a:gd name="connsiteY4" fmla="*/ 3283842 h 4226159"/>
                    <a:gd name="connsiteX5" fmla="*/ 1718082 w 4857091"/>
                    <a:gd name="connsiteY5" fmla="*/ 4198242 h 4226159"/>
                    <a:gd name="connsiteX6" fmla="*/ 3556883 w 4857091"/>
                    <a:gd name="connsiteY6" fmla="*/ 3863057 h 4226159"/>
                    <a:gd name="connsiteX7" fmla="*/ 4823708 w 4857091"/>
                    <a:gd name="connsiteY7" fmla="*/ 1796132 h 4226159"/>
                    <a:gd name="connsiteX8" fmla="*/ 4230205 w 4857091"/>
                    <a:gd name="connsiteY8" fmla="*/ 194408 h 422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57091" h="4226159">
                      <a:moveTo>
                        <a:pt x="4230205" y="194408"/>
                      </a:moveTo>
                      <a:cubicBezTo>
                        <a:pt x="3667563" y="-138967"/>
                        <a:pt x="2918993" y="-21429"/>
                        <a:pt x="2391880" y="378336"/>
                      </a:cubicBezTo>
                      <a:cubicBezTo>
                        <a:pt x="2014785" y="664086"/>
                        <a:pt x="1664741" y="997461"/>
                        <a:pt x="1234402" y="1194438"/>
                      </a:cubicBezTo>
                      <a:cubicBezTo>
                        <a:pt x="903503" y="1345599"/>
                        <a:pt x="525837" y="1418370"/>
                        <a:pt x="278759" y="1705549"/>
                      </a:cubicBezTo>
                      <a:cubicBezTo>
                        <a:pt x="-107480" y="2155129"/>
                        <a:pt x="-56045" y="2788827"/>
                        <a:pt x="212084" y="3283842"/>
                      </a:cubicBezTo>
                      <a:cubicBezTo>
                        <a:pt x="523361" y="3858294"/>
                        <a:pt x="1088384" y="4116422"/>
                        <a:pt x="1718082" y="4198242"/>
                      </a:cubicBezTo>
                      <a:cubicBezTo>
                        <a:pt x="2345493" y="4280061"/>
                        <a:pt x="3006338" y="4186050"/>
                        <a:pt x="3556883" y="3863057"/>
                      </a:cubicBezTo>
                      <a:cubicBezTo>
                        <a:pt x="4290308" y="3432717"/>
                        <a:pt x="4683595" y="2610234"/>
                        <a:pt x="4823708" y="1796132"/>
                      </a:cubicBezTo>
                      <a:cubicBezTo>
                        <a:pt x="4928864" y="1182912"/>
                        <a:pt x="4799990" y="531688"/>
                        <a:pt x="4230205" y="194408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50" name="任意多边形: 形状 149">
                  <a:extLst>
                    <a:ext uri="{FF2B5EF4-FFF2-40B4-BE49-F238E27FC236}">
                      <a16:creationId xmlns:a16="http://schemas.microsoft.com/office/drawing/2014/main" id="{22A24FDF-181C-49B1-B79B-CEF6AE58DAF6}"/>
                    </a:ext>
                  </a:extLst>
                </p:cNvPr>
                <p:cNvSpPr/>
                <p:nvPr/>
              </p:nvSpPr>
              <p:spPr>
                <a:xfrm>
                  <a:off x="-10870428" y="2506849"/>
                  <a:ext cx="2282833" cy="1986295"/>
                </a:xfrm>
                <a:custGeom>
                  <a:avLst/>
                  <a:gdLst>
                    <a:gd name="connsiteX0" fmla="*/ 4230205 w 4857091"/>
                    <a:gd name="connsiteY0" fmla="*/ 194408 h 4226159"/>
                    <a:gd name="connsiteX1" fmla="*/ 2391880 w 4857091"/>
                    <a:gd name="connsiteY1" fmla="*/ 378336 h 4226159"/>
                    <a:gd name="connsiteX2" fmla="*/ 1234402 w 4857091"/>
                    <a:gd name="connsiteY2" fmla="*/ 1194438 h 4226159"/>
                    <a:gd name="connsiteX3" fmla="*/ 278759 w 4857091"/>
                    <a:gd name="connsiteY3" fmla="*/ 1705549 h 4226159"/>
                    <a:gd name="connsiteX4" fmla="*/ 212084 w 4857091"/>
                    <a:gd name="connsiteY4" fmla="*/ 3283842 h 4226159"/>
                    <a:gd name="connsiteX5" fmla="*/ 1718082 w 4857091"/>
                    <a:gd name="connsiteY5" fmla="*/ 4198242 h 4226159"/>
                    <a:gd name="connsiteX6" fmla="*/ 3556883 w 4857091"/>
                    <a:gd name="connsiteY6" fmla="*/ 3863057 h 4226159"/>
                    <a:gd name="connsiteX7" fmla="*/ 4823708 w 4857091"/>
                    <a:gd name="connsiteY7" fmla="*/ 1796132 h 4226159"/>
                    <a:gd name="connsiteX8" fmla="*/ 4230205 w 4857091"/>
                    <a:gd name="connsiteY8" fmla="*/ 194408 h 422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57091" h="4226159">
                      <a:moveTo>
                        <a:pt x="4230205" y="194408"/>
                      </a:moveTo>
                      <a:cubicBezTo>
                        <a:pt x="3667563" y="-138967"/>
                        <a:pt x="2918993" y="-21429"/>
                        <a:pt x="2391880" y="378336"/>
                      </a:cubicBezTo>
                      <a:cubicBezTo>
                        <a:pt x="2014785" y="664086"/>
                        <a:pt x="1664741" y="997461"/>
                        <a:pt x="1234402" y="1194438"/>
                      </a:cubicBezTo>
                      <a:cubicBezTo>
                        <a:pt x="903503" y="1345599"/>
                        <a:pt x="525837" y="1418370"/>
                        <a:pt x="278759" y="1705549"/>
                      </a:cubicBezTo>
                      <a:cubicBezTo>
                        <a:pt x="-107480" y="2155129"/>
                        <a:pt x="-56045" y="2788827"/>
                        <a:pt x="212084" y="3283842"/>
                      </a:cubicBezTo>
                      <a:cubicBezTo>
                        <a:pt x="523361" y="3858294"/>
                        <a:pt x="1088384" y="4116422"/>
                        <a:pt x="1718082" y="4198242"/>
                      </a:cubicBezTo>
                      <a:cubicBezTo>
                        <a:pt x="2345493" y="4280061"/>
                        <a:pt x="3006338" y="4186050"/>
                        <a:pt x="3556883" y="3863057"/>
                      </a:cubicBezTo>
                      <a:cubicBezTo>
                        <a:pt x="4290308" y="3432717"/>
                        <a:pt x="4683595" y="2610234"/>
                        <a:pt x="4823708" y="1796132"/>
                      </a:cubicBezTo>
                      <a:cubicBezTo>
                        <a:pt x="4928864" y="1182912"/>
                        <a:pt x="4799990" y="531688"/>
                        <a:pt x="4230205" y="194408"/>
                      </a:cubicBezTo>
                      <a:close/>
                    </a:path>
                  </a:pathLst>
                </a:custGeom>
                <a:solidFill>
                  <a:srgbClr val="FFFFFF">
                    <a:alpha val="7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</p:grpSp>
          <p:grpSp>
            <p:nvGrpSpPr>
              <p:cNvPr id="24" name="图形 17">
                <a:extLst>
                  <a:ext uri="{FF2B5EF4-FFF2-40B4-BE49-F238E27FC236}">
                    <a16:creationId xmlns:a16="http://schemas.microsoft.com/office/drawing/2014/main" id="{F2D2F11C-F60B-4AD8-91E0-30FD2D1E93AD}"/>
                  </a:ext>
                </a:extLst>
              </p:cNvPr>
              <p:cNvGrpSpPr/>
              <p:nvPr/>
            </p:nvGrpSpPr>
            <p:grpSpPr>
              <a:xfrm>
                <a:off x="-10863506" y="2741522"/>
                <a:ext cx="2322583" cy="1603975"/>
                <a:chOff x="-10863506" y="2741522"/>
                <a:chExt cx="2322583" cy="1603975"/>
              </a:xfrm>
            </p:grpSpPr>
            <p:grpSp>
              <p:nvGrpSpPr>
                <p:cNvPr id="141" name="图形 17">
                  <a:extLst>
                    <a:ext uri="{FF2B5EF4-FFF2-40B4-BE49-F238E27FC236}">
                      <a16:creationId xmlns:a16="http://schemas.microsoft.com/office/drawing/2014/main" id="{6DD0B6F2-ACA8-4EBE-9FCC-973F547A2100}"/>
                    </a:ext>
                  </a:extLst>
                </p:cNvPr>
                <p:cNvGrpSpPr/>
                <p:nvPr/>
              </p:nvGrpSpPr>
              <p:grpSpPr>
                <a:xfrm>
                  <a:off x="-10863506" y="2741522"/>
                  <a:ext cx="2322583" cy="1603975"/>
                  <a:chOff x="-10863506" y="2741522"/>
                  <a:chExt cx="2322583" cy="1603975"/>
                </a:xfrm>
              </p:grpSpPr>
              <p:sp>
                <p:nvSpPr>
                  <p:cNvPr id="144" name="任意多边形: 形状 143">
                    <a:extLst>
                      <a:ext uri="{FF2B5EF4-FFF2-40B4-BE49-F238E27FC236}">
                        <a16:creationId xmlns:a16="http://schemas.microsoft.com/office/drawing/2014/main" id="{C01F64DD-AFB9-496B-A1A3-F802950DCF5A}"/>
                      </a:ext>
                    </a:extLst>
                  </p:cNvPr>
                  <p:cNvSpPr/>
                  <p:nvPr/>
                </p:nvSpPr>
                <p:spPr>
                  <a:xfrm>
                    <a:off x="-10863506" y="2741522"/>
                    <a:ext cx="2322583" cy="1603975"/>
                  </a:xfrm>
                  <a:custGeom>
                    <a:avLst/>
                    <a:gdLst>
                      <a:gd name="connsiteX0" fmla="*/ 4941666 w 4941665"/>
                      <a:gd name="connsiteY0" fmla="*/ 145828 h 3412712"/>
                      <a:gd name="connsiteX1" fmla="*/ 4941666 w 4941665"/>
                      <a:gd name="connsiteY1" fmla="*/ 3266789 h 3412712"/>
                      <a:gd name="connsiteX2" fmla="*/ 4795743 w 4941665"/>
                      <a:gd name="connsiteY2" fmla="*/ 3412712 h 3412712"/>
                      <a:gd name="connsiteX3" fmla="*/ 4795647 w 4941665"/>
                      <a:gd name="connsiteY3" fmla="*/ 3412712 h 3412712"/>
                      <a:gd name="connsiteX4" fmla="*/ 145923 w 4941665"/>
                      <a:gd name="connsiteY4" fmla="*/ 3412712 h 3412712"/>
                      <a:gd name="connsiteX5" fmla="*/ 0 w 4941665"/>
                      <a:gd name="connsiteY5" fmla="*/ 3266789 h 3412712"/>
                      <a:gd name="connsiteX6" fmla="*/ 0 w 4941665"/>
                      <a:gd name="connsiteY6" fmla="*/ 145828 h 3412712"/>
                      <a:gd name="connsiteX7" fmla="*/ 0 w 4941665"/>
                      <a:gd name="connsiteY7" fmla="*/ 139636 h 3412712"/>
                      <a:gd name="connsiteX8" fmla="*/ 138303 w 4941665"/>
                      <a:gd name="connsiteY8" fmla="*/ 0 h 3412712"/>
                      <a:gd name="connsiteX9" fmla="*/ 145733 w 4941665"/>
                      <a:gd name="connsiteY9" fmla="*/ 0 h 3412712"/>
                      <a:gd name="connsiteX10" fmla="*/ 4795647 w 4941665"/>
                      <a:gd name="connsiteY10" fmla="*/ 0 h 3412712"/>
                      <a:gd name="connsiteX11" fmla="*/ 4803172 w 4941665"/>
                      <a:gd name="connsiteY11" fmla="*/ 0 h 3412712"/>
                      <a:gd name="connsiteX12" fmla="*/ 4941475 w 4941665"/>
                      <a:gd name="connsiteY12" fmla="*/ 139636 h 3412712"/>
                      <a:gd name="connsiteX13" fmla="*/ 4941666 w 4941665"/>
                      <a:gd name="connsiteY13" fmla="*/ 145828 h 3412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941665" h="3412712">
                        <a:moveTo>
                          <a:pt x="4941666" y="145828"/>
                        </a:moveTo>
                        <a:lnTo>
                          <a:pt x="4941666" y="3266789"/>
                        </a:lnTo>
                        <a:cubicBezTo>
                          <a:pt x="4941666" y="3347380"/>
                          <a:pt x="4876334" y="3412712"/>
                          <a:pt x="4795743" y="3412712"/>
                        </a:cubicBezTo>
                        <a:cubicBezTo>
                          <a:pt x="4795714" y="3412712"/>
                          <a:pt x="4795676" y="3412712"/>
                          <a:pt x="4795647" y="3412712"/>
                        </a:cubicBezTo>
                        <a:lnTo>
                          <a:pt x="145923" y="3412712"/>
                        </a:lnTo>
                        <a:cubicBezTo>
                          <a:pt x="65332" y="3412712"/>
                          <a:pt x="0" y="3347380"/>
                          <a:pt x="0" y="3266789"/>
                        </a:cubicBezTo>
                        <a:lnTo>
                          <a:pt x="0" y="145828"/>
                        </a:lnTo>
                        <a:cubicBezTo>
                          <a:pt x="0" y="143732"/>
                          <a:pt x="0" y="141637"/>
                          <a:pt x="0" y="139636"/>
                        </a:cubicBezTo>
                        <a:cubicBezTo>
                          <a:pt x="3143" y="64369"/>
                          <a:pt x="63065" y="3868"/>
                          <a:pt x="138303" y="0"/>
                        </a:cubicBezTo>
                        <a:lnTo>
                          <a:pt x="145733" y="0"/>
                        </a:lnTo>
                        <a:lnTo>
                          <a:pt x="4795647" y="0"/>
                        </a:lnTo>
                        <a:lnTo>
                          <a:pt x="4803172" y="0"/>
                        </a:lnTo>
                        <a:cubicBezTo>
                          <a:pt x="4878410" y="3868"/>
                          <a:pt x="4938332" y="64369"/>
                          <a:pt x="4941475" y="139636"/>
                        </a:cubicBezTo>
                        <a:cubicBezTo>
                          <a:pt x="4941570" y="141446"/>
                          <a:pt x="4941666" y="143732"/>
                          <a:pt x="4941666" y="1458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92" cap="rnd">
                    <a:solidFill>
                      <a:srgbClr val="263238"/>
                    </a:solidFill>
                    <a:prstDash val="solid"/>
                    <a:round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45" name="任意多边形: 形状 144">
                    <a:extLst>
                      <a:ext uri="{FF2B5EF4-FFF2-40B4-BE49-F238E27FC236}">
                        <a16:creationId xmlns:a16="http://schemas.microsoft.com/office/drawing/2014/main" id="{C5085F89-7A14-4632-B7DC-52C3C4079544}"/>
                      </a:ext>
                    </a:extLst>
                  </p:cNvPr>
                  <p:cNvSpPr/>
                  <p:nvPr/>
                </p:nvSpPr>
                <p:spPr>
                  <a:xfrm>
                    <a:off x="-10863416" y="2741522"/>
                    <a:ext cx="2322404" cy="65629"/>
                  </a:xfrm>
                  <a:custGeom>
                    <a:avLst/>
                    <a:gdLst>
                      <a:gd name="connsiteX0" fmla="*/ 4941285 w 4941284"/>
                      <a:gd name="connsiteY0" fmla="*/ 139636 h 139636"/>
                      <a:gd name="connsiteX1" fmla="*/ 0 w 4941284"/>
                      <a:gd name="connsiteY1" fmla="*/ 139636 h 139636"/>
                      <a:gd name="connsiteX2" fmla="*/ 138303 w 4941284"/>
                      <a:gd name="connsiteY2" fmla="*/ 0 h 139636"/>
                      <a:gd name="connsiteX3" fmla="*/ 145733 w 4941284"/>
                      <a:gd name="connsiteY3" fmla="*/ 0 h 139636"/>
                      <a:gd name="connsiteX4" fmla="*/ 4795457 w 4941284"/>
                      <a:gd name="connsiteY4" fmla="*/ 0 h 139636"/>
                      <a:gd name="connsiteX5" fmla="*/ 4802981 w 4941284"/>
                      <a:gd name="connsiteY5" fmla="*/ 0 h 139636"/>
                      <a:gd name="connsiteX6" fmla="*/ 4941285 w 4941284"/>
                      <a:gd name="connsiteY6" fmla="*/ 139636 h 139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1284" h="139636">
                        <a:moveTo>
                          <a:pt x="4941285" y="139636"/>
                        </a:moveTo>
                        <a:lnTo>
                          <a:pt x="0" y="139636"/>
                        </a:lnTo>
                        <a:cubicBezTo>
                          <a:pt x="3143" y="64369"/>
                          <a:pt x="63065" y="3868"/>
                          <a:pt x="138303" y="0"/>
                        </a:cubicBezTo>
                        <a:lnTo>
                          <a:pt x="145733" y="0"/>
                        </a:lnTo>
                        <a:lnTo>
                          <a:pt x="4795457" y="0"/>
                        </a:lnTo>
                        <a:lnTo>
                          <a:pt x="4802981" y="0"/>
                        </a:lnTo>
                        <a:cubicBezTo>
                          <a:pt x="4878219" y="3868"/>
                          <a:pt x="4938141" y="64369"/>
                          <a:pt x="4941285" y="139636"/>
                        </a:cubicBezTo>
                        <a:close/>
                      </a:path>
                    </a:pathLst>
                  </a:custGeom>
                  <a:solidFill>
                    <a:srgbClr val="ECEFF1"/>
                  </a:solidFill>
                  <a:ln w="4477" cap="flat">
                    <a:solidFill>
                      <a:srgbClr val="263238"/>
                    </a:solidFill>
                    <a:prstDash val="solid"/>
                    <a:miter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46" name="任意多边形: 形状 145">
                    <a:extLst>
                      <a:ext uri="{FF2B5EF4-FFF2-40B4-BE49-F238E27FC236}">
                        <a16:creationId xmlns:a16="http://schemas.microsoft.com/office/drawing/2014/main" id="{8346C5B7-4FDA-4E2B-91D6-98BA0F7AAEAC}"/>
                      </a:ext>
                    </a:extLst>
                  </p:cNvPr>
                  <p:cNvSpPr/>
                  <p:nvPr/>
                </p:nvSpPr>
                <p:spPr>
                  <a:xfrm>
                    <a:off x="-10766092" y="2763547"/>
                    <a:ext cx="21488" cy="21488"/>
                  </a:xfrm>
                  <a:custGeom>
                    <a:avLst/>
                    <a:gdLst>
                      <a:gd name="connsiteX0" fmla="*/ 45720 w 45719"/>
                      <a:gd name="connsiteY0" fmla="*/ 22860 h 45720"/>
                      <a:gd name="connsiteX1" fmla="*/ 22860 w 45719"/>
                      <a:gd name="connsiteY1" fmla="*/ 45720 h 45720"/>
                      <a:gd name="connsiteX2" fmla="*/ 0 w 45719"/>
                      <a:gd name="connsiteY2" fmla="*/ 22860 h 45720"/>
                      <a:gd name="connsiteX3" fmla="*/ 22860 w 45719"/>
                      <a:gd name="connsiteY3" fmla="*/ 0 h 45720"/>
                      <a:gd name="connsiteX4" fmla="*/ 45720 w 45719"/>
                      <a:gd name="connsiteY4" fmla="*/ 22670 h 45720"/>
                      <a:gd name="connsiteX5" fmla="*/ 45720 w 45719"/>
                      <a:gd name="connsiteY5" fmla="*/ 2286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719" h="45720">
                        <a:moveTo>
                          <a:pt x="45720" y="22860"/>
                        </a:moveTo>
                        <a:cubicBezTo>
                          <a:pt x="45720" y="35486"/>
                          <a:pt x="35481" y="45720"/>
                          <a:pt x="22860" y="45720"/>
                        </a:cubicBezTo>
                        <a:cubicBezTo>
                          <a:pt x="10239" y="45720"/>
                          <a:pt x="0" y="35486"/>
                          <a:pt x="0" y="22860"/>
                        </a:cubicBezTo>
                        <a:cubicBezTo>
                          <a:pt x="0" y="10235"/>
                          <a:pt x="10239" y="0"/>
                          <a:pt x="22860" y="0"/>
                        </a:cubicBezTo>
                        <a:cubicBezTo>
                          <a:pt x="35433" y="-52"/>
                          <a:pt x="45663" y="10097"/>
                          <a:pt x="45720" y="22670"/>
                        </a:cubicBezTo>
                        <a:cubicBezTo>
                          <a:pt x="45720" y="22733"/>
                          <a:pt x="45720" y="22796"/>
                          <a:pt x="45720" y="2286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47" name="任意多边形: 形状 146">
                    <a:extLst>
                      <a:ext uri="{FF2B5EF4-FFF2-40B4-BE49-F238E27FC236}">
                        <a16:creationId xmlns:a16="http://schemas.microsoft.com/office/drawing/2014/main" id="{584EF225-18E2-4B08-A20A-6B00DFCDEFBF}"/>
                      </a:ext>
                    </a:extLst>
                  </p:cNvPr>
                  <p:cNvSpPr/>
                  <p:nvPr/>
                </p:nvSpPr>
                <p:spPr>
                  <a:xfrm>
                    <a:off x="-10723743" y="2763547"/>
                    <a:ext cx="21488" cy="21488"/>
                  </a:xfrm>
                  <a:custGeom>
                    <a:avLst/>
                    <a:gdLst>
                      <a:gd name="connsiteX0" fmla="*/ 45720 w 45720"/>
                      <a:gd name="connsiteY0" fmla="*/ 22860 h 45720"/>
                      <a:gd name="connsiteX1" fmla="*/ 22860 w 45720"/>
                      <a:gd name="connsiteY1" fmla="*/ 45720 h 45720"/>
                      <a:gd name="connsiteX2" fmla="*/ 0 w 45720"/>
                      <a:gd name="connsiteY2" fmla="*/ 22860 h 45720"/>
                      <a:gd name="connsiteX3" fmla="*/ 22860 w 45720"/>
                      <a:gd name="connsiteY3" fmla="*/ 0 h 45720"/>
                      <a:gd name="connsiteX4" fmla="*/ 45720 w 45720"/>
                      <a:gd name="connsiteY4" fmla="*/ 22670 h 45720"/>
                      <a:gd name="connsiteX5" fmla="*/ 45720 w 45720"/>
                      <a:gd name="connsiteY5" fmla="*/ 22860 h 45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720" h="45720">
                        <a:moveTo>
                          <a:pt x="45720" y="22860"/>
                        </a:moveTo>
                        <a:cubicBezTo>
                          <a:pt x="45720" y="35486"/>
                          <a:pt x="35481" y="45720"/>
                          <a:pt x="22860" y="45720"/>
                        </a:cubicBezTo>
                        <a:cubicBezTo>
                          <a:pt x="10239" y="45720"/>
                          <a:pt x="0" y="35486"/>
                          <a:pt x="0" y="22860"/>
                        </a:cubicBezTo>
                        <a:cubicBezTo>
                          <a:pt x="0" y="10235"/>
                          <a:pt x="10239" y="0"/>
                          <a:pt x="22860" y="0"/>
                        </a:cubicBezTo>
                        <a:cubicBezTo>
                          <a:pt x="35433" y="-52"/>
                          <a:pt x="45663" y="10097"/>
                          <a:pt x="45720" y="22670"/>
                        </a:cubicBezTo>
                        <a:cubicBezTo>
                          <a:pt x="45720" y="22733"/>
                          <a:pt x="45720" y="22796"/>
                          <a:pt x="45720" y="2286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48" name="任意多边形: 形状 147">
                    <a:extLst>
                      <a:ext uri="{FF2B5EF4-FFF2-40B4-BE49-F238E27FC236}">
                        <a16:creationId xmlns:a16="http://schemas.microsoft.com/office/drawing/2014/main" id="{3EC7DB6F-101E-4ACC-A0DF-0782AC5E5D97}"/>
                      </a:ext>
                    </a:extLst>
                  </p:cNvPr>
                  <p:cNvSpPr/>
                  <p:nvPr/>
                </p:nvSpPr>
                <p:spPr>
                  <a:xfrm>
                    <a:off x="-10681437" y="2763547"/>
                    <a:ext cx="21578" cy="21578"/>
                  </a:xfrm>
                  <a:custGeom>
                    <a:avLst/>
                    <a:gdLst>
                      <a:gd name="connsiteX0" fmla="*/ 45911 w 45910"/>
                      <a:gd name="connsiteY0" fmla="*/ 22860 h 45910"/>
                      <a:gd name="connsiteX1" fmla="*/ 23051 w 45910"/>
                      <a:gd name="connsiteY1" fmla="*/ 45911 h 45910"/>
                      <a:gd name="connsiteX2" fmla="*/ 0 w 45910"/>
                      <a:gd name="connsiteY2" fmla="*/ 23051 h 45910"/>
                      <a:gd name="connsiteX3" fmla="*/ 22860 w 45910"/>
                      <a:gd name="connsiteY3" fmla="*/ 0 h 45910"/>
                      <a:gd name="connsiteX4" fmla="*/ 22955 w 45910"/>
                      <a:gd name="connsiteY4" fmla="*/ 0 h 45910"/>
                      <a:gd name="connsiteX5" fmla="*/ 45911 w 45910"/>
                      <a:gd name="connsiteY5" fmla="*/ 22765 h 45910"/>
                      <a:gd name="connsiteX6" fmla="*/ 45911 w 45910"/>
                      <a:gd name="connsiteY6" fmla="*/ 22860 h 45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910" h="45910">
                        <a:moveTo>
                          <a:pt x="45911" y="22860"/>
                        </a:moveTo>
                        <a:cubicBezTo>
                          <a:pt x="45968" y="35538"/>
                          <a:pt x="35729" y="45858"/>
                          <a:pt x="23051" y="45911"/>
                        </a:cubicBezTo>
                        <a:cubicBezTo>
                          <a:pt x="10373" y="45963"/>
                          <a:pt x="57" y="35728"/>
                          <a:pt x="0" y="23051"/>
                        </a:cubicBezTo>
                        <a:cubicBezTo>
                          <a:pt x="-47" y="10373"/>
                          <a:pt x="10182" y="53"/>
                          <a:pt x="22860" y="0"/>
                        </a:cubicBezTo>
                        <a:cubicBezTo>
                          <a:pt x="22889" y="0"/>
                          <a:pt x="22927" y="0"/>
                          <a:pt x="22955" y="0"/>
                        </a:cubicBezTo>
                        <a:cubicBezTo>
                          <a:pt x="35576" y="-52"/>
                          <a:pt x="45854" y="10140"/>
                          <a:pt x="45911" y="22765"/>
                        </a:cubicBezTo>
                        <a:cubicBezTo>
                          <a:pt x="45911" y="22796"/>
                          <a:pt x="45911" y="22829"/>
                          <a:pt x="45911" y="2286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</p:grpSp>
            <p:sp>
              <p:nvSpPr>
                <p:cNvPr id="142" name="任意多边形: 形状 141">
                  <a:extLst>
                    <a:ext uri="{FF2B5EF4-FFF2-40B4-BE49-F238E27FC236}">
                      <a16:creationId xmlns:a16="http://schemas.microsoft.com/office/drawing/2014/main" id="{19809A61-C658-4A12-893E-56D12CB3AC1B}"/>
                    </a:ext>
                  </a:extLst>
                </p:cNvPr>
                <p:cNvSpPr/>
                <p:nvPr/>
              </p:nvSpPr>
              <p:spPr>
                <a:xfrm>
                  <a:off x="-10801413" y="3409767"/>
                  <a:ext cx="110217" cy="110217"/>
                </a:xfrm>
                <a:custGeom>
                  <a:avLst/>
                  <a:gdLst>
                    <a:gd name="connsiteX0" fmla="*/ 234506 w 234505"/>
                    <a:gd name="connsiteY0" fmla="*/ 117253 h 234505"/>
                    <a:gd name="connsiteX1" fmla="*/ 117253 w 234505"/>
                    <a:gd name="connsiteY1" fmla="*/ 234505 h 234505"/>
                    <a:gd name="connsiteX2" fmla="*/ 0 w 234505"/>
                    <a:gd name="connsiteY2" fmla="*/ 117253 h 234505"/>
                    <a:gd name="connsiteX3" fmla="*/ 117253 w 234505"/>
                    <a:gd name="connsiteY3" fmla="*/ 0 h 234505"/>
                    <a:gd name="connsiteX4" fmla="*/ 234506 w 234505"/>
                    <a:gd name="connsiteY4" fmla="*/ 117253 h 234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505" h="234505">
                      <a:moveTo>
                        <a:pt x="234506" y="117253"/>
                      </a:moveTo>
                      <a:cubicBezTo>
                        <a:pt x="234506" y="182010"/>
                        <a:pt x="182010" y="234505"/>
                        <a:pt x="117253" y="234505"/>
                      </a:cubicBezTo>
                      <a:cubicBezTo>
                        <a:pt x="52496" y="234505"/>
                        <a:pt x="0" y="182010"/>
                        <a:pt x="0" y="117253"/>
                      </a:cubicBezTo>
                      <a:cubicBezTo>
                        <a:pt x="0" y="52496"/>
                        <a:pt x="52496" y="0"/>
                        <a:pt x="117253" y="0"/>
                      </a:cubicBezTo>
                      <a:cubicBezTo>
                        <a:pt x="182010" y="0"/>
                        <a:pt x="234506" y="52496"/>
                        <a:pt x="234506" y="1172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477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:a16="http://schemas.microsoft.com/office/drawing/2014/main" id="{2B9138CC-F3A8-4829-B3C6-AE04F437FF2A}"/>
                    </a:ext>
                  </a:extLst>
                </p:cNvPr>
                <p:cNvSpPr/>
                <p:nvPr/>
              </p:nvSpPr>
              <p:spPr>
                <a:xfrm>
                  <a:off x="-10763227" y="3432329"/>
                  <a:ext cx="27219" cy="58959"/>
                </a:xfrm>
                <a:custGeom>
                  <a:avLst/>
                  <a:gdLst>
                    <a:gd name="connsiteX0" fmla="*/ 57912 w 57912"/>
                    <a:gd name="connsiteY0" fmla="*/ 0 h 125444"/>
                    <a:gd name="connsiteX1" fmla="*/ 0 w 57912"/>
                    <a:gd name="connsiteY1" fmla="*/ 69247 h 125444"/>
                    <a:gd name="connsiteX2" fmla="*/ 57912 w 57912"/>
                    <a:gd name="connsiteY2" fmla="*/ 125444 h 125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912" h="125444">
                      <a:moveTo>
                        <a:pt x="57912" y="0"/>
                      </a:moveTo>
                      <a:lnTo>
                        <a:pt x="0" y="69247"/>
                      </a:lnTo>
                      <a:lnTo>
                        <a:pt x="57912" y="125444"/>
                      </a:lnTo>
                    </a:path>
                  </a:pathLst>
                </a:custGeom>
                <a:solidFill>
                  <a:srgbClr val="FFFFFF"/>
                </a:solidFill>
                <a:ln w="4477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</p:grpSp>
          <p:grpSp>
            <p:nvGrpSpPr>
              <p:cNvPr id="25" name="图形 17">
                <a:extLst>
                  <a:ext uri="{FF2B5EF4-FFF2-40B4-BE49-F238E27FC236}">
                    <a16:creationId xmlns:a16="http://schemas.microsoft.com/office/drawing/2014/main" id="{2FB7B90A-8895-47A4-8B26-241F2CBB760F}"/>
                  </a:ext>
                </a:extLst>
              </p:cNvPr>
              <p:cNvGrpSpPr/>
              <p:nvPr/>
            </p:nvGrpSpPr>
            <p:grpSpPr>
              <a:xfrm>
                <a:off x="-10624224" y="4056344"/>
                <a:ext cx="1390991" cy="231790"/>
                <a:chOff x="-10624224" y="4056344"/>
                <a:chExt cx="1390991" cy="231790"/>
              </a:xfrm>
            </p:grpSpPr>
            <p:sp>
              <p:nvSpPr>
                <p:cNvPr id="117" name="任意多边形: 形状 116">
                  <a:extLst>
                    <a:ext uri="{FF2B5EF4-FFF2-40B4-BE49-F238E27FC236}">
                      <a16:creationId xmlns:a16="http://schemas.microsoft.com/office/drawing/2014/main" id="{BFD10652-E62E-4978-A504-0F625AD2F4C9}"/>
                    </a:ext>
                  </a:extLst>
                </p:cNvPr>
                <p:cNvSpPr/>
                <p:nvPr/>
              </p:nvSpPr>
              <p:spPr>
                <a:xfrm>
                  <a:off x="-9664247" y="4178216"/>
                  <a:ext cx="57901" cy="85786"/>
                </a:xfrm>
                <a:custGeom>
                  <a:avLst/>
                  <a:gdLst>
                    <a:gd name="connsiteX0" fmla="*/ 79379 w 123194"/>
                    <a:gd name="connsiteY0" fmla="*/ 1110 h 182524"/>
                    <a:gd name="connsiteX1" fmla="*/ 90714 w 123194"/>
                    <a:gd name="connsiteY1" fmla="*/ 47592 h 182524"/>
                    <a:gd name="connsiteX2" fmla="*/ 123195 w 123194"/>
                    <a:gd name="connsiteY2" fmla="*/ 73214 h 182524"/>
                    <a:gd name="connsiteX3" fmla="*/ 123195 w 123194"/>
                    <a:gd name="connsiteY3" fmla="*/ 173226 h 182524"/>
                    <a:gd name="connsiteX4" fmla="*/ 12895 w 123194"/>
                    <a:gd name="connsiteY4" fmla="*/ 177893 h 182524"/>
                    <a:gd name="connsiteX5" fmla="*/ 989 w 123194"/>
                    <a:gd name="connsiteY5" fmla="*/ 95883 h 182524"/>
                    <a:gd name="connsiteX6" fmla="*/ 25087 w 123194"/>
                    <a:gd name="connsiteY6" fmla="*/ 71404 h 182524"/>
                    <a:gd name="connsiteX7" fmla="*/ 53662 w 123194"/>
                    <a:gd name="connsiteY7" fmla="*/ 69023 h 182524"/>
                    <a:gd name="connsiteX8" fmla="*/ 79379 w 123194"/>
                    <a:gd name="connsiteY8" fmla="*/ 1110 h 18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194" h="182524">
                      <a:moveTo>
                        <a:pt x="79379" y="1110"/>
                      </a:moveTo>
                      <a:cubicBezTo>
                        <a:pt x="76513" y="17502"/>
                        <a:pt x="80627" y="34352"/>
                        <a:pt x="90714" y="47592"/>
                      </a:cubicBezTo>
                      <a:cubicBezTo>
                        <a:pt x="107669" y="70356"/>
                        <a:pt x="123195" y="73214"/>
                        <a:pt x="123195" y="73214"/>
                      </a:cubicBezTo>
                      <a:lnTo>
                        <a:pt x="123195" y="173226"/>
                      </a:lnTo>
                      <a:cubicBezTo>
                        <a:pt x="123195" y="173226"/>
                        <a:pt x="34136" y="190562"/>
                        <a:pt x="12895" y="177893"/>
                      </a:cubicBezTo>
                      <a:cubicBezTo>
                        <a:pt x="-1488" y="169226"/>
                        <a:pt x="-916" y="123982"/>
                        <a:pt x="989" y="95883"/>
                      </a:cubicBezTo>
                      <a:cubicBezTo>
                        <a:pt x="1798" y="82863"/>
                        <a:pt x="12076" y="72423"/>
                        <a:pt x="25087" y="71404"/>
                      </a:cubicBezTo>
                      <a:lnTo>
                        <a:pt x="53662" y="69023"/>
                      </a:lnTo>
                      <a:cubicBezTo>
                        <a:pt x="53662" y="69023"/>
                        <a:pt x="46804" y="-10225"/>
                        <a:pt x="79379" y="111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:a16="http://schemas.microsoft.com/office/drawing/2014/main" id="{B2E2245A-D8CB-4C36-B612-39809AE2EC64}"/>
                    </a:ext>
                  </a:extLst>
                </p:cNvPr>
                <p:cNvSpPr/>
                <p:nvPr/>
              </p:nvSpPr>
              <p:spPr>
                <a:xfrm>
                  <a:off x="-9600123" y="4210657"/>
                  <a:ext cx="15266" cy="49826"/>
                </a:xfrm>
                <a:custGeom>
                  <a:avLst/>
                  <a:gdLst>
                    <a:gd name="connsiteX0" fmla="*/ 0 w 32480"/>
                    <a:gd name="connsiteY0" fmla="*/ 0 h 106013"/>
                    <a:gd name="connsiteX1" fmla="*/ 32480 w 32480"/>
                    <a:gd name="connsiteY1" fmla="*/ 0 h 106013"/>
                    <a:gd name="connsiteX2" fmla="*/ 32480 w 32480"/>
                    <a:gd name="connsiteY2" fmla="*/ 106013 h 106013"/>
                    <a:gd name="connsiteX3" fmla="*/ 0 w 32480"/>
                    <a:gd name="connsiteY3" fmla="*/ 106013 h 10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480" h="106013">
                      <a:moveTo>
                        <a:pt x="0" y="0"/>
                      </a:moveTo>
                      <a:lnTo>
                        <a:pt x="32480" y="0"/>
                      </a:lnTo>
                      <a:lnTo>
                        <a:pt x="32480" y="106013"/>
                      </a:lnTo>
                      <a:lnTo>
                        <a:pt x="0" y="10601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:a16="http://schemas.microsoft.com/office/drawing/2014/main" id="{526EF725-3841-4304-BD5E-A4E819F90CEF}"/>
                    </a:ext>
                  </a:extLst>
                </p:cNvPr>
                <p:cNvSpPr/>
                <p:nvPr/>
              </p:nvSpPr>
              <p:spPr>
                <a:xfrm>
                  <a:off x="-9562407" y="4211955"/>
                  <a:ext cx="20684" cy="44866"/>
                </a:xfrm>
                <a:custGeom>
                  <a:avLst/>
                  <a:gdLst>
                    <a:gd name="connsiteX0" fmla="*/ 43960 w 44008"/>
                    <a:gd name="connsiteY0" fmla="*/ 63627 h 95460"/>
                    <a:gd name="connsiteX1" fmla="*/ 43960 w 44008"/>
                    <a:gd name="connsiteY1" fmla="*/ 72009 h 95460"/>
                    <a:gd name="connsiteX2" fmla="*/ 23453 w 44008"/>
                    <a:gd name="connsiteY2" fmla="*/ 95412 h 95460"/>
                    <a:gd name="connsiteX3" fmla="*/ 50 w 44008"/>
                    <a:gd name="connsiteY3" fmla="*/ 74905 h 95460"/>
                    <a:gd name="connsiteX4" fmla="*/ 50 w 44008"/>
                    <a:gd name="connsiteY4" fmla="*/ 72009 h 95460"/>
                    <a:gd name="connsiteX5" fmla="*/ 50 w 44008"/>
                    <a:gd name="connsiteY5" fmla="*/ 69342 h 95460"/>
                    <a:gd name="connsiteX6" fmla="*/ 13290 w 44008"/>
                    <a:gd name="connsiteY6" fmla="*/ 68009 h 95460"/>
                    <a:gd name="connsiteX7" fmla="*/ 13290 w 44008"/>
                    <a:gd name="connsiteY7" fmla="*/ 71057 h 95460"/>
                    <a:gd name="connsiteX8" fmla="*/ 21767 w 44008"/>
                    <a:gd name="connsiteY8" fmla="*/ 81439 h 95460"/>
                    <a:gd name="connsiteX9" fmla="*/ 30149 w 44008"/>
                    <a:gd name="connsiteY9" fmla="*/ 71914 h 95460"/>
                    <a:gd name="connsiteX10" fmla="*/ 30149 w 44008"/>
                    <a:gd name="connsiteY10" fmla="*/ 62389 h 95460"/>
                    <a:gd name="connsiteX11" fmla="*/ 19767 w 44008"/>
                    <a:gd name="connsiteY11" fmla="*/ 52007 h 95460"/>
                    <a:gd name="connsiteX12" fmla="*/ 14338 w 44008"/>
                    <a:gd name="connsiteY12" fmla="*/ 52007 h 95460"/>
                    <a:gd name="connsiteX13" fmla="*/ 14338 w 44008"/>
                    <a:gd name="connsiteY13" fmla="*/ 39053 h 95460"/>
                    <a:gd name="connsiteX14" fmla="*/ 19291 w 44008"/>
                    <a:gd name="connsiteY14" fmla="*/ 39053 h 95460"/>
                    <a:gd name="connsiteX15" fmla="*/ 29673 w 44008"/>
                    <a:gd name="connsiteY15" fmla="*/ 28670 h 95460"/>
                    <a:gd name="connsiteX16" fmla="*/ 29673 w 44008"/>
                    <a:gd name="connsiteY16" fmla="*/ 21622 h 95460"/>
                    <a:gd name="connsiteX17" fmla="*/ 23482 w 44008"/>
                    <a:gd name="connsiteY17" fmla="*/ 13468 h 95460"/>
                    <a:gd name="connsiteX18" fmla="*/ 21862 w 44008"/>
                    <a:gd name="connsiteY18" fmla="*/ 13430 h 95460"/>
                    <a:gd name="connsiteX19" fmla="*/ 14052 w 44008"/>
                    <a:gd name="connsiteY19" fmla="*/ 22955 h 95460"/>
                    <a:gd name="connsiteX20" fmla="*/ 14052 w 44008"/>
                    <a:gd name="connsiteY20" fmla="*/ 24956 h 95460"/>
                    <a:gd name="connsiteX21" fmla="*/ 241 w 44008"/>
                    <a:gd name="connsiteY21" fmla="*/ 24956 h 95460"/>
                    <a:gd name="connsiteX22" fmla="*/ 241 w 44008"/>
                    <a:gd name="connsiteY22" fmla="*/ 22765 h 95460"/>
                    <a:gd name="connsiteX23" fmla="*/ 20100 w 44008"/>
                    <a:gd name="connsiteY23" fmla="*/ 48 h 95460"/>
                    <a:gd name="connsiteX24" fmla="*/ 42817 w 44008"/>
                    <a:gd name="connsiteY24" fmla="*/ 19917 h 95460"/>
                    <a:gd name="connsiteX25" fmla="*/ 42817 w 44008"/>
                    <a:gd name="connsiteY25" fmla="*/ 22765 h 95460"/>
                    <a:gd name="connsiteX26" fmla="*/ 42817 w 44008"/>
                    <a:gd name="connsiteY26" fmla="*/ 28670 h 95460"/>
                    <a:gd name="connsiteX27" fmla="*/ 36045 w 44008"/>
                    <a:gd name="connsiteY27" fmla="*/ 56693 h 95460"/>
                    <a:gd name="connsiteX28" fmla="*/ 43770 w 44008"/>
                    <a:gd name="connsiteY28" fmla="*/ 64008 h 95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4008" h="95460">
                      <a:moveTo>
                        <a:pt x="43960" y="63627"/>
                      </a:moveTo>
                      <a:lnTo>
                        <a:pt x="43960" y="72009"/>
                      </a:lnTo>
                      <a:cubicBezTo>
                        <a:pt x="44760" y="84135"/>
                        <a:pt x="35578" y="94612"/>
                        <a:pt x="23453" y="95412"/>
                      </a:cubicBezTo>
                      <a:cubicBezTo>
                        <a:pt x="11328" y="96212"/>
                        <a:pt x="850" y="87030"/>
                        <a:pt x="50" y="74905"/>
                      </a:cubicBezTo>
                      <a:cubicBezTo>
                        <a:pt x="-17" y="73943"/>
                        <a:pt x="-17" y="72971"/>
                        <a:pt x="50" y="72009"/>
                      </a:cubicBezTo>
                      <a:lnTo>
                        <a:pt x="50" y="69342"/>
                      </a:lnTo>
                      <a:lnTo>
                        <a:pt x="13290" y="68009"/>
                      </a:lnTo>
                      <a:lnTo>
                        <a:pt x="13290" y="71057"/>
                      </a:lnTo>
                      <a:cubicBezTo>
                        <a:pt x="13290" y="78296"/>
                        <a:pt x="16433" y="81439"/>
                        <a:pt x="21767" y="81439"/>
                      </a:cubicBezTo>
                      <a:cubicBezTo>
                        <a:pt x="27101" y="81439"/>
                        <a:pt x="30149" y="78296"/>
                        <a:pt x="30149" y="71914"/>
                      </a:cubicBezTo>
                      <a:lnTo>
                        <a:pt x="30149" y="62389"/>
                      </a:lnTo>
                      <a:cubicBezTo>
                        <a:pt x="30149" y="55150"/>
                        <a:pt x="27006" y="52007"/>
                        <a:pt x="19767" y="52007"/>
                      </a:cubicBezTo>
                      <a:lnTo>
                        <a:pt x="14338" y="52007"/>
                      </a:lnTo>
                      <a:lnTo>
                        <a:pt x="14338" y="39053"/>
                      </a:lnTo>
                      <a:lnTo>
                        <a:pt x="19291" y="39053"/>
                      </a:lnTo>
                      <a:cubicBezTo>
                        <a:pt x="26530" y="39053"/>
                        <a:pt x="29673" y="35910"/>
                        <a:pt x="29673" y="28670"/>
                      </a:cubicBezTo>
                      <a:lnTo>
                        <a:pt x="29673" y="21622"/>
                      </a:lnTo>
                      <a:cubicBezTo>
                        <a:pt x="30216" y="17659"/>
                        <a:pt x="27444" y="14011"/>
                        <a:pt x="23482" y="13468"/>
                      </a:cubicBezTo>
                      <a:cubicBezTo>
                        <a:pt x="22948" y="13392"/>
                        <a:pt x="22405" y="13383"/>
                        <a:pt x="21862" y="13430"/>
                      </a:cubicBezTo>
                      <a:cubicBezTo>
                        <a:pt x="16909" y="13430"/>
                        <a:pt x="14052" y="16288"/>
                        <a:pt x="14052" y="22955"/>
                      </a:cubicBezTo>
                      <a:lnTo>
                        <a:pt x="14052" y="24956"/>
                      </a:lnTo>
                      <a:lnTo>
                        <a:pt x="241" y="24956"/>
                      </a:lnTo>
                      <a:lnTo>
                        <a:pt x="241" y="22765"/>
                      </a:lnTo>
                      <a:cubicBezTo>
                        <a:pt x="-550" y="11011"/>
                        <a:pt x="8346" y="838"/>
                        <a:pt x="20100" y="48"/>
                      </a:cubicBezTo>
                      <a:cubicBezTo>
                        <a:pt x="31864" y="-733"/>
                        <a:pt x="42027" y="8154"/>
                        <a:pt x="42817" y="19917"/>
                      </a:cubicBezTo>
                      <a:cubicBezTo>
                        <a:pt x="42884" y="20860"/>
                        <a:pt x="42884" y="21812"/>
                        <a:pt x="42817" y="22765"/>
                      </a:cubicBezTo>
                      <a:lnTo>
                        <a:pt x="42817" y="28670"/>
                      </a:lnTo>
                      <a:cubicBezTo>
                        <a:pt x="33207" y="34538"/>
                        <a:pt x="30178" y="47082"/>
                        <a:pt x="36045" y="56693"/>
                      </a:cubicBezTo>
                      <a:cubicBezTo>
                        <a:pt x="37931" y="59770"/>
                        <a:pt x="40598" y="62294"/>
                        <a:pt x="43770" y="6400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:a16="http://schemas.microsoft.com/office/drawing/2014/main" id="{A1F69034-6B3D-4A96-A77D-56BC720E87EC}"/>
                    </a:ext>
                  </a:extLst>
                </p:cNvPr>
                <p:cNvSpPr/>
                <p:nvPr/>
              </p:nvSpPr>
              <p:spPr>
                <a:xfrm>
                  <a:off x="-9536553" y="4212949"/>
                  <a:ext cx="20727" cy="42735"/>
                </a:xfrm>
                <a:custGeom>
                  <a:avLst/>
                  <a:gdLst>
                    <a:gd name="connsiteX0" fmla="*/ 0 w 44100"/>
                    <a:gd name="connsiteY0" fmla="*/ 70371 h 90926"/>
                    <a:gd name="connsiteX1" fmla="*/ 0 w 44100"/>
                    <a:gd name="connsiteY1" fmla="*/ 20651 h 90926"/>
                    <a:gd name="connsiteX2" fmla="*/ 23498 w 44100"/>
                    <a:gd name="connsiteY2" fmla="*/ 48 h 90926"/>
                    <a:gd name="connsiteX3" fmla="*/ 44101 w 44100"/>
                    <a:gd name="connsiteY3" fmla="*/ 20651 h 90926"/>
                    <a:gd name="connsiteX4" fmla="*/ 44101 w 44100"/>
                    <a:gd name="connsiteY4" fmla="*/ 70276 h 90926"/>
                    <a:gd name="connsiteX5" fmla="*/ 20603 w 44100"/>
                    <a:gd name="connsiteY5" fmla="*/ 90879 h 90926"/>
                    <a:gd name="connsiteX6" fmla="*/ 0 w 44100"/>
                    <a:gd name="connsiteY6" fmla="*/ 70276 h 90926"/>
                    <a:gd name="connsiteX7" fmla="*/ 30289 w 44100"/>
                    <a:gd name="connsiteY7" fmla="*/ 70371 h 90926"/>
                    <a:gd name="connsiteX8" fmla="*/ 30289 w 44100"/>
                    <a:gd name="connsiteY8" fmla="*/ 20651 h 90926"/>
                    <a:gd name="connsiteX9" fmla="*/ 22003 w 44100"/>
                    <a:gd name="connsiteY9" fmla="*/ 12364 h 90926"/>
                    <a:gd name="connsiteX10" fmla="*/ 13716 w 44100"/>
                    <a:gd name="connsiteY10" fmla="*/ 20651 h 90926"/>
                    <a:gd name="connsiteX11" fmla="*/ 13716 w 44100"/>
                    <a:gd name="connsiteY11" fmla="*/ 70276 h 90926"/>
                    <a:gd name="connsiteX12" fmla="*/ 22003 w 44100"/>
                    <a:gd name="connsiteY12" fmla="*/ 78563 h 90926"/>
                    <a:gd name="connsiteX13" fmla="*/ 30289 w 44100"/>
                    <a:gd name="connsiteY13" fmla="*/ 70276 h 90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100" h="90926">
                      <a:moveTo>
                        <a:pt x="0" y="70371"/>
                      </a:moveTo>
                      <a:lnTo>
                        <a:pt x="0" y="20651"/>
                      </a:lnTo>
                      <a:cubicBezTo>
                        <a:pt x="800" y="8469"/>
                        <a:pt x="11325" y="-752"/>
                        <a:pt x="23498" y="48"/>
                      </a:cubicBezTo>
                      <a:cubicBezTo>
                        <a:pt x="34566" y="782"/>
                        <a:pt x="43377" y="9592"/>
                        <a:pt x="44101" y="20651"/>
                      </a:cubicBezTo>
                      <a:lnTo>
                        <a:pt x="44101" y="70276"/>
                      </a:lnTo>
                      <a:cubicBezTo>
                        <a:pt x="43301" y="82459"/>
                        <a:pt x="32776" y="91679"/>
                        <a:pt x="20603" y="90879"/>
                      </a:cubicBezTo>
                      <a:cubicBezTo>
                        <a:pt x="9535" y="90145"/>
                        <a:pt x="724" y="81335"/>
                        <a:pt x="0" y="70276"/>
                      </a:cubicBezTo>
                      <a:close/>
                      <a:moveTo>
                        <a:pt x="30289" y="70371"/>
                      </a:moveTo>
                      <a:lnTo>
                        <a:pt x="30289" y="20651"/>
                      </a:lnTo>
                      <a:cubicBezTo>
                        <a:pt x="30289" y="16079"/>
                        <a:pt x="26575" y="12364"/>
                        <a:pt x="22003" y="12364"/>
                      </a:cubicBezTo>
                      <a:cubicBezTo>
                        <a:pt x="17421" y="12364"/>
                        <a:pt x="13716" y="16079"/>
                        <a:pt x="13716" y="20651"/>
                      </a:cubicBezTo>
                      <a:lnTo>
                        <a:pt x="13716" y="70276"/>
                      </a:lnTo>
                      <a:cubicBezTo>
                        <a:pt x="13716" y="74848"/>
                        <a:pt x="17431" y="78563"/>
                        <a:pt x="22003" y="78563"/>
                      </a:cubicBezTo>
                      <a:cubicBezTo>
                        <a:pt x="26575" y="78563"/>
                        <a:pt x="30289" y="74848"/>
                        <a:pt x="30289" y="7027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1" name="任意多边形: 形状 120">
                  <a:extLst>
                    <a:ext uri="{FF2B5EF4-FFF2-40B4-BE49-F238E27FC236}">
                      <a16:creationId xmlns:a16="http://schemas.microsoft.com/office/drawing/2014/main" id="{89E087E8-7A58-48C6-BB5C-7724FF46C98F}"/>
                    </a:ext>
                  </a:extLst>
                </p:cNvPr>
                <p:cNvSpPr/>
                <p:nvPr/>
              </p:nvSpPr>
              <p:spPr>
                <a:xfrm>
                  <a:off x="-9497202" y="4213030"/>
                  <a:ext cx="22831" cy="42663"/>
                </a:xfrm>
                <a:custGeom>
                  <a:avLst/>
                  <a:gdLst>
                    <a:gd name="connsiteX0" fmla="*/ 18955 w 48577"/>
                    <a:gd name="connsiteY0" fmla="*/ 53435 h 90773"/>
                    <a:gd name="connsiteX1" fmla="*/ 13716 w 48577"/>
                    <a:gd name="connsiteY1" fmla="*/ 63437 h 90773"/>
                    <a:gd name="connsiteX2" fmla="*/ 13716 w 48577"/>
                    <a:gd name="connsiteY2" fmla="*/ 90773 h 90773"/>
                    <a:gd name="connsiteX3" fmla="*/ 0 w 48577"/>
                    <a:gd name="connsiteY3" fmla="*/ 90773 h 90773"/>
                    <a:gd name="connsiteX4" fmla="*/ 0 w 48577"/>
                    <a:gd name="connsiteY4" fmla="*/ 0 h 90773"/>
                    <a:gd name="connsiteX5" fmla="*/ 13906 w 48577"/>
                    <a:gd name="connsiteY5" fmla="*/ 0 h 90773"/>
                    <a:gd name="connsiteX6" fmla="*/ 13906 w 48577"/>
                    <a:gd name="connsiteY6" fmla="*/ 36862 h 90773"/>
                    <a:gd name="connsiteX7" fmla="*/ 32099 w 48577"/>
                    <a:gd name="connsiteY7" fmla="*/ 0 h 90773"/>
                    <a:gd name="connsiteX8" fmla="*/ 46863 w 48577"/>
                    <a:gd name="connsiteY8" fmla="*/ 0 h 90773"/>
                    <a:gd name="connsiteX9" fmla="*/ 27813 w 48577"/>
                    <a:gd name="connsiteY9" fmla="*/ 38100 h 90773"/>
                    <a:gd name="connsiteX10" fmla="*/ 48578 w 48577"/>
                    <a:gd name="connsiteY10" fmla="*/ 90392 h 90773"/>
                    <a:gd name="connsiteX11" fmla="*/ 32956 w 48577"/>
                    <a:gd name="connsiteY11" fmla="*/ 90392 h 90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8577" h="90773">
                      <a:moveTo>
                        <a:pt x="18955" y="53435"/>
                      </a:moveTo>
                      <a:lnTo>
                        <a:pt x="13716" y="63437"/>
                      </a:lnTo>
                      <a:lnTo>
                        <a:pt x="13716" y="90773"/>
                      </a:lnTo>
                      <a:lnTo>
                        <a:pt x="0" y="90773"/>
                      </a:lnTo>
                      <a:lnTo>
                        <a:pt x="0" y="0"/>
                      </a:lnTo>
                      <a:lnTo>
                        <a:pt x="13906" y="0"/>
                      </a:lnTo>
                      <a:lnTo>
                        <a:pt x="13906" y="36862"/>
                      </a:lnTo>
                      <a:lnTo>
                        <a:pt x="32099" y="0"/>
                      </a:lnTo>
                      <a:lnTo>
                        <a:pt x="46863" y="0"/>
                      </a:lnTo>
                      <a:lnTo>
                        <a:pt x="27813" y="38100"/>
                      </a:lnTo>
                      <a:lnTo>
                        <a:pt x="48578" y="90392"/>
                      </a:lnTo>
                      <a:lnTo>
                        <a:pt x="32956" y="90392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:a16="http://schemas.microsoft.com/office/drawing/2014/main" id="{8BF6383B-8D31-4CCB-BFAB-939CD9B5284E}"/>
                    </a:ext>
                  </a:extLst>
                </p:cNvPr>
                <p:cNvSpPr/>
                <p:nvPr/>
              </p:nvSpPr>
              <p:spPr>
                <a:xfrm>
                  <a:off x="-9410707" y="4202328"/>
                  <a:ext cx="57925" cy="85806"/>
                </a:xfrm>
                <a:custGeom>
                  <a:avLst/>
                  <a:gdLst>
                    <a:gd name="connsiteX0" fmla="*/ 79336 w 123245"/>
                    <a:gd name="connsiteY0" fmla="*/ 181457 h 182566"/>
                    <a:gd name="connsiteX1" fmla="*/ 90670 w 123245"/>
                    <a:gd name="connsiteY1" fmla="*/ 134975 h 182566"/>
                    <a:gd name="connsiteX2" fmla="*/ 123246 w 123245"/>
                    <a:gd name="connsiteY2" fmla="*/ 109352 h 182566"/>
                    <a:gd name="connsiteX3" fmla="*/ 123246 w 123245"/>
                    <a:gd name="connsiteY3" fmla="*/ 9340 h 182566"/>
                    <a:gd name="connsiteX4" fmla="*/ 12946 w 123245"/>
                    <a:gd name="connsiteY4" fmla="*/ 4673 h 182566"/>
                    <a:gd name="connsiteX5" fmla="*/ 945 w 123245"/>
                    <a:gd name="connsiteY5" fmla="*/ 86683 h 182566"/>
                    <a:gd name="connsiteX6" fmla="*/ 25138 w 123245"/>
                    <a:gd name="connsiteY6" fmla="*/ 111162 h 182566"/>
                    <a:gd name="connsiteX7" fmla="*/ 53713 w 123245"/>
                    <a:gd name="connsiteY7" fmla="*/ 113543 h 182566"/>
                    <a:gd name="connsiteX8" fmla="*/ 79336 w 123245"/>
                    <a:gd name="connsiteY8" fmla="*/ 181457 h 182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245" h="182566">
                      <a:moveTo>
                        <a:pt x="79336" y="181457"/>
                      </a:moveTo>
                      <a:cubicBezTo>
                        <a:pt x="76526" y="165064"/>
                        <a:pt x="80631" y="148233"/>
                        <a:pt x="90670" y="134975"/>
                      </a:cubicBezTo>
                      <a:cubicBezTo>
                        <a:pt x="107625" y="112115"/>
                        <a:pt x="123246" y="109352"/>
                        <a:pt x="123246" y="109352"/>
                      </a:cubicBezTo>
                      <a:lnTo>
                        <a:pt x="123246" y="9340"/>
                      </a:lnTo>
                      <a:cubicBezTo>
                        <a:pt x="123246" y="9340"/>
                        <a:pt x="34092" y="-8091"/>
                        <a:pt x="12946" y="4673"/>
                      </a:cubicBezTo>
                      <a:cubicBezTo>
                        <a:pt x="-1532" y="13340"/>
                        <a:pt x="-865" y="58584"/>
                        <a:pt x="945" y="86683"/>
                      </a:cubicBezTo>
                      <a:cubicBezTo>
                        <a:pt x="1802" y="99722"/>
                        <a:pt x="12108" y="110152"/>
                        <a:pt x="25138" y="111162"/>
                      </a:cubicBezTo>
                      <a:lnTo>
                        <a:pt x="53713" y="113543"/>
                      </a:lnTo>
                      <a:cubicBezTo>
                        <a:pt x="53713" y="113543"/>
                        <a:pt x="46855" y="192791"/>
                        <a:pt x="79336" y="18145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:a16="http://schemas.microsoft.com/office/drawing/2014/main" id="{60C676FF-5B59-4BC9-9FDF-91FF764B50FA}"/>
                    </a:ext>
                  </a:extLst>
                </p:cNvPr>
                <p:cNvSpPr/>
                <p:nvPr/>
              </p:nvSpPr>
              <p:spPr>
                <a:xfrm>
                  <a:off x="-9344366" y="4205867"/>
                  <a:ext cx="15266" cy="49826"/>
                </a:xfrm>
                <a:custGeom>
                  <a:avLst/>
                  <a:gdLst>
                    <a:gd name="connsiteX0" fmla="*/ 0 w 32480"/>
                    <a:gd name="connsiteY0" fmla="*/ 0 h 106013"/>
                    <a:gd name="connsiteX1" fmla="*/ 32480 w 32480"/>
                    <a:gd name="connsiteY1" fmla="*/ 0 h 106013"/>
                    <a:gd name="connsiteX2" fmla="*/ 32480 w 32480"/>
                    <a:gd name="connsiteY2" fmla="*/ 106013 h 106013"/>
                    <a:gd name="connsiteX3" fmla="*/ 0 w 32480"/>
                    <a:gd name="connsiteY3" fmla="*/ 106013 h 106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480" h="106013">
                      <a:moveTo>
                        <a:pt x="0" y="0"/>
                      </a:moveTo>
                      <a:lnTo>
                        <a:pt x="32480" y="0"/>
                      </a:lnTo>
                      <a:lnTo>
                        <a:pt x="32480" y="106013"/>
                      </a:lnTo>
                      <a:lnTo>
                        <a:pt x="0" y="10601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4" name="任意多边形: 形状 123">
                  <a:extLst>
                    <a:ext uri="{FF2B5EF4-FFF2-40B4-BE49-F238E27FC236}">
                      <a16:creationId xmlns:a16="http://schemas.microsoft.com/office/drawing/2014/main" id="{2B426CA0-4435-4F18-8CA2-D647C138BAAB}"/>
                    </a:ext>
                  </a:extLst>
                </p:cNvPr>
                <p:cNvSpPr/>
                <p:nvPr/>
              </p:nvSpPr>
              <p:spPr>
                <a:xfrm>
                  <a:off x="-9297763" y="4213030"/>
                  <a:ext cx="13743" cy="42708"/>
                </a:xfrm>
                <a:custGeom>
                  <a:avLst/>
                  <a:gdLst>
                    <a:gd name="connsiteX0" fmla="*/ 15621 w 29241"/>
                    <a:gd name="connsiteY0" fmla="*/ 19526 h 90868"/>
                    <a:gd name="connsiteX1" fmla="*/ 0 w 29241"/>
                    <a:gd name="connsiteY1" fmla="*/ 19526 h 90868"/>
                    <a:gd name="connsiteX2" fmla="*/ 0 w 29241"/>
                    <a:gd name="connsiteY2" fmla="*/ 10001 h 90868"/>
                    <a:gd name="connsiteX3" fmla="*/ 19717 w 29241"/>
                    <a:gd name="connsiteY3" fmla="*/ 0 h 90868"/>
                    <a:gd name="connsiteX4" fmla="*/ 29242 w 29241"/>
                    <a:gd name="connsiteY4" fmla="*/ 0 h 90868"/>
                    <a:gd name="connsiteX5" fmla="*/ 29242 w 29241"/>
                    <a:gd name="connsiteY5" fmla="*/ 90869 h 90868"/>
                    <a:gd name="connsiteX6" fmla="*/ 15526 w 29241"/>
                    <a:gd name="connsiteY6" fmla="*/ 90869 h 90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41" h="90868">
                      <a:moveTo>
                        <a:pt x="15621" y="19526"/>
                      </a:moveTo>
                      <a:lnTo>
                        <a:pt x="0" y="19526"/>
                      </a:lnTo>
                      <a:lnTo>
                        <a:pt x="0" y="10001"/>
                      </a:lnTo>
                      <a:cubicBezTo>
                        <a:pt x="7849" y="10258"/>
                        <a:pt x="15288" y="6487"/>
                        <a:pt x="19717" y="0"/>
                      </a:cubicBezTo>
                      <a:lnTo>
                        <a:pt x="29242" y="0"/>
                      </a:lnTo>
                      <a:lnTo>
                        <a:pt x="29242" y="90869"/>
                      </a:lnTo>
                      <a:lnTo>
                        <a:pt x="15526" y="9086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5" name="任意多边形: 形状 124">
                  <a:extLst>
                    <a:ext uri="{FF2B5EF4-FFF2-40B4-BE49-F238E27FC236}">
                      <a16:creationId xmlns:a16="http://schemas.microsoft.com/office/drawing/2014/main" id="{E00D8B0D-E198-49A8-9749-D2774D585E96}"/>
                    </a:ext>
                  </a:extLst>
                </p:cNvPr>
                <p:cNvSpPr/>
                <p:nvPr/>
              </p:nvSpPr>
              <p:spPr>
                <a:xfrm>
                  <a:off x="-9278876" y="4212371"/>
                  <a:ext cx="20643" cy="43276"/>
                </a:xfrm>
                <a:custGeom>
                  <a:avLst/>
                  <a:gdLst>
                    <a:gd name="connsiteX0" fmla="*/ 16680 w 43921"/>
                    <a:gd name="connsiteY0" fmla="*/ 79028 h 92077"/>
                    <a:gd name="connsiteX1" fmla="*/ 43921 w 43921"/>
                    <a:gd name="connsiteY1" fmla="*/ 79028 h 92077"/>
                    <a:gd name="connsiteX2" fmla="*/ 43921 w 43921"/>
                    <a:gd name="connsiteY2" fmla="*/ 92077 h 92077"/>
                    <a:gd name="connsiteX3" fmla="*/ 392 w 43921"/>
                    <a:gd name="connsiteY3" fmla="*/ 92077 h 92077"/>
                    <a:gd name="connsiteX4" fmla="*/ 392 w 43921"/>
                    <a:gd name="connsiteY4" fmla="*/ 80076 h 92077"/>
                    <a:gd name="connsiteX5" fmla="*/ 20490 w 43921"/>
                    <a:gd name="connsiteY5" fmla="*/ 48072 h 92077"/>
                    <a:gd name="connsiteX6" fmla="*/ 30015 w 43921"/>
                    <a:gd name="connsiteY6" fmla="*/ 22831 h 92077"/>
                    <a:gd name="connsiteX7" fmla="*/ 21728 w 43921"/>
                    <a:gd name="connsiteY7" fmla="*/ 13306 h 92077"/>
                    <a:gd name="connsiteX8" fmla="*/ 13441 w 43921"/>
                    <a:gd name="connsiteY8" fmla="*/ 22831 h 92077"/>
                    <a:gd name="connsiteX9" fmla="*/ 13441 w 43921"/>
                    <a:gd name="connsiteY9" fmla="*/ 28165 h 92077"/>
                    <a:gd name="connsiteX10" fmla="*/ 201 w 43921"/>
                    <a:gd name="connsiteY10" fmla="*/ 28165 h 92077"/>
                    <a:gd name="connsiteX11" fmla="*/ 201 w 43921"/>
                    <a:gd name="connsiteY11" fmla="*/ 23878 h 92077"/>
                    <a:gd name="connsiteX12" fmla="*/ 18080 w 43921"/>
                    <a:gd name="connsiteY12" fmla="*/ 247 h 92077"/>
                    <a:gd name="connsiteX13" fmla="*/ 21823 w 43921"/>
                    <a:gd name="connsiteY13" fmla="*/ 66 h 92077"/>
                    <a:gd name="connsiteX14" fmla="*/ 43769 w 43921"/>
                    <a:gd name="connsiteY14" fmla="*/ 18754 h 92077"/>
                    <a:gd name="connsiteX15" fmla="*/ 43731 w 43921"/>
                    <a:gd name="connsiteY15" fmla="*/ 22449 h 92077"/>
                    <a:gd name="connsiteX16" fmla="*/ 31539 w 43921"/>
                    <a:gd name="connsiteY16" fmla="*/ 55025 h 92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3921" h="92077">
                      <a:moveTo>
                        <a:pt x="16680" y="79028"/>
                      </a:moveTo>
                      <a:lnTo>
                        <a:pt x="43921" y="79028"/>
                      </a:lnTo>
                      <a:lnTo>
                        <a:pt x="43921" y="92077"/>
                      </a:lnTo>
                      <a:lnTo>
                        <a:pt x="392" y="92077"/>
                      </a:lnTo>
                      <a:lnTo>
                        <a:pt x="392" y="80076"/>
                      </a:lnTo>
                      <a:lnTo>
                        <a:pt x="20490" y="48072"/>
                      </a:lnTo>
                      <a:cubicBezTo>
                        <a:pt x="26138" y="40814"/>
                        <a:pt x="29453" y="32013"/>
                        <a:pt x="30015" y="22831"/>
                      </a:cubicBezTo>
                      <a:cubicBezTo>
                        <a:pt x="30015" y="16544"/>
                        <a:pt x="27062" y="13306"/>
                        <a:pt x="21728" y="13306"/>
                      </a:cubicBezTo>
                      <a:cubicBezTo>
                        <a:pt x="16394" y="13306"/>
                        <a:pt x="13441" y="16830"/>
                        <a:pt x="13441" y="22831"/>
                      </a:cubicBezTo>
                      <a:lnTo>
                        <a:pt x="13441" y="28165"/>
                      </a:lnTo>
                      <a:lnTo>
                        <a:pt x="201" y="28165"/>
                      </a:lnTo>
                      <a:lnTo>
                        <a:pt x="201" y="23878"/>
                      </a:lnTo>
                      <a:cubicBezTo>
                        <a:pt x="-1389" y="12410"/>
                        <a:pt x="6621" y="1837"/>
                        <a:pt x="18080" y="247"/>
                      </a:cubicBezTo>
                      <a:cubicBezTo>
                        <a:pt x="19318" y="75"/>
                        <a:pt x="20575" y="18"/>
                        <a:pt x="21823" y="66"/>
                      </a:cubicBezTo>
                      <a:cubicBezTo>
                        <a:pt x="33044" y="-830"/>
                        <a:pt x="42873" y="7533"/>
                        <a:pt x="43769" y="18754"/>
                      </a:cubicBezTo>
                      <a:cubicBezTo>
                        <a:pt x="43864" y="19982"/>
                        <a:pt x="43854" y="21221"/>
                        <a:pt x="43731" y="22449"/>
                      </a:cubicBezTo>
                      <a:cubicBezTo>
                        <a:pt x="43150" y="34308"/>
                        <a:pt x="38892" y="45700"/>
                        <a:pt x="31539" y="5502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:a16="http://schemas.microsoft.com/office/drawing/2014/main" id="{AAE94738-B5E7-4A44-9081-05C0C212E9F9}"/>
                    </a:ext>
                  </a:extLst>
                </p:cNvPr>
                <p:cNvSpPr/>
                <p:nvPr/>
              </p:nvSpPr>
              <p:spPr>
                <a:xfrm>
                  <a:off x="-9253690" y="4212895"/>
                  <a:ext cx="20457" cy="43832"/>
                </a:xfrm>
                <a:custGeom>
                  <a:avLst/>
                  <a:gdLst>
                    <a:gd name="connsiteX0" fmla="*/ 621 w 43526"/>
                    <a:gd name="connsiteY0" fmla="*/ 70295 h 93259"/>
                    <a:gd name="connsiteX1" fmla="*/ 621 w 43526"/>
                    <a:gd name="connsiteY1" fmla="*/ 67532 h 93259"/>
                    <a:gd name="connsiteX2" fmla="*/ 13861 w 43526"/>
                    <a:gd name="connsiteY2" fmla="*/ 66199 h 93259"/>
                    <a:gd name="connsiteX3" fmla="*/ 13861 w 43526"/>
                    <a:gd name="connsiteY3" fmla="*/ 69247 h 93259"/>
                    <a:gd name="connsiteX4" fmla="*/ 22053 w 43526"/>
                    <a:gd name="connsiteY4" fmla="*/ 79343 h 93259"/>
                    <a:gd name="connsiteX5" fmla="*/ 30244 w 43526"/>
                    <a:gd name="connsiteY5" fmla="*/ 70485 h 93259"/>
                    <a:gd name="connsiteX6" fmla="*/ 30244 w 43526"/>
                    <a:gd name="connsiteY6" fmla="*/ 49339 h 93259"/>
                    <a:gd name="connsiteX7" fmla="*/ 23005 w 43526"/>
                    <a:gd name="connsiteY7" fmla="*/ 41338 h 93259"/>
                    <a:gd name="connsiteX8" fmla="*/ 14414 w 43526"/>
                    <a:gd name="connsiteY8" fmla="*/ 49311 h 93259"/>
                    <a:gd name="connsiteX9" fmla="*/ 14433 w 43526"/>
                    <a:gd name="connsiteY9" fmla="*/ 50292 h 93259"/>
                    <a:gd name="connsiteX10" fmla="*/ 14433 w 43526"/>
                    <a:gd name="connsiteY10" fmla="*/ 51911 h 93259"/>
                    <a:gd name="connsiteX11" fmla="*/ 621 w 43526"/>
                    <a:gd name="connsiteY11" fmla="*/ 51911 h 93259"/>
                    <a:gd name="connsiteX12" fmla="*/ 621 w 43526"/>
                    <a:gd name="connsiteY12" fmla="*/ 0 h 93259"/>
                    <a:gd name="connsiteX13" fmla="*/ 39960 w 43526"/>
                    <a:gd name="connsiteY13" fmla="*/ 0 h 93259"/>
                    <a:gd name="connsiteX14" fmla="*/ 39960 w 43526"/>
                    <a:gd name="connsiteY14" fmla="*/ 12954 h 93259"/>
                    <a:gd name="connsiteX15" fmla="*/ 13861 w 43526"/>
                    <a:gd name="connsiteY15" fmla="*/ 12954 h 93259"/>
                    <a:gd name="connsiteX16" fmla="*/ 13861 w 43526"/>
                    <a:gd name="connsiteY16" fmla="*/ 35528 h 93259"/>
                    <a:gd name="connsiteX17" fmla="*/ 27006 w 43526"/>
                    <a:gd name="connsiteY17" fmla="*/ 28956 h 93259"/>
                    <a:gd name="connsiteX18" fmla="*/ 43522 w 43526"/>
                    <a:gd name="connsiteY18" fmla="*/ 44815 h 93259"/>
                    <a:gd name="connsiteX19" fmla="*/ 43389 w 43526"/>
                    <a:gd name="connsiteY19" fmla="*/ 47244 h 93259"/>
                    <a:gd name="connsiteX20" fmla="*/ 43389 w 43526"/>
                    <a:gd name="connsiteY20" fmla="*/ 70104 h 93259"/>
                    <a:gd name="connsiteX21" fmla="*/ 23158 w 43526"/>
                    <a:gd name="connsiteY21" fmla="*/ 93211 h 93259"/>
                    <a:gd name="connsiteX22" fmla="*/ 50 w 43526"/>
                    <a:gd name="connsiteY22" fmla="*/ 72980 h 93259"/>
                    <a:gd name="connsiteX23" fmla="*/ 50 w 43526"/>
                    <a:gd name="connsiteY23" fmla="*/ 70104 h 9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3526" h="93259">
                      <a:moveTo>
                        <a:pt x="621" y="70295"/>
                      </a:moveTo>
                      <a:lnTo>
                        <a:pt x="621" y="67532"/>
                      </a:lnTo>
                      <a:lnTo>
                        <a:pt x="13861" y="66199"/>
                      </a:lnTo>
                      <a:lnTo>
                        <a:pt x="13861" y="69247"/>
                      </a:lnTo>
                      <a:cubicBezTo>
                        <a:pt x="13861" y="76486"/>
                        <a:pt x="17004" y="79343"/>
                        <a:pt x="22053" y="79343"/>
                      </a:cubicBezTo>
                      <a:cubicBezTo>
                        <a:pt x="27101" y="79343"/>
                        <a:pt x="30244" y="76486"/>
                        <a:pt x="30244" y="70485"/>
                      </a:cubicBezTo>
                      <a:lnTo>
                        <a:pt x="30244" y="49339"/>
                      </a:lnTo>
                      <a:cubicBezTo>
                        <a:pt x="30244" y="44005"/>
                        <a:pt x="27387" y="41338"/>
                        <a:pt x="23005" y="41338"/>
                      </a:cubicBezTo>
                      <a:cubicBezTo>
                        <a:pt x="18433" y="41167"/>
                        <a:pt x="14585" y="44729"/>
                        <a:pt x="14414" y="49311"/>
                      </a:cubicBezTo>
                      <a:cubicBezTo>
                        <a:pt x="14395" y="49635"/>
                        <a:pt x="14404" y="49968"/>
                        <a:pt x="14433" y="50292"/>
                      </a:cubicBezTo>
                      <a:lnTo>
                        <a:pt x="14433" y="51911"/>
                      </a:lnTo>
                      <a:lnTo>
                        <a:pt x="621" y="51911"/>
                      </a:lnTo>
                      <a:lnTo>
                        <a:pt x="621" y="0"/>
                      </a:lnTo>
                      <a:lnTo>
                        <a:pt x="39960" y="0"/>
                      </a:lnTo>
                      <a:lnTo>
                        <a:pt x="39960" y="12954"/>
                      </a:lnTo>
                      <a:lnTo>
                        <a:pt x="13861" y="12954"/>
                      </a:lnTo>
                      <a:lnTo>
                        <a:pt x="13861" y="35528"/>
                      </a:lnTo>
                      <a:cubicBezTo>
                        <a:pt x="16776" y="31175"/>
                        <a:pt x="21777" y="28680"/>
                        <a:pt x="27006" y="28956"/>
                      </a:cubicBezTo>
                      <a:cubicBezTo>
                        <a:pt x="35950" y="28775"/>
                        <a:pt x="43341" y="35881"/>
                        <a:pt x="43522" y="44815"/>
                      </a:cubicBezTo>
                      <a:cubicBezTo>
                        <a:pt x="43541" y="45625"/>
                        <a:pt x="43493" y="46444"/>
                        <a:pt x="43389" y="47244"/>
                      </a:cubicBezTo>
                      <a:lnTo>
                        <a:pt x="43389" y="70104"/>
                      </a:lnTo>
                      <a:cubicBezTo>
                        <a:pt x="44179" y="82067"/>
                        <a:pt x="35121" y="92421"/>
                        <a:pt x="23158" y="93211"/>
                      </a:cubicBezTo>
                      <a:cubicBezTo>
                        <a:pt x="11185" y="94002"/>
                        <a:pt x="841" y="84944"/>
                        <a:pt x="50" y="72980"/>
                      </a:cubicBezTo>
                      <a:cubicBezTo>
                        <a:pt x="-17" y="72019"/>
                        <a:pt x="-17" y="71056"/>
                        <a:pt x="50" y="7010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7" name="任意多边形: 形状 126">
                  <a:extLst>
                    <a:ext uri="{FF2B5EF4-FFF2-40B4-BE49-F238E27FC236}">
                      <a16:creationId xmlns:a16="http://schemas.microsoft.com/office/drawing/2014/main" id="{7B902E0E-514E-4196-9871-7F784F8625D1}"/>
                    </a:ext>
                  </a:extLst>
                </p:cNvPr>
                <p:cNvSpPr/>
                <p:nvPr/>
              </p:nvSpPr>
              <p:spPr>
                <a:xfrm>
                  <a:off x="-10167640" y="4201391"/>
                  <a:ext cx="42261" cy="77850"/>
                </a:xfrm>
                <a:custGeom>
                  <a:avLst/>
                  <a:gdLst>
                    <a:gd name="connsiteX0" fmla="*/ 0 w 89916"/>
                    <a:gd name="connsiteY0" fmla="*/ 122777 h 165639"/>
                    <a:gd name="connsiteX1" fmla="*/ 0 w 89916"/>
                    <a:gd name="connsiteY1" fmla="*/ 52864 h 165639"/>
                    <a:gd name="connsiteX2" fmla="*/ 35623 w 89916"/>
                    <a:gd name="connsiteY2" fmla="*/ 52864 h 165639"/>
                    <a:gd name="connsiteX3" fmla="*/ 89916 w 89916"/>
                    <a:gd name="connsiteY3" fmla="*/ 0 h 165639"/>
                    <a:gd name="connsiteX4" fmla="*/ 89916 w 89916"/>
                    <a:gd name="connsiteY4" fmla="*/ 165640 h 165639"/>
                    <a:gd name="connsiteX5" fmla="*/ 44958 w 89916"/>
                    <a:gd name="connsiteY5" fmla="*/ 119920 h 165639"/>
                    <a:gd name="connsiteX6" fmla="*/ 0 w 89916"/>
                    <a:gd name="connsiteY6" fmla="*/ 122777 h 165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916" h="165639">
                      <a:moveTo>
                        <a:pt x="0" y="122777"/>
                      </a:moveTo>
                      <a:lnTo>
                        <a:pt x="0" y="52864"/>
                      </a:lnTo>
                      <a:lnTo>
                        <a:pt x="35623" y="52864"/>
                      </a:lnTo>
                      <a:lnTo>
                        <a:pt x="89916" y="0"/>
                      </a:lnTo>
                      <a:lnTo>
                        <a:pt x="89916" y="165640"/>
                      </a:lnTo>
                      <a:lnTo>
                        <a:pt x="44958" y="119920"/>
                      </a:lnTo>
                      <a:lnTo>
                        <a:pt x="0" y="12277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:a16="http://schemas.microsoft.com/office/drawing/2014/main" id="{300D7AF5-A02D-499B-8518-2F06F530E178}"/>
                    </a:ext>
                  </a:extLst>
                </p:cNvPr>
                <p:cNvSpPr/>
                <p:nvPr/>
              </p:nvSpPr>
              <p:spPr>
                <a:xfrm>
                  <a:off x="-10116024" y="4217327"/>
                  <a:ext cx="15491" cy="46245"/>
                </a:xfrm>
                <a:custGeom>
                  <a:avLst/>
                  <a:gdLst>
                    <a:gd name="connsiteX0" fmla="*/ 32956 w 32959"/>
                    <a:gd name="connsiteY0" fmla="*/ 49435 h 98393"/>
                    <a:gd name="connsiteX1" fmla="*/ 0 w 32959"/>
                    <a:gd name="connsiteY1" fmla="*/ 98393 h 98393"/>
                    <a:gd name="connsiteX2" fmla="*/ 0 w 32959"/>
                    <a:gd name="connsiteY2" fmla="*/ 0 h 98393"/>
                    <a:gd name="connsiteX3" fmla="*/ 32956 w 32959"/>
                    <a:gd name="connsiteY3" fmla="*/ 49435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59" h="98393">
                      <a:moveTo>
                        <a:pt x="32956" y="49435"/>
                      </a:moveTo>
                      <a:cubicBezTo>
                        <a:pt x="33004" y="70952"/>
                        <a:pt x="19955" y="90335"/>
                        <a:pt x="0" y="98393"/>
                      </a:cubicBezTo>
                      <a:lnTo>
                        <a:pt x="0" y="0"/>
                      </a:lnTo>
                      <a:cubicBezTo>
                        <a:pt x="20117" y="8115"/>
                        <a:pt x="33204" y="27746"/>
                        <a:pt x="32956" y="4943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:a16="http://schemas.microsoft.com/office/drawing/2014/main" id="{1AD0B700-8381-4568-B04B-EE7F89B136FE}"/>
                    </a:ext>
                  </a:extLst>
                </p:cNvPr>
                <p:cNvSpPr/>
                <p:nvPr/>
              </p:nvSpPr>
              <p:spPr>
                <a:xfrm>
                  <a:off x="-10118576" y="4201345"/>
                  <a:ext cx="32748" cy="77448"/>
                </a:xfrm>
                <a:custGeom>
                  <a:avLst/>
                  <a:gdLst>
                    <a:gd name="connsiteX0" fmla="*/ 0 w 69677"/>
                    <a:gd name="connsiteY0" fmla="*/ 0 h 164782"/>
                    <a:gd name="connsiteX1" fmla="*/ 68399 w 69677"/>
                    <a:gd name="connsiteY1" fmla="*/ 97469 h 164782"/>
                    <a:gd name="connsiteX2" fmla="*/ 5239 w 69677"/>
                    <a:gd name="connsiteY2" fmla="*/ 164783 h 164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677" h="164782">
                      <a:moveTo>
                        <a:pt x="0" y="0"/>
                      </a:moveTo>
                      <a:cubicBezTo>
                        <a:pt x="45806" y="8030"/>
                        <a:pt x="76429" y="51673"/>
                        <a:pt x="68399" y="97469"/>
                      </a:cubicBezTo>
                      <a:cubicBezTo>
                        <a:pt x="62617" y="130483"/>
                        <a:pt x="37814" y="156915"/>
                        <a:pt x="5239" y="164783"/>
                      </a:cubicBezTo>
                    </a:path>
                  </a:pathLst>
                </a:custGeom>
                <a:noFill/>
                <a:ln w="4477" cap="flat">
                  <a:solidFill>
                    <a:srgbClr val="263238"/>
                  </a:solidFill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0" name="任意多边形: 形状 129">
                  <a:extLst>
                    <a:ext uri="{FF2B5EF4-FFF2-40B4-BE49-F238E27FC236}">
                      <a16:creationId xmlns:a16="http://schemas.microsoft.com/office/drawing/2014/main" id="{4E527E3B-EB3A-4FD2-9A14-373E0D950EDA}"/>
                    </a:ext>
                  </a:extLst>
                </p:cNvPr>
                <p:cNvSpPr/>
                <p:nvPr/>
              </p:nvSpPr>
              <p:spPr>
                <a:xfrm>
                  <a:off x="-10452943" y="4208329"/>
                  <a:ext cx="14594" cy="68718"/>
                </a:xfrm>
                <a:custGeom>
                  <a:avLst/>
                  <a:gdLst>
                    <a:gd name="connsiteX0" fmla="*/ 15526 w 31051"/>
                    <a:gd name="connsiteY0" fmla="*/ 146209 h 146208"/>
                    <a:gd name="connsiteX1" fmla="*/ 15526 w 31051"/>
                    <a:gd name="connsiteY1" fmla="*/ 146209 h 146208"/>
                    <a:gd name="connsiteX2" fmla="*/ 0 w 31051"/>
                    <a:gd name="connsiteY2" fmla="*/ 130683 h 146208"/>
                    <a:gd name="connsiteX3" fmla="*/ 0 w 31051"/>
                    <a:gd name="connsiteY3" fmla="*/ 15526 h 146208"/>
                    <a:gd name="connsiteX4" fmla="*/ 15526 w 31051"/>
                    <a:gd name="connsiteY4" fmla="*/ 0 h 146208"/>
                    <a:gd name="connsiteX5" fmla="*/ 15526 w 31051"/>
                    <a:gd name="connsiteY5" fmla="*/ 0 h 146208"/>
                    <a:gd name="connsiteX6" fmla="*/ 31051 w 31051"/>
                    <a:gd name="connsiteY6" fmla="*/ 15526 h 146208"/>
                    <a:gd name="connsiteX7" fmla="*/ 31051 w 31051"/>
                    <a:gd name="connsiteY7" fmla="*/ 130683 h 146208"/>
                    <a:gd name="connsiteX8" fmla="*/ 15526 w 31051"/>
                    <a:gd name="connsiteY8" fmla="*/ 146209 h 14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51" h="146208">
                      <a:moveTo>
                        <a:pt x="15526" y="146209"/>
                      </a:moveTo>
                      <a:lnTo>
                        <a:pt x="15526" y="146209"/>
                      </a:lnTo>
                      <a:cubicBezTo>
                        <a:pt x="6953" y="146209"/>
                        <a:pt x="0" y="139256"/>
                        <a:pt x="0" y="130683"/>
                      </a:cubicBezTo>
                      <a:lnTo>
                        <a:pt x="0" y="15526"/>
                      </a:lnTo>
                      <a:cubicBezTo>
                        <a:pt x="0" y="6953"/>
                        <a:pt x="6953" y="0"/>
                        <a:pt x="15526" y="0"/>
                      </a:cubicBezTo>
                      <a:lnTo>
                        <a:pt x="15526" y="0"/>
                      </a:lnTo>
                      <a:cubicBezTo>
                        <a:pt x="24098" y="0"/>
                        <a:pt x="31051" y="6953"/>
                        <a:pt x="31051" y="15526"/>
                      </a:cubicBezTo>
                      <a:lnTo>
                        <a:pt x="31051" y="130683"/>
                      </a:lnTo>
                      <a:cubicBezTo>
                        <a:pt x="31051" y="139256"/>
                        <a:pt x="24098" y="146209"/>
                        <a:pt x="15526" y="14620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1" name="任意多边形: 形状 130">
                  <a:extLst>
                    <a:ext uri="{FF2B5EF4-FFF2-40B4-BE49-F238E27FC236}">
                      <a16:creationId xmlns:a16="http://schemas.microsoft.com/office/drawing/2014/main" id="{C87EF90C-6EE9-4A82-9BCE-1F20BDAC3469}"/>
                    </a:ext>
                  </a:extLst>
                </p:cNvPr>
                <p:cNvSpPr/>
                <p:nvPr/>
              </p:nvSpPr>
              <p:spPr>
                <a:xfrm>
                  <a:off x="-10423801" y="4208329"/>
                  <a:ext cx="14594" cy="68718"/>
                </a:xfrm>
                <a:custGeom>
                  <a:avLst/>
                  <a:gdLst>
                    <a:gd name="connsiteX0" fmla="*/ 15526 w 31051"/>
                    <a:gd name="connsiteY0" fmla="*/ 146209 h 146208"/>
                    <a:gd name="connsiteX1" fmla="*/ 15526 w 31051"/>
                    <a:gd name="connsiteY1" fmla="*/ 146209 h 146208"/>
                    <a:gd name="connsiteX2" fmla="*/ 0 w 31051"/>
                    <a:gd name="connsiteY2" fmla="*/ 130683 h 146208"/>
                    <a:gd name="connsiteX3" fmla="*/ 0 w 31051"/>
                    <a:gd name="connsiteY3" fmla="*/ 15526 h 146208"/>
                    <a:gd name="connsiteX4" fmla="*/ 15526 w 31051"/>
                    <a:gd name="connsiteY4" fmla="*/ 0 h 146208"/>
                    <a:gd name="connsiteX5" fmla="*/ 15526 w 31051"/>
                    <a:gd name="connsiteY5" fmla="*/ 0 h 146208"/>
                    <a:gd name="connsiteX6" fmla="*/ 31052 w 31051"/>
                    <a:gd name="connsiteY6" fmla="*/ 15526 h 146208"/>
                    <a:gd name="connsiteX7" fmla="*/ 31052 w 31051"/>
                    <a:gd name="connsiteY7" fmla="*/ 130683 h 146208"/>
                    <a:gd name="connsiteX8" fmla="*/ 15526 w 31051"/>
                    <a:gd name="connsiteY8" fmla="*/ 146209 h 14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051" h="146208">
                      <a:moveTo>
                        <a:pt x="15526" y="146209"/>
                      </a:moveTo>
                      <a:lnTo>
                        <a:pt x="15526" y="146209"/>
                      </a:lnTo>
                      <a:cubicBezTo>
                        <a:pt x="6953" y="146209"/>
                        <a:pt x="0" y="139256"/>
                        <a:pt x="0" y="130683"/>
                      </a:cubicBezTo>
                      <a:lnTo>
                        <a:pt x="0" y="15526"/>
                      </a:lnTo>
                      <a:cubicBezTo>
                        <a:pt x="0" y="6953"/>
                        <a:pt x="6953" y="0"/>
                        <a:pt x="15526" y="0"/>
                      </a:cubicBezTo>
                      <a:lnTo>
                        <a:pt x="15526" y="0"/>
                      </a:lnTo>
                      <a:cubicBezTo>
                        <a:pt x="24098" y="0"/>
                        <a:pt x="31052" y="6953"/>
                        <a:pt x="31052" y="15526"/>
                      </a:cubicBezTo>
                      <a:lnTo>
                        <a:pt x="31052" y="130683"/>
                      </a:lnTo>
                      <a:cubicBezTo>
                        <a:pt x="31052" y="139256"/>
                        <a:pt x="24098" y="146209"/>
                        <a:pt x="15526" y="14620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2" name="任意多边形: 形状 131">
                  <a:extLst>
                    <a:ext uri="{FF2B5EF4-FFF2-40B4-BE49-F238E27FC236}">
                      <a16:creationId xmlns:a16="http://schemas.microsoft.com/office/drawing/2014/main" id="{14DE94D3-BB5F-4B27-8E04-6F4F35EBB38B}"/>
                    </a:ext>
                  </a:extLst>
                </p:cNvPr>
                <p:cNvSpPr/>
                <p:nvPr/>
              </p:nvSpPr>
              <p:spPr>
                <a:xfrm>
                  <a:off x="-10598259" y="4209224"/>
                  <a:ext cx="14683" cy="69255"/>
                </a:xfrm>
                <a:custGeom>
                  <a:avLst/>
                  <a:gdLst>
                    <a:gd name="connsiteX0" fmla="*/ 15621 w 31241"/>
                    <a:gd name="connsiteY0" fmla="*/ 0 h 147352"/>
                    <a:gd name="connsiteX1" fmla="*/ 15621 w 31241"/>
                    <a:gd name="connsiteY1" fmla="*/ 0 h 147352"/>
                    <a:gd name="connsiteX2" fmla="*/ 31242 w 31241"/>
                    <a:gd name="connsiteY2" fmla="*/ 15621 h 147352"/>
                    <a:gd name="connsiteX3" fmla="*/ 31242 w 31241"/>
                    <a:gd name="connsiteY3" fmla="*/ 131731 h 147352"/>
                    <a:gd name="connsiteX4" fmla="*/ 15621 w 31241"/>
                    <a:gd name="connsiteY4" fmla="*/ 147352 h 147352"/>
                    <a:gd name="connsiteX5" fmla="*/ 15621 w 31241"/>
                    <a:gd name="connsiteY5" fmla="*/ 147352 h 147352"/>
                    <a:gd name="connsiteX6" fmla="*/ 0 w 31241"/>
                    <a:gd name="connsiteY6" fmla="*/ 131921 h 147352"/>
                    <a:gd name="connsiteX7" fmla="*/ 0 w 31241"/>
                    <a:gd name="connsiteY7" fmla="*/ 131731 h 147352"/>
                    <a:gd name="connsiteX8" fmla="*/ 0 w 31241"/>
                    <a:gd name="connsiteY8" fmla="*/ 15145 h 147352"/>
                    <a:gd name="connsiteX9" fmla="*/ 15621 w 31241"/>
                    <a:gd name="connsiteY9" fmla="*/ 0 h 14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241" h="147352">
                      <a:moveTo>
                        <a:pt x="15621" y="0"/>
                      </a:moveTo>
                      <a:lnTo>
                        <a:pt x="15621" y="0"/>
                      </a:lnTo>
                      <a:cubicBezTo>
                        <a:pt x="24222" y="48"/>
                        <a:pt x="31194" y="7020"/>
                        <a:pt x="31242" y="15621"/>
                      </a:cubicBezTo>
                      <a:lnTo>
                        <a:pt x="31242" y="131731"/>
                      </a:lnTo>
                      <a:cubicBezTo>
                        <a:pt x="31242" y="140360"/>
                        <a:pt x="24251" y="147352"/>
                        <a:pt x="15621" y="147352"/>
                      </a:cubicBezTo>
                      <a:lnTo>
                        <a:pt x="15621" y="147352"/>
                      </a:lnTo>
                      <a:cubicBezTo>
                        <a:pt x="7049" y="147409"/>
                        <a:pt x="57" y="140494"/>
                        <a:pt x="0" y="131921"/>
                      </a:cubicBezTo>
                      <a:cubicBezTo>
                        <a:pt x="0" y="131854"/>
                        <a:pt x="0" y="131797"/>
                        <a:pt x="0" y="131731"/>
                      </a:cubicBezTo>
                      <a:lnTo>
                        <a:pt x="0" y="15145"/>
                      </a:lnTo>
                      <a:cubicBezTo>
                        <a:pt x="257" y="6706"/>
                        <a:pt x="7172" y="0"/>
                        <a:pt x="1562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3" name="任意多边形: 形状 132">
                  <a:extLst>
                    <a:ext uri="{FF2B5EF4-FFF2-40B4-BE49-F238E27FC236}">
                      <a16:creationId xmlns:a16="http://schemas.microsoft.com/office/drawing/2014/main" id="{464C8508-1976-4E87-A9E8-F5D240BBAEAC}"/>
                    </a:ext>
                  </a:extLst>
                </p:cNvPr>
                <p:cNvSpPr/>
                <p:nvPr/>
              </p:nvSpPr>
              <p:spPr>
                <a:xfrm>
                  <a:off x="-10580246" y="4211634"/>
                  <a:ext cx="43820" cy="63264"/>
                </a:xfrm>
                <a:custGeom>
                  <a:avLst/>
                  <a:gdLst>
                    <a:gd name="connsiteX0" fmla="*/ 93216 w 93235"/>
                    <a:gd name="connsiteY0" fmla="*/ 6875 h 134605"/>
                    <a:gd name="connsiteX1" fmla="*/ 93216 w 93235"/>
                    <a:gd name="connsiteY1" fmla="*/ 128223 h 134605"/>
                    <a:gd name="connsiteX2" fmla="*/ 86834 w 93235"/>
                    <a:gd name="connsiteY2" fmla="*/ 134605 h 134605"/>
                    <a:gd name="connsiteX3" fmla="*/ 82929 w 93235"/>
                    <a:gd name="connsiteY3" fmla="*/ 133272 h 134605"/>
                    <a:gd name="connsiteX4" fmla="*/ 2538 w 93235"/>
                    <a:gd name="connsiteY4" fmla="*/ 69645 h 134605"/>
                    <a:gd name="connsiteX5" fmla="*/ 1281 w 93235"/>
                    <a:gd name="connsiteY5" fmla="*/ 60710 h 134605"/>
                    <a:gd name="connsiteX6" fmla="*/ 2538 w 93235"/>
                    <a:gd name="connsiteY6" fmla="*/ 59453 h 134605"/>
                    <a:gd name="connsiteX7" fmla="*/ 82929 w 93235"/>
                    <a:gd name="connsiteY7" fmla="*/ 1350 h 134605"/>
                    <a:gd name="connsiteX8" fmla="*/ 91882 w 93235"/>
                    <a:gd name="connsiteY8" fmla="*/ 2455 h 134605"/>
                    <a:gd name="connsiteX9" fmla="*/ 93216 w 93235"/>
                    <a:gd name="connsiteY9" fmla="*/ 6875 h 13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235" h="134605">
                      <a:moveTo>
                        <a:pt x="93216" y="6875"/>
                      </a:moveTo>
                      <a:lnTo>
                        <a:pt x="93216" y="128223"/>
                      </a:lnTo>
                      <a:cubicBezTo>
                        <a:pt x="93216" y="131748"/>
                        <a:pt x="90359" y="134605"/>
                        <a:pt x="86834" y="134605"/>
                      </a:cubicBezTo>
                      <a:cubicBezTo>
                        <a:pt x="85425" y="134605"/>
                        <a:pt x="84043" y="134138"/>
                        <a:pt x="82929" y="133272"/>
                      </a:cubicBezTo>
                      <a:lnTo>
                        <a:pt x="2538" y="69645"/>
                      </a:lnTo>
                      <a:cubicBezTo>
                        <a:pt x="-272" y="67521"/>
                        <a:pt x="-834" y="63520"/>
                        <a:pt x="1281" y="60710"/>
                      </a:cubicBezTo>
                      <a:cubicBezTo>
                        <a:pt x="1643" y="60234"/>
                        <a:pt x="2062" y="59815"/>
                        <a:pt x="2538" y="59453"/>
                      </a:cubicBezTo>
                      <a:lnTo>
                        <a:pt x="82929" y="1350"/>
                      </a:lnTo>
                      <a:cubicBezTo>
                        <a:pt x="85710" y="-821"/>
                        <a:pt x="89720" y="-317"/>
                        <a:pt x="91882" y="2455"/>
                      </a:cubicBezTo>
                      <a:cubicBezTo>
                        <a:pt x="92864" y="3713"/>
                        <a:pt x="93340" y="5284"/>
                        <a:pt x="93216" y="687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4" name="任意多边形: 形状 133">
                  <a:extLst>
                    <a:ext uri="{FF2B5EF4-FFF2-40B4-BE49-F238E27FC236}">
                      <a16:creationId xmlns:a16="http://schemas.microsoft.com/office/drawing/2014/main" id="{E3579A12-83EB-482C-8FC2-987A5C0C42C1}"/>
                    </a:ext>
                  </a:extLst>
                </p:cNvPr>
                <p:cNvSpPr/>
                <p:nvPr/>
              </p:nvSpPr>
              <p:spPr>
                <a:xfrm>
                  <a:off x="-10279290" y="4206135"/>
                  <a:ext cx="15355" cy="69255"/>
                </a:xfrm>
                <a:custGeom>
                  <a:avLst/>
                  <a:gdLst>
                    <a:gd name="connsiteX0" fmla="*/ 15431 w 32671"/>
                    <a:gd name="connsiteY0" fmla="*/ 147352 h 147352"/>
                    <a:gd name="connsiteX1" fmla="*/ 15431 w 32671"/>
                    <a:gd name="connsiteY1" fmla="*/ 147352 h 147352"/>
                    <a:gd name="connsiteX2" fmla="*/ 0 w 32671"/>
                    <a:gd name="connsiteY2" fmla="*/ 131541 h 147352"/>
                    <a:gd name="connsiteX3" fmla="*/ 1429 w 32671"/>
                    <a:gd name="connsiteY3" fmla="*/ 15431 h 147352"/>
                    <a:gd name="connsiteX4" fmla="*/ 17050 w 32671"/>
                    <a:gd name="connsiteY4" fmla="*/ 0 h 147352"/>
                    <a:gd name="connsiteX5" fmla="*/ 17241 w 32671"/>
                    <a:gd name="connsiteY5" fmla="*/ 0 h 147352"/>
                    <a:gd name="connsiteX6" fmla="*/ 17241 w 32671"/>
                    <a:gd name="connsiteY6" fmla="*/ 0 h 147352"/>
                    <a:gd name="connsiteX7" fmla="*/ 32671 w 32671"/>
                    <a:gd name="connsiteY7" fmla="*/ 15621 h 147352"/>
                    <a:gd name="connsiteX8" fmla="*/ 32671 w 32671"/>
                    <a:gd name="connsiteY8" fmla="*/ 15812 h 147352"/>
                    <a:gd name="connsiteX9" fmla="*/ 31338 w 32671"/>
                    <a:gd name="connsiteY9" fmla="*/ 131922 h 147352"/>
                    <a:gd name="connsiteX10" fmla="*/ 15431 w 32671"/>
                    <a:gd name="connsiteY10" fmla="*/ 147352 h 14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671" h="147352">
                      <a:moveTo>
                        <a:pt x="15431" y="147352"/>
                      </a:moveTo>
                      <a:lnTo>
                        <a:pt x="15431" y="147352"/>
                      </a:lnTo>
                      <a:cubicBezTo>
                        <a:pt x="6830" y="147200"/>
                        <a:pt x="-57" y="140151"/>
                        <a:pt x="0" y="131541"/>
                      </a:cubicBezTo>
                      <a:lnTo>
                        <a:pt x="1429" y="15431"/>
                      </a:lnTo>
                      <a:cubicBezTo>
                        <a:pt x="1477" y="6858"/>
                        <a:pt x="8468" y="-57"/>
                        <a:pt x="17050" y="0"/>
                      </a:cubicBezTo>
                      <a:cubicBezTo>
                        <a:pt x="17107" y="0"/>
                        <a:pt x="17174" y="0"/>
                        <a:pt x="17241" y="0"/>
                      </a:cubicBezTo>
                      <a:lnTo>
                        <a:pt x="17241" y="0"/>
                      </a:lnTo>
                      <a:cubicBezTo>
                        <a:pt x="25813" y="48"/>
                        <a:pt x="32728" y="7039"/>
                        <a:pt x="32671" y="15621"/>
                      </a:cubicBezTo>
                      <a:cubicBezTo>
                        <a:pt x="32671" y="15678"/>
                        <a:pt x="32671" y="15745"/>
                        <a:pt x="32671" y="15812"/>
                      </a:cubicBezTo>
                      <a:lnTo>
                        <a:pt x="31338" y="131922"/>
                      </a:lnTo>
                      <a:cubicBezTo>
                        <a:pt x="31128" y="140542"/>
                        <a:pt x="24051" y="147409"/>
                        <a:pt x="15431" y="14735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5" name="任意多边形: 形状 134">
                  <a:extLst>
                    <a:ext uri="{FF2B5EF4-FFF2-40B4-BE49-F238E27FC236}">
                      <a16:creationId xmlns:a16="http://schemas.microsoft.com/office/drawing/2014/main" id="{DDDBAB9A-AF63-4580-BD5B-1B015118307B}"/>
                    </a:ext>
                  </a:extLst>
                </p:cNvPr>
                <p:cNvSpPr/>
                <p:nvPr/>
              </p:nvSpPr>
              <p:spPr>
                <a:xfrm>
                  <a:off x="-10326434" y="4208695"/>
                  <a:ext cx="44145" cy="63285"/>
                </a:xfrm>
                <a:custGeom>
                  <a:avLst/>
                  <a:gdLst>
                    <a:gd name="connsiteX0" fmla="*/ 6 w 93926"/>
                    <a:gd name="connsiteY0" fmla="*/ 127998 h 134649"/>
                    <a:gd name="connsiteX1" fmla="*/ 1435 w 93926"/>
                    <a:gd name="connsiteY1" fmla="*/ 6269 h 134649"/>
                    <a:gd name="connsiteX2" fmla="*/ 7931 w 93926"/>
                    <a:gd name="connsiteY2" fmla="*/ 1 h 134649"/>
                    <a:gd name="connsiteX3" fmla="*/ 11817 w 93926"/>
                    <a:gd name="connsiteY3" fmla="*/ 1411 h 134649"/>
                    <a:gd name="connsiteX4" fmla="*/ 91446 w 93926"/>
                    <a:gd name="connsiteY4" fmla="*/ 65990 h 134649"/>
                    <a:gd name="connsiteX5" fmla="*/ 92589 w 93926"/>
                    <a:gd name="connsiteY5" fmla="*/ 74944 h 134649"/>
                    <a:gd name="connsiteX6" fmla="*/ 91446 w 93926"/>
                    <a:gd name="connsiteY6" fmla="*/ 76087 h 134649"/>
                    <a:gd name="connsiteX7" fmla="*/ 10388 w 93926"/>
                    <a:gd name="connsiteY7" fmla="*/ 133237 h 134649"/>
                    <a:gd name="connsiteX8" fmla="*/ 1416 w 93926"/>
                    <a:gd name="connsiteY8" fmla="*/ 132275 h 134649"/>
                    <a:gd name="connsiteX9" fmla="*/ 6 w 93926"/>
                    <a:gd name="connsiteY9" fmla="*/ 127998 h 134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926" h="134649">
                      <a:moveTo>
                        <a:pt x="6" y="127998"/>
                      </a:moveTo>
                      <a:lnTo>
                        <a:pt x="1435" y="6269"/>
                      </a:lnTo>
                      <a:cubicBezTo>
                        <a:pt x="1501" y="2745"/>
                        <a:pt x="4406" y="-65"/>
                        <a:pt x="7931" y="1"/>
                      </a:cubicBezTo>
                      <a:cubicBezTo>
                        <a:pt x="9350" y="30"/>
                        <a:pt x="10712" y="525"/>
                        <a:pt x="11817" y="1411"/>
                      </a:cubicBezTo>
                      <a:lnTo>
                        <a:pt x="91446" y="65990"/>
                      </a:lnTo>
                      <a:cubicBezTo>
                        <a:pt x="94237" y="68143"/>
                        <a:pt x="94751" y="72153"/>
                        <a:pt x="92589" y="74944"/>
                      </a:cubicBezTo>
                      <a:cubicBezTo>
                        <a:pt x="92255" y="75373"/>
                        <a:pt x="91875" y="75754"/>
                        <a:pt x="91446" y="76087"/>
                      </a:cubicBezTo>
                      <a:lnTo>
                        <a:pt x="10388" y="133237"/>
                      </a:lnTo>
                      <a:cubicBezTo>
                        <a:pt x="7645" y="135447"/>
                        <a:pt x="3625" y="135018"/>
                        <a:pt x="1416" y="132275"/>
                      </a:cubicBezTo>
                      <a:cubicBezTo>
                        <a:pt x="444" y="131065"/>
                        <a:pt x="-61" y="129551"/>
                        <a:pt x="6" y="12799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6" name="任意多边形: 形状 135">
                  <a:extLst>
                    <a:ext uri="{FF2B5EF4-FFF2-40B4-BE49-F238E27FC236}">
                      <a16:creationId xmlns:a16="http://schemas.microsoft.com/office/drawing/2014/main" id="{5C1214FB-3E4C-411C-A04D-91D7DA9896CF}"/>
                    </a:ext>
                  </a:extLst>
                </p:cNvPr>
                <p:cNvSpPr/>
                <p:nvPr/>
              </p:nvSpPr>
              <p:spPr>
                <a:xfrm>
                  <a:off x="-10624224" y="4056344"/>
                  <a:ext cx="1356142" cy="92982"/>
                </a:xfrm>
                <a:custGeom>
                  <a:avLst/>
                  <a:gdLst>
                    <a:gd name="connsiteX0" fmla="*/ 2800541 w 2885408"/>
                    <a:gd name="connsiteY0" fmla="*/ 0 h 197834"/>
                    <a:gd name="connsiteX1" fmla="*/ 2885408 w 2885408"/>
                    <a:gd name="connsiteY1" fmla="*/ 0 h 197834"/>
                    <a:gd name="connsiteX2" fmla="*/ 2885408 w 2885408"/>
                    <a:gd name="connsiteY2" fmla="*/ 197834 h 197834"/>
                    <a:gd name="connsiteX3" fmla="*/ 2800541 w 2885408"/>
                    <a:gd name="connsiteY3" fmla="*/ 197834 h 197834"/>
                    <a:gd name="connsiteX4" fmla="*/ 84868 w 2885408"/>
                    <a:gd name="connsiteY4" fmla="*/ 197834 h 197834"/>
                    <a:gd name="connsiteX5" fmla="*/ 0 w 2885408"/>
                    <a:gd name="connsiteY5" fmla="*/ 197834 h 197834"/>
                    <a:gd name="connsiteX6" fmla="*/ 0 w 2885408"/>
                    <a:gd name="connsiteY6" fmla="*/ 0 h 197834"/>
                    <a:gd name="connsiteX7" fmla="*/ 84868 w 2885408"/>
                    <a:gd name="connsiteY7" fmla="*/ 0 h 197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85408" h="197834">
                      <a:moveTo>
                        <a:pt x="2800541" y="0"/>
                      </a:moveTo>
                      <a:cubicBezTo>
                        <a:pt x="2847412" y="0"/>
                        <a:pt x="2885408" y="0"/>
                        <a:pt x="2885408" y="0"/>
                      </a:cubicBezTo>
                      <a:lnTo>
                        <a:pt x="2885408" y="197834"/>
                      </a:lnTo>
                      <a:cubicBezTo>
                        <a:pt x="2885408" y="197834"/>
                        <a:pt x="2847412" y="197834"/>
                        <a:pt x="2800541" y="197834"/>
                      </a:cubicBezTo>
                      <a:lnTo>
                        <a:pt x="84868" y="197834"/>
                      </a:lnTo>
                      <a:cubicBezTo>
                        <a:pt x="37997" y="197834"/>
                        <a:pt x="0" y="197834"/>
                        <a:pt x="0" y="197834"/>
                      </a:cubicBezTo>
                      <a:lnTo>
                        <a:pt x="0" y="0"/>
                      </a:lnTo>
                      <a:cubicBezTo>
                        <a:pt x="0" y="0"/>
                        <a:pt x="37996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92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7" name="任意多边形: 形状 136">
                  <a:extLst>
                    <a:ext uri="{FF2B5EF4-FFF2-40B4-BE49-F238E27FC236}">
                      <a16:creationId xmlns:a16="http://schemas.microsoft.com/office/drawing/2014/main" id="{EDC395B7-A88E-4C48-ABFB-B67031F6AB46}"/>
                    </a:ext>
                  </a:extLst>
                </p:cNvPr>
                <p:cNvSpPr/>
                <p:nvPr/>
              </p:nvSpPr>
              <p:spPr>
                <a:xfrm>
                  <a:off x="-10575203" y="4092246"/>
                  <a:ext cx="1263115" cy="20861"/>
                </a:xfrm>
                <a:custGeom>
                  <a:avLst/>
                  <a:gdLst>
                    <a:gd name="connsiteX0" fmla="*/ 2687479 w 2687479"/>
                    <a:gd name="connsiteY0" fmla="*/ 22193 h 44386"/>
                    <a:gd name="connsiteX1" fmla="*/ 2665667 w 2687479"/>
                    <a:gd name="connsiteY1" fmla="*/ 44387 h 44386"/>
                    <a:gd name="connsiteX2" fmla="*/ 2665286 w 2687479"/>
                    <a:gd name="connsiteY2" fmla="*/ 44387 h 44386"/>
                    <a:gd name="connsiteX3" fmla="*/ 22193 w 2687479"/>
                    <a:gd name="connsiteY3" fmla="*/ 44387 h 44386"/>
                    <a:gd name="connsiteX4" fmla="*/ 0 w 2687479"/>
                    <a:gd name="connsiteY4" fmla="*/ 22193 h 44386"/>
                    <a:gd name="connsiteX5" fmla="*/ 22193 w 2687479"/>
                    <a:gd name="connsiteY5" fmla="*/ 0 h 44386"/>
                    <a:gd name="connsiteX6" fmla="*/ 2665286 w 2687479"/>
                    <a:gd name="connsiteY6" fmla="*/ 0 h 44386"/>
                    <a:gd name="connsiteX7" fmla="*/ 2687479 w 2687479"/>
                    <a:gd name="connsiteY7" fmla="*/ 22193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87479" h="44386">
                      <a:moveTo>
                        <a:pt x="2687479" y="22193"/>
                      </a:moveTo>
                      <a:cubicBezTo>
                        <a:pt x="2687584" y="34347"/>
                        <a:pt x="2677821" y="44282"/>
                        <a:pt x="2665667" y="44387"/>
                      </a:cubicBezTo>
                      <a:cubicBezTo>
                        <a:pt x="2665543" y="44387"/>
                        <a:pt x="2665409" y="44387"/>
                        <a:pt x="2665286" y="44387"/>
                      </a:cubicBezTo>
                      <a:lnTo>
                        <a:pt x="22193" y="44387"/>
                      </a:lnTo>
                      <a:cubicBezTo>
                        <a:pt x="9935" y="44387"/>
                        <a:pt x="0" y="34452"/>
                        <a:pt x="0" y="22193"/>
                      </a:cubicBezTo>
                      <a:cubicBezTo>
                        <a:pt x="0" y="9935"/>
                        <a:pt x="9935" y="0"/>
                        <a:pt x="22193" y="0"/>
                      </a:cubicBezTo>
                      <a:lnTo>
                        <a:pt x="2665286" y="0"/>
                      </a:lnTo>
                      <a:cubicBezTo>
                        <a:pt x="2677544" y="0"/>
                        <a:pt x="2687479" y="9935"/>
                        <a:pt x="2687479" y="2219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8" name="任意多边形: 形状 137">
                  <a:extLst>
                    <a:ext uri="{FF2B5EF4-FFF2-40B4-BE49-F238E27FC236}">
                      <a16:creationId xmlns:a16="http://schemas.microsoft.com/office/drawing/2014/main" id="{B3F3A33A-C2B6-4F70-9FA8-3052E161D8EC}"/>
                    </a:ext>
                  </a:extLst>
                </p:cNvPr>
                <p:cNvSpPr/>
                <p:nvPr/>
              </p:nvSpPr>
              <p:spPr>
                <a:xfrm>
                  <a:off x="-10575203" y="4092246"/>
                  <a:ext cx="324519" cy="20861"/>
                </a:xfrm>
                <a:custGeom>
                  <a:avLst/>
                  <a:gdLst>
                    <a:gd name="connsiteX0" fmla="*/ 690467 w 690467"/>
                    <a:gd name="connsiteY0" fmla="*/ 0 h 44386"/>
                    <a:gd name="connsiteX1" fmla="*/ 688943 w 690467"/>
                    <a:gd name="connsiteY1" fmla="*/ 44387 h 44386"/>
                    <a:gd name="connsiteX2" fmla="*/ 22193 w 690467"/>
                    <a:gd name="connsiteY2" fmla="*/ 44387 h 44386"/>
                    <a:gd name="connsiteX3" fmla="*/ 0 w 690467"/>
                    <a:gd name="connsiteY3" fmla="*/ 22193 h 44386"/>
                    <a:gd name="connsiteX4" fmla="*/ 22193 w 690467"/>
                    <a:gd name="connsiteY4" fmla="*/ 0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467" h="44386">
                      <a:moveTo>
                        <a:pt x="690467" y="0"/>
                      </a:moveTo>
                      <a:lnTo>
                        <a:pt x="688943" y="44387"/>
                      </a:lnTo>
                      <a:lnTo>
                        <a:pt x="22193" y="44387"/>
                      </a:lnTo>
                      <a:cubicBezTo>
                        <a:pt x="9935" y="44387"/>
                        <a:pt x="0" y="34452"/>
                        <a:pt x="0" y="22193"/>
                      </a:cubicBezTo>
                      <a:cubicBezTo>
                        <a:pt x="0" y="9935"/>
                        <a:pt x="9935" y="0"/>
                        <a:pt x="22193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39" name="任意多边形: 形状 138">
                  <a:extLst>
                    <a:ext uri="{FF2B5EF4-FFF2-40B4-BE49-F238E27FC236}">
                      <a16:creationId xmlns:a16="http://schemas.microsoft.com/office/drawing/2014/main" id="{3171B2B4-FD8E-4D3B-A14D-D3A3E9BF2F37}"/>
                    </a:ext>
                  </a:extLst>
                </p:cNvPr>
                <p:cNvSpPr/>
                <p:nvPr/>
              </p:nvSpPr>
              <p:spPr>
                <a:xfrm>
                  <a:off x="-10284932" y="4072146"/>
                  <a:ext cx="56854" cy="56854"/>
                </a:xfrm>
                <a:custGeom>
                  <a:avLst/>
                  <a:gdLst>
                    <a:gd name="connsiteX0" fmla="*/ 120967 w 120967"/>
                    <a:gd name="connsiteY0" fmla="*/ 60484 h 120967"/>
                    <a:gd name="connsiteX1" fmla="*/ 60484 w 120967"/>
                    <a:gd name="connsiteY1" fmla="*/ 120967 h 120967"/>
                    <a:gd name="connsiteX2" fmla="*/ 0 w 120967"/>
                    <a:gd name="connsiteY2" fmla="*/ 60484 h 120967"/>
                    <a:gd name="connsiteX3" fmla="*/ 60484 w 120967"/>
                    <a:gd name="connsiteY3" fmla="*/ 0 h 120967"/>
                    <a:gd name="connsiteX4" fmla="*/ 120967 w 120967"/>
                    <a:gd name="connsiteY4" fmla="*/ 60484 h 120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967" h="120967">
                      <a:moveTo>
                        <a:pt x="120967" y="60484"/>
                      </a:moveTo>
                      <a:cubicBezTo>
                        <a:pt x="120967" y="93888"/>
                        <a:pt x="93888" y="120967"/>
                        <a:pt x="60484" y="120967"/>
                      </a:cubicBezTo>
                      <a:cubicBezTo>
                        <a:pt x="27080" y="120967"/>
                        <a:pt x="0" y="93888"/>
                        <a:pt x="0" y="60484"/>
                      </a:cubicBezTo>
                      <a:cubicBezTo>
                        <a:pt x="0" y="27079"/>
                        <a:pt x="27080" y="0"/>
                        <a:pt x="60484" y="0"/>
                      </a:cubicBezTo>
                      <a:cubicBezTo>
                        <a:pt x="93888" y="0"/>
                        <a:pt x="120967" y="27079"/>
                        <a:pt x="120967" y="6048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40" name="任意多边形: 形状 139">
                  <a:extLst>
                    <a:ext uri="{FF2B5EF4-FFF2-40B4-BE49-F238E27FC236}">
                      <a16:creationId xmlns:a16="http://schemas.microsoft.com/office/drawing/2014/main" id="{18E31936-CBA6-4BF0-9CC0-031E9A1E39A0}"/>
                    </a:ext>
                  </a:extLst>
                </p:cNvPr>
                <p:cNvSpPr/>
                <p:nvPr/>
              </p:nvSpPr>
              <p:spPr>
                <a:xfrm>
                  <a:off x="-10268143" y="4088710"/>
                  <a:ext cx="23100" cy="23100"/>
                </a:xfrm>
                <a:custGeom>
                  <a:avLst/>
                  <a:gdLst>
                    <a:gd name="connsiteX0" fmla="*/ 49149 w 49149"/>
                    <a:gd name="connsiteY0" fmla="*/ 24479 h 49149"/>
                    <a:gd name="connsiteX1" fmla="*/ 24670 w 49149"/>
                    <a:gd name="connsiteY1" fmla="*/ 49149 h 49149"/>
                    <a:gd name="connsiteX2" fmla="*/ 0 w 49149"/>
                    <a:gd name="connsiteY2" fmla="*/ 24670 h 49149"/>
                    <a:gd name="connsiteX3" fmla="*/ 24479 w 49149"/>
                    <a:gd name="connsiteY3" fmla="*/ 0 h 49149"/>
                    <a:gd name="connsiteX4" fmla="*/ 24575 w 49149"/>
                    <a:gd name="connsiteY4" fmla="*/ 0 h 49149"/>
                    <a:gd name="connsiteX5" fmla="*/ 49149 w 49149"/>
                    <a:gd name="connsiteY5" fmla="*/ 24479 h 49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149" h="49149">
                      <a:moveTo>
                        <a:pt x="49149" y="24479"/>
                      </a:moveTo>
                      <a:cubicBezTo>
                        <a:pt x="49206" y="38053"/>
                        <a:pt x="38243" y="49092"/>
                        <a:pt x="24670" y="49149"/>
                      </a:cubicBezTo>
                      <a:cubicBezTo>
                        <a:pt x="11097" y="49197"/>
                        <a:pt x="57" y="38243"/>
                        <a:pt x="0" y="24670"/>
                      </a:cubicBezTo>
                      <a:cubicBezTo>
                        <a:pt x="-48" y="11097"/>
                        <a:pt x="10906" y="57"/>
                        <a:pt x="24479" y="0"/>
                      </a:cubicBezTo>
                      <a:cubicBezTo>
                        <a:pt x="24508" y="0"/>
                        <a:pt x="24546" y="0"/>
                        <a:pt x="24575" y="0"/>
                      </a:cubicBezTo>
                      <a:cubicBezTo>
                        <a:pt x="38110" y="0"/>
                        <a:pt x="49092" y="10944"/>
                        <a:pt x="49149" y="244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</p:grpSp>
          <p:grpSp>
            <p:nvGrpSpPr>
              <p:cNvPr id="26" name="图形 17">
                <a:extLst>
                  <a:ext uri="{FF2B5EF4-FFF2-40B4-BE49-F238E27FC236}">
                    <a16:creationId xmlns:a16="http://schemas.microsoft.com/office/drawing/2014/main" id="{18B2942F-4084-4055-9C19-C18DD6EAF277}"/>
                  </a:ext>
                </a:extLst>
              </p:cNvPr>
              <p:cNvGrpSpPr/>
              <p:nvPr/>
            </p:nvGrpSpPr>
            <p:grpSpPr>
              <a:xfrm>
                <a:off x="-10624227" y="2861857"/>
                <a:ext cx="1406642" cy="1115963"/>
                <a:chOff x="-10624227" y="2861857"/>
                <a:chExt cx="1406642" cy="1115963"/>
              </a:xfrm>
            </p:grpSpPr>
            <p:sp>
              <p:nvSpPr>
                <p:cNvPr id="115" name="任意多边形: 形状 114">
                  <a:extLst>
                    <a:ext uri="{FF2B5EF4-FFF2-40B4-BE49-F238E27FC236}">
                      <a16:creationId xmlns:a16="http://schemas.microsoft.com/office/drawing/2014/main" id="{EDEE8E4F-02C8-4660-8DBE-580AF376D229}"/>
                    </a:ext>
                  </a:extLst>
                </p:cNvPr>
                <p:cNvSpPr/>
                <p:nvPr/>
              </p:nvSpPr>
              <p:spPr>
                <a:xfrm>
                  <a:off x="-10624227" y="2967597"/>
                  <a:ext cx="1406642" cy="1010223"/>
                </a:xfrm>
                <a:custGeom>
                  <a:avLst/>
                  <a:gdLst>
                    <a:gd name="connsiteX0" fmla="*/ 2992856 w 2992855"/>
                    <a:gd name="connsiteY0" fmla="*/ 140494 h 2149411"/>
                    <a:gd name="connsiteX1" fmla="*/ 2992856 w 2992855"/>
                    <a:gd name="connsiteY1" fmla="*/ 2008918 h 2149411"/>
                    <a:gd name="connsiteX2" fmla="*/ 2852362 w 2992855"/>
                    <a:gd name="connsiteY2" fmla="*/ 2149412 h 2149411"/>
                    <a:gd name="connsiteX3" fmla="*/ 140499 w 2992855"/>
                    <a:gd name="connsiteY3" fmla="*/ 2149412 h 2149411"/>
                    <a:gd name="connsiteX4" fmla="*/ 5 w 2992855"/>
                    <a:gd name="connsiteY4" fmla="*/ 2008918 h 2149411"/>
                    <a:gd name="connsiteX5" fmla="*/ 5 w 2992855"/>
                    <a:gd name="connsiteY5" fmla="*/ 140494 h 2149411"/>
                    <a:gd name="connsiteX6" fmla="*/ 1720 w 2992855"/>
                    <a:gd name="connsiteY6" fmla="*/ 118682 h 2149411"/>
                    <a:gd name="connsiteX7" fmla="*/ 140499 w 2992855"/>
                    <a:gd name="connsiteY7" fmla="*/ 0 h 2149411"/>
                    <a:gd name="connsiteX8" fmla="*/ 2851886 w 2992855"/>
                    <a:gd name="connsiteY8" fmla="*/ 0 h 2149411"/>
                    <a:gd name="connsiteX9" fmla="*/ 2990665 w 2992855"/>
                    <a:gd name="connsiteY9" fmla="*/ 118682 h 2149411"/>
                    <a:gd name="connsiteX10" fmla="*/ 2992856 w 2992855"/>
                    <a:gd name="connsiteY10" fmla="*/ 140494 h 2149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92855" h="2149411">
                      <a:moveTo>
                        <a:pt x="2992856" y="140494"/>
                      </a:moveTo>
                      <a:lnTo>
                        <a:pt x="2992856" y="2008918"/>
                      </a:lnTo>
                      <a:cubicBezTo>
                        <a:pt x="2992798" y="2086490"/>
                        <a:pt x="2929934" y="2149354"/>
                        <a:pt x="2852362" y="2149412"/>
                      </a:cubicBezTo>
                      <a:lnTo>
                        <a:pt x="140499" y="2149412"/>
                      </a:lnTo>
                      <a:cubicBezTo>
                        <a:pt x="62908" y="2149412"/>
                        <a:pt x="5" y="2086508"/>
                        <a:pt x="5" y="2008918"/>
                      </a:cubicBezTo>
                      <a:lnTo>
                        <a:pt x="5" y="140494"/>
                      </a:lnTo>
                      <a:cubicBezTo>
                        <a:pt x="-61" y="133188"/>
                        <a:pt x="519" y="125892"/>
                        <a:pt x="1720" y="118682"/>
                      </a:cubicBezTo>
                      <a:cubicBezTo>
                        <a:pt x="12492" y="50378"/>
                        <a:pt x="71347" y="48"/>
                        <a:pt x="140499" y="0"/>
                      </a:cubicBezTo>
                      <a:lnTo>
                        <a:pt x="2851886" y="0"/>
                      </a:lnTo>
                      <a:cubicBezTo>
                        <a:pt x="2921009" y="124"/>
                        <a:pt x="2979816" y="50416"/>
                        <a:pt x="2990665" y="118682"/>
                      </a:cubicBezTo>
                      <a:cubicBezTo>
                        <a:pt x="2991979" y="125882"/>
                        <a:pt x="2992713" y="133179"/>
                        <a:pt x="2992856" y="1404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92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 dirty="0"/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:a16="http://schemas.microsoft.com/office/drawing/2014/main" id="{C1D70753-C16E-401E-9EA4-550A078EFF36}"/>
                    </a:ext>
                  </a:extLst>
                </p:cNvPr>
                <p:cNvSpPr/>
                <p:nvPr/>
              </p:nvSpPr>
              <p:spPr>
                <a:xfrm>
                  <a:off x="-10600184" y="2861857"/>
                  <a:ext cx="452555" cy="47946"/>
                </a:xfrm>
                <a:custGeom>
                  <a:avLst/>
                  <a:gdLst>
                    <a:gd name="connsiteX0" fmla="*/ 0 w 962882"/>
                    <a:gd name="connsiteY0" fmla="*/ 0 h 102012"/>
                    <a:gd name="connsiteX1" fmla="*/ 962882 w 962882"/>
                    <a:gd name="connsiteY1" fmla="*/ 0 h 102012"/>
                    <a:gd name="connsiteX2" fmla="*/ 962882 w 962882"/>
                    <a:gd name="connsiteY2" fmla="*/ 102013 h 102012"/>
                    <a:gd name="connsiteX3" fmla="*/ 0 w 962882"/>
                    <a:gd name="connsiteY3" fmla="*/ 102013 h 102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62882" h="102012">
                      <a:moveTo>
                        <a:pt x="0" y="0"/>
                      </a:moveTo>
                      <a:lnTo>
                        <a:pt x="962882" y="0"/>
                      </a:lnTo>
                      <a:lnTo>
                        <a:pt x="962882" y="102013"/>
                      </a:lnTo>
                      <a:lnTo>
                        <a:pt x="0" y="10201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</p:grpSp>
          <p:grpSp>
            <p:nvGrpSpPr>
              <p:cNvPr id="27" name="图形 17">
                <a:extLst>
                  <a:ext uri="{FF2B5EF4-FFF2-40B4-BE49-F238E27FC236}">
                    <a16:creationId xmlns:a16="http://schemas.microsoft.com/office/drawing/2014/main" id="{CF67D7AA-6A3E-4C63-AFE1-633FB2BD2242}"/>
                  </a:ext>
                </a:extLst>
              </p:cNvPr>
              <p:cNvGrpSpPr/>
              <p:nvPr/>
            </p:nvGrpSpPr>
            <p:grpSpPr>
              <a:xfrm>
                <a:off x="-10572598" y="2729248"/>
                <a:ext cx="1198319" cy="1250543"/>
                <a:chOff x="-10572598" y="2729248"/>
                <a:chExt cx="1198319" cy="1250543"/>
              </a:xfrm>
            </p:grpSpPr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37EA39D2-28FD-4586-A45A-B480485A49BE}"/>
                    </a:ext>
                  </a:extLst>
                </p:cNvPr>
                <p:cNvSpPr/>
                <p:nvPr/>
              </p:nvSpPr>
              <p:spPr>
                <a:xfrm>
                  <a:off x="-10557191" y="3104898"/>
                  <a:ext cx="481324" cy="625449"/>
                </a:xfrm>
                <a:custGeom>
                  <a:avLst/>
                  <a:gdLst>
                    <a:gd name="connsiteX0" fmla="*/ 484026 w 1024093"/>
                    <a:gd name="connsiteY0" fmla="*/ 918882 h 1330742"/>
                    <a:gd name="connsiteX1" fmla="*/ 613852 w 1024093"/>
                    <a:gd name="connsiteY1" fmla="*/ 1220157 h 1330742"/>
                    <a:gd name="connsiteX2" fmla="*/ 882457 w 1024093"/>
                    <a:gd name="connsiteY2" fmla="*/ 1330742 h 1330742"/>
                    <a:gd name="connsiteX3" fmla="*/ 1009330 w 1024093"/>
                    <a:gd name="connsiteY3" fmla="*/ 1287785 h 1330742"/>
                    <a:gd name="connsiteX4" fmla="*/ 1024093 w 1024093"/>
                    <a:gd name="connsiteY4" fmla="*/ 1186343 h 1330742"/>
                    <a:gd name="connsiteX5" fmla="*/ 979802 w 1024093"/>
                    <a:gd name="connsiteY5" fmla="*/ 1029562 h 1330742"/>
                    <a:gd name="connsiteX6" fmla="*/ 767299 w 1024093"/>
                    <a:gd name="connsiteY6" fmla="*/ 805153 h 1330742"/>
                    <a:gd name="connsiteX7" fmla="*/ 554892 w 1024093"/>
                    <a:gd name="connsiteY7" fmla="*/ 442441 h 1330742"/>
                    <a:gd name="connsiteX8" fmla="*/ 463357 w 1024093"/>
                    <a:gd name="connsiteY8" fmla="*/ 181170 h 1330742"/>
                    <a:gd name="connsiteX9" fmla="*/ 417446 w 1024093"/>
                    <a:gd name="connsiteY9" fmla="*/ 8006 h 1330742"/>
                    <a:gd name="connsiteX10" fmla="*/ 369821 w 1024093"/>
                    <a:gd name="connsiteY10" fmla="*/ 169931 h 1330742"/>
                    <a:gd name="connsiteX11" fmla="*/ 280667 w 1024093"/>
                    <a:gd name="connsiteY11" fmla="*/ 100874 h 1330742"/>
                    <a:gd name="connsiteX12" fmla="*/ 165319 w 1024093"/>
                    <a:gd name="connsiteY12" fmla="*/ 1148 h 1330742"/>
                    <a:gd name="connsiteX13" fmla="*/ 268951 w 1024093"/>
                    <a:gd name="connsiteY13" fmla="*/ 198315 h 1330742"/>
                    <a:gd name="connsiteX14" fmla="*/ 181988 w 1024093"/>
                    <a:gd name="connsiteY14" fmla="*/ 156405 h 1330742"/>
                    <a:gd name="connsiteX15" fmla="*/ 54734 w 1024093"/>
                    <a:gd name="connsiteY15" fmla="*/ 64679 h 1330742"/>
                    <a:gd name="connsiteX16" fmla="*/ 31874 w 1024093"/>
                    <a:gd name="connsiteY16" fmla="*/ 105446 h 1330742"/>
                    <a:gd name="connsiteX17" fmla="*/ 10157 w 1024093"/>
                    <a:gd name="connsiteY17" fmla="*/ 163263 h 1330742"/>
                    <a:gd name="connsiteX18" fmla="*/ 22063 w 1024093"/>
                    <a:gd name="connsiteY18" fmla="*/ 267467 h 1330742"/>
                    <a:gd name="connsiteX19" fmla="*/ 215707 w 1024093"/>
                    <a:gd name="connsiteY19" fmla="*/ 424915 h 1330742"/>
                    <a:gd name="connsiteX20" fmla="*/ 342865 w 1024093"/>
                    <a:gd name="connsiteY20" fmla="*/ 539215 h 1330742"/>
                    <a:gd name="connsiteX21" fmla="*/ 484026 w 1024093"/>
                    <a:gd name="connsiteY21" fmla="*/ 918882 h 1330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24093" h="1330742">
                      <a:moveTo>
                        <a:pt x="484026" y="918882"/>
                      </a:moveTo>
                      <a:cubicBezTo>
                        <a:pt x="484026" y="918882"/>
                        <a:pt x="531651" y="1105191"/>
                        <a:pt x="613852" y="1220157"/>
                      </a:cubicBezTo>
                      <a:cubicBezTo>
                        <a:pt x="726056" y="1324932"/>
                        <a:pt x="796827" y="1330742"/>
                        <a:pt x="882457" y="1330742"/>
                      </a:cubicBezTo>
                      <a:cubicBezTo>
                        <a:pt x="968086" y="1330742"/>
                        <a:pt x="1009330" y="1287785"/>
                        <a:pt x="1009330" y="1287785"/>
                      </a:cubicBezTo>
                      <a:lnTo>
                        <a:pt x="1024093" y="1186343"/>
                      </a:lnTo>
                      <a:lnTo>
                        <a:pt x="979802" y="1029562"/>
                      </a:lnTo>
                      <a:cubicBezTo>
                        <a:pt x="979802" y="1029562"/>
                        <a:pt x="823401" y="851254"/>
                        <a:pt x="767299" y="805153"/>
                      </a:cubicBezTo>
                      <a:cubicBezTo>
                        <a:pt x="711197" y="759052"/>
                        <a:pt x="590325" y="620749"/>
                        <a:pt x="554892" y="442441"/>
                      </a:cubicBezTo>
                      <a:cubicBezTo>
                        <a:pt x="519459" y="264133"/>
                        <a:pt x="463357" y="181170"/>
                        <a:pt x="463357" y="181170"/>
                      </a:cubicBezTo>
                      <a:cubicBezTo>
                        <a:pt x="463357" y="181170"/>
                        <a:pt x="443545" y="5720"/>
                        <a:pt x="417446" y="8006"/>
                      </a:cubicBezTo>
                      <a:cubicBezTo>
                        <a:pt x="391348" y="10292"/>
                        <a:pt x="363058" y="107732"/>
                        <a:pt x="369821" y="169931"/>
                      </a:cubicBezTo>
                      <a:cubicBezTo>
                        <a:pt x="369821" y="169931"/>
                        <a:pt x="301336" y="120115"/>
                        <a:pt x="280667" y="100874"/>
                      </a:cubicBezTo>
                      <a:cubicBezTo>
                        <a:pt x="259998" y="81634"/>
                        <a:pt x="179512" y="-11330"/>
                        <a:pt x="165319" y="1148"/>
                      </a:cubicBezTo>
                      <a:cubicBezTo>
                        <a:pt x="151127" y="13625"/>
                        <a:pt x="198847" y="139832"/>
                        <a:pt x="268951" y="198315"/>
                      </a:cubicBezTo>
                      <a:cubicBezTo>
                        <a:pt x="268951" y="198315"/>
                        <a:pt x="215707" y="190409"/>
                        <a:pt x="181988" y="156405"/>
                      </a:cubicBezTo>
                      <a:cubicBezTo>
                        <a:pt x="148270" y="122401"/>
                        <a:pt x="84071" y="52202"/>
                        <a:pt x="54734" y="64679"/>
                      </a:cubicBezTo>
                      <a:cubicBezTo>
                        <a:pt x="38132" y="70804"/>
                        <a:pt x="28435" y="88082"/>
                        <a:pt x="31874" y="105446"/>
                      </a:cubicBezTo>
                      <a:cubicBezTo>
                        <a:pt x="31874" y="105446"/>
                        <a:pt x="346" y="114971"/>
                        <a:pt x="10157" y="163263"/>
                      </a:cubicBezTo>
                      <a:cubicBezTo>
                        <a:pt x="10157" y="163263"/>
                        <a:pt x="-19275" y="206316"/>
                        <a:pt x="22063" y="267467"/>
                      </a:cubicBezTo>
                      <a:cubicBezTo>
                        <a:pt x="63402" y="328617"/>
                        <a:pt x="143888" y="391292"/>
                        <a:pt x="215707" y="424915"/>
                      </a:cubicBezTo>
                      <a:cubicBezTo>
                        <a:pt x="287525" y="458538"/>
                        <a:pt x="316767" y="479303"/>
                        <a:pt x="342865" y="539215"/>
                      </a:cubicBezTo>
                      <a:cubicBezTo>
                        <a:pt x="368964" y="599127"/>
                        <a:pt x="484026" y="918882"/>
                        <a:pt x="484026" y="918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0FF4D4C0-8F65-4271-9156-CE249ACA30A2}"/>
                    </a:ext>
                  </a:extLst>
                </p:cNvPr>
                <p:cNvSpPr/>
                <p:nvPr/>
              </p:nvSpPr>
              <p:spPr>
                <a:xfrm>
                  <a:off x="-10557442" y="3105218"/>
                  <a:ext cx="481530" cy="624994"/>
                </a:xfrm>
                <a:custGeom>
                  <a:avLst/>
                  <a:gdLst>
                    <a:gd name="connsiteX0" fmla="*/ 1024532 w 1024532"/>
                    <a:gd name="connsiteY0" fmla="*/ 1185661 h 1329774"/>
                    <a:gd name="connsiteX1" fmla="*/ 1015007 w 1024532"/>
                    <a:gd name="connsiteY1" fmla="*/ 1250336 h 1329774"/>
                    <a:gd name="connsiteX2" fmla="*/ 1009673 w 1024532"/>
                    <a:gd name="connsiteY2" fmla="*/ 1287102 h 1329774"/>
                    <a:gd name="connsiteX3" fmla="*/ 882991 w 1024532"/>
                    <a:gd name="connsiteY3" fmla="*/ 1329774 h 1329774"/>
                    <a:gd name="connsiteX4" fmla="*/ 614386 w 1024532"/>
                    <a:gd name="connsiteY4" fmla="*/ 1218999 h 1329774"/>
                    <a:gd name="connsiteX5" fmla="*/ 484560 w 1024532"/>
                    <a:gd name="connsiteY5" fmla="*/ 917818 h 1329774"/>
                    <a:gd name="connsiteX6" fmla="*/ 343019 w 1024532"/>
                    <a:gd name="connsiteY6" fmla="*/ 539199 h 1329774"/>
                    <a:gd name="connsiteX7" fmla="*/ 215670 w 1024532"/>
                    <a:gd name="connsiteY7" fmla="*/ 424899 h 1329774"/>
                    <a:gd name="connsiteX8" fmla="*/ 22121 w 1024532"/>
                    <a:gd name="connsiteY8" fmla="*/ 267356 h 1329774"/>
                    <a:gd name="connsiteX9" fmla="*/ 4310 w 1024532"/>
                    <a:gd name="connsiteY9" fmla="*/ 175725 h 1329774"/>
                    <a:gd name="connsiteX10" fmla="*/ 10120 w 1024532"/>
                    <a:gd name="connsiteY10" fmla="*/ 163152 h 1329774"/>
                    <a:gd name="connsiteX11" fmla="*/ 31932 w 1024532"/>
                    <a:gd name="connsiteY11" fmla="*/ 105336 h 1329774"/>
                    <a:gd name="connsiteX12" fmla="*/ 54792 w 1024532"/>
                    <a:gd name="connsiteY12" fmla="*/ 64664 h 1329774"/>
                    <a:gd name="connsiteX13" fmla="*/ 181951 w 1024532"/>
                    <a:gd name="connsiteY13" fmla="*/ 156294 h 1329774"/>
                    <a:gd name="connsiteX14" fmla="*/ 269009 w 1024532"/>
                    <a:gd name="connsiteY14" fmla="*/ 198300 h 1329774"/>
                    <a:gd name="connsiteX15" fmla="*/ 165663 w 1024532"/>
                    <a:gd name="connsiteY15" fmla="*/ 1132 h 1329774"/>
                    <a:gd name="connsiteX16" fmla="*/ 280916 w 1024532"/>
                    <a:gd name="connsiteY16" fmla="*/ 100859 h 1329774"/>
                    <a:gd name="connsiteX17" fmla="*/ 370165 w 1024532"/>
                    <a:gd name="connsiteY17" fmla="*/ 169915 h 1329774"/>
                    <a:gd name="connsiteX18" fmla="*/ 417790 w 1024532"/>
                    <a:gd name="connsiteY18" fmla="*/ 7990 h 1329774"/>
                    <a:gd name="connsiteX19" fmla="*/ 463701 w 1024532"/>
                    <a:gd name="connsiteY19" fmla="*/ 181155 h 1329774"/>
                    <a:gd name="connsiteX20" fmla="*/ 555045 w 1024532"/>
                    <a:gd name="connsiteY20" fmla="*/ 442330 h 1329774"/>
                    <a:gd name="connsiteX21" fmla="*/ 767548 w 1024532"/>
                    <a:gd name="connsiteY21" fmla="*/ 805137 h 1329774"/>
                    <a:gd name="connsiteX22" fmla="*/ 980051 w 1024532"/>
                    <a:gd name="connsiteY22" fmla="*/ 1029546 h 1329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24532" h="1329774">
                      <a:moveTo>
                        <a:pt x="1024532" y="1185661"/>
                      </a:moveTo>
                      <a:lnTo>
                        <a:pt x="1015007" y="1250336"/>
                      </a:lnTo>
                      <a:lnTo>
                        <a:pt x="1009673" y="1287102"/>
                      </a:lnTo>
                      <a:cubicBezTo>
                        <a:pt x="1009673" y="1287102"/>
                        <a:pt x="968526" y="1329774"/>
                        <a:pt x="882991" y="1329774"/>
                      </a:cubicBezTo>
                      <a:cubicBezTo>
                        <a:pt x="797456" y="1329774"/>
                        <a:pt x="726495" y="1323583"/>
                        <a:pt x="614386" y="1218999"/>
                      </a:cubicBezTo>
                      <a:cubicBezTo>
                        <a:pt x="531995" y="1104032"/>
                        <a:pt x="484560" y="917818"/>
                        <a:pt x="484560" y="917818"/>
                      </a:cubicBezTo>
                      <a:cubicBezTo>
                        <a:pt x="484560" y="917818"/>
                        <a:pt x="369022" y="598826"/>
                        <a:pt x="343019" y="539199"/>
                      </a:cubicBezTo>
                      <a:cubicBezTo>
                        <a:pt x="317016" y="479573"/>
                        <a:pt x="287488" y="458808"/>
                        <a:pt x="215670" y="424899"/>
                      </a:cubicBezTo>
                      <a:cubicBezTo>
                        <a:pt x="143851" y="390990"/>
                        <a:pt x="63270" y="328506"/>
                        <a:pt x="22121" y="267356"/>
                      </a:cubicBezTo>
                      <a:cubicBezTo>
                        <a:pt x="-5882" y="225922"/>
                        <a:pt x="-1500" y="192775"/>
                        <a:pt x="4310" y="175725"/>
                      </a:cubicBezTo>
                      <a:cubicBezTo>
                        <a:pt x="5777" y="171334"/>
                        <a:pt x="7729" y="167115"/>
                        <a:pt x="10120" y="163152"/>
                      </a:cubicBezTo>
                      <a:cubicBezTo>
                        <a:pt x="595" y="114384"/>
                        <a:pt x="31932" y="105336"/>
                        <a:pt x="31932" y="105336"/>
                      </a:cubicBezTo>
                      <a:cubicBezTo>
                        <a:pt x="28551" y="88010"/>
                        <a:pt x="38228" y="70779"/>
                        <a:pt x="54792" y="64664"/>
                      </a:cubicBezTo>
                      <a:cubicBezTo>
                        <a:pt x="84129" y="52091"/>
                        <a:pt x="148328" y="121814"/>
                        <a:pt x="181951" y="156294"/>
                      </a:cubicBezTo>
                      <a:cubicBezTo>
                        <a:pt x="215574" y="190775"/>
                        <a:pt x="269009" y="198300"/>
                        <a:pt x="269009" y="198300"/>
                      </a:cubicBezTo>
                      <a:cubicBezTo>
                        <a:pt x="199382" y="139245"/>
                        <a:pt x="151566" y="13515"/>
                        <a:pt x="165663" y="1132"/>
                      </a:cubicBezTo>
                      <a:cubicBezTo>
                        <a:pt x="179760" y="-11250"/>
                        <a:pt x="260342" y="81618"/>
                        <a:pt x="280916" y="100859"/>
                      </a:cubicBezTo>
                      <a:cubicBezTo>
                        <a:pt x="301490" y="120099"/>
                        <a:pt x="370165" y="169915"/>
                        <a:pt x="370165" y="169915"/>
                      </a:cubicBezTo>
                      <a:cubicBezTo>
                        <a:pt x="363593" y="107717"/>
                        <a:pt x="391882" y="10276"/>
                        <a:pt x="417790" y="7990"/>
                      </a:cubicBezTo>
                      <a:cubicBezTo>
                        <a:pt x="443698" y="5704"/>
                        <a:pt x="463701" y="181155"/>
                        <a:pt x="463701" y="181155"/>
                      </a:cubicBezTo>
                      <a:cubicBezTo>
                        <a:pt x="463701" y="181155"/>
                        <a:pt x="519708" y="264117"/>
                        <a:pt x="555045" y="442330"/>
                      </a:cubicBezTo>
                      <a:cubicBezTo>
                        <a:pt x="590383" y="620543"/>
                        <a:pt x="711541" y="759036"/>
                        <a:pt x="767548" y="805137"/>
                      </a:cubicBezTo>
                      <a:cubicBezTo>
                        <a:pt x="823555" y="851238"/>
                        <a:pt x="980051" y="1029546"/>
                        <a:pt x="980051" y="1029546"/>
                      </a:cubicBez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8C7B8064-1CF0-4AED-871F-2068B58C2BF2}"/>
                    </a:ext>
                  </a:extLst>
                </p:cNvPr>
                <p:cNvSpPr/>
                <p:nvPr/>
              </p:nvSpPr>
              <p:spPr>
                <a:xfrm>
                  <a:off x="-10210707" y="3245872"/>
                  <a:ext cx="784818" cy="733918"/>
                </a:xfrm>
                <a:custGeom>
                  <a:avLst/>
                  <a:gdLst>
                    <a:gd name="connsiteX0" fmla="*/ 0 w 1669827"/>
                    <a:gd name="connsiteY0" fmla="*/ 462725 h 1561528"/>
                    <a:gd name="connsiteX1" fmla="*/ 134588 w 1669827"/>
                    <a:gd name="connsiteY1" fmla="*/ 253175 h 1561528"/>
                    <a:gd name="connsiteX2" fmla="*/ 335661 w 1669827"/>
                    <a:gd name="connsiteY2" fmla="*/ 49244 h 1561528"/>
                    <a:gd name="connsiteX3" fmla="*/ 512255 w 1669827"/>
                    <a:gd name="connsiteY3" fmla="*/ 0 h 1561528"/>
                    <a:gd name="connsiteX4" fmla="*/ 1014127 w 1669827"/>
                    <a:gd name="connsiteY4" fmla="*/ 29146 h 1561528"/>
                    <a:gd name="connsiteX5" fmla="*/ 1216247 w 1669827"/>
                    <a:gd name="connsiteY5" fmla="*/ 105346 h 1561528"/>
                    <a:gd name="connsiteX6" fmla="*/ 1411033 w 1669827"/>
                    <a:gd name="connsiteY6" fmla="*/ 287846 h 1561528"/>
                    <a:gd name="connsiteX7" fmla="*/ 1669828 w 1669827"/>
                    <a:gd name="connsiteY7" fmla="*/ 745046 h 1561528"/>
                    <a:gd name="connsiteX8" fmla="*/ 1255776 w 1669827"/>
                    <a:gd name="connsiteY8" fmla="*/ 870966 h 1561528"/>
                    <a:gd name="connsiteX9" fmla="*/ 1177385 w 1669827"/>
                    <a:gd name="connsiteY9" fmla="*/ 1039178 h 1561528"/>
                    <a:gd name="connsiteX10" fmla="*/ 1259777 w 1669827"/>
                    <a:gd name="connsiteY10" fmla="*/ 1561529 h 1561528"/>
                    <a:gd name="connsiteX11" fmla="*/ 120396 w 1669827"/>
                    <a:gd name="connsiteY11" fmla="*/ 1557433 h 1561528"/>
                    <a:gd name="connsiteX12" fmla="*/ 273272 w 1669827"/>
                    <a:gd name="connsiteY12" fmla="*/ 954024 h 1561528"/>
                    <a:gd name="connsiteX13" fmla="*/ 218313 w 1669827"/>
                    <a:gd name="connsiteY13" fmla="*/ 739521 h 1561528"/>
                    <a:gd name="connsiteX14" fmla="*/ 0 w 1669827"/>
                    <a:gd name="connsiteY14" fmla="*/ 462725 h 156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9827" h="1561528">
                      <a:moveTo>
                        <a:pt x="0" y="462725"/>
                      </a:moveTo>
                      <a:cubicBezTo>
                        <a:pt x="0" y="462725"/>
                        <a:pt x="115348" y="300800"/>
                        <a:pt x="134588" y="253175"/>
                      </a:cubicBezTo>
                      <a:cubicBezTo>
                        <a:pt x="153829" y="205550"/>
                        <a:pt x="241268" y="60198"/>
                        <a:pt x="335661" y="49244"/>
                      </a:cubicBezTo>
                      <a:cubicBezTo>
                        <a:pt x="396564" y="41281"/>
                        <a:pt x="456019" y="24708"/>
                        <a:pt x="512255" y="0"/>
                      </a:cubicBezTo>
                      <a:lnTo>
                        <a:pt x="1014127" y="29146"/>
                      </a:lnTo>
                      <a:cubicBezTo>
                        <a:pt x="1014127" y="29146"/>
                        <a:pt x="1120045" y="68771"/>
                        <a:pt x="1216247" y="105346"/>
                      </a:cubicBezTo>
                      <a:cubicBezTo>
                        <a:pt x="1306925" y="139827"/>
                        <a:pt x="1407890" y="197549"/>
                        <a:pt x="1411033" y="287846"/>
                      </a:cubicBezTo>
                      <a:cubicBezTo>
                        <a:pt x="1413796" y="366808"/>
                        <a:pt x="1564386" y="654558"/>
                        <a:pt x="1669828" y="745046"/>
                      </a:cubicBezTo>
                      <a:lnTo>
                        <a:pt x="1255776" y="870966"/>
                      </a:lnTo>
                      <a:cubicBezTo>
                        <a:pt x="1255776" y="870966"/>
                        <a:pt x="1241393" y="991172"/>
                        <a:pt x="1177385" y="1039178"/>
                      </a:cubicBezTo>
                      <a:cubicBezTo>
                        <a:pt x="1177385" y="1039178"/>
                        <a:pt x="1317498" y="1366647"/>
                        <a:pt x="1259777" y="1561529"/>
                      </a:cubicBezTo>
                      <a:lnTo>
                        <a:pt x="120396" y="1557433"/>
                      </a:lnTo>
                      <a:cubicBezTo>
                        <a:pt x="120396" y="1557433"/>
                        <a:pt x="75724" y="1110710"/>
                        <a:pt x="273272" y="954024"/>
                      </a:cubicBezTo>
                      <a:cubicBezTo>
                        <a:pt x="273272" y="954024"/>
                        <a:pt x="221837" y="839724"/>
                        <a:pt x="218313" y="739521"/>
                      </a:cubicBezTo>
                      <a:cubicBezTo>
                        <a:pt x="218504" y="739521"/>
                        <a:pt x="183547" y="644843"/>
                        <a:pt x="0" y="462725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99A23A39-DF20-4AD1-A7D1-2D9C2F67EB1B}"/>
                    </a:ext>
                  </a:extLst>
                </p:cNvPr>
                <p:cNvSpPr/>
                <p:nvPr/>
              </p:nvSpPr>
              <p:spPr>
                <a:xfrm>
                  <a:off x="-10557442" y="3187809"/>
                  <a:ext cx="477098" cy="541636"/>
                </a:xfrm>
                <a:custGeom>
                  <a:avLst/>
                  <a:gdLst>
                    <a:gd name="connsiteX0" fmla="*/ 1015103 w 1015102"/>
                    <a:gd name="connsiteY0" fmla="*/ 1074611 h 1152416"/>
                    <a:gd name="connsiteX1" fmla="*/ 971288 w 1015102"/>
                    <a:gd name="connsiteY1" fmla="*/ 1121093 h 1152416"/>
                    <a:gd name="connsiteX2" fmla="*/ 876800 w 1015102"/>
                    <a:gd name="connsiteY2" fmla="*/ 1151954 h 1152416"/>
                    <a:gd name="connsiteX3" fmla="*/ 614386 w 1015102"/>
                    <a:gd name="connsiteY3" fmla="*/ 1043654 h 1152416"/>
                    <a:gd name="connsiteX4" fmla="*/ 484560 w 1015102"/>
                    <a:gd name="connsiteY4" fmla="*/ 742474 h 1152416"/>
                    <a:gd name="connsiteX5" fmla="*/ 343019 w 1015102"/>
                    <a:gd name="connsiteY5" fmla="*/ 363474 h 1152416"/>
                    <a:gd name="connsiteX6" fmla="*/ 215670 w 1015102"/>
                    <a:gd name="connsiteY6" fmla="*/ 249174 h 1152416"/>
                    <a:gd name="connsiteX7" fmla="*/ 22121 w 1015102"/>
                    <a:gd name="connsiteY7" fmla="*/ 91631 h 1152416"/>
                    <a:gd name="connsiteX8" fmla="*/ 4310 w 1015102"/>
                    <a:gd name="connsiteY8" fmla="*/ 0 h 1152416"/>
                    <a:gd name="connsiteX9" fmla="*/ 109085 w 1015102"/>
                    <a:gd name="connsiteY9" fmla="*/ 74390 h 1152416"/>
                    <a:gd name="connsiteX10" fmla="*/ 269391 w 1015102"/>
                    <a:gd name="connsiteY10" fmla="*/ 170402 h 1152416"/>
                    <a:gd name="connsiteX11" fmla="*/ 496752 w 1015102"/>
                    <a:gd name="connsiteY11" fmla="*/ 506825 h 1152416"/>
                    <a:gd name="connsiteX12" fmla="*/ 680585 w 1015102"/>
                    <a:gd name="connsiteY12" fmla="*/ 877538 h 1152416"/>
                    <a:gd name="connsiteX13" fmla="*/ 882515 w 1015102"/>
                    <a:gd name="connsiteY13" fmla="*/ 989362 h 1152416"/>
                    <a:gd name="connsiteX14" fmla="*/ 1004530 w 1015102"/>
                    <a:gd name="connsiteY14" fmla="*/ 1051751 h 1152416"/>
                    <a:gd name="connsiteX15" fmla="*/ 1015103 w 1015102"/>
                    <a:gd name="connsiteY15" fmla="*/ 1074611 h 1152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15102" h="1152416">
                      <a:moveTo>
                        <a:pt x="1015103" y="1074611"/>
                      </a:moveTo>
                      <a:lnTo>
                        <a:pt x="971288" y="1121093"/>
                      </a:lnTo>
                      <a:cubicBezTo>
                        <a:pt x="971288" y="1121093"/>
                        <a:pt x="953190" y="1149668"/>
                        <a:pt x="876800" y="1151954"/>
                      </a:cubicBezTo>
                      <a:cubicBezTo>
                        <a:pt x="791075" y="1154716"/>
                        <a:pt x="726495" y="1148239"/>
                        <a:pt x="614386" y="1043654"/>
                      </a:cubicBezTo>
                      <a:cubicBezTo>
                        <a:pt x="531995" y="928688"/>
                        <a:pt x="484560" y="742474"/>
                        <a:pt x="484560" y="742474"/>
                      </a:cubicBezTo>
                      <a:cubicBezTo>
                        <a:pt x="484560" y="742474"/>
                        <a:pt x="369022" y="423100"/>
                        <a:pt x="343019" y="363474"/>
                      </a:cubicBezTo>
                      <a:cubicBezTo>
                        <a:pt x="317016" y="303848"/>
                        <a:pt x="287488" y="283083"/>
                        <a:pt x="215670" y="249174"/>
                      </a:cubicBezTo>
                      <a:cubicBezTo>
                        <a:pt x="143851" y="215265"/>
                        <a:pt x="63270" y="152781"/>
                        <a:pt x="22121" y="91631"/>
                      </a:cubicBezTo>
                      <a:cubicBezTo>
                        <a:pt x="-5882" y="50197"/>
                        <a:pt x="-1500" y="17050"/>
                        <a:pt x="4310" y="0"/>
                      </a:cubicBezTo>
                      <a:cubicBezTo>
                        <a:pt x="38600" y="19050"/>
                        <a:pt x="79176" y="52578"/>
                        <a:pt x="109085" y="74390"/>
                      </a:cubicBezTo>
                      <a:cubicBezTo>
                        <a:pt x="168140" y="110014"/>
                        <a:pt x="209192" y="137636"/>
                        <a:pt x="269391" y="170402"/>
                      </a:cubicBezTo>
                      <a:cubicBezTo>
                        <a:pt x="388834" y="235649"/>
                        <a:pt x="451413" y="374523"/>
                        <a:pt x="496752" y="506825"/>
                      </a:cubicBezTo>
                      <a:cubicBezTo>
                        <a:pt x="542091" y="639128"/>
                        <a:pt x="582477" y="781145"/>
                        <a:pt x="680585" y="877538"/>
                      </a:cubicBezTo>
                      <a:cubicBezTo>
                        <a:pt x="737325" y="931336"/>
                        <a:pt x="806810" y="969816"/>
                        <a:pt x="882515" y="989362"/>
                      </a:cubicBezTo>
                      <a:cubicBezTo>
                        <a:pt x="927473" y="1001554"/>
                        <a:pt x="978527" y="1011841"/>
                        <a:pt x="1004530" y="1051751"/>
                      </a:cubicBezTo>
                      <a:cubicBezTo>
                        <a:pt x="1009131" y="1058828"/>
                        <a:pt x="1012683" y="1066524"/>
                        <a:pt x="1015103" y="1074611"/>
                      </a:cubicBezTo>
                      <a:close/>
                    </a:path>
                  </a:pathLst>
                </a:custGeom>
                <a:solidFill>
                  <a:srgbClr val="263238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2A044168-BF69-4AFB-BB30-CC5389182AF0}"/>
                    </a:ext>
                  </a:extLst>
                </p:cNvPr>
                <p:cNvSpPr/>
                <p:nvPr/>
              </p:nvSpPr>
              <p:spPr>
                <a:xfrm>
                  <a:off x="-10210617" y="3242963"/>
                  <a:ext cx="780029" cy="736828"/>
                </a:xfrm>
                <a:custGeom>
                  <a:avLst/>
                  <a:gdLst>
                    <a:gd name="connsiteX0" fmla="*/ 1177385 w 1659636"/>
                    <a:gd name="connsiteY0" fmla="*/ 1045369 h 1567719"/>
                    <a:gd name="connsiteX1" fmla="*/ 1259777 w 1659636"/>
                    <a:gd name="connsiteY1" fmla="*/ 1567720 h 1567719"/>
                    <a:gd name="connsiteX2" fmla="*/ 623030 w 1659636"/>
                    <a:gd name="connsiteY2" fmla="*/ 1563624 h 1567719"/>
                    <a:gd name="connsiteX3" fmla="*/ 110585 w 1659636"/>
                    <a:gd name="connsiteY3" fmla="*/ 1557338 h 1567719"/>
                    <a:gd name="connsiteX4" fmla="*/ 277654 w 1659636"/>
                    <a:gd name="connsiteY4" fmla="*/ 959072 h 1567719"/>
                    <a:gd name="connsiteX5" fmla="*/ 216979 w 1659636"/>
                    <a:gd name="connsiteY5" fmla="*/ 744188 h 1567719"/>
                    <a:gd name="connsiteX6" fmla="*/ 0 w 1659636"/>
                    <a:gd name="connsiteY6" fmla="*/ 475964 h 1567719"/>
                    <a:gd name="connsiteX7" fmla="*/ 132779 w 1659636"/>
                    <a:gd name="connsiteY7" fmla="*/ 257365 h 1567719"/>
                    <a:gd name="connsiteX8" fmla="*/ 328898 w 1659636"/>
                    <a:gd name="connsiteY8" fmla="*/ 58674 h 1567719"/>
                    <a:gd name="connsiteX9" fmla="*/ 502158 w 1659636"/>
                    <a:gd name="connsiteY9" fmla="*/ 0 h 1567719"/>
                    <a:gd name="connsiteX10" fmla="*/ 1004030 w 1659636"/>
                    <a:gd name="connsiteY10" fmla="*/ 29146 h 1567719"/>
                    <a:gd name="connsiteX11" fmla="*/ 1106710 w 1659636"/>
                    <a:gd name="connsiteY11" fmla="*/ 77343 h 1567719"/>
                    <a:gd name="connsiteX12" fmla="*/ 1204532 w 1659636"/>
                    <a:gd name="connsiteY12" fmla="*/ 107823 h 1567719"/>
                    <a:gd name="connsiteX13" fmla="*/ 1400937 w 1659636"/>
                    <a:gd name="connsiteY13" fmla="*/ 287846 h 1567719"/>
                    <a:gd name="connsiteX14" fmla="*/ 1659636 w 1659636"/>
                    <a:gd name="connsiteY14" fmla="*/ 745046 h 1567719"/>
                    <a:gd name="connsiteX15" fmla="*/ 1241774 w 1659636"/>
                    <a:gd name="connsiteY15" fmla="*/ 888873 h 1567719"/>
                    <a:gd name="connsiteX16" fmla="*/ 1177385 w 1659636"/>
                    <a:gd name="connsiteY16" fmla="*/ 1045369 h 1567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9636" h="1567719">
                      <a:moveTo>
                        <a:pt x="1177385" y="1045369"/>
                      </a:moveTo>
                      <a:cubicBezTo>
                        <a:pt x="1185672" y="1048226"/>
                        <a:pt x="1331786" y="1377887"/>
                        <a:pt x="1259777" y="1567720"/>
                      </a:cubicBezTo>
                      <a:lnTo>
                        <a:pt x="623030" y="1563624"/>
                      </a:lnTo>
                      <a:lnTo>
                        <a:pt x="110585" y="1557338"/>
                      </a:lnTo>
                      <a:cubicBezTo>
                        <a:pt x="110585" y="1557338"/>
                        <a:pt x="80105" y="1115663"/>
                        <a:pt x="277654" y="959072"/>
                      </a:cubicBezTo>
                      <a:cubicBezTo>
                        <a:pt x="277654" y="959072"/>
                        <a:pt x="220504" y="844772"/>
                        <a:pt x="216979" y="744188"/>
                      </a:cubicBezTo>
                      <a:cubicBezTo>
                        <a:pt x="216979" y="744188"/>
                        <a:pt x="183642" y="658463"/>
                        <a:pt x="0" y="475964"/>
                      </a:cubicBezTo>
                      <a:cubicBezTo>
                        <a:pt x="0" y="475964"/>
                        <a:pt x="113633" y="304514"/>
                        <a:pt x="132779" y="257365"/>
                      </a:cubicBezTo>
                      <a:cubicBezTo>
                        <a:pt x="151924" y="210217"/>
                        <a:pt x="234410" y="69628"/>
                        <a:pt x="328898" y="58674"/>
                      </a:cubicBezTo>
                      <a:cubicBezTo>
                        <a:pt x="389858" y="50301"/>
                        <a:pt x="448656" y="30394"/>
                        <a:pt x="502158" y="0"/>
                      </a:cubicBezTo>
                      <a:lnTo>
                        <a:pt x="1004030" y="29146"/>
                      </a:lnTo>
                      <a:cubicBezTo>
                        <a:pt x="1036796" y="48149"/>
                        <a:pt x="1071153" y="64275"/>
                        <a:pt x="1106710" y="77343"/>
                      </a:cubicBezTo>
                      <a:cubicBezTo>
                        <a:pt x="1137761" y="88678"/>
                        <a:pt x="1171385" y="95250"/>
                        <a:pt x="1204532" y="107823"/>
                      </a:cubicBezTo>
                      <a:cubicBezTo>
                        <a:pt x="1330643" y="155448"/>
                        <a:pt x="1390460" y="209455"/>
                        <a:pt x="1400937" y="287846"/>
                      </a:cubicBezTo>
                      <a:cubicBezTo>
                        <a:pt x="1411414" y="366236"/>
                        <a:pt x="1554289" y="654558"/>
                        <a:pt x="1659636" y="745046"/>
                      </a:cubicBezTo>
                      <a:lnTo>
                        <a:pt x="1241774" y="888873"/>
                      </a:lnTo>
                      <a:cubicBezTo>
                        <a:pt x="1241774" y="888873"/>
                        <a:pt x="1224534" y="1006983"/>
                        <a:pt x="1177385" y="1045369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id="{4CEB382E-45E3-4D70-AED9-38D093214C3A}"/>
                    </a:ext>
                  </a:extLst>
                </p:cNvPr>
                <p:cNvSpPr/>
                <p:nvPr/>
              </p:nvSpPr>
              <p:spPr>
                <a:xfrm>
                  <a:off x="-9970965" y="3279896"/>
                  <a:ext cx="541720" cy="699895"/>
                </a:xfrm>
                <a:custGeom>
                  <a:avLst/>
                  <a:gdLst>
                    <a:gd name="connsiteX0" fmla="*/ 667489 w 1152596"/>
                    <a:gd name="connsiteY0" fmla="*/ 966788 h 1489138"/>
                    <a:gd name="connsiteX1" fmla="*/ 749880 w 1152596"/>
                    <a:gd name="connsiteY1" fmla="*/ 1489139 h 1489138"/>
                    <a:gd name="connsiteX2" fmla="*/ 113133 w 1152596"/>
                    <a:gd name="connsiteY2" fmla="*/ 1485043 h 1489138"/>
                    <a:gd name="connsiteX3" fmla="*/ 103608 w 1152596"/>
                    <a:gd name="connsiteY3" fmla="*/ 1356741 h 1489138"/>
                    <a:gd name="connsiteX4" fmla="*/ 101322 w 1152596"/>
                    <a:gd name="connsiteY4" fmla="*/ 1274731 h 1489138"/>
                    <a:gd name="connsiteX5" fmla="*/ 61603 w 1152596"/>
                    <a:gd name="connsiteY5" fmla="*/ 1154811 h 1489138"/>
                    <a:gd name="connsiteX6" fmla="*/ 4453 w 1152596"/>
                    <a:gd name="connsiteY6" fmla="*/ 1040511 h 1489138"/>
                    <a:gd name="connsiteX7" fmla="*/ 35124 w 1152596"/>
                    <a:gd name="connsiteY7" fmla="*/ 923258 h 1489138"/>
                    <a:gd name="connsiteX8" fmla="*/ 168474 w 1152596"/>
                    <a:gd name="connsiteY8" fmla="*/ 917353 h 1489138"/>
                    <a:gd name="connsiteX9" fmla="*/ 393168 w 1152596"/>
                    <a:gd name="connsiteY9" fmla="*/ 931069 h 1489138"/>
                    <a:gd name="connsiteX10" fmla="*/ 579668 w 1152596"/>
                    <a:gd name="connsiteY10" fmla="*/ 809815 h 1489138"/>
                    <a:gd name="connsiteX11" fmla="*/ 598718 w 1152596"/>
                    <a:gd name="connsiteY11" fmla="*/ 761238 h 1489138"/>
                    <a:gd name="connsiteX12" fmla="*/ 595098 w 1152596"/>
                    <a:gd name="connsiteY12" fmla="*/ 696849 h 1489138"/>
                    <a:gd name="connsiteX13" fmla="*/ 577191 w 1152596"/>
                    <a:gd name="connsiteY13" fmla="*/ 505873 h 1489138"/>
                    <a:gd name="connsiteX14" fmla="*/ 599099 w 1152596"/>
                    <a:gd name="connsiteY14" fmla="*/ 381286 h 1489138"/>
                    <a:gd name="connsiteX15" fmla="*/ 539758 w 1152596"/>
                    <a:gd name="connsiteY15" fmla="*/ 125063 h 1489138"/>
                    <a:gd name="connsiteX16" fmla="*/ 596908 w 1152596"/>
                    <a:gd name="connsiteY16" fmla="*/ 0 h 1489138"/>
                    <a:gd name="connsiteX17" fmla="*/ 697492 w 1152596"/>
                    <a:gd name="connsiteY17" fmla="*/ 31813 h 1489138"/>
                    <a:gd name="connsiteX18" fmla="*/ 900946 w 1152596"/>
                    <a:gd name="connsiteY18" fmla="*/ 210217 h 1489138"/>
                    <a:gd name="connsiteX19" fmla="*/ 1152597 w 1152596"/>
                    <a:gd name="connsiteY19" fmla="*/ 670846 h 1489138"/>
                    <a:gd name="connsiteX20" fmla="*/ 745213 w 1152596"/>
                    <a:gd name="connsiteY20" fmla="*/ 794004 h 1489138"/>
                    <a:gd name="connsiteX21" fmla="*/ 667489 w 1152596"/>
                    <a:gd name="connsiteY21" fmla="*/ 966788 h 1489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2596" h="1489138">
                      <a:moveTo>
                        <a:pt x="667489" y="966788"/>
                      </a:moveTo>
                      <a:cubicBezTo>
                        <a:pt x="667489" y="966788"/>
                        <a:pt x="818079" y="1250918"/>
                        <a:pt x="749880" y="1489139"/>
                      </a:cubicBezTo>
                      <a:lnTo>
                        <a:pt x="113133" y="1485043"/>
                      </a:lnTo>
                      <a:cubicBezTo>
                        <a:pt x="100465" y="1445228"/>
                        <a:pt x="100465" y="1398365"/>
                        <a:pt x="103608" y="1356741"/>
                      </a:cubicBezTo>
                      <a:cubicBezTo>
                        <a:pt x="90750" y="1332452"/>
                        <a:pt x="100275" y="1302544"/>
                        <a:pt x="101322" y="1274731"/>
                      </a:cubicBezTo>
                      <a:cubicBezTo>
                        <a:pt x="102942" y="1231773"/>
                        <a:pt x="83225" y="1191292"/>
                        <a:pt x="61603" y="1154811"/>
                      </a:cubicBezTo>
                      <a:cubicBezTo>
                        <a:pt x="39981" y="1118330"/>
                        <a:pt x="15216" y="1082326"/>
                        <a:pt x="4453" y="1040511"/>
                      </a:cubicBezTo>
                      <a:cubicBezTo>
                        <a:pt x="-6310" y="998696"/>
                        <a:pt x="1881" y="948880"/>
                        <a:pt x="35124" y="923258"/>
                      </a:cubicBezTo>
                      <a:cubicBezTo>
                        <a:pt x="72081" y="894683"/>
                        <a:pt x="123421" y="906875"/>
                        <a:pt x="168474" y="917353"/>
                      </a:cubicBezTo>
                      <a:cubicBezTo>
                        <a:pt x="242197" y="934783"/>
                        <a:pt x="318778" y="945071"/>
                        <a:pt x="393168" y="931069"/>
                      </a:cubicBezTo>
                      <a:cubicBezTo>
                        <a:pt x="467559" y="917067"/>
                        <a:pt x="539663" y="876395"/>
                        <a:pt x="579668" y="809815"/>
                      </a:cubicBezTo>
                      <a:cubicBezTo>
                        <a:pt x="589088" y="795004"/>
                        <a:pt x="595556" y="778507"/>
                        <a:pt x="598718" y="761238"/>
                      </a:cubicBezTo>
                      <a:cubicBezTo>
                        <a:pt x="601032" y="739721"/>
                        <a:pt x="599813" y="717975"/>
                        <a:pt x="595098" y="696849"/>
                      </a:cubicBezTo>
                      <a:cubicBezTo>
                        <a:pt x="584240" y="633603"/>
                        <a:pt x="571000" y="569786"/>
                        <a:pt x="577191" y="505873"/>
                      </a:cubicBezTo>
                      <a:cubicBezTo>
                        <a:pt x="581287" y="463867"/>
                        <a:pt x="593670" y="423196"/>
                        <a:pt x="599099" y="381286"/>
                      </a:cubicBezTo>
                      <a:cubicBezTo>
                        <a:pt x="610672" y="291522"/>
                        <a:pt x="589612" y="200596"/>
                        <a:pt x="539758" y="125063"/>
                      </a:cubicBezTo>
                      <a:cubicBezTo>
                        <a:pt x="566428" y="89916"/>
                        <a:pt x="573191" y="36576"/>
                        <a:pt x="596908" y="0"/>
                      </a:cubicBezTo>
                      <a:cubicBezTo>
                        <a:pt x="627960" y="11335"/>
                        <a:pt x="663107" y="23050"/>
                        <a:pt x="697492" y="31813"/>
                      </a:cubicBezTo>
                      <a:cubicBezTo>
                        <a:pt x="797219" y="57245"/>
                        <a:pt x="890469" y="131921"/>
                        <a:pt x="900946" y="210217"/>
                      </a:cubicBezTo>
                      <a:cubicBezTo>
                        <a:pt x="911424" y="288512"/>
                        <a:pt x="1019342" y="542258"/>
                        <a:pt x="1152597" y="670846"/>
                      </a:cubicBezTo>
                      <a:lnTo>
                        <a:pt x="745213" y="794004"/>
                      </a:lnTo>
                      <a:cubicBezTo>
                        <a:pt x="745213" y="794004"/>
                        <a:pt x="735211" y="919258"/>
                        <a:pt x="667489" y="966788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8F00D269-EAC9-4D9B-8B48-9357DE699F44}"/>
                    </a:ext>
                  </a:extLst>
                </p:cNvPr>
                <p:cNvSpPr/>
                <p:nvPr/>
              </p:nvSpPr>
              <p:spPr>
                <a:xfrm>
                  <a:off x="-9673536" y="3329149"/>
                  <a:ext cx="298169" cy="428698"/>
                </a:xfrm>
                <a:custGeom>
                  <a:avLst/>
                  <a:gdLst>
                    <a:gd name="connsiteX0" fmla="*/ 445662 w 634401"/>
                    <a:gd name="connsiteY0" fmla="*/ 566147 h 912123"/>
                    <a:gd name="connsiteX1" fmla="*/ 502812 w 634401"/>
                    <a:gd name="connsiteY1" fmla="*/ 537572 h 912123"/>
                    <a:gd name="connsiteX2" fmla="*/ 596633 w 634401"/>
                    <a:gd name="connsiteY2" fmla="*/ 658825 h 912123"/>
                    <a:gd name="connsiteX3" fmla="*/ 633305 w 634401"/>
                    <a:gd name="connsiteY3" fmla="*/ 799033 h 912123"/>
                    <a:gd name="connsiteX4" fmla="*/ 601872 w 634401"/>
                    <a:gd name="connsiteY4" fmla="*/ 850087 h 912123"/>
                    <a:gd name="connsiteX5" fmla="*/ 428231 w 634401"/>
                    <a:gd name="connsiteY5" fmla="*/ 911999 h 912123"/>
                    <a:gd name="connsiteX6" fmla="*/ 127813 w 634401"/>
                    <a:gd name="connsiteY6" fmla="*/ 722071 h 912123"/>
                    <a:gd name="connsiteX7" fmla="*/ 61804 w 634401"/>
                    <a:gd name="connsiteY7" fmla="*/ 459848 h 912123"/>
                    <a:gd name="connsiteX8" fmla="*/ 1035 w 634401"/>
                    <a:gd name="connsiteY8" fmla="*/ 306114 h 912123"/>
                    <a:gd name="connsiteX9" fmla="*/ 69901 w 634401"/>
                    <a:gd name="connsiteY9" fmla="*/ 96564 h 912123"/>
                    <a:gd name="connsiteX10" fmla="*/ 113906 w 634401"/>
                    <a:gd name="connsiteY10" fmla="*/ 30746 h 912123"/>
                    <a:gd name="connsiteX11" fmla="*/ 120097 w 634401"/>
                    <a:gd name="connsiteY11" fmla="*/ 215436 h 912123"/>
                    <a:gd name="connsiteX12" fmla="*/ 176390 w 634401"/>
                    <a:gd name="connsiteY12" fmla="*/ 175431 h 912123"/>
                    <a:gd name="connsiteX13" fmla="*/ 322789 w 634401"/>
                    <a:gd name="connsiteY13" fmla="*/ 13506 h 912123"/>
                    <a:gd name="connsiteX14" fmla="*/ 384226 w 634401"/>
                    <a:gd name="connsiteY14" fmla="*/ 12935 h 912123"/>
                    <a:gd name="connsiteX15" fmla="*/ 417754 w 634401"/>
                    <a:gd name="connsiteY15" fmla="*/ 19602 h 912123"/>
                    <a:gd name="connsiteX16" fmla="*/ 405466 w 634401"/>
                    <a:gd name="connsiteY16" fmla="*/ 161143 h 912123"/>
                    <a:gd name="connsiteX17" fmla="*/ 439947 w 634401"/>
                    <a:gd name="connsiteY17" fmla="*/ 193148 h 912123"/>
                    <a:gd name="connsiteX18" fmla="*/ 345364 w 634401"/>
                    <a:gd name="connsiteY18" fmla="*/ 419081 h 912123"/>
                    <a:gd name="connsiteX19" fmla="*/ 445662 w 634401"/>
                    <a:gd name="connsiteY19" fmla="*/ 566147 h 912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34401" h="912123">
                      <a:moveTo>
                        <a:pt x="445662" y="566147"/>
                      </a:moveTo>
                      <a:cubicBezTo>
                        <a:pt x="445662" y="566147"/>
                        <a:pt x="475189" y="529951"/>
                        <a:pt x="502812" y="537572"/>
                      </a:cubicBezTo>
                      <a:cubicBezTo>
                        <a:pt x="502812" y="537572"/>
                        <a:pt x="568820" y="626249"/>
                        <a:pt x="596633" y="658825"/>
                      </a:cubicBezTo>
                      <a:cubicBezTo>
                        <a:pt x="619112" y="685209"/>
                        <a:pt x="639400" y="746074"/>
                        <a:pt x="633305" y="799033"/>
                      </a:cubicBezTo>
                      <a:cubicBezTo>
                        <a:pt x="630894" y="819864"/>
                        <a:pt x="619388" y="838562"/>
                        <a:pt x="601872" y="850087"/>
                      </a:cubicBezTo>
                      <a:cubicBezTo>
                        <a:pt x="566248" y="873614"/>
                        <a:pt x="494144" y="914666"/>
                        <a:pt x="428231" y="911999"/>
                      </a:cubicBezTo>
                      <a:cubicBezTo>
                        <a:pt x="336124" y="908380"/>
                        <a:pt x="181629" y="835799"/>
                        <a:pt x="127813" y="722071"/>
                      </a:cubicBezTo>
                      <a:cubicBezTo>
                        <a:pt x="73996" y="608342"/>
                        <a:pt x="61804" y="459848"/>
                        <a:pt x="61804" y="459848"/>
                      </a:cubicBezTo>
                      <a:cubicBezTo>
                        <a:pt x="61804" y="459848"/>
                        <a:pt x="-9347" y="382028"/>
                        <a:pt x="1035" y="306114"/>
                      </a:cubicBezTo>
                      <a:cubicBezTo>
                        <a:pt x="11417" y="230200"/>
                        <a:pt x="58851" y="126568"/>
                        <a:pt x="69901" y="96564"/>
                      </a:cubicBezTo>
                      <a:cubicBezTo>
                        <a:pt x="80950" y="66560"/>
                        <a:pt x="94761" y="25317"/>
                        <a:pt x="113906" y="30746"/>
                      </a:cubicBezTo>
                      <a:cubicBezTo>
                        <a:pt x="133051" y="36176"/>
                        <a:pt x="158293" y="103231"/>
                        <a:pt x="120097" y="215436"/>
                      </a:cubicBezTo>
                      <a:cubicBezTo>
                        <a:pt x="120097" y="215436"/>
                        <a:pt x="152101" y="215436"/>
                        <a:pt x="176390" y="175431"/>
                      </a:cubicBezTo>
                      <a:cubicBezTo>
                        <a:pt x="200679" y="135426"/>
                        <a:pt x="275736" y="-40977"/>
                        <a:pt x="322789" y="13506"/>
                      </a:cubicBezTo>
                      <a:cubicBezTo>
                        <a:pt x="322789" y="13506"/>
                        <a:pt x="366033" y="-16498"/>
                        <a:pt x="384226" y="12935"/>
                      </a:cubicBezTo>
                      <a:cubicBezTo>
                        <a:pt x="384226" y="12935"/>
                        <a:pt x="416801" y="-8687"/>
                        <a:pt x="417754" y="19602"/>
                      </a:cubicBezTo>
                      <a:cubicBezTo>
                        <a:pt x="419182" y="61322"/>
                        <a:pt x="405466" y="161143"/>
                        <a:pt x="405466" y="161143"/>
                      </a:cubicBezTo>
                      <a:cubicBezTo>
                        <a:pt x="405466" y="161143"/>
                        <a:pt x="439947" y="135235"/>
                        <a:pt x="439947" y="193148"/>
                      </a:cubicBezTo>
                      <a:cubicBezTo>
                        <a:pt x="439947" y="251060"/>
                        <a:pt x="419944" y="355739"/>
                        <a:pt x="345364" y="419081"/>
                      </a:cubicBezTo>
                      <a:cubicBezTo>
                        <a:pt x="345459" y="419366"/>
                        <a:pt x="384892" y="515569"/>
                        <a:pt x="445662" y="566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ED9C7202-45D2-4D3C-9722-74246A1DCF5F}"/>
                    </a:ext>
                  </a:extLst>
                </p:cNvPr>
                <p:cNvSpPr/>
                <p:nvPr/>
              </p:nvSpPr>
              <p:spPr>
                <a:xfrm>
                  <a:off x="-9673527" y="3329149"/>
                  <a:ext cx="298205" cy="428460"/>
                </a:xfrm>
                <a:custGeom>
                  <a:avLst/>
                  <a:gdLst>
                    <a:gd name="connsiteX0" fmla="*/ 633382 w 634479"/>
                    <a:gd name="connsiteY0" fmla="*/ 798652 h 911618"/>
                    <a:gd name="connsiteX1" fmla="*/ 601568 w 634479"/>
                    <a:gd name="connsiteY1" fmla="*/ 850087 h 911618"/>
                    <a:gd name="connsiteX2" fmla="*/ 440691 w 634479"/>
                    <a:gd name="connsiteY2" fmla="*/ 911618 h 911618"/>
                    <a:gd name="connsiteX3" fmla="*/ 428308 w 634479"/>
                    <a:gd name="connsiteY3" fmla="*/ 911618 h 911618"/>
                    <a:gd name="connsiteX4" fmla="*/ 127890 w 634479"/>
                    <a:gd name="connsiteY4" fmla="*/ 721785 h 911618"/>
                    <a:gd name="connsiteX5" fmla="*/ 61882 w 634479"/>
                    <a:gd name="connsiteY5" fmla="*/ 459466 h 911618"/>
                    <a:gd name="connsiteX6" fmla="*/ 1017 w 634479"/>
                    <a:gd name="connsiteY6" fmla="*/ 305638 h 911618"/>
                    <a:gd name="connsiteX7" fmla="*/ 69978 w 634479"/>
                    <a:gd name="connsiteY7" fmla="*/ 96564 h 911618"/>
                    <a:gd name="connsiteX8" fmla="*/ 113983 w 634479"/>
                    <a:gd name="connsiteY8" fmla="*/ 30841 h 911618"/>
                    <a:gd name="connsiteX9" fmla="*/ 120174 w 634479"/>
                    <a:gd name="connsiteY9" fmla="*/ 215436 h 911618"/>
                    <a:gd name="connsiteX10" fmla="*/ 176467 w 634479"/>
                    <a:gd name="connsiteY10" fmla="*/ 175431 h 911618"/>
                    <a:gd name="connsiteX11" fmla="*/ 322866 w 634479"/>
                    <a:gd name="connsiteY11" fmla="*/ 13506 h 911618"/>
                    <a:gd name="connsiteX12" fmla="*/ 384303 w 634479"/>
                    <a:gd name="connsiteY12" fmla="*/ 12935 h 911618"/>
                    <a:gd name="connsiteX13" fmla="*/ 417831 w 634479"/>
                    <a:gd name="connsiteY13" fmla="*/ 19602 h 911618"/>
                    <a:gd name="connsiteX14" fmla="*/ 406020 w 634479"/>
                    <a:gd name="connsiteY14" fmla="*/ 157238 h 911618"/>
                    <a:gd name="connsiteX15" fmla="*/ 406020 w 634479"/>
                    <a:gd name="connsiteY15" fmla="*/ 157238 h 911618"/>
                    <a:gd name="connsiteX16" fmla="*/ 406020 w 634479"/>
                    <a:gd name="connsiteY16" fmla="*/ 161048 h 911618"/>
                    <a:gd name="connsiteX17" fmla="*/ 440500 w 634479"/>
                    <a:gd name="connsiteY17" fmla="*/ 193052 h 911618"/>
                    <a:gd name="connsiteX18" fmla="*/ 345822 w 634479"/>
                    <a:gd name="connsiteY18" fmla="*/ 418890 h 911618"/>
                    <a:gd name="connsiteX19" fmla="*/ 446120 w 634479"/>
                    <a:gd name="connsiteY19" fmla="*/ 565861 h 911618"/>
                    <a:gd name="connsiteX20" fmla="*/ 495555 w 634479"/>
                    <a:gd name="connsiteY20" fmla="*/ 535952 h 911618"/>
                    <a:gd name="connsiteX21" fmla="*/ 597187 w 634479"/>
                    <a:gd name="connsiteY21" fmla="*/ 658063 h 911618"/>
                    <a:gd name="connsiteX22" fmla="*/ 633382 w 634479"/>
                    <a:gd name="connsiteY22" fmla="*/ 798652 h 911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34479" h="911618">
                      <a:moveTo>
                        <a:pt x="633382" y="798652"/>
                      </a:moveTo>
                      <a:cubicBezTo>
                        <a:pt x="630962" y="819683"/>
                        <a:pt x="619304" y="838533"/>
                        <a:pt x="601568" y="850087"/>
                      </a:cubicBezTo>
                      <a:cubicBezTo>
                        <a:pt x="568040" y="872090"/>
                        <a:pt x="502794" y="909237"/>
                        <a:pt x="440691" y="911618"/>
                      </a:cubicBezTo>
                      <a:lnTo>
                        <a:pt x="428308" y="911618"/>
                      </a:lnTo>
                      <a:cubicBezTo>
                        <a:pt x="336297" y="908094"/>
                        <a:pt x="181706" y="835418"/>
                        <a:pt x="127890" y="721785"/>
                      </a:cubicBezTo>
                      <a:cubicBezTo>
                        <a:pt x="74074" y="608152"/>
                        <a:pt x="61882" y="459466"/>
                        <a:pt x="61882" y="459466"/>
                      </a:cubicBezTo>
                      <a:cubicBezTo>
                        <a:pt x="61882" y="459466"/>
                        <a:pt x="-9270" y="381647"/>
                        <a:pt x="1017" y="305638"/>
                      </a:cubicBezTo>
                      <a:cubicBezTo>
                        <a:pt x="11304" y="229628"/>
                        <a:pt x="58929" y="126282"/>
                        <a:pt x="69978" y="96564"/>
                      </a:cubicBezTo>
                      <a:cubicBezTo>
                        <a:pt x="81027" y="66846"/>
                        <a:pt x="94838" y="25317"/>
                        <a:pt x="113983" y="30841"/>
                      </a:cubicBezTo>
                      <a:cubicBezTo>
                        <a:pt x="133129" y="36366"/>
                        <a:pt x="158465" y="103231"/>
                        <a:pt x="120174" y="215436"/>
                      </a:cubicBezTo>
                      <a:cubicBezTo>
                        <a:pt x="120174" y="215436"/>
                        <a:pt x="152083" y="215436"/>
                        <a:pt x="176467" y="175431"/>
                      </a:cubicBezTo>
                      <a:cubicBezTo>
                        <a:pt x="200851" y="135426"/>
                        <a:pt x="275908" y="-41072"/>
                        <a:pt x="322866" y="13506"/>
                      </a:cubicBezTo>
                      <a:cubicBezTo>
                        <a:pt x="322866" y="13506"/>
                        <a:pt x="366110" y="-16498"/>
                        <a:pt x="384303" y="12935"/>
                      </a:cubicBezTo>
                      <a:cubicBezTo>
                        <a:pt x="384303" y="12935"/>
                        <a:pt x="416783" y="-8687"/>
                        <a:pt x="417831" y="19602"/>
                      </a:cubicBezTo>
                      <a:cubicBezTo>
                        <a:pt x="419260" y="56368"/>
                        <a:pt x="408306" y="138379"/>
                        <a:pt x="406020" y="157238"/>
                      </a:cubicBezTo>
                      <a:lnTo>
                        <a:pt x="406020" y="157238"/>
                      </a:lnTo>
                      <a:cubicBezTo>
                        <a:pt x="406020" y="159715"/>
                        <a:pt x="406020" y="161048"/>
                        <a:pt x="406020" y="161048"/>
                      </a:cubicBezTo>
                      <a:cubicBezTo>
                        <a:pt x="406020" y="161048"/>
                        <a:pt x="440500" y="135140"/>
                        <a:pt x="440500" y="193052"/>
                      </a:cubicBezTo>
                      <a:cubicBezTo>
                        <a:pt x="440500" y="250964"/>
                        <a:pt x="420593" y="355644"/>
                        <a:pt x="345822" y="418890"/>
                      </a:cubicBezTo>
                      <a:cubicBezTo>
                        <a:pt x="345822" y="418890"/>
                        <a:pt x="385350" y="515188"/>
                        <a:pt x="446120" y="565861"/>
                      </a:cubicBezTo>
                      <a:cubicBezTo>
                        <a:pt x="446120" y="565861"/>
                        <a:pt x="466980" y="535571"/>
                        <a:pt x="495555" y="535952"/>
                      </a:cubicBezTo>
                      <a:cubicBezTo>
                        <a:pt x="495555" y="535952"/>
                        <a:pt x="569374" y="625487"/>
                        <a:pt x="597187" y="658063"/>
                      </a:cubicBezTo>
                      <a:cubicBezTo>
                        <a:pt x="619189" y="684733"/>
                        <a:pt x="639478" y="745693"/>
                        <a:pt x="633382" y="798652"/>
                      </a:cubicBez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id="{25BE54D2-F3C6-4C4D-966B-2D3055DA46F5}"/>
                    </a:ext>
                  </a:extLst>
                </p:cNvPr>
                <p:cNvSpPr/>
                <p:nvPr/>
              </p:nvSpPr>
              <p:spPr>
                <a:xfrm>
                  <a:off x="-10094535" y="2810105"/>
                  <a:ext cx="403489" cy="599704"/>
                </a:xfrm>
                <a:custGeom>
                  <a:avLst/>
                  <a:gdLst>
                    <a:gd name="connsiteX0" fmla="*/ 673513 w 858488"/>
                    <a:gd name="connsiteY0" fmla="*/ 509873 h 1275965"/>
                    <a:gd name="connsiteX1" fmla="*/ 780669 w 858488"/>
                    <a:gd name="connsiteY1" fmla="*/ 392906 h 1275965"/>
                    <a:gd name="connsiteX2" fmla="*/ 775526 w 858488"/>
                    <a:gd name="connsiteY2" fmla="*/ 244126 h 1275965"/>
                    <a:gd name="connsiteX3" fmla="*/ 681133 w 858488"/>
                    <a:gd name="connsiteY3" fmla="*/ 174974 h 1275965"/>
                    <a:gd name="connsiteX4" fmla="*/ 201549 w 858488"/>
                    <a:gd name="connsiteY4" fmla="*/ 0 h 1275965"/>
                    <a:gd name="connsiteX5" fmla="*/ 0 w 858488"/>
                    <a:gd name="connsiteY5" fmla="*/ 340138 h 1275965"/>
                    <a:gd name="connsiteX6" fmla="*/ 127540 w 858488"/>
                    <a:gd name="connsiteY6" fmla="*/ 797338 h 1275965"/>
                    <a:gd name="connsiteX7" fmla="*/ 181166 w 858488"/>
                    <a:gd name="connsiteY7" fmla="*/ 956786 h 1275965"/>
                    <a:gd name="connsiteX8" fmla="*/ 525971 w 858488"/>
                    <a:gd name="connsiteY8" fmla="*/ 1275302 h 1275965"/>
                    <a:gd name="connsiteX9" fmla="*/ 858488 w 858488"/>
                    <a:gd name="connsiteY9" fmla="*/ 999077 h 1275965"/>
                    <a:gd name="connsiteX10" fmla="*/ 680847 w 858488"/>
                    <a:gd name="connsiteY10" fmla="*/ 864584 h 1275965"/>
                    <a:gd name="connsiteX11" fmla="*/ 673513 w 858488"/>
                    <a:gd name="connsiteY11" fmla="*/ 509873 h 1275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58488" h="1275965">
                      <a:moveTo>
                        <a:pt x="673513" y="509873"/>
                      </a:moveTo>
                      <a:lnTo>
                        <a:pt x="780669" y="392906"/>
                      </a:lnTo>
                      <a:lnTo>
                        <a:pt x="775526" y="244126"/>
                      </a:lnTo>
                      <a:lnTo>
                        <a:pt x="681133" y="174974"/>
                      </a:lnTo>
                      <a:lnTo>
                        <a:pt x="201549" y="0"/>
                      </a:lnTo>
                      <a:lnTo>
                        <a:pt x="0" y="340138"/>
                      </a:lnTo>
                      <a:cubicBezTo>
                        <a:pt x="0" y="340138"/>
                        <a:pt x="68866" y="757333"/>
                        <a:pt x="127540" y="797338"/>
                      </a:cubicBezTo>
                      <a:cubicBezTo>
                        <a:pt x="186214" y="837343"/>
                        <a:pt x="181166" y="956786"/>
                        <a:pt x="181166" y="956786"/>
                      </a:cubicBezTo>
                      <a:cubicBezTo>
                        <a:pt x="181166" y="956786"/>
                        <a:pt x="258128" y="1254062"/>
                        <a:pt x="525971" y="1275302"/>
                      </a:cubicBezTo>
                      <a:cubicBezTo>
                        <a:pt x="773621" y="1291685"/>
                        <a:pt x="858488" y="999077"/>
                        <a:pt x="858488" y="999077"/>
                      </a:cubicBezTo>
                      <a:cubicBezTo>
                        <a:pt x="858488" y="999077"/>
                        <a:pt x="711422" y="946976"/>
                        <a:pt x="680847" y="864584"/>
                      </a:cubicBezTo>
                      <a:cubicBezTo>
                        <a:pt x="650272" y="782193"/>
                        <a:pt x="673513" y="509873"/>
                        <a:pt x="673513" y="5098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id="{8E539653-2DB0-4C20-BD3B-A0262FC240DB}"/>
                    </a:ext>
                  </a:extLst>
                </p:cNvPr>
                <p:cNvSpPr/>
                <p:nvPr/>
              </p:nvSpPr>
              <p:spPr>
                <a:xfrm>
                  <a:off x="-10094445" y="2808360"/>
                  <a:ext cx="404429" cy="601518"/>
                </a:xfrm>
                <a:custGeom>
                  <a:avLst/>
                  <a:gdLst>
                    <a:gd name="connsiteX0" fmla="*/ 860488 w 860488"/>
                    <a:gd name="connsiteY0" fmla="*/ 1003268 h 1279826"/>
                    <a:gd name="connsiteX1" fmla="*/ 819817 w 860488"/>
                    <a:gd name="connsiteY1" fmla="*/ 1089755 h 1279826"/>
                    <a:gd name="connsiteX2" fmla="*/ 819817 w 860488"/>
                    <a:gd name="connsiteY2" fmla="*/ 1089755 h 1279826"/>
                    <a:gd name="connsiteX3" fmla="*/ 527495 w 860488"/>
                    <a:gd name="connsiteY3" fmla="*/ 1279398 h 1279826"/>
                    <a:gd name="connsiteX4" fmla="*/ 181070 w 860488"/>
                    <a:gd name="connsiteY4" fmla="*/ 956786 h 1279826"/>
                    <a:gd name="connsiteX5" fmla="*/ 127635 w 860488"/>
                    <a:gd name="connsiteY5" fmla="*/ 797338 h 1279826"/>
                    <a:gd name="connsiteX6" fmla="*/ 0 w 860488"/>
                    <a:gd name="connsiteY6" fmla="*/ 340138 h 1279826"/>
                    <a:gd name="connsiteX7" fmla="*/ 201549 w 860488"/>
                    <a:gd name="connsiteY7" fmla="*/ 0 h 1279826"/>
                    <a:gd name="connsiteX8" fmla="*/ 402336 w 860488"/>
                    <a:gd name="connsiteY8" fmla="*/ 73342 h 1279826"/>
                    <a:gd name="connsiteX9" fmla="*/ 681133 w 860488"/>
                    <a:gd name="connsiteY9" fmla="*/ 175450 h 1279826"/>
                    <a:gd name="connsiteX10" fmla="*/ 775621 w 860488"/>
                    <a:gd name="connsiteY10" fmla="*/ 244411 h 1279826"/>
                    <a:gd name="connsiteX11" fmla="*/ 780669 w 860488"/>
                    <a:gd name="connsiteY11" fmla="*/ 393383 h 1279826"/>
                    <a:gd name="connsiteX12" fmla="*/ 673417 w 860488"/>
                    <a:gd name="connsiteY12" fmla="*/ 510254 h 1279826"/>
                    <a:gd name="connsiteX13" fmla="*/ 693896 w 860488"/>
                    <a:gd name="connsiteY13" fmla="*/ 861060 h 1279826"/>
                    <a:gd name="connsiteX14" fmla="*/ 860488 w 860488"/>
                    <a:gd name="connsiteY14" fmla="*/ 1003268 h 127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60488" h="1279826">
                      <a:moveTo>
                        <a:pt x="860488" y="1003268"/>
                      </a:moveTo>
                      <a:cubicBezTo>
                        <a:pt x="860488" y="1003268"/>
                        <a:pt x="843534" y="1041368"/>
                        <a:pt x="819817" y="1089755"/>
                      </a:cubicBezTo>
                      <a:lnTo>
                        <a:pt x="819817" y="1089755"/>
                      </a:lnTo>
                      <a:cubicBezTo>
                        <a:pt x="778669" y="1174147"/>
                        <a:pt x="692277" y="1287685"/>
                        <a:pt x="527495" y="1279398"/>
                      </a:cubicBezTo>
                      <a:cubicBezTo>
                        <a:pt x="259461" y="1258157"/>
                        <a:pt x="181070" y="956786"/>
                        <a:pt x="181070" y="956786"/>
                      </a:cubicBezTo>
                      <a:cubicBezTo>
                        <a:pt x="181070" y="956786"/>
                        <a:pt x="186309" y="837152"/>
                        <a:pt x="127635" y="797338"/>
                      </a:cubicBezTo>
                      <a:cubicBezTo>
                        <a:pt x="68961" y="757523"/>
                        <a:pt x="0" y="340138"/>
                        <a:pt x="0" y="340138"/>
                      </a:cubicBezTo>
                      <a:lnTo>
                        <a:pt x="201549" y="0"/>
                      </a:lnTo>
                      <a:lnTo>
                        <a:pt x="402336" y="73342"/>
                      </a:lnTo>
                      <a:lnTo>
                        <a:pt x="681133" y="175450"/>
                      </a:lnTo>
                      <a:lnTo>
                        <a:pt x="775621" y="244411"/>
                      </a:lnTo>
                      <a:lnTo>
                        <a:pt x="780669" y="393383"/>
                      </a:lnTo>
                      <a:lnTo>
                        <a:pt x="673417" y="510254"/>
                      </a:lnTo>
                      <a:cubicBezTo>
                        <a:pt x="673417" y="510254"/>
                        <a:pt x="706279" y="773716"/>
                        <a:pt x="693896" y="861060"/>
                      </a:cubicBezTo>
                      <a:cubicBezTo>
                        <a:pt x="682466" y="941165"/>
                        <a:pt x="860488" y="1003268"/>
                        <a:pt x="860488" y="1003268"/>
                      </a:cubicBezTo>
                      <a:close/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24DAA9AE-A948-4067-81B1-288BFDA35205}"/>
                    </a:ext>
                  </a:extLst>
                </p:cNvPr>
                <p:cNvSpPr/>
                <p:nvPr/>
              </p:nvSpPr>
              <p:spPr>
                <a:xfrm>
                  <a:off x="-10003836" y="2839160"/>
                  <a:ext cx="313059" cy="489890"/>
                </a:xfrm>
                <a:custGeom>
                  <a:avLst/>
                  <a:gdLst>
                    <a:gd name="connsiteX0" fmla="*/ 666083 w 666083"/>
                    <a:gd name="connsiteY0" fmla="*/ 938403 h 1042320"/>
                    <a:gd name="connsiteX1" fmla="*/ 627031 w 666083"/>
                    <a:gd name="connsiteY1" fmla="*/ 1024128 h 1042320"/>
                    <a:gd name="connsiteX2" fmla="*/ 627031 w 666083"/>
                    <a:gd name="connsiteY2" fmla="*/ 1024128 h 1042320"/>
                    <a:gd name="connsiteX3" fmla="*/ 617506 w 666083"/>
                    <a:gd name="connsiteY3" fmla="*/ 1042321 h 1042320"/>
                    <a:gd name="connsiteX4" fmla="*/ 368998 w 666083"/>
                    <a:gd name="connsiteY4" fmla="*/ 530543 h 1042320"/>
                    <a:gd name="connsiteX5" fmla="*/ 395097 w 666083"/>
                    <a:gd name="connsiteY5" fmla="*/ 246031 h 1042320"/>
                    <a:gd name="connsiteX6" fmla="*/ 0 w 666083"/>
                    <a:gd name="connsiteY6" fmla="*/ 0 h 1042320"/>
                    <a:gd name="connsiteX7" fmla="*/ 209550 w 666083"/>
                    <a:gd name="connsiteY7" fmla="*/ 7810 h 1042320"/>
                    <a:gd name="connsiteX8" fmla="*/ 488347 w 666083"/>
                    <a:gd name="connsiteY8" fmla="*/ 109919 h 1042320"/>
                    <a:gd name="connsiteX9" fmla="*/ 582835 w 666083"/>
                    <a:gd name="connsiteY9" fmla="*/ 178879 h 1042320"/>
                    <a:gd name="connsiteX10" fmla="*/ 587883 w 666083"/>
                    <a:gd name="connsiteY10" fmla="*/ 327851 h 1042320"/>
                    <a:gd name="connsiteX11" fmla="*/ 480631 w 666083"/>
                    <a:gd name="connsiteY11" fmla="*/ 444722 h 1042320"/>
                    <a:gd name="connsiteX12" fmla="*/ 501110 w 666083"/>
                    <a:gd name="connsiteY12" fmla="*/ 795528 h 1042320"/>
                    <a:gd name="connsiteX13" fmla="*/ 666083 w 666083"/>
                    <a:gd name="connsiteY13" fmla="*/ 938403 h 1042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66083" h="1042320">
                      <a:moveTo>
                        <a:pt x="666083" y="938403"/>
                      </a:moveTo>
                      <a:cubicBezTo>
                        <a:pt x="666083" y="938403"/>
                        <a:pt x="650748" y="975551"/>
                        <a:pt x="627031" y="1024128"/>
                      </a:cubicBezTo>
                      <a:lnTo>
                        <a:pt x="627031" y="1024128"/>
                      </a:lnTo>
                      <a:lnTo>
                        <a:pt x="617506" y="1042321"/>
                      </a:lnTo>
                      <a:cubicBezTo>
                        <a:pt x="452914" y="923353"/>
                        <a:pt x="375856" y="739711"/>
                        <a:pt x="368998" y="530543"/>
                      </a:cubicBezTo>
                      <a:cubicBezTo>
                        <a:pt x="368237" y="509302"/>
                        <a:pt x="386525" y="245840"/>
                        <a:pt x="395097" y="246031"/>
                      </a:cubicBezTo>
                      <a:cubicBezTo>
                        <a:pt x="147447" y="242221"/>
                        <a:pt x="0" y="0"/>
                        <a:pt x="0" y="0"/>
                      </a:cubicBezTo>
                      <a:lnTo>
                        <a:pt x="209550" y="7810"/>
                      </a:lnTo>
                      <a:lnTo>
                        <a:pt x="488347" y="109919"/>
                      </a:lnTo>
                      <a:lnTo>
                        <a:pt x="582835" y="178879"/>
                      </a:lnTo>
                      <a:lnTo>
                        <a:pt x="587883" y="327851"/>
                      </a:lnTo>
                      <a:lnTo>
                        <a:pt x="480631" y="444722"/>
                      </a:lnTo>
                      <a:cubicBezTo>
                        <a:pt x="480631" y="444722"/>
                        <a:pt x="482727" y="709327"/>
                        <a:pt x="501110" y="795528"/>
                      </a:cubicBezTo>
                      <a:cubicBezTo>
                        <a:pt x="517684" y="874109"/>
                        <a:pt x="666083" y="938403"/>
                        <a:pt x="666083" y="938403"/>
                      </a:cubicBezTo>
                      <a:close/>
                    </a:path>
                  </a:pathLst>
                </a:custGeom>
                <a:solidFill>
                  <a:srgbClr val="263238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52BBB86D-45D7-4D52-9C34-7F6F1665C6E0}"/>
                    </a:ext>
                  </a:extLst>
                </p:cNvPr>
                <p:cNvSpPr/>
                <p:nvPr/>
              </p:nvSpPr>
              <p:spPr>
                <a:xfrm>
                  <a:off x="-9811963" y="2927326"/>
                  <a:ext cx="68992" cy="110240"/>
                </a:xfrm>
                <a:custGeom>
                  <a:avLst/>
                  <a:gdLst>
                    <a:gd name="connsiteX0" fmla="*/ 0 w 146791"/>
                    <a:gd name="connsiteY0" fmla="*/ 78445 h 234554"/>
                    <a:gd name="connsiteX1" fmla="*/ 106489 w 146791"/>
                    <a:gd name="connsiteY1" fmla="*/ 2245 h 234554"/>
                    <a:gd name="connsiteX2" fmla="*/ 81248 w 146791"/>
                    <a:gd name="connsiteY2" fmla="*/ 230845 h 234554"/>
                    <a:gd name="connsiteX3" fmla="*/ 13525 w 146791"/>
                    <a:gd name="connsiteY3" fmla="*/ 192745 h 234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6791" h="234554">
                      <a:moveTo>
                        <a:pt x="0" y="78445"/>
                      </a:moveTo>
                      <a:cubicBezTo>
                        <a:pt x="0" y="78445"/>
                        <a:pt x="34862" y="-15566"/>
                        <a:pt x="106489" y="2245"/>
                      </a:cubicBezTo>
                      <a:cubicBezTo>
                        <a:pt x="178117" y="20057"/>
                        <a:pt x="144589" y="212367"/>
                        <a:pt x="81248" y="230845"/>
                      </a:cubicBezTo>
                      <a:cubicBezTo>
                        <a:pt x="17907" y="249324"/>
                        <a:pt x="13525" y="192745"/>
                        <a:pt x="13525" y="192745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628BD60A-901C-4239-A850-78A0009CF1F0}"/>
                    </a:ext>
                  </a:extLst>
                </p:cNvPr>
                <p:cNvSpPr/>
                <p:nvPr/>
              </p:nvSpPr>
              <p:spPr>
                <a:xfrm>
                  <a:off x="-9988057" y="2969702"/>
                  <a:ext cx="28361" cy="101681"/>
                </a:xfrm>
                <a:custGeom>
                  <a:avLst/>
                  <a:gdLst>
                    <a:gd name="connsiteX0" fmla="*/ 41579 w 60343"/>
                    <a:gd name="connsiteY0" fmla="*/ 5810 h 216342"/>
                    <a:gd name="connsiteX1" fmla="*/ 41579 w 60343"/>
                    <a:gd name="connsiteY1" fmla="*/ 0 h 216342"/>
                    <a:gd name="connsiteX2" fmla="*/ 47771 w 60343"/>
                    <a:gd name="connsiteY2" fmla="*/ 64770 h 216342"/>
                    <a:gd name="connsiteX3" fmla="*/ 27292 w 60343"/>
                    <a:gd name="connsiteY3" fmla="*/ 124206 h 216342"/>
                    <a:gd name="connsiteX4" fmla="*/ 50 w 60343"/>
                    <a:gd name="connsiteY4" fmla="*/ 155067 h 216342"/>
                    <a:gd name="connsiteX5" fmla="*/ 5765 w 60343"/>
                    <a:gd name="connsiteY5" fmla="*/ 177165 h 216342"/>
                    <a:gd name="connsiteX6" fmla="*/ 27292 w 60343"/>
                    <a:gd name="connsiteY6" fmla="*/ 206312 h 216342"/>
                    <a:gd name="connsiteX7" fmla="*/ 60344 w 60343"/>
                    <a:gd name="connsiteY7" fmla="*/ 215837 h 216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343" h="216342">
                      <a:moveTo>
                        <a:pt x="41579" y="5810"/>
                      </a:moveTo>
                      <a:cubicBezTo>
                        <a:pt x="41579" y="3905"/>
                        <a:pt x="41579" y="2000"/>
                        <a:pt x="41579" y="0"/>
                      </a:cubicBezTo>
                      <a:cubicBezTo>
                        <a:pt x="42722" y="21717"/>
                        <a:pt x="47580" y="43053"/>
                        <a:pt x="47771" y="64770"/>
                      </a:cubicBezTo>
                      <a:cubicBezTo>
                        <a:pt x="47961" y="86487"/>
                        <a:pt x="42722" y="109538"/>
                        <a:pt x="27292" y="124206"/>
                      </a:cubicBezTo>
                      <a:cubicBezTo>
                        <a:pt x="17195" y="133731"/>
                        <a:pt x="2146" y="140875"/>
                        <a:pt x="50" y="155067"/>
                      </a:cubicBezTo>
                      <a:cubicBezTo>
                        <a:pt x="-350" y="162839"/>
                        <a:pt x="1650" y="170555"/>
                        <a:pt x="5765" y="177165"/>
                      </a:cubicBezTo>
                      <a:cubicBezTo>
                        <a:pt x="10947" y="188205"/>
                        <a:pt x="18262" y="198111"/>
                        <a:pt x="27292" y="206312"/>
                      </a:cubicBezTo>
                      <a:cubicBezTo>
                        <a:pt x="36350" y="214246"/>
                        <a:pt x="48456" y="217732"/>
                        <a:pt x="60344" y="215837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6FC8CA7E-4B74-44AF-8B95-4B1E037A46BC}"/>
                    </a:ext>
                  </a:extLst>
                </p:cNvPr>
                <p:cNvSpPr/>
                <p:nvPr/>
              </p:nvSpPr>
              <p:spPr>
                <a:xfrm>
                  <a:off x="-9970708" y="3047149"/>
                  <a:ext cx="88400" cy="84174"/>
                </a:xfrm>
                <a:custGeom>
                  <a:avLst/>
                  <a:gdLst>
                    <a:gd name="connsiteX0" fmla="*/ 0 w 188086"/>
                    <a:gd name="connsiteY0" fmla="*/ 138875 h 179094"/>
                    <a:gd name="connsiteX1" fmla="*/ 183928 w 188086"/>
                    <a:gd name="connsiteY1" fmla="*/ 0 h 179094"/>
                    <a:gd name="connsiteX2" fmla="*/ 140208 w 188086"/>
                    <a:gd name="connsiteY2" fmla="*/ 160115 h 179094"/>
                    <a:gd name="connsiteX3" fmla="*/ 0 w 188086"/>
                    <a:gd name="connsiteY3" fmla="*/ 138875 h 179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086" h="179094">
                      <a:moveTo>
                        <a:pt x="0" y="138875"/>
                      </a:moveTo>
                      <a:cubicBezTo>
                        <a:pt x="0" y="138875"/>
                        <a:pt x="149733" y="106299"/>
                        <a:pt x="183928" y="0"/>
                      </a:cubicBezTo>
                      <a:cubicBezTo>
                        <a:pt x="183928" y="0"/>
                        <a:pt x="208026" y="112967"/>
                        <a:pt x="140208" y="160115"/>
                      </a:cubicBezTo>
                      <a:cubicBezTo>
                        <a:pt x="64103" y="212884"/>
                        <a:pt x="0" y="138875"/>
                        <a:pt x="0" y="1388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C83C6826-0476-4CA1-AA95-BD8744C0C948}"/>
                    </a:ext>
                  </a:extLst>
                </p:cNvPr>
                <p:cNvSpPr/>
                <p:nvPr/>
              </p:nvSpPr>
              <p:spPr>
                <a:xfrm>
                  <a:off x="-10072644" y="2917995"/>
                  <a:ext cx="264665" cy="270437"/>
                </a:xfrm>
                <a:custGeom>
                  <a:avLst/>
                  <a:gdLst>
                    <a:gd name="connsiteX0" fmla="*/ 0 w 563117"/>
                    <a:gd name="connsiteY0" fmla="*/ 0 h 575398"/>
                    <a:gd name="connsiteX1" fmla="*/ 71533 w 563117"/>
                    <a:gd name="connsiteY1" fmla="*/ 402241 h 575398"/>
                    <a:gd name="connsiteX2" fmla="*/ 263843 w 563117"/>
                    <a:gd name="connsiteY2" fmla="*/ 575120 h 575398"/>
                    <a:gd name="connsiteX3" fmla="*/ 563118 w 563117"/>
                    <a:gd name="connsiteY3" fmla="*/ 446532 h 57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117" h="575398">
                      <a:moveTo>
                        <a:pt x="0" y="0"/>
                      </a:moveTo>
                      <a:cubicBezTo>
                        <a:pt x="17145" y="135827"/>
                        <a:pt x="30289" y="271082"/>
                        <a:pt x="71533" y="402241"/>
                      </a:cubicBezTo>
                      <a:cubicBezTo>
                        <a:pt x="100108" y="492347"/>
                        <a:pt x="161544" y="581025"/>
                        <a:pt x="263843" y="575120"/>
                      </a:cubicBezTo>
                      <a:cubicBezTo>
                        <a:pt x="387668" y="567881"/>
                        <a:pt x="482060" y="546545"/>
                        <a:pt x="563118" y="446532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FFF70F11-3794-424C-93A6-0DF8736DDD3E}"/>
                    </a:ext>
                  </a:extLst>
                </p:cNvPr>
                <p:cNvSpPr/>
                <p:nvPr/>
              </p:nvSpPr>
              <p:spPr>
                <a:xfrm>
                  <a:off x="-9938833" y="2926882"/>
                  <a:ext cx="47946" cy="9692"/>
                </a:xfrm>
                <a:custGeom>
                  <a:avLst/>
                  <a:gdLst>
                    <a:gd name="connsiteX0" fmla="*/ 0 w 102012"/>
                    <a:gd name="connsiteY0" fmla="*/ 20621 h 20621"/>
                    <a:gd name="connsiteX1" fmla="*/ 102013 w 102012"/>
                    <a:gd name="connsiteY1" fmla="*/ 18240 h 20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012" h="20621">
                      <a:moveTo>
                        <a:pt x="0" y="20621"/>
                      </a:moveTo>
                      <a:cubicBezTo>
                        <a:pt x="0" y="20621"/>
                        <a:pt x="44863" y="-24146"/>
                        <a:pt x="102013" y="1824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9F019B25-370D-476D-A5CD-EEAC81404F23}"/>
                    </a:ext>
                  </a:extLst>
                </p:cNvPr>
                <p:cNvSpPr/>
                <p:nvPr/>
              </p:nvSpPr>
              <p:spPr>
                <a:xfrm>
                  <a:off x="-10042470" y="2941102"/>
                  <a:ext cx="44768" cy="18975"/>
                </a:xfrm>
                <a:custGeom>
                  <a:avLst/>
                  <a:gdLst>
                    <a:gd name="connsiteX0" fmla="*/ 95250 w 95250"/>
                    <a:gd name="connsiteY0" fmla="*/ 6273 h 40372"/>
                    <a:gd name="connsiteX1" fmla="*/ 0 w 95250"/>
                    <a:gd name="connsiteY1" fmla="*/ 40372 h 40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0" h="40372">
                      <a:moveTo>
                        <a:pt x="95250" y="6273"/>
                      </a:moveTo>
                      <a:cubicBezTo>
                        <a:pt x="72866" y="-3252"/>
                        <a:pt x="35052" y="-8396"/>
                        <a:pt x="0" y="40372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DA496B70-EFA2-4E82-893E-742D4E36BEF9}"/>
                    </a:ext>
                  </a:extLst>
                </p:cNvPr>
                <p:cNvSpPr/>
                <p:nvPr/>
              </p:nvSpPr>
              <p:spPr>
                <a:xfrm>
                  <a:off x="-10211065" y="3187048"/>
                  <a:ext cx="276476" cy="276842"/>
                </a:xfrm>
                <a:custGeom>
                  <a:avLst/>
                  <a:gdLst>
                    <a:gd name="connsiteX0" fmla="*/ 588074 w 588246"/>
                    <a:gd name="connsiteY0" fmla="*/ 0 h 589025"/>
                    <a:gd name="connsiteX1" fmla="*/ 549974 w 588246"/>
                    <a:gd name="connsiteY1" fmla="*/ 164306 h 589025"/>
                    <a:gd name="connsiteX2" fmla="*/ 244507 w 588246"/>
                    <a:gd name="connsiteY2" fmla="*/ 224504 h 589025"/>
                    <a:gd name="connsiteX3" fmla="*/ 0 w 588246"/>
                    <a:gd name="connsiteY3" fmla="*/ 589026 h 589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8246" h="589025">
                      <a:moveTo>
                        <a:pt x="588074" y="0"/>
                      </a:moveTo>
                      <a:cubicBezTo>
                        <a:pt x="588074" y="0"/>
                        <a:pt x="593027" y="141827"/>
                        <a:pt x="549974" y="164306"/>
                      </a:cubicBezTo>
                      <a:cubicBezTo>
                        <a:pt x="506921" y="186785"/>
                        <a:pt x="335947" y="134303"/>
                        <a:pt x="244507" y="224504"/>
                      </a:cubicBezTo>
                      <a:cubicBezTo>
                        <a:pt x="153067" y="314706"/>
                        <a:pt x="50483" y="553974"/>
                        <a:pt x="0" y="589026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D443CF98-BF40-4A63-82C6-BC67301898CC}"/>
                    </a:ext>
                  </a:extLst>
                </p:cNvPr>
                <p:cNvSpPr/>
                <p:nvPr/>
              </p:nvSpPr>
              <p:spPr>
                <a:xfrm>
                  <a:off x="-9923031" y="2966300"/>
                  <a:ext cx="15355" cy="34605"/>
                </a:xfrm>
                <a:custGeom>
                  <a:avLst/>
                  <a:gdLst>
                    <a:gd name="connsiteX0" fmla="*/ 32671 w 32670"/>
                    <a:gd name="connsiteY0" fmla="*/ 36862 h 73628"/>
                    <a:gd name="connsiteX1" fmla="*/ 16383 w 32670"/>
                    <a:gd name="connsiteY1" fmla="*/ 73628 h 73628"/>
                    <a:gd name="connsiteX2" fmla="*/ 0 w 32670"/>
                    <a:gd name="connsiteY2" fmla="*/ 36862 h 73628"/>
                    <a:gd name="connsiteX3" fmla="*/ 16383 w 32670"/>
                    <a:gd name="connsiteY3" fmla="*/ 0 h 73628"/>
                    <a:gd name="connsiteX4" fmla="*/ 32671 w 32670"/>
                    <a:gd name="connsiteY4" fmla="*/ 36862 h 73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670" h="73628">
                      <a:moveTo>
                        <a:pt x="32671" y="36862"/>
                      </a:moveTo>
                      <a:cubicBezTo>
                        <a:pt x="32671" y="57150"/>
                        <a:pt x="25432" y="73628"/>
                        <a:pt x="16383" y="73628"/>
                      </a:cubicBezTo>
                      <a:cubicBezTo>
                        <a:pt x="7334" y="73628"/>
                        <a:pt x="0" y="57150"/>
                        <a:pt x="0" y="36862"/>
                      </a:cubicBezTo>
                      <a:cubicBezTo>
                        <a:pt x="0" y="16574"/>
                        <a:pt x="7334" y="0"/>
                        <a:pt x="16383" y="0"/>
                      </a:cubicBezTo>
                      <a:cubicBezTo>
                        <a:pt x="25432" y="0"/>
                        <a:pt x="32671" y="16478"/>
                        <a:pt x="32671" y="3686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645CE1ED-9961-48B0-8C04-C61FAD59BD25}"/>
                    </a:ext>
                  </a:extLst>
                </p:cNvPr>
                <p:cNvSpPr/>
                <p:nvPr/>
              </p:nvSpPr>
              <p:spPr>
                <a:xfrm>
                  <a:off x="-10021474" y="2975790"/>
                  <a:ext cx="15355" cy="34561"/>
                </a:xfrm>
                <a:custGeom>
                  <a:avLst/>
                  <a:gdLst>
                    <a:gd name="connsiteX0" fmla="*/ 32671 w 32670"/>
                    <a:gd name="connsiteY0" fmla="*/ 36767 h 73533"/>
                    <a:gd name="connsiteX1" fmla="*/ 16383 w 32670"/>
                    <a:gd name="connsiteY1" fmla="*/ 73533 h 73533"/>
                    <a:gd name="connsiteX2" fmla="*/ 0 w 32670"/>
                    <a:gd name="connsiteY2" fmla="*/ 36767 h 73533"/>
                    <a:gd name="connsiteX3" fmla="*/ 16383 w 32670"/>
                    <a:gd name="connsiteY3" fmla="*/ 0 h 73533"/>
                    <a:gd name="connsiteX4" fmla="*/ 32671 w 32670"/>
                    <a:gd name="connsiteY4" fmla="*/ 36767 h 73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670" h="73533">
                      <a:moveTo>
                        <a:pt x="32671" y="36767"/>
                      </a:moveTo>
                      <a:cubicBezTo>
                        <a:pt x="32671" y="57055"/>
                        <a:pt x="25432" y="73533"/>
                        <a:pt x="16383" y="73533"/>
                      </a:cubicBezTo>
                      <a:cubicBezTo>
                        <a:pt x="7334" y="73533"/>
                        <a:pt x="0" y="57055"/>
                        <a:pt x="0" y="36767"/>
                      </a:cubicBezTo>
                      <a:cubicBezTo>
                        <a:pt x="0" y="16478"/>
                        <a:pt x="7334" y="0"/>
                        <a:pt x="16383" y="0"/>
                      </a:cubicBezTo>
                      <a:cubicBezTo>
                        <a:pt x="25432" y="0"/>
                        <a:pt x="32671" y="16383"/>
                        <a:pt x="32671" y="3676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DCB133BF-A4CA-418F-8DAC-FBDD5EDF322D}"/>
                    </a:ext>
                  </a:extLst>
                </p:cNvPr>
                <p:cNvSpPr/>
                <p:nvPr/>
              </p:nvSpPr>
              <p:spPr>
                <a:xfrm>
                  <a:off x="-10187069" y="2729248"/>
                  <a:ext cx="611459" cy="563272"/>
                </a:xfrm>
                <a:custGeom>
                  <a:avLst/>
                  <a:gdLst>
                    <a:gd name="connsiteX0" fmla="*/ 254984 w 1300976"/>
                    <a:gd name="connsiteY0" fmla="*/ 458264 h 1198451"/>
                    <a:gd name="connsiteX1" fmla="*/ 392239 w 1300976"/>
                    <a:gd name="connsiteY1" fmla="*/ 234236 h 1198451"/>
                    <a:gd name="connsiteX2" fmla="*/ 813720 w 1300976"/>
                    <a:gd name="connsiteY2" fmla="*/ 463598 h 1198451"/>
                    <a:gd name="connsiteX3" fmla="*/ 927353 w 1300976"/>
                    <a:gd name="connsiteY3" fmla="*/ 444548 h 1198451"/>
                    <a:gd name="connsiteX4" fmla="*/ 890301 w 1300976"/>
                    <a:gd name="connsiteY4" fmla="*/ 648288 h 1198451"/>
                    <a:gd name="connsiteX5" fmla="*/ 840676 w 1300976"/>
                    <a:gd name="connsiteY5" fmla="*/ 649050 h 1198451"/>
                    <a:gd name="connsiteX6" fmla="*/ 839914 w 1300976"/>
                    <a:gd name="connsiteY6" fmla="*/ 1016715 h 1198451"/>
                    <a:gd name="connsiteX7" fmla="*/ 1233582 w 1300976"/>
                    <a:gd name="connsiteY7" fmla="*/ 964899 h 1198451"/>
                    <a:gd name="connsiteX8" fmla="*/ 1235678 w 1300976"/>
                    <a:gd name="connsiteY8" fmla="*/ 731822 h 1198451"/>
                    <a:gd name="connsiteX9" fmla="*/ 1287399 w 1300976"/>
                    <a:gd name="connsiteY9" fmla="*/ 820309 h 1198451"/>
                    <a:gd name="connsiteX10" fmla="*/ 1266729 w 1300976"/>
                    <a:gd name="connsiteY10" fmla="*/ 643335 h 1198451"/>
                    <a:gd name="connsiteX11" fmla="*/ 1074419 w 1300976"/>
                    <a:gd name="connsiteY11" fmla="*/ 331010 h 1198451"/>
                    <a:gd name="connsiteX12" fmla="*/ 855916 w 1300976"/>
                    <a:gd name="connsiteY12" fmla="*/ 40593 h 1198451"/>
                    <a:gd name="connsiteX13" fmla="*/ 428339 w 1300976"/>
                    <a:gd name="connsiteY13" fmla="*/ 48118 h 1198451"/>
                    <a:gd name="connsiteX14" fmla="*/ 220598 w 1300976"/>
                    <a:gd name="connsiteY14" fmla="*/ 306340 h 1198451"/>
                    <a:gd name="connsiteX15" fmla="*/ 139636 w 1300976"/>
                    <a:gd name="connsiteY15" fmla="*/ 540655 h 1198451"/>
                    <a:gd name="connsiteX16" fmla="*/ 31337 w 1300976"/>
                    <a:gd name="connsiteY16" fmla="*/ 726012 h 1198451"/>
                    <a:gd name="connsiteX17" fmla="*/ 191166 w 1300976"/>
                    <a:gd name="connsiteY17" fmla="*/ 1198452 h 1198451"/>
                    <a:gd name="connsiteX18" fmla="*/ 274224 w 1300976"/>
                    <a:gd name="connsiteY18" fmla="*/ 1155018 h 1198451"/>
                    <a:gd name="connsiteX19" fmla="*/ 421290 w 1300976"/>
                    <a:gd name="connsiteY19" fmla="*/ 1144255 h 1198451"/>
                    <a:gd name="connsiteX20" fmla="*/ 520731 w 1300976"/>
                    <a:gd name="connsiteY20" fmla="*/ 1101106 h 1198451"/>
                    <a:gd name="connsiteX21" fmla="*/ 539781 w 1300976"/>
                    <a:gd name="connsiteY21" fmla="*/ 977758 h 1198451"/>
                    <a:gd name="connsiteX22" fmla="*/ 395858 w 1300976"/>
                    <a:gd name="connsiteY22" fmla="*/ 943658 h 1198451"/>
                    <a:gd name="connsiteX23" fmla="*/ 300608 w 1300976"/>
                    <a:gd name="connsiteY23" fmla="*/ 746205 h 1198451"/>
                    <a:gd name="connsiteX24" fmla="*/ 254984 w 1300976"/>
                    <a:gd name="connsiteY24" fmla="*/ 458264 h 119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300976" h="1198451">
                      <a:moveTo>
                        <a:pt x="254984" y="458264"/>
                      </a:moveTo>
                      <a:cubicBezTo>
                        <a:pt x="254984" y="458264"/>
                        <a:pt x="320516" y="441119"/>
                        <a:pt x="392239" y="234236"/>
                      </a:cubicBezTo>
                      <a:cubicBezTo>
                        <a:pt x="392239" y="234236"/>
                        <a:pt x="595407" y="497031"/>
                        <a:pt x="813720" y="463598"/>
                      </a:cubicBezTo>
                      <a:cubicBezTo>
                        <a:pt x="813720" y="463598"/>
                        <a:pt x="874299" y="389970"/>
                        <a:pt x="927353" y="444548"/>
                      </a:cubicBezTo>
                      <a:cubicBezTo>
                        <a:pt x="971835" y="490268"/>
                        <a:pt x="927353" y="635048"/>
                        <a:pt x="890301" y="648288"/>
                      </a:cubicBezTo>
                      <a:cubicBezTo>
                        <a:pt x="853249" y="661528"/>
                        <a:pt x="840676" y="649050"/>
                        <a:pt x="840676" y="649050"/>
                      </a:cubicBezTo>
                      <a:cubicBezTo>
                        <a:pt x="840676" y="649050"/>
                        <a:pt x="735901" y="848313"/>
                        <a:pt x="839914" y="1016715"/>
                      </a:cubicBezTo>
                      <a:cubicBezTo>
                        <a:pt x="943927" y="1185117"/>
                        <a:pt x="1163097" y="1094439"/>
                        <a:pt x="1233582" y="964899"/>
                      </a:cubicBezTo>
                      <a:cubicBezTo>
                        <a:pt x="1304067" y="835359"/>
                        <a:pt x="1235678" y="731822"/>
                        <a:pt x="1235678" y="731822"/>
                      </a:cubicBezTo>
                      <a:cubicBezTo>
                        <a:pt x="1235678" y="731822"/>
                        <a:pt x="1285398" y="753349"/>
                        <a:pt x="1287399" y="820309"/>
                      </a:cubicBezTo>
                      <a:cubicBezTo>
                        <a:pt x="1287399" y="820309"/>
                        <a:pt x="1328927" y="746872"/>
                        <a:pt x="1266729" y="643335"/>
                      </a:cubicBezTo>
                      <a:cubicBezTo>
                        <a:pt x="1204531" y="539798"/>
                        <a:pt x="1137189" y="435976"/>
                        <a:pt x="1074419" y="331010"/>
                      </a:cubicBezTo>
                      <a:cubicBezTo>
                        <a:pt x="1013650" y="229569"/>
                        <a:pt x="968406" y="94885"/>
                        <a:pt x="855916" y="40593"/>
                      </a:cubicBezTo>
                      <a:cubicBezTo>
                        <a:pt x="724281" y="-22844"/>
                        <a:pt x="559879" y="-5413"/>
                        <a:pt x="428339" y="48118"/>
                      </a:cubicBezTo>
                      <a:cubicBezTo>
                        <a:pt x="319658" y="92504"/>
                        <a:pt x="264128" y="198422"/>
                        <a:pt x="220598" y="306340"/>
                      </a:cubicBezTo>
                      <a:cubicBezTo>
                        <a:pt x="189737" y="382540"/>
                        <a:pt x="172211" y="464741"/>
                        <a:pt x="139636" y="540655"/>
                      </a:cubicBezTo>
                      <a:cubicBezTo>
                        <a:pt x="111061" y="607330"/>
                        <a:pt x="60293" y="659242"/>
                        <a:pt x="31337" y="726012"/>
                      </a:cubicBezTo>
                      <a:cubicBezTo>
                        <a:pt x="-46387" y="905082"/>
                        <a:pt x="25526" y="1114156"/>
                        <a:pt x="191166" y="1198452"/>
                      </a:cubicBezTo>
                      <a:cubicBezTo>
                        <a:pt x="191166" y="1198452"/>
                        <a:pt x="205835" y="1161495"/>
                        <a:pt x="274224" y="1155018"/>
                      </a:cubicBezTo>
                      <a:cubicBezTo>
                        <a:pt x="342614" y="1148541"/>
                        <a:pt x="357092" y="1142064"/>
                        <a:pt x="421290" y="1144255"/>
                      </a:cubicBezTo>
                      <a:cubicBezTo>
                        <a:pt x="485489" y="1146445"/>
                        <a:pt x="506253" y="1139968"/>
                        <a:pt x="520731" y="1101106"/>
                      </a:cubicBezTo>
                      <a:cubicBezTo>
                        <a:pt x="535209" y="1062244"/>
                        <a:pt x="539781" y="977758"/>
                        <a:pt x="539781" y="977758"/>
                      </a:cubicBezTo>
                      <a:cubicBezTo>
                        <a:pt x="539781" y="977758"/>
                        <a:pt x="455866" y="996236"/>
                        <a:pt x="395858" y="943658"/>
                      </a:cubicBezTo>
                      <a:cubicBezTo>
                        <a:pt x="336137" y="872411"/>
                        <a:pt x="314801" y="834311"/>
                        <a:pt x="300608" y="746205"/>
                      </a:cubicBezTo>
                      <a:cubicBezTo>
                        <a:pt x="286416" y="658099"/>
                        <a:pt x="254984" y="458264"/>
                        <a:pt x="254984" y="45826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69B96E22-FF0B-4C56-B49F-50DC8081111F}"/>
                    </a:ext>
                  </a:extLst>
                </p:cNvPr>
                <p:cNvSpPr/>
                <p:nvPr/>
              </p:nvSpPr>
              <p:spPr>
                <a:xfrm>
                  <a:off x="-9933644" y="3133416"/>
                  <a:ext cx="122936" cy="84571"/>
                </a:xfrm>
                <a:custGeom>
                  <a:avLst/>
                  <a:gdLst>
                    <a:gd name="connsiteX0" fmla="*/ 580 w 261565"/>
                    <a:gd name="connsiteY0" fmla="*/ 117824 h 179939"/>
                    <a:gd name="connsiteX1" fmla="*/ 76780 w 261565"/>
                    <a:gd name="connsiteY1" fmla="*/ 175641 h 179939"/>
                    <a:gd name="connsiteX2" fmla="*/ 261566 w 261565"/>
                    <a:gd name="connsiteY2" fmla="*/ 0 h 179939"/>
                    <a:gd name="connsiteX3" fmla="*/ 580 w 261565"/>
                    <a:gd name="connsiteY3" fmla="*/ 117824 h 179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565" h="179939">
                      <a:moveTo>
                        <a:pt x="580" y="117824"/>
                      </a:moveTo>
                      <a:cubicBezTo>
                        <a:pt x="580" y="117824"/>
                        <a:pt x="-11707" y="199263"/>
                        <a:pt x="76780" y="175641"/>
                      </a:cubicBezTo>
                      <a:cubicBezTo>
                        <a:pt x="165268" y="152019"/>
                        <a:pt x="261566" y="0"/>
                        <a:pt x="261566" y="0"/>
                      </a:cubicBezTo>
                      <a:cubicBezTo>
                        <a:pt x="261566" y="0"/>
                        <a:pt x="154600" y="105442"/>
                        <a:pt x="580" y="11782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B14C4E8F-B71E-4D83-ADB4-7201ACDB21FC}"/>
                    </a:ext>
                  </a:extLst>
                </p:cNvPr>
                <p:cNvSpPr/>
                <p:nvPr/>
              </p:nvSpPr>
              <p:spPr>
                <a:xfrm>
                  <a:off x="-10160352" y="3693145"/>
                  <a:ext cx="79517" cy="284005"/>
                </a:xfrm>
                <a:custGeom>
                  <a:avLst/>
                  <a:gdLst>
                    <a:gd name="connsiteX0" fmla="*/ 7735 w 169184"/>
                    <a:gd name="connsiteY0" fmla="*/ 604266 h 604266"/>
                    <a:gd name="connsiteX1" fmla="*/ 169184 w 169184"/>
                    <a:gd name="connsiteY1" fmla="*/ 0 h 604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9184" h="604266">
                      <a:moveTo>
                        <a:pt x="7735" y="604266"/>
                      </a:moveTo>
                      <a:cubicBezTo>
                        <a:pt x="7735" y="604266"/>
                        <a:pt x="-53606" y="206693"/>
                        <a:pt x="169184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70852E47-142A-4CC1-9BF2-60ABBACD46DD}"/>
                    </a:ext>
                  </a:extLst>
                </p:cNvPr>
                <p:cNvSpPr/>
                <p:nvPr/>
              </p:nvSpPr>
              <p:spPr>
                <a:xfrm>
                  <a:off x="-10107864" y="3492362"/>
                  <a:ext cx="35399" cy="206915"/>
                </a:xfrm>
                <a:custGeom>
                  <a:avLst/>
                  <a:gdLst>
                    <a:gd name="connsiteX0" fmla="*/ 69222 w 75318"/>
                    <a:gd name="connsiteY0" fmla="*/ 440246 h 440245"/>
                    <a:gd name="connsiteX1" fmla="*/ 75318 w 75318"/>
                    <a:gd name="connsiteY1" fmla="*/ 0 h 44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318" h="440245">
                      <a:moveTo>
                        <a:pt x="69222" y="440246"/>
                      </a:moveTo>
                      <a:cubicBezTo>
                        <a:pt x="-9073" y="318706"/>
                        <a:pt x="-38410" y="109538"/>
                        <a:pt x="75318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87059143-4B26-4EB4-BECD-0C6BF6DDD4B5}"/>
                    </a:ext>
                  </a:extLst>
                </p:cNvPr>
                <p:cNvSpPr/>
                <p:nvPr/>
              </p:nvSpPr>
              <p:spPr>
                <a:xfrm>
                  <a:off x="-9806188" y="3150876"/>
                  <a:ext cx="248862" cy="201454"/>
                </a:xfrm>
                <a:custGeom>
                  <a:avLst/>
                  <a:gdLst>
                    <a:gd name="connsiteX0" fmla="*/ 0 w 529494"/>
                    <a:gd name="connsiteY0" fmla="*/ 0 h 428625"/>
                    <a:gd name="connsiteX1" fmla="*/ 269843 w 529494"/>
                    <a:gd name="connsiteY1" fmla="*/ 281083 h 428625"/>
                    <a:gd name="connsiteX2" fmla="*/ 529495 w 529494"/>
                    <a:gd name="connsiteY2" fmla="*/ 428625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9494" h="428625">
                      <a:moveTo>
                        <a:pt x="0" y="0"/>
                      </a:moveTo>
                      <a:cubicBezTo>
                        <a:pt x="0" y="0"/>
                        <a:pt x="19050" y="209550"/>
                        <a:pt x="269843" y="281083"/>
                      </a:cubicBezTo>
                      <a:cubicBezTo>
                        <a:pt x="470916" y="338233"/>
                        <a:pt x="516731" y="403193"/>
                        <a:pt x="529495" y="428625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DA7F8DAA-6699-421C-88C1-1B0ECAE70629}"/>
                    </a:ext>
                  </a:extLst>
                </p:cNvPr>
                <p:cNvSpPr/>
                <p:nvPr/>
              </p:nvSpPr>
              <p:spPr>
                <a:xfrm>
                  <a:off x="-10007104" y="3264630"/>
                  <a:ext cx="316551" cy="147072"/>
                </a:xfrm>
                <a:custGeom>
                  <a:avLst/>
                  <a:gdLst>
                    <a:gd name="connsiteX0" fmla="*/ 0 w 673512"/>
                    <a:gd name="connsiteY0" fmla="*/ 0 h 312920"/>
                    <a:gd name="connsiteX1" fmla="*/ 373189 w 673512"/>
                    <a:gd name="connsiteY1" fmla="*/ 312896 h 312920"/>
                    <a:gd name="connsiteX2" fmla="*/ 673513 w 673512"/>
                    <a:gd name="connsiteY2" fmla="*/ 35624 h 312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73512" h="312920">
                      <a:moveTo>
                        <a:pt x="0" y="0"/>
                      </a:moveTo>
                      <a:cubicBezTo>
                        <a:pt x="0" y="0"/>
                        <a:pt x="101822" y="308800"/>
                        <a:pt x="373189" y="312896"/>
                      </a:cubicBezTo>
                      <a:cubicBezTo>
                        <a:pt x="571309" y="315944"/>
                        <a:pt x="673513" y="35624"/>
                        <a:pt x="673513" y="35624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1EC63593-6732-4229-B2AC-75257D75688F}"/>
                    </a:ext>
                  </a:extLst>
                </p:cNvPr>
                <p:cNvSpPr/>
                <p:nvPr/>
              </p:nvSpPr>
              <p:spPr>
                <a:xfrm>
                  <a:off x="-9993226" y="3712305"/>
                  <a:ext cx="212422" cy="32680"/>
                </a:xfrm>
                <a:custGeom>
                  <a:avLst/>
                  <a:gdLst>
                    <a:gd name="connsiteX0" fmla="*/ 0 w 451961"/>
                    <a:gd name="connsiteY0" fmla="*/ 0 h 69532"/>
                    <a:gd name="connsiteX1" fmla="*/ 451961 w 451961"/>
                    <a:gd name="connsiteY1" fmla="*/ 69532 h 6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1961" h="69532">
                      <a:moveTo>
                        <a:pt x="0" y="0"/>
                      </a:moveTo>
                      <a:cubicBezTo>
                        <a:pt x="141637" y="60770"/>
                        <a:pt x="298799" y="65627"/>
                        <a:pt x="451961" y="69532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E10DEF29-25D0-48DE-B51F-3819BEF966AF}"/>
                    </a:ext>
                  </a:extLst>
                </p:cNvPr>
                <p:cNvSpPr/>
                <p:nvPr/>
              </p:nvSpPr>
              <p:spPr>
                <a:xfrm>
                  <a:off x="-10559786" y="3189200"/>
                  <a:ext cx="455446" cy="540237"/>
                </a:xfrm>
                <a:custGeom>
                  <a:avLst/>
                  <a:gdLst>
                    <a:gd name="connsiteX0" fmla="*/ 969035 w 969035"/>
                    <a:gd name="connsiteY0" fmla="*/ 1127469 h 1149441"/>
                    <a:gd name="connsiteX1" fmla="*/ 920362 w 969035"/>
                    <a:gd name="connsiteY1" fmla="*/ 1144138 h 1149441"/>
                    <a:gd name="connsiteX2" fmla="*/ 601084 w 969035"/>
                    <a:gd name="connsiteY2" fmla="*/ 1016693 h 1149441"/>
                    <a:gd name="connsiteX3" fmla="*/ 514693 w 969035"/>
                    <a:gd name="connsiteY3" fmla="*/ 819716 h 1149441"/>
                    <a:gd name="connsiteX4" fmla="*/ 352768 w 969035"/>
                    <a:gd name="connsiteY4" fmla="*/ 360135 h 1149441"/>
                    <a:gd name="connsiteX5" fmla="*/ 317335 w 969035"/>
                    <a:gd name="connsiteY5" fmla="*/ 306033 h 1149441"/>
                    <a:gd name="connsiteX6" fmla="*/ 173888 w 969035"/>
                    <a:gd name="connsiteY6" fmla="*/ 220879 h 1149441"/>
                    <a:gd name="connsiteX7" fmla="*/ 2438 w 969035"/>
                    <a:gd name="connsiteY7" fmla="*/ 7615 h 1149441"/>
                    <a:gd name="connsiteX8" fmla="*/ 183413 w 969035"/>
                    <a:gd name="connsiteY8" fmla="*/ 121915 h 1149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9035" h="1149441">
                      <a:moveTo>
                        <a:pt x="969035" y="1127469"/>
                      </a:moveTo>
                      <a:cubicBezTo>
                        <a:pt x="955129" y="1137946"/>
                        <a:pt x="927030" y="1142995"/>
                        <a:pt x="920362" y="1144138"/>
                      </a:cubicBezTo>
                      <a:cubicBezTo>
                        <a:pt x="795013" y="1165188"/>
                        <a:pt x="677856" y="1123754"/>
                        <a:pt x="601084" y="1016693"/>
                      </a:cubicBezTo>
                      <a:cubicBezTo>
                        <a:pt x="558317" y="957067"/>
                        <a:pt x="537267" y="889725"/>
                        <a:pt x="514693" y="819716"/>
                      </a:cubicBezTo>
                      <a:cubicBezTo>
                        <a:pt x="464686" y="664649"/>
                        <a:pt x="412394" y="511392"/>
                        <a:pt x="352768" y="360135"/>
                      </a:cubicBezTo>
                      <a:cubicBezTo>
                        <a:pt x="352768" y="360135"/>
                        <a:pt x="335623" y="321273"/>
                        <a:pt x="317335" y="306033"/>
                      </a:cubicBezTo>
                      <a:cubicBezTo>
                        <a:pt x="284854" y="279077"/>
                        <a:pt x="222085" y="234691"/>
                        <a:pt x="173888" y="220879"/>
                      </a:cubicBezTo>
                      <a:cubicBezTo>
                        <a:pt x="104927" y="201067"/>
                        <a:pt x="-18898" y="49429"/>
                        <a:pt x="2438" y="7615"/>
                      </a:cubicBezTo>
                      <a:cubicBezTo>
                        <a:pt x="23774" y="-34200"/>
                        <a:pt x="135788" y="109246"/>
                        <a:pt x="183413" y="121915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id="{2132332F-0847-4152-9727-4BB66C4D8C29}"/>
                    </a:ext>
                  </a:extLst>
                </p:cNvPr>
                <p:cNvSpPr/>
                <p:nvPr/>
              </p:nvSpPr>
              <p:spPr>
                <a:xfrm>
                  <a:off x="-10090871" y="3337154"/>
                  <a:ext cx="15541" cy="113799"/>
                </a:xfrm>
                <a:custGeom>
                  <a:avLst/>
                  <a:gdLst>
                    <a:gd name="connsiteX0" fmla="*/ 1539 w 33067"/>
                    <a:gd name="connsiteY0" fmla="*/ 242125 h 242125"/>
                    <a:gd name="connsiteX1" fmla="*/ 33067 w 33067"/>
                    <a:gd name="connsiteY1" fmla="*/ 0 h 242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067" h="242125">
                      <a:moveTo>
                        <a:pt x="1539" y="242125"/>
                      </a:moveTo>
                      <a:cubicBezTo>
                        <a:pt x="1539" y="242125"/>
                        <a:pt x="-10557" y="113538"/>
                        <a:pt x="33067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grpSp>
              <p:nvGrpSpPr>
                <p:cNvPr id="79" name="图形 17">
                  <a:extLst>
                    <a:ext uri="{FF2B5EF4-FFF2-40B4-BE49-F238E27FC236}">
                      <a16:creationId xmlns:a16="http://schemas.microsoft.com/office/drawing/2014/main" id="{9E6E0BD3-2929-4DF1-92FB-0D8782644CE3}"/>
                    </a:ext>
                  </a:extLst>
                </p:cNvPr>
                <p:cNvGrpSpPr/>
                <p:nvPr/>
              </p:nvGrpSpPr>
              <p:grpSpPr>
                <a:xfrm>
                  <a:off x="-10112543" y="2765875"/>
                  <a:ext cx="455655" cy="454838"/>
                  <a:chOff x="-10112543" y="2765875"/>
                  <a:chExt cx="455655" cy="454838"/>
                </a:xfrm>
                <a:noFill/>
              </p:grpSpPr>
              <p:sp>
                <p:nvSpPr>
                  <p:cNvPr id="110" name="任意多边形: 形状 109">
                    <a:extLst>
                      <a:ext uri="{FF2B5EF4-FFF2-40B4-BE49-F238E27FC236}">
                        <a16:creationId xmlns:a16="http://schemas.microsoft.com/office/drawing/2014/main" id="{34CF0F05-96D0-41D0-956F-3B7A01014A98}"/>
                      </a:ext>
                    </a:extLst>
                  </p:cNvPr>
                  <p:cNvSpPr/>
                  <p:nvPr/>
                </p:nvSpPr>
                <p:spPr>
                  <a:xfrm>
                    <a:off x="-9945369" y="2794213"/>
                    <a:ext cx="145136" cy="100771"/>
                  </a:xfrm>
                  <a:custGeom>
                    <a:avLst/>
                    <a:gdLst>
                      <a:gd name="connsiteX0" fmla="*/ 0 w 308800"/>
                      <a:gd name="connsiteY0" fmla="*/ 0 h 214407"/>
                      <a:gd name="connsiteX1" fmla="*/ 308801 w 308800"/>
                      <a:gd name="connsiteY1" fmla="*/ 214408 h 214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08800" h="214407">
                        <a:moveTo>
                          <a:pt x="0" y="0"/>
                        </a:moveTo>
                        <a:cubicBezTo>
                          <a:pt x="0" y="0"/>
                          <a:pt x="112300" y="194881"/>
                          <a:pt x="308801" y="214408"/>
                        </a:cubicBezTo>
                      </a:path>
                    </a:pathLst>
                  </a:custGeom>
                  <a:noFill/>
                  <a:ln w="4386" cap="rnd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11" name="任意多边形: 形状 110">
                    <a:extLst>
                      <a:ext uri="{FF2B5EF4-FFF2-40B4-BE49-F238E27FC236}">
                        <a16:creationId xmlns:a16="http://schemas.microsoft.com/office/drawing/2014/main" id="{941F90A6-A885-4E4C-9B05-69FEE7A5AE6F}"/>
                      </a:ext>
                    </a:extLst>
                  </p:cNvPr>
                  <p:cNvSpPr/>
                  <p:nvPr/>
                </p:nvSpPr>
                <p:spPr>
                  <a:xfrm>
                    <a:off x="-9751880" y="3041643"/>
                    <a:ext cx="29676" cy="179070"/>
                  </a:xfrm>
                  <a:custGeom>
                    <a:avLst/>
                    <a:gdLst>
                      <a:gd name="connsiteX0" fmla="*/ 9706 w 63141"/>
                      <a:gd name="connsiteY0" fmla="*/ 0 h 381000"/>
                      <a:gd name="connsiteX1" fmla="*/ 63142 w 63141"/>
                      <a:gd name="connsiteY1" fmla="*/ 3810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141" h="381000">
                        <a:moveTo>
                          <a:pt x="9706" y="0"/>
                        </a:moveTo>
                        <a:cubicBezTo>
                          <a:pt x="-13525" y="129454"/>
                          <a:pt x="5201" y="262938"/>
                          <a:pt x="63142" y="381000"/>
                        </a:cubicBezTo>
                      </a:path>
                    </a:pathLst>
                  </a:custGeom>
                  <a:noFill/>
                  <a:ln w="4386" cap="rnd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12" name="任意多边形: 形状 111">
                    <a:extLst>
                      <a:ext uri="{FF2B5EF4-FFF2-40B4-BE49-F238E27FC236}">
                        <a16:creationId xmlns:a16="http://schemas.microsoft.com/office/drawing/2014/main" id="{173EA6D7-2A87-45E9-8C2B-658261EB5F85}"/>
                      </a:ext>
                    </a:extLst>
                  </p:cNvPr>
                  <p:cNvSpPr/>
                  <p:nvPr/>
                </p:nvSpPr>
                <p:spPr>
                  <a:xfrm>
                    <a:off x="-9769254" y="2858007"/>
                    <a:ext cx="112366" cy="317088"/>
                  </a:xfrm>
                  <a:custGeom>
                    <a:avLst/>
                    <a:gdLst>
                      <a:gd name="connsiteX0" fmla="*/ 0 w 239077"/>
                      <a:gd name="connsiteY0" fmla="*/ 0 h 674655"/>
                      <a:gd name="connsiteX1" fmla="*/ 156210 w 239077"/>
                      <a:gd name="connsiteY1" fmla="*/ 201644 h 674655"/>
                      <a:gd name="connsiteX2" fmla="*/ 184785 w 239077"/>
                      <a:gd name="connsiteY2" fmla="*/ 441960 h 674655"/>
                      <a:gd name="connsiteX3" fmla="*/ 239078 w 239077"/>
                      <a:gd name="connsiteY3" fmla="*/ 674656 h 67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077" h="674655">
                        <a:moveTo>
                          <a:pt x="0" y="0"/>
                        </a:moveTo>
                        <a:cubicBezTo>
                          <a:pt x="63818" y="58293"/>
                          <a:pt x="125635" y="120301"/>
                          <a:pt x="156210" y="201644"/>
                        </a:cubicBezTo>
                        <a:cubicBezTo>
                          <a:pt x="184785" y="277178"/>
                          <a:pt x="182499" y="360807"/>
                          <a:pt x="184785" y="441960"/>
                        </a:cubicBezTo>
                        <a:cubicBezTo>
                          <a:pt x="187071" y="523113"/>
                          <a:pt x="194691" y="607981"/>
                          <a:pt x="239078" y="674656"/>
                        </a:cubicBezTo>
                      </a:path>
                    </a:pathLst>
                  </a:custGeom>
                  <a:noFill/>
                  <a:ln w="4386" cap="rnd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13" name="任意多边形: 形状 112">
                    <a:extLst>
                      <a:ext uri="{FF2B5EF4-FFF2-40B4-BE49-F238E27FC236}">
                        <a16:creationId xmlns:a16="http://schemas.microsoft.com/office/drawing/2014/main" id="{E3F1170C-8293-43CC-A72E-521C70389BEA}"/>
                      </a:ext>
                    </a:extLst>
                  </p:cNvPr>
                  <p:cNvSpPr/>
                  <p:nvPr/>
                </p:nvSpPr>
                <p:spPr>
                  <a:xfrm>
                    <a:off x="-9865504" y="2765875"/>
                    <a:ext cx="64734" cy="63525"/>
                  </a:xfrm>
                  <a:custGeom>
                    <a:avLst/>
                    <a:gdLst>
                      <a:gd name="connsiteX0" fmla="*/ 0 w 137731"/>
                      <a:gd name="connsiteY0" fmla="*/ 0 h 135159"/>
                      <a:gd name="connsiteX1" fmla="*/ 137732 w 137731"/>
                      <a:gd name="connsiteY1" fmla="*/ 135160 h 135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7731" h="135159">
                        <a:moveTo>
                          <a:pt x="0" y="0"/>
                        </a:moveTo>
                        <a:cubicBezTo>
                          <a:pt x="44453" y="46355"/>
                          <a:pt x="90364" y="91409"/>
                          <a:pt x="137732" y="135160"/>
                        </a:cubicBezTo>
                      </a:path>
                    </a:pathLst>
                  </a:custGeom>
                  <a:noFill/>
                  <a:ln w="4386" cap="rnd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  <p:sp>
                <p:nvSpPr>
                  <p:cNvPr id="114" name="任意多边形: 形状 113">
                    <a:extLst>
                      <a:ext uri="{FF2B5EF4-FFF2-40B4-BE49-F238E27FC236}">
                        <a16:creationId xmlns:a16="http://schemas.microsoft.com/office/drawing/2014/main" id="{8CD21E71-63D2-4311-9DB8-BAF6E236C706}"/>
                      </a:ext>
                    </a:extLst>
                  </p:cNvPr>
                  <p:cNvSpPr/>
                  <p:nvPr/>
                </p:nvSpPr>
                <p:spPr>
                  <a:xfrm>
                    <a:off x="-10112543" y="3016484"/>
                    <a:ext cx="29826" cy="182964"/>
                  </a:xfrm>
                  <a:custGeom>
                    <a:avLst/>
                    <a:gdLst>
                      <a:gd name="connsiteX0" fmla="*/ 63460 w 63460"/>
                      <a:gd name="connsiteY0" fmla="*/ 0 h 389286"/>
                      <a:gd name="connsiteX1" fmla="*/ 19931 w 63460"/>
                      <a:gd name="connsiteY1" fmla="*/ 389287 h 389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460" h="389286">
                        <a:moveTo>
                          <a:pt x="63460" y="0"/>
                        </a:moveTo>
                        <a:cubicBezTo>
                          <a:pt x="-1824" y="118939"/>
                          <a:pt x="-17474" y="258861"/>
                          <a:pt x="19931" y="389287"/>
                        </a:cubicBezTo>
                      </a:path>
                    </a:pathLst>
                  </a:custGeom>
                  <a:noFill/>
                  <a:ln w="4386" cap="rnd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endParaRPr lang="zh-CN" altLang="en-US" sz="1600"/>
                  </a:p>
                </p:txBody>
              </p:sp>
            </p:grpSp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id="{DFA14A8A-4D55-4592-AC87-7809992DE7B1}"/>
                    </a:ext>
                  </a:extLst>
                </p:cNvPr>
                <p:cNvSpPr/>
                <p:nvPr/>
              </p:nvSpPr>
              <p:spPr>
                <a:xfrm>
                  <a:off x="-10572598" y="3082547"/>
                  <a:ext cx="244305" cy="367755"/>
                </a:xfrm>
                <a:custGeom>
                  <a:avLst/>
                  <a:gdLst>
                    <a:gd name="connsiteX0" fmla="*/ 264681 w 519798"/>
                    <a:gd name="connsiteY0" fmla="*/ 454085 h 782457"/>
                    <a:gd name="connsiteX1" fmla="*/ 517570 w 519798"/>
                    <a:gd name="connsiteY1" fmla="*/ 1076 h 782457"/>
                    <a:gd name="connsiteX2" fmla="*/ 206484 w 519798"/>
                    <a:gd name="connsiteY2" fmla="*/ 425510 h 782457"/>
                    <a:gd name="connsiteX3" fmla="*/ 99137 w 519798"/>
                    <a:gd name="connsiteY3" fmla="*/ 471611 h 782457"/>
                    <a:gd name="connsiteX4" fmla="*/ 839 w 519798"/>
                    <a:gd name="connsiteY4" fmla="*/ 706784 h 782457"/>
                    <a:gd name="connsiteX5" fmla="*/ 115139 w 519798"/>
                    <a:gd name="connsiteY5" fmla="*/ 551907 h 782457"/>
                    <a:gd name="connsiteX6" fmla="*/ 70562 w 519798"/>
                    <a:gd name="connsiteY6" fmla="*/ 750218 h 782457"/>
                    <a:gd name="connsiteX7" fmla="*/ 194387 w 519798"/>
                    <a:gd name="connsiteY7" fmla="*/ 586388 h 782457"/>
                    <a:gd name="connsiteX8" fmla="*/ 142285 w 519798"/>
                    <a:gd name="connsiteY8" fmla="*/ 782412 h 782457"/>
                    <a:gd name="connsiteX9" fmla="*/ 276302 w 519798"/>
                    <a:gd name="connsiteY9" fmla="*/ 577244 h 782457"/>
                    <a:gd name="connsiteX10" fmla="*/ 264681 w 519798"/>
                    <a:gd name="connsiteY10" fmla="*/ 454085 h 782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9798" h="782457">
                      <a:moveTo>
                        <a:pt x="264681" y="454085"/>
                      </a:moveTo>
                      <a:cubicBezTo>
                        <a:pt x="264681" y="454085"/>
                        <a:pt x="547574" y="26984"/>
                        <a:pt x="517570" y="1076"/>
                      </a:cubicBezTo>
                      <a:cubicBezTo>
                        <a:pt x="487566" y="-24832"/>
                        <a:pt x="206484" y="425510"/>
                        <a:pt x="206484" y="425510"/>
                      </a:cubicBezTo>
                      <a:cubicBezTo>
                        <a:pt x="206484" y="425510"/>
                        <a:pt x="131427" y="439989"/>
                        <a:pt x="99137" y="471611"/>
                      </a:cubicBezTo>
                      <a:cubicBezTo>
                        <a:pt x="66847" y="503235"/>
                        <a:pt x="-8781" y="700211"/>
                        <a:pt x="839" y="706784"/>
                      </a:cubicBezTo>
                      <a:cubicBezTo>
                        <a:pt x="10459" y="713356"/>
                        <a:pt x="106471" y="549812"/>
                        <a:pt x="115139" y="551907"/>
                      </a:cubicBezTo>
                      <a:cubicBezTo>
                        <a:pt x="123807" y="554003"/>
                        <a:pt x="61799" y="748027"/>
                        <a:pt x="70562" y="750218"/>
                      </a:cubicBezTo>
                      <a:cubicBezTo>
                        <a:pt x="79325" y="752409"/>
                        <a:pt x="180480" y="581054"/>
                        <a:pt x="194387" y="586388"/>
                      </a:cubicBezTo>
                      <a:cubicBezTo>
                        <a:pt x="208293" y="591722"/>
                        <a:pt x="129141" y="779174"/>
                        <a:pt x="142285" y="782412"/>
                      </a:cubicBezTo>
                      <a:cubicBezTo>
                        <a:pt x="155430" y="785651"/>
                        <a:pt x="274302" y="614391"/>
                        <a:pt x="276302" y="577244"/>
                      </a:cubicBezTo>
                      <a:cubicBezTo>
                        <a:pt x="278302" y="540096"/>
                        <a:pt x="264681" y="454085"/>
                        <a:pt x="264681" y="4540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id="{2C882B2E-9900-4824-BAA1-EFD76EDD68F2}"/>
                    </a:ext>
                  </a:extLst>
                </p:cNvPr>
                <p:cNvSpPr/>
                <p:nvPr/>
              </p:nvSpPr>
              <p:spPr>
                <a:xfrm>
                  <a:off x="-9763524" y="3388054"/>
                  <a:ext cx="24219" cy="25025"/>
                </a:xfrm>
                <a:custGeom>
                  <a:avLst/>
                  <a:gdLst>
                    <a:gd name="connsiteX0" fmla="*/ 0 w 51530"/>
                    <a:gd name="connsiteY0" fmla="*/ 53245 h 53244"/>
                    <a:gd name="connsiteX1" fmla="*/ 51530 w 51530"/>
                    <a:gd name="connsiteY1" fmla="*/ 0 h 5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1530" h="53244">
                      <a:moveTo>
                        <a:pt x="0" y="53245"/>
                      </a:moveTo>
                      <a:cubicBezTo>
                        <a:pt x="19812" y="38252"/>
                        <a:pt x="37195" y="20288"/>
                        <a:pt x="51530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:a16="http://schemas.microsoft.com/office/drawing/2014/main" id="{651A1716-BED2-4264-94CC-A181E696E744}"/>
                    </a:ext>
                  </a:extLst>
                </p:cNvPr>
                <p:cNvSpPr/>
                <p:nvPr/>
              </p:nvSpPr>
              <p:spPr>
                <a:xfrm>
                  <a:off x="-9872847" y="3426196"/>
                  <a:ext cx="86132" cy="7501"/>
                </a:xfrm>
                <a:custGeom>
                  <a:avLst/>
                  <a:gdLst>
                    <a:gd name="connsiteX0" fmla="*/ 0 w 183260"/>
                    <a:gd name="connsiteY0" fmla="*/ 0 h 15959"/>
                    <a:gd name="connsiteX1" fmla="*/ 183261 w 183260"/>
                    <a:gd name="connsiteY1" fmla="*/ 0 h 15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3260" h="15959">
                      <a:moveTo>
                        <a:pt x="0" y="0"/>
                      </a:moveTo>
                      <a:cubicBezTo>
                        <a:pt x="0" y="0"/>
                        <a:pt x="91726" y="35909"/>
                        <a:pt x="183261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713B1D33-2FC5-403A-9BDC-D5F1316911B5}"/>
                    </a:ext>
                  </a:extLst>
                </p:cNvPr>
                <p:cNvSpPr/>
                <p:nvPr/>
              </p:nvSpPr>
              <p:spPr>
                <a:xfrm>
                  <a:off x="-9671063" y="3343387"/>
                  <a:ext cx="116199" cy="194773"/>
                </a:xfrm>
                <a:custGeom>
                  <a:avLst/>
                  <a:gdLst>
                    <a:gd name="connsiteX0" fmla="*/ 247234 w 247233"/>
                    <a:gd name="connsiteY0" fmla="*/ 238293 h 414410"/>
                    <a:gd name="connsiteX1" fmla="*/ 104359 w 247233"/>
                    <a:gd name="connsiteY1" fmla="*/ 201146 h 414410"/>
                    <a:gd name="connsiteX2" fmla="*/ 117694 w 247233"/>
                    <a:gd name="connsiteY2" fmla="*/ 1121 h 414410"/>
                    <a:gd name="connsiteX3" fmla="*/ 64449 w 247233"/>
                    <a:gd name="connsiteY3" fmla="*/ 65891 h 414410"/>
                    <a:gd name="connsiteX4" fmla="*/ 16824 w 247233"/>
                    <a:gd name="connsiteY4" fmla="*/ 183430 h 414410"/>
                    <a:gd name="connsiteX5" fmla="*/ 53114 w 247233"/>
                    <a:gd name="connsiteY5" fmla="*/ 414411 h 414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7233" h="414410">
                      <a:moveTo>
                        <a:pt x="247234" y="238293"/>
                      </a:moveTo>
                      <a:cubicBezTo>
                        <a:pt x="247234" y="238293"/>
                        <a:pt x="178178" y="189526"/>
                        <a:pt x="104359" y="201146"/>
                      </a:cubicBezTo>
                      <a:cubicBezTo>
                        <a:pt x="104359" y="201146"/>
                        <a:pt x="162271" y="15409"/>
                        <a:pt x="117694" y="1121"/>
                      </a:cubicBezTo>
                      <a:cubicBezTo>
                        <a:pt x="87404" y="-8404"/>
                        <a:pt x="71879" y="45317"/>
                        <a:pt x="64449" y="65891"/>
                      </a:cubicBezTo>
                      <a:cubicBezTo>
                        <a:pt x="49971" y="106086"/>
                        <a:pt x="32350" y="143710"/>
                        <a:pt x="16824" y="183430"/>
                      </a:cubicBezTo>
                      <a:cubicBezTo>
                        <a:pt x="-11751" y="256105"/>
                        <a:pt x="-6607" y="359356"/>
                        <a:pt x="53114" y="414411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B9CC40D2-4116-4426-A8CB-0681A4B3154E}"/>
                    </a:ext>
                  </a:extLst>
                </p:cNvPr>
                <p:cNvSpPr/>
                <p:nvPr/>
              </p:nvSpPr>
              <p:spPr>
                <a:xfrm>
                  <a:off x="-9517527" y="3403784"/>
                  <a:ext cx="51529" cy="126674"/>
                </a:xfrm>
                <a:custGeom>
                  <a:avLst/>
                  <a:gdLst>
                    <a:gd name="connsiteX0" fmla="*/ 0 w 109636"/>
                    <a:gd name="connsiteY0" fmla="*/ 269521 h 269520"/>
                    <a:gd name="connsiteX1" fmla="*/ 82487 w 109636"/>
                    <a:gd name="connsiteY1" fmla="*/ 170461 h 269520"/>
                    <a:gd name="connsiteX2" fmla="*/ 99727 w 109636"/>
                    <a:gd name="connsiteY2" fmla="*/ 100071 h 269520"/>
                    <a:gd name="connsiteX3" fmla="*/ 108776 w 109636"/>
                    <a:gd name="connsiteY3" fmla="*/ 29014 h 269520"/>
                    <a:gd name="connsiteX4" fmla="*/ 104108 w 109636"/>
                    <a:gd name="connsiteY4" fmla="*/ 4440 h 269520"/>
                    <a:gd name="connsiteX5" fmla="*/ 83915 w 109636"/>
                    <a:gd name="connsiteY5" fmla="*/ 2059 h 269520"/>
                    <a:gd name="connsiteX6" fmla="*/ 67913 w 109636"/>
                    <a:gd name="connsiteY6" fmla="*/ 16822 h 269520"/>
                    <a:gd name="connsiteX7" fmla="*/ 39338 w 109636"/>
                    <a:gd name="connsiteY7" fmla="*/ 71305 h 269520"/>
                    <a:gd name="connsiteX8" fmla="*/ 17336 w 109636"/>
                    <a:gd name="connsiteY8" fmla="*/ 132170 h 269520"/>
                    <a:gd name="connsiteX9" fmla="*/ 14288 w 109636"/>
                    <a:gd name="connsiteY9" fmla="*/ 136837 h 269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636" h="269520">
                      <a:moveTo>
                        <a:pt x="0" y="269521"/>
                      </a:moveTo>
                      <a:cubicBezTo>
                        <a:pt x="32099" y="240946"/>
                        <a:pt x="65341" y="210751"/>
                        <a:pt x="82487" y="170461"/>
                      </a:cubicBezTo>
                      <a:cubicBezTo>
                        <a:pt x="91249" y="147839"/>
                        <a:pt x="97041" y="124179"/>
                        <a:pt x="99727" y="100071"/>
                      </a:cubicBezTo>
                      <a:cubicBezTo>
                        <a:pt x="103251" y="76449"/>
                        <a:pt x="106204" y="52446"/>
                        <a:pt x="108776" y="29014"/>
                      </a:cubicBezTo>
                      <a:cubicBezTo>
                        <a:pt x="110842" y="20537"/>
                        <a:pt x="109147" y="11574"/>
                        <a:pt x="104108" y="4440"/>
                      </a:cubicBezTo>
                      <a:cubicBezTo>
                        <a:pt x="98517" y="-446"/>
                        <a:pt x="90497" y="-1389"/>
                        <a:pt x="83915" y="2059"/>
                      </a:cubicBezTo>
                      <a:cubicBezTo>
                        <a:pt x="77486" y="5640"/>
                        <a:pt x="71999" y="10698"/>
                        <a:pt x="67913" y="16822"/>
                      </a:cubicBezTo>
                      <a:cubicBezTo>
                        <a:pt x="55550" y="33348"/>
                        <a:pt x="45911" y="51741"/>
                        <a:pt x="39338" y="71305"/>
                      </a:cubicBezTo>
                      <a:cubicBezTo>
                        <a:pt x="32290" y="91784"/>
                        <a:pt x="28575" y="113882"/>
                        <a:pt x="17336" y="132170"/>
                      </a:cubicBezTo>
                      <a:cubicBezTo>
                        <a:pt x="16383" y="133789"/>
                        <a:pt x="15335" y="135313"/>
                        <a:pt x="14288" y="136837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1C7B0B5A-49F5-44CF-AC66-29C698343397}"/>
                    </a:ext>
                  </a:extLst>
                </p:cNvPr>
                <p:cNvSpPr/>
                <p:nvPr/>
              </p:nvSpPr>
              <p:spPr>
                <a:xfrm>
                  <a:off x="-9540716" y="3331907"/>
                  <a:ext cx="63704" cy="105257"/>
                </a:xfrm>
                <a:custGeom>
                  <a:avLst/>
                  <a:gdLst>
                    <a:gd name="connsiteX0" fmla="*/ 111157 w 135541"/>
                    <a:gd name="connsiteY0" fmla="*/ 176422 h 223951"/>
                    <a:gd name="connsiteX1" fmla="*/ 135541 w 135541"/>
                    <a:gd name="connsiteY1" fmla="*/ 400 h 223951"/>
                    <a:gd name="connsiteX2" fmla="*/ 100013 w 135541"/>
                    <a:gd name="connsiteY2" fmla="*/ 13640 h 223951"/>
                    <a:gd name="connsiteX3" fmla="*/ 79057 w 135541"/>
                    <a:gd name="connsiteY3" fmla="*/ 48025 h 223951"/>
                    <a:gd name="connsiteX4" fmla="*/ 0 w 135541"/>
                    <a:gd name="connsiteY4" fmla="*/ 223952 h 223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541" h="223951">
                      <a:moveTo>
                        <a:pt x="111157" y="176422"/>
                      </a:moveTo>
                      <a:cubicBezTo>
                        <a:pt x="130207" y="121558"/>
                        <a:pt x="135636" y="58693"/>
                        <a:pt x="135541" y="400"/>
                      </a:cubicBezTo>
                      <a:cubicBezTo>
                        <a:pt x="122215" y="-1505"/>
                        <a:pt x="108842" y="3476"/>
                        <a:pt x="100013" y="13640"/>
                      </a:cubicBezTo>
                      <a:cubicBezTo>
                        <a:pt x="91107" y="23822"/>
                        <a:pt x="84020" y="35452"/>
                        <a:pt x="79057" y="48025"/>
                      </a:cubicBezTo>
                      <a:cubicBezTo>
                        <a:pt x="52578" y="106604"/>
                        <a:pt x="30766" y="168040"/>
                        <a:pt x="0" y="223952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6CE7ABE1-1B1D-4049-8B4E-6F661C232EB9}"/>
                    </a:ext>
                  </a:extLst>
                </p:cNvPr>
                <p:cNvSpPr/>
                <p:nvPr/>
              </p:nvSpPr>
              <p:spPr>
                <a:xfrm>
                  <a:off x="-9561533" y="3326744"/>
                  <a:ext cx="70061" cy="100258"/>
                </a:xfrm>
                <a:custGeom>
                  <a:avLst/>
                  <a:gdLst>
                    <a:gd name="connsiteX0" fmla="*/ 149066 w 149066"/>
                    <a:gd name="connsiteY0" fmla="*/ 15004 h 213314"/>
                    <a:gd name="connsiteX1" fmla="*/ 111919 w 149066"/>
                    <a:gd name="connsiteY1" fmla="*/ 2717 h 213314"/>
                    <a:gd name="connsiteX2" fmla="*/ 82296 w 149066"/>
                    <a:gd name="connsiteY2" fmla="*/ 35102 h 213314"/>
                    <a:gd name="connsiteX3" fmla="*/ 0 w 149066"/>
                    <a:gd name="connsiteY3" fmla="*/ 213315 h 213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066" h="213314">
                      <a:moveTo>
                        <a:pt x="149066" y="15004"/>
                      </a:moveTo>
                      <a:cubicBezTo>
                        <a:pt x="143923" y="812"/>
                        <a:pt x="125254" y="-3379"/>
                        <a:pt x="111919" y="2717"/>
                      </a:cubicBezTo>
                      <a:cubicBezTo>
                        <a:pt x="98984" y="10251"/>
                        <a:pt x="88649" y="21548"/>
                        <a:pt x="82296" y="35102"/>
                      </a:cubicBezTo>
                      <a:cubicBezTo>
                        <a:pt x="49721" y="91680"/>
                        <a:pt x="30194" y="155498"/>
                        <a:pt x="0" y="213315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2D4BBDE7-76F7-44C9-95CB-EF4C1DAB8CEF}"/>
                    </a:ext>
                  </a:extLst>
                </p:cNvPr>
                <p:cNvSpPr/>
                <p:nvPr/>
              </p:nvSpPr>
              <p:spPr>
                <a:xfrm>
                  <a:off x="-9620357" y="3329225"/>
                  <a:ext cx="99079" cy="103775"/>
                </a:xfrm>
                <a:custGeom>
                  <a:avLst/>
                  <a:gdLst>
                    <a:gd name="connsiteX0" fmla="*/ 210503 w 210806"/>
                    <a:gd name="connsiteY0" fmla="*/ 22774 h 220798"/>
                    <a:gd name="connsiteX1" fmla="*/ 184690 w 210806"/>
                    <a:gd name="connsiteY1" fmla="*/ 295 h 220798"/>
                    <a:gd name="connsiteX2" fmla="*/ 153638 w 210806"/>
                    <a:gd name="connsiteY2" fmla="*/ 24393 h 220798"/>
                    <a:gd name="connsiteX3" fmla="*/ 86963 w 210806"/>
                    <a:gd name="connsiteY3" fmla="*/ 142027 h 220798"/>
                    <a:gd name="connsiteX4" fmla="*/ 0 w 210806"/>
                    <a:gd name="connsiteY4" fmla="*/ 220799 h 220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806" h="220798">
                      <a:moveTo>
                        <a:pt x="210503" y="22774"/>
                      </a:moveTo>
                      <a:cubicBezTo>
                        <a:pt x="213170" y="9344"/>
                        <a:pt x="197739" y="-1991"/>
                        <a:pt x="184690" y="295"/>
                      </a:cubicBezTo>
                      <a:cubicBezTo>
                        <a:pt x="171640" y="4076"/>
                        <a:pt x="160534" y="12696"/>
                        <a:pt x="153638" y="24393"/>
                      </a:cubicBezTo>
                      <a:cubicBezTo>
                        <a:pt x="127063" y="60683"/>
                        <a:pt x="110299" y="103546"/>
                        <a:pt x="86963" y="142027"/>
                      </a:cubicBezTo>
                      <a:cubicBezTo>
                        <a:pt x="63627" y="180508"/>
                        <a:pt x="42863" y="211845"/>
                        <a:pt x="0" y="220799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F14C8E19-7083-4348-B0E8-AB7AA15DB8A9}"/>
                    </a:ext>
                  </a:extLst>
                </p:cNvPr>
                <p:cNvSpPr/>
                <p:nvPr/>
              </p:nvSpPr>
              <p:spPr>
                <a:xfrm>
                  <a:off x="-9646188" y="3506285"/>
                  <a:ext cx="271909" cy="249452"/>
                </a:xfrm>
                <a:custGeom>
                  <a:avLst/>
                  <a:gdLst>
                    <a:gd name="connsiteX0" fmla="*/ 0 w 578530"/>
                    <a:gd name="connsiteY0" fmla="*/ 58865 h 530748"/>
                    <a:gd name="connsiteX1" fmla="*/ 48768 w 578530"/>
                    <a:gd name="connsiteY1" fmla="*/ 294418 h 530748"/>
                    <a:gd name="connsiteX2" fmla="*/ 540639 w 578530"/>
                    <a:gd name="connsiteY2" fmla="*/ 480250 h 530748"/>
                    <a:gd name="connsiteX3" fmla="*/ 575596 w 578530"/>
                    <a:gd name="connsiteY3" fmla="*/ 431197 h 530748"/>
                    <a:gd name="connsiteX4" fmla="*/ 544544 w 578530"/>
                    <a:gd name="connsiteY4" fmla="*/ 294418 h 530748"/>
                    <a:gd name="connsiteX5" fmla="*/ 326231 w 578530"/>
                    <a:gd name="connsiteY5" fmla="*/ 0 h 53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8530" h="530748">
                      <a:moveTo>
                        <a:pt x="0" y="58865"/>
                      </a:moveTo>
                      <a:cubicBezTo>
                        <a:pt x="0" y="58865"/>
                        <a:pt x="25717" y="211265"/>
                        <a:pt x="48768" y="294418"/>
                      </a:cubicBezTo>
                      <a:cubicBezTo>
                        <a:pt x="71247" y="375094"/>
                        <a:pt x="254127" y="640556"/>
                        <a:pt x="540639" y="480250"/>
                      </a:cubicBezTo>
                      <a:cubicBezTo>
                        <a:pt x="558975" y="469868"/>
                        <a:pt x="571767" y="451914"/>
                        <a:pt x="575596" y="431197"/>
                      </a:cubicBezTo>
                      <a:cubicBezTo>
                        <a:pt x="584406" y="383276"/>
                        <a:pt x="573186" y="333832"/>
                        <a:pt x="544544" y="294418"/>
                      </a:cubicBezTo>
                      <a:cubicBezTo>
                        <a:pt x="482917" y="206026"/>
                        <a:pt x="354521" y="80296"/>
                        <a:pt x="326231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F339C762-60B4-40A9-862C-73AFE472B120}"/>
                    </a:ext>
                  </a:extLst>
                </p:cNvPr>
                <p:cNvSpPr/>
                <p:nvPr/>
              </p:nvSpPr>
              <p:spPr>
                <a:xfrm>
                  <a:off x="-9512647" y="3527997"/>
                  <a:ext cx="100548" cy="141152"/>
                </a:xfrm>
                <a:custGeom>
                  <a:avLst/>
                  <a:gdLst>
                    <a:gd name="connsiteX0" fmla="*/ 0 w 213931"/>
                    <a:gd name="connsiteY0" fmla="*/ 0 h 300323"/>
                    <a:gd name="connsiteX1" fmla="*/ 55721 w 213931"/>
                    <a:gd name="connsiteY1" fmla="*/ 94107 h 300323"/>
                    <a:gd name="connsiteX2" fmla="*/ 151543 w 213931"/>
                    <a:gd name="connsiteY2" fmla="*/ 185071 h 300323"/>
                    <a:gd name="connsiteX3" fmla="*/ 213931 w 213931"/>
                    <a:gd name="connsiteY3" fmla="*/ 300323 h 300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3931" h="300323">
                      <a:moveTo>
                        <a:pt x="0" y="0"/>
                      </a:moveTo>
                      <a:cubicBezTo>
                        <a:pt x="12792" y="34452"/>
                        <a:pt x="31661" y="66332"/>
                        <a:pt x="55721" y="94107"/>
                      </a:cubicBezTo>
                      <a:cubicBezTo>
                        <a:pt x="84772" y="127445"/>
                        <a:pt x="120491" y="153638"/>
                        <a:pt x="151543" y="185071"/>
                      </a:cubicBezTo>
                      <a:cubicBezTo>
                        <a:pt x="182594" y="216503"/>
                        <a:pt x="209645" y="255461"/>
                        <a:pt x="213931" y="300323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:a16="http://schemas.microsoft.com/office/drawing/2014/main" id="{06320F87-3D52-4D3B-87DC-B0C86F39971D}"/>
                    </a:ext>
                  </a:extLst>
                </p:cNvPr>
                <p:cNvSpPr/>
                <p:nvPr/>
              </p:nvSpPr>
              <p:spPr>
                <a:xfrm>
                  <a:off x="-9679674" y="3653838"/>
                  <a:ext cx="58198" cy="94548"/>
                </a:xfrm>
                <a:custGeom>
                  <a:avLst/>
                  <a:gdLst>
                    <a:gd name="connsiteX0" fmla="*/ 123825 w 123825"/>
                    <a:gd name="connsiteY0" fmla="*/ 0 h 201167"/>
                    <a:gd name="connsiteX1" fmla="*/ 0 w 123825"/>
                    <a:gd name="connsiteY1" fmla="*/ 201168 h 201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825" h="201167">
                      <a:moveTo>
                        <a:pt x="123825" y="0"/>
                      </a:moveTo>
                      <a:cubicBezTo>
                        <a:pt x="123825" y="0"/>
                        <a:pt x="116967" y="154496"/>
                        <a:pt x="0" y="201168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1" name="任意多边形: 形状 90">
                  <a:extLst>
                    <a:ext uri="{FF2B5EF4-FFF2-40B4-BE49-F238E27FC236}">
                      <a16:creationId xmlns:a16="http://schemas.microsoft.com/office/drawing/2014/main" id="{732B7DA1-D8B1-4FCB-BFDD-D9D0BC37BEF7}"/>
                    </a:ext>
                  </a:extLst>
                </p:cNvPr>
                <p:cNvSpPr/>
                <p:nvPr/>
              </p:nvSpPr>
              <p:spPr>
                <a:xfrm>
                  <a:off x="-9657246" y="3734286"/>
                  <a:ext cx="47187" cy="245504"/>
                </a:xfrm>
                <a:custGeom>
                  <a:avLst/>
                  <a:gdLst>
                    <a:gd name="connsiteX0" fmla="*/ 0 w 100397"/>
                    <a:gd name="connsiteY0" fmla="*/ 0 h 522350"/>
                    <a:gd name="connsiteX1" fmla="*/ 82391 w 100397"/>
                    <a:gd name="connsiteY1" fmla="*/ 522351 h 522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397" h="522350">
                      <a:moveTo>
                        <a:pt x="0" y="0"/>
                      </a:moveTo>
                      <a:cubicBezTo>
                        <a:pt x="0" y="0"/>
                        <a:pt x="151352" y="260128"/>
                        <a:pt x="82391" y="522351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2" name="任意多边形: 形状 91">
                  <a:extLst>
                    <a:ext uri="{FF2B5EF4-FFF2-40B4-BE49-F238E27FC236}">
                      <a16:creationId xmlns:a16="http://schemas.microsoft.com/office/drawing/2014/main" id="{DD81FCA1-2CF3-4CA3-BDE0-2CF9FA6AC644}"/>
                    </a:ext>
                  </a:extLst>
                </p:cNvPr>
                <p:cNvSpPr/>
                <p:nvPr/>
              </p:nvSpPr>
              <p:spPr>
                <a:xfrm>
                  <a:off x="-10553792" y="3155604"/>
                  <a:ext cx="98699" cy="58903"/>
                </a:xfrm>
                <a:custGeom>
                  <a:avLst/>
                  <a:gdLst>
                    <a:gd name="connsiteX0" fmla="*/ 5306 w 209998"/>
                    <a:gd name="connsiteY0" fmla="*/ 65092 h 125326"/>
                    <a:gd name="connsiteX1" fmla="*/ 14831 w 209998"/>
                    <a:gd name="connsiteY1" fmla="*/ 1465 h 125326"/>
                    <a:gd name="connsiteX2" fmla="*/ 209999 w 209998"/>
                    <a:gd name="connsiteY2" fmla="*/ 125290 h 125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9998" h="125326">
                      <a:moveTo>
                        <a:pt x="5306" y="65092"/>
                      </a:moveTo>
                      <a:cubicBezTo>
                        <a:pt x="5306" y="65092"/>
                        <a:pt x="-11553" y="18896"/>
                        <a:pt x="14831" y="1465"/>
                      </a:cubicBezTo>
                      <a:cubicBezTo>
                        <a:pt x="41216" y="-15966"/>
                        <a:pt x="174280" y="127957"/>
                        <a:pt x="209999" y="12529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:a16="http://schemas.microsoft.com/office/drawing/2014/main" id="{9B051594-01C8-4503-BECA-CA65CA603C57}"/>
                    </a:ext>
                  </a:extLst>
                </p:cNvPr>
                <p:cNvSpPr/>
                <p:nvPr/>
              </p:nvSpPr>
              <p:spPr>
                <a:xfrm>
                  <a:off x="-10542538" y="3136725"/>
                  <a:ext cx="116769" cy="62678"/>
                </a:xfrm>
                <a:custGeom>
                  <a:avLst/>
                  <a:gdLst>
                    <a:gd name="connsiteX0" fmla="*/ 1747 w 248444"/>
                    <a:gd name="connsiteY0" fmla="*/ 41442 h 133358"/>
                    <a:gd name="connsiteX1" fmla="*/ 17463 w 248444"/>
                    <a:gd name="connsiteY1" fmla="*/ 3342 h 133358"/>
                    <a:gd name="connsiteX2" fmla="*/ 60135 w 248444"/>
                    <a:gd name="connsiteY2" fmla="*/ 7533 h 133358"/>
                    <a:gd name="connsiteX3" fmla="*/ 93949 w 248444"/>
                    <a:gd name="connsiteY3" fmla="*/ 37442 h 133358"/>
                    <a:gd name="connsiteX4" fmla="*/ 248444 w 248444"/>
                    <a:gd name="connsiteY4" fmla="*/ 133358 h 133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444" h="133358">
                      <a:moveTo>
                        <a:pt x="1747" y="41442"/>
                      </a:moveTo>
                      <a:cubicBezTo>
                        <a:pt x="-3454" y="26592"/>
                        <a:pt x="3299" y="10200"/>
                        <a:pt x="17463" y="3342"/>
                      </a:cubicBezTo>
                      <a:cubicBezTo>
                        <a:pt x="31522" y="-2297"/>
                        <a:pt x="47448" y="-735"/>
                        <a:pt x="60135" y="7533"/>
                      </a:cubicBezTo>
                      <a:cubicBezTo>
                        <a:pt x="72784" y="15820"/>
                        <a:pt x="84176" y="25897"/>
                        <a:pt x="93949" y="37442"/>
                      </a:cubicBezTo>
                      <a:cubicBezTo>
                        <a:pt x="139002" y="85067"/>
                        <a:pt x="184436" y="126500"/>
                        <a:pt x="248444" y="133358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4" name="任意多边形: 形状 93">
                  <a:extLst>
                    <a:ext uri="{FF2B5EF4-FFF2-40B4-BE49-F238E27FC236}">
                      <a16:creationId xmlns:a16="http://schemas.microsoft.com/office/drawing/2014/main" id="{30FDC6A8-BC11-40A2-986D-31A6982F9962}"/>
                    </a:ext>
                  </a:extLst>
                </p:cNvPr>
                <p:cNvSpPr/>
                <p:nvPr/>
              </p:nvSpPr>
              <p:spPr>
                <a:xfrm>
                  <a:off x="-10482245" y="3105042"/>
                  <a:ext cx="79486" cy="92974"/>
                </a:xfrm>
                <a:custGeom>
                  <a:avLst/>
                  <a:gdLst>
                    <a:gd name="connsiteX0" fmla="*/ 113779 w 169119"/>
                    <a:gd name="connsiteY0" fmla="*/ 197817 h 197816"/>
                    <a:gd name="connsiteX1" fmla="*/ 432 w 169119"/>
                    <a:gd name="connsiteY1" fmla="*/ 15222 h 197816"/>
                    <a:gd name="connsiteX2" fmla="*/ 169119 w 169119"/>
                    <a:gd name="connsiteY2" fmla="*/ 142095 h 197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119" h="197816">
                      <a:moveTo>
                        <a:pt x="113779" y="197817"/>
                      </a:moveTo>
                      <a:cubicBezTo>
                        <a:pt x="113779" y="197817"/>
                        <a:pt x="-8141" y="79802"/>
                        <a:pt x="432" y="15222"/>
                      </a:cubicBezTo>
                      <a:cubicBezTo>
                        <a:pt x="9004" y="-49357"/>
                        <a:pt x="90062" y="110472"/>
                        <a:pt x="169119" y="142095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5" name="任意多边形: 形状 94">
                  <a:extLst>
                    <a:ext uri="{FF2B5EF4-FFF2-40B4-BE49-F238E27FC236}">
                      <a16:creationId xmlns:a16="http://schemas.microsoft.com/office/drawing/2014/main" id="{1C8160B0-E2BD-4526-AD3F-4A4E665CD3F8}"/>
                    </a:ext>
                  </a:extLst>
                </p:cNvPr>
                <p:cNvSpPr/>
                <p:nvPr/>
              </p:nvSpPr>
              <p:spPr>
                <a:xfrm>
                  <a:off x="-10417354" y="3110589"/>
                  <a:ext cx="80581" cy="159099"/>
                </a:xfrm>
                <a:custGeom>
                  <a:avLst/>
                  <a:gdLst>
                    <a:gd name="connsiteX0" fmla="*/ 171450 w 171450"/>
                    <a:gd name="connsiteY0" fmla="*/ 190871 h 338508"/>
                    <a:gd name="connsiteX1" fmla="*/ 157829 w 171450"/>
                    <a:gd name="connsiteY1" fmla="*/ 146008 h 338508"/>
                    <a:gd name="connsiteX2" fmla="*/ 146971 w 171450"/>
                    <a:gd name="connsiteY2" fmla="*/ 71904 h 338508"/>
                    <a:gd name="connsiteX3" fmla="*/ 108871 w 171450"/>
                    <a:gd name="connsiteY3" fmla="*/ 3514 h 338508"/>
                    <a:gd name="connsiteX4" fmla="*/ 73438 w 171450"/>
                    <a:gd name="connsiteY4" fmla="*/ 214683 h 338508"/>
                    <a:gd name="connsiteX5" fmla="*/ 0 w 171450"/>
                    <a:gd name="connsiteY5" fmla="*/ 338508 h 33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338508">
                      <a:moveTo>
                        <a:pt x="171450" y="190871"/>
                      </a:moveTo>
                      <a:cubicBezTo>
                        <a:pt x="167068" y="176774"/>
                        <a:pt x="161068" y="161153"/>
                        <a:pt x="157829" y="146008"/>
                      </a:cubicBezTo>
                      <a:cubicBezTo>
                        <a:pt x="152686" y="121624"/>
                        <a:pt x="150114" y="96669"/>
                        <a:pt x="146971" y="71904"/>
                      </a:cubicBezTo>
                      <a:cubicBezTo>
                        <a:pt x="144780" y="54663"/>
                        <a:pt x="140970" y="-16488"/>
                        <a:pt x="108871" y="3514"/>
                      </a:cubicBezTo>
                      <a:cubicBezTo>
                        <a:pt x="58198" y="35232"/>
                        <a:pt x="73438" y="214683"/>
                        <a:pt x="73438" y="214683"/>
                      </a:cubicBezTo>
                      <a:cubicBezTo>
                        <a:pt x="12668" y="251640"/>
                        <a:pt x="0" y="338508"/>
                        <a:pt x="0" y="338508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6" name="任意多边形: 形状 95">
                  <a:extLst>
                    <a:ext uri="{FF2B5EF4-FFF2-40B4-BE49-F238E27FC236}">
                      <a16:creationId xmlns:a16="http://schemas.microsoft.com/office/drawing/2014/main" id="{1BB0CCED-4DAC-4536-8387-4AA39FE03006}"/>
                    </a:ext>
                  </a:extLst>
                </p:cNvPr>
                <p:cNvSpPr/>
                <p:nvPr/>
              </p:nvSpPr>
              <p:spPr>
                <a:xfrm>
                  <a:off x="-10417354" y="3110187"/>
                  <a:ext cx="80581" cy="159099"/>
                </a:xfrm>
                <a:custGeom>
                  <a:avLst/>
                  <a:gdLst>
                    <a:gd name="connsiteX0" fmla="*/ 171450 w 171450"/>
                    <a:gd name="connsiteY0" fmla="*/ 192395 h 338508"/>
                    <a:gd name="connsiteX1" fmla="*/ 157829 w 171450"/>
                    <a:gd name="connsiteY1" fmla="*/ 146103 h 338508"/>
                    <a:gd name="connsiteX2" fmla="*/ 146971 w 171450"/>
                    <a:gd name="connsiteY2" fmla="*/ 71904 h 338508"/>
                    <a:gd name="connsiteX3" fmla="*/ 108871 w 171450"/>
                    <a:gd name="connsiteY3" fmla="*/ 3514 h 338508"/>
                    <a:gd name="connsiteX4" fmla="*/ 73438 w 171450"/>
                    <a:gd name="connsiteY4" fmla="*/ 214683 h 338508"/>
                    <a:gd name="connsiteX5" fmla="*/ 0 w 171450"/>
                    <a:gd name="connsiteY5" fmla="*/ 338508 h 33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338508">
                      <a:moveTo>
                        <a:pt x="171450" y="192395"/>
                      </a:moveTo>
                      <a:cubicBezTo>
                        <a:pt x="165421" y="177441"/>
                        <a:pt x="160858" y="161934"/>
                        <a:pt x="157829" y="146103"/>
                      </a:cubicBezTo>
                      <a:cubicBezTo>
                        <a:pt x="152686" y="121624"/>
                        <a:pt x="150114" y="96669"/>
                        <a:pt x="146971" y="71904"/>
                      </a:cubicBezTo>
                      <a:cubicBezTo>
                        <a:pt x="144780" y="54664"/>
                        <a:pt x="140970" y="-16488"/>
                        <a:pt x="108871" y="3514"/>
                      </a:cubicBezTo>
                      <a:cubicBezTo>
                        <a:pt x="58198" y="35232"/>
                        <a:pt x="73438" y="214683"/>
                        <a:pt x="73438" y="214683"/>
                      </a:cubicBezTo>
                      <a:cubicBezTo>
                        <a:pt x="12668" y="251640"/>
                        <a:pt x="0" y="338508"/>
                        <a:pt x="0" y="338508"/>
                      </a:cubicBezTo>
                    </a:path>
                  </a:pathLst>
                </a:custGeom>
                <a:solidFill>
                  <a:srgbClr val="263238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6EE98D02-BC41-4CB7-82CA-861371D35867}"/>
                    </a:ext>
                  </a:extLst>
                </p:cNvPr>
                <p:cNvSpPr/>
                <p:nvPr/>
              </p:nvSpPr>
              <p:spPr>
                <a:xfrm>
                  <a:off x="-10417443" y="3108172"/>
                  <a:ext cx="81074" cy="159099"/>
                </a:xfrm>
                <a:custGeom>
                  <a:avLst/>
                  <a:gdLst>
                    <a:gd name="connsiteX0" fmla="*/ 172498 w 172497"/>
                    <a:gd name="connsiteY0" fmla="*/ 187156 h 338508"/>
                    <a:gd name="connsiteX1" fmla="*/ 158020 w 172497"/>
                    <a:gd name="connsiteY1" fmla="*/ 146008 h 338508"/>
                    <a:gd name="connsiteX2" fmla="*/ 147066 w 172497"/>
                    <a:gd name="connsiteY2" fmla="*/ 71904 h 338508"/>
                    <a:gd name="connsiteX3" fmla="*/ 108966 w 172497"/>
                    <a:gd name="connsiteY3" fmla="*/ 3514 h 338508"/>
                    <a:gd name="connsiteX4" fmla="*/ 73438 w 172497"/>
                    <a:gd name="connsiteY4" fmla="*/ 214683 h 338508"/>
                    <a:gd name="connsiteX5" fmla="*/ 0 w 172497"/>
                    <a:gd name="connsiteY5" fmla="*/ 338508 h 338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2497" h="338508">
                      <a:moveTo>
                        <a:pt x="172498" y="187156"/>
                      </a:moveTo>
                      <a:cubicBezTo>
                        <a:pt x="166211" y="174002"/>
                        <a:pt x="161363" y="160200"/>
                        <a:pt x="158020" y="146008"/>
                      </a:cubicBezTo>
                      <a:cubicBezTo>
                        <a:pt x="152781" y="121624"/>
                        <a:pt x="150304" y="96669"/>
                        <a:pt x="147066" y="71904"/>
                      </a:cubicBezTo>
                      <a:cubicBezTo>
                        <a:pt x="144875" y="54663"/>
                        <a:pt x="141161" y="-16488"/>
                        <a:pt x="108966" y="3514"/>
                      </a:cubicBezTo>
                      <a:cubicBezTo>
                        <a:pt x="58293" y="35232"/>
                        <a:pt x="73438" y="214683"/>
                        <a:pt x="73438" y="214683"/>
                      </a:cubicBezTo>
                      <a:cubicBezTo>
                        <a:pt x="12668" y="251640"/>
                        <a:pt x="0" y="338508"/>
                        <a:pt x="0" y="338508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:a16="http://schemas.microsoft.com/office/drawing/2014/main" id="{9E8E323A-D1E2-4C06-B54A-D78DD86602C4}"/>
                    </a:ext>
                  </a:extLst>
                </p:cNvPr>
                <p:cNvSpPr/>
                <p:nvPr/>
              </p:nvSpPr>
              <p:spPr>
                <a:xfrm>
                  <a:off x="-10336503" y="3196136"/>
                  <a:ext cx="226747" cy="391402"/>
                </a:xfrm>
                <a:custGeom>
                  <a:avLst/>
                  <a:gdLst>
                    <a:gd name="connsiteX0" fmla="*/ 482441 w 482441"/>
                    <a:gd name="connsiteY0" fmla="*/ 832771 h 832770"/>
                    <a:gd name="connsiteX1" fmla="*/ 128111 w 482441"/>
                    <a:gd name="connsiteY1" fmla="*/ 380905 h 832770"/>
                    <a:gd name="connsiteX2" fmla="*/ 78391 w 482441"/>
                    <a:gd name="connsiteY2" fmla="*/ 219456 h 832770"/>
                    <a:gd name="connsiteX3" fmla="*/ 11716 w 482441"/>
                    <a:gd name="connsiteY3" fmla="*/ 26765 h 832770"/>
                    <a:gd name="connsiteX4" fmla="*/ 0 w 482441"/>
                    <a:gd name="connsiteY4" fmla="*/ 0 h 83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2441" h="832770">
                      <a:moveTo>
                        <a:pt x="482441" y="832771"/>
                      </a:moveTo>
                      <a:cubicBezTo>
                        <a:pt x="458153" y="744093"/>
                        <a:pt x="208979" y="564833"/>
                        <a:pt x="128111" y="380905"/>
                      </a:cubicBezTo>
                      <a:cubicBezTo>
                        <a:pt x="105632" y="329756"/>
                        <a:pt x="93440" y="273177"/>
                        <a:pt x="78391" y="219456"/>
                      </a:cubicBezTo>
                      <a:cubicBezTo>
                        <a:pt x="59598" y="154086"/>
                        <a:pt x="37348" y="89764"/>
                        <a:pt x="11716" y="26765"/>
                      </a:cubicBezTo>
                      <a:cubicBezTo>
                        <a:pt x="8001" y="17240"/>
                        <a:pt x="3905" y="8668"/>
                        <a:pt x="0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99" name="任意多边形: 形状 98">
                  <a:extLst>
                    <a:ext uri="{FF2B5EF4-FFF2-40B4-BE49-F238E27FC236}">
                      <a16:creationId xmlns:a16="http://schemas.microsoft.com/office/drawing/2014/main" id="{D78ACB01-73CB-40CD-90DC-CBCA79EF3AC6}"/>
                    </a:ext>
                  </a:extLst>
                </p:cNvPr>
                <p:cNvSpPr/>
                <p:nvPr/>
              </p:nvSpPr>
              <p:spPr>
                <a:xfrm>
                  <a:off x="-9575757" y="3402305"/>
                  <a:ext cx="200659" cy="355304"/>
                </a:xfrm>
                <a:custGeom>
                  <a:avLst/>
                  <a:gdLst>
                    <a:gd name="connsiteX0" fmla="*/ 393548 w 426934"/>
                    <a:gd name="connsiteY0" fmla="*/ 694435 h 755966"/>
                    <a:gd name="connsiteX1" fmla="*/ 232671 w 426934"/>
                    <a:gd name="connsiteY1" fmla="*/ 755966 h 755966"/>
                    <a:gd name="connsiteX2" fmla="*/ 178473 w 426934"/>
                    <a:gd name="connsiteY2" fmla="*/ 716438 h 755966"/>
                    <a:gd name="connsiteX3" fmla="*/ 451 w 426934"/>
                    <a:gd name="connsiteY3" fmla="*/ 340010 h 755966"/>
                    <a:gd name="connsiteX4" fmla="*/ 24740 w 426934"/>
                    <a:gd name="connsiteY4" fmla="*/ 249713 h 755966"/>
                    <a:gd name="connsiteX5" fmla="*/ 127514 w 426934"/>
                    <a:gd name="connsiteY5" fmla="*/ 150367 h 755966"/>
                    <a:gd name="connsiteX6" fmla="*/ 197999 w 426934"/>
                    <a:gd name="connsiteY6" fmla="*/ 1967 h 755966"/>
                    <a:gd name="connsiteX7" fmla="*/ 197999 w 426934"/>
                    <a:gd name="connsiteY7" fmla="*/ 5777 h 755966"/>
                    <a:gd name="connsiteX8" fmla="*/ 232480 w 426934"/>
                    <a:gd name="connsiteY8" fmla="*/ 37781 h 755966"/>
                    <a:gd name="connsiteX9" fmla="*/ 137801 w 426934"/>
                    <a:gd name="connsiteY9" fmla="*/ 263619 h 755966"/>
                    <a:gd name="connsiteX10" fmla="*/ 238100 w 426934"/>
                    <a:gd name="connsiteY10" fmla="*/ 410590 h 755966"/>
                    <a:gd name="connsiteX11" fmla="*/ 286296 w 426934"/>
                    <a:gd name="connsiteY11" fmla="*/ 379729 h 755966"/>
                    <a:gd name="connsiteX12" fmla="*/ 389166 w 426934"/>
                    <a:gd name="connsiteY12" fmla="*/ 502792 h 755966"/>
                    <a:gd name="connsiteX13" fmla="*/ 425838 w 426934"/>
                    <a:gd name="connsiteY13" fmla="*/ 643000 h 755966"/>
                    <a:gd name="connsiteX14" fmla="*/ 393548 w 426934"/>
                    <a:gd name="connsiteY14" fmla="*/ 694435 h 755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26934" h="755966">
                      <a:moveTo>
                        <a:pt x="393548" y="694435"/>
                      </a:moveTo>
                      <a:cubicBezTo>
                        <a:pt x="360020" y="716438"/>
                        <a:pt x="294773" y="753585"/>
                        <a:pt x="232671" y="755966"/>
                      </a:cubicBezTo>
                      <a:cubicBezTo>
                        <a:pt x="213744" y="744012"/>
                        <a:pt x="195637" y="730811"/>
                        <a:pt x="178473" y="716438"/>
                      </a:cubicBezTo>
                      <a:cubicBezTo>
                        <a:pt x="69698" y="625569"/>
                        <a:pt x="-6598" y="485075"/>
                        <a:pt x="451" y="340010"/>
                      </a:cubicBezTo>
                      <a:cubicBezTo>
                        <a:pt x="594" y="308310"/>
                        <a:pt x="8957" y="277202"/>
                        <a:pt x="24740" y="249713"/>
                      </a:cubicBezTo>
                      <a:cubicBezTo>
                        <a:pt x="51124" y="208279"/>
                        <a:pt x="98654" y="189229"/>
                        <a:pt x="127514" y="150367"/>
                      </a:cubicBezTo>
                      <a:cubicBezTo>
                        <a:pt x="160471" y="105885"/>
                        <a:pt x="160281" y="45592"/>
                        <a:pt x="197999" y="1967"/>
                      </a:cubicBezTo>
                      <a:cubicBezTo>
                        <a:pt x="197999" y="4444"/>
                        <a:pt x="197999" y="5777"/>
                        <a:pt x="197999" y="5777"/>
                      </a:cubicBezTo>
                      <a:cubicBezTo>
                        <a:pt x="197999" y="5777"/>
                        <a:pt x="232480" y="-20131"/>
                        <a:pt x="232480" y="37781"/>
                      </a:cubicBezTo>
                      <a:cubicBezTo>
                        <a:pt x="232480" y="95693"/>
                        <a:pt x="212573" y="200373"/>
                        <a:pt x="137801" y="263619"/>
                      </a:cubicBezTo>
                      <a:cubicBezTo>
                        <a:pt x="137801" y="263619"/>
                        <a:pt x="177330" y="359917"/>
                        <a:pt x="238100" y="410590"/>
                      </a:cubicBezTo>
                      <a:cubicBezTo>
                        <a:pt x="249730" y="394635"/>
                        <a:pt x="266932" y="383615"/>
                        <a:pt x="286296" y="379729"/>
                      </a:cubicBezTo>
                      <a:cubicBezTo>
                        <a:pt x="286296" y="379729"/>
                        <a:pt x="361353" y="470216"/>
                        <a:pt x="389166" y="502792"/>
                      </a:cubicBezTo>
                      <a:cubicBezTo>
                        <a:pt x="411645" y="529081"/>
                        <a:pt x="431933" y="590041"/>
                        <a:pt x="425838" y="643000"/>
                      </a:cubicBezTo>
                      <a:cubicBezTo>
                        <a:pt x="423313" y="664117"/>
                        <a:pt x="411464" y="682986"/>
                        <a:pt x="393548" y="694435"/>
                      </a:cubicBezTo>
                      <a:close/>
                    </a:path>
                  </a:pathLst>
                </a:custGeom>
                <a:solidFill>
                  <a:srgbClr val="263238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0" name="任意多边形: 形状 99">
                  <a:extLst>
                    <a:ext uri="{FF2B5EF4-FFF2-40B4-BE49-F238E27FC236}">
                      <a16:creationId xmlns:a16="http://schemas.microsoft.com/office/drawing/2014/main" id="{528CDE30-BAD1-4A91-BADA-CCF783178471}"/>
                    </a:ext>
                  </a:extLst>
                </p:cNvPr>
                <p:cNvSpPr/>
                <p:nvPr/>
              </p:nvSpPr>
              <p:spPr>
                <a:xfrm>
                  <a:off x="-10165715" y="3379548"/>
                  <a:ext cx="79999" cy="198275"/>
                </a:xfrm>
                <a:custGeom>
                  <a:avLst/>
                  <a:gdLst>
                    <a:gd name="connsiteX0" fmla="*/ 0 w 170211"/>
                    <a:gd name="connsiteY0" fmla="*/ 291370 h 421862"/>
                    <a:gd name="connsiteX1" fmla="*/ 164592 w 170211"/>
                    <a:gd name="connsiteY1" fmla="*/ 0 h 421862"/>
                    <a:gd name="connsiteX2" fmla="*/ 159544 w 170211"/>
                    <a:gd name="connsiteY2" fmla="*/ 168212 h 421862"/>
                    <a:gd name="connsiteX3" fmla="*/ 159544 w 170211"/>
                    <a:gd name="connsiteY3" fmla="*/ 175070 h 421862"/>
                    <a:gd name="connsiteX4" fmla="*/ 170212 w 170211"/>
                    <a:gd name="connsiteY4" fmla="*/ 267081 h 421862"/>
                    <a:gd name="connsiteX5" fmla="*/ 121349 w 170211"/>
                    <a:gd name="connsiteY5" fmla="*/ 421862 h 42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11" h="421862">
                      <a:moveTo>
                        <a:pt x="0" y="291370"/>
                      </a:moveTo>
                      <a:cubicBezTo>
                        <a:pt x="0" y="284702"/>
                        <a:pt x="130683" y="145923"/>
                        <a:pt x="164592" y="0"/>
                      </a:cubicBezTo>
                      <a:cubicBezTo>
                        <a:pt x="164592" y="0"/>
                        <a:pt x="161354" y="144399"/>
                        <a:pt x="159544" y="168212"/>
                      </a:cubicBezTo>
                      <a:cubicBezTo>
                        <a:pt x="159544" y="168212"/>
                        <a:pt x="159544" y="173355"/>
                        <a:pt x="159544" y="175070"/>
                      </a:cubicBezTo>
                      <a:cubicBezTo>
                        <a:pt x="162306" y="253365"/>
                        <a:pt x="170212" y="267081"/>
                        <a:pt x="170212" y="267081"/>
                      </a:cubicBezTo>
                      <a:cubicBezTo>
                        <a:pt x="170212" y="267081"/>
                        <a:pt x="121349" y="379857"/>
                        <a:pt x="121349" y="421862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1" name="任意多边形: 形状 100">
                  <a:extLst>
                    <a:ext uri="{FF2B5EF4-FFF2-40B4-BE49-F238E27FC236}">
                      <a16:creationId xmlns:a16="http://schemas.microsoft.com/office/drawing/2014/main" id="{0E581655-023C-4DE1-ABF3-587CA8A8472D}"/>
                    </a:ext>
                  </a:extLst>
                </p:cNvPr>
                <p:cNvSpPr/>
                <p:nvPr/>
              </p:nvSpPr>
              <p:spPr>
                <a:xfrm>
                  <a:off x="-10188681" y="3783413"/>
                  <a:ext cx="367980" cy="195214"/>
                </a:xfrm>
                <a:custGeom>
                  <a:avLst/>
                  <a:gdLst>
                    <a:gd name="connsiteX0" fmla="*/ 764857 w 782937"/>
                    <a:gd name="connsiteY0" fmla="*/ 415349 h 415348"/>
                    <a:gd name="connsiteX1" fmla="*/ 759904 w 782937"/>
                    <a:gd name="connsiteY1" fmla="*/ 39207 h 415348"/>
                    <a:gd name="connsiteX2" fmla="*/ 8191 w 782937"/>
                    <a:gd name="connsiteY2" fmla="*/ 44445 h 415348"/>
                    <a:gd name="connsiteX3" fmla="*/ 24669 w 782937"/>
                    <a:gd name="connsiteY3" fmla="*/ 414873 h 41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2937" h="415348">
                      <a:moveTo>
                        <a:pt x="764857" y="415349"/>
                      </a:moveTo>
                      <a:cubicBezTo>
                        <a:pt x="782193" y="363818"/>
                        <a:pt x="796956" y="83022"/>
                        <a:pt x="759904" y="39207"/>
                      </a:cubicBezTo>
                      <a:cubicBezTo>
                        <a:pt x="722852" y="-4609"/>
                        <a:pt x="29051" y="-22896"/>
                        <a:pt x="8191" y="44445"/>
                      </a:cubicBezTo>
                      <a:cubicBezTo>
                        <a:pt x="-17241" y="126741"/>
                        <a:pt x="24669" y="414873"/>
                        <a:pt x="24669" y="41487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2FAB8F5E-9AF4-4684-A21B-A101E207A685}"/>
                    </a:ext>
                  </a:extLst>
                </p:cNvPr>
                <p:cNvSpPr/>
                <p:nvPr/>
              </p:nvSpPr>
              <p:spPr>
                <a:xfrm>
                  <a:off x="-9832107" y="3849048"/>
                  <a:ext cx="58139" cy="101756"/>
                </a:xfrm>
                <a:custGeom>
                  <a:avLst/>
                  <a:gdLst>
                    <a:gd name="connsiteX0" fmla="*/ 1429 w 123699"/>
                    <a:gd name="connsiteY0" fmla="*/ 27478 h 216502"/>
                    <a:gd name="connsiteX1" fmla="*/ 90488 w 123699"/>
                    <a:gd name="connsiteY1" fmla="*/ 5476 h 216502"/>
                    <a:gd name="connsiteX2" fmla="*/ 119063 w 123699"/>
                    <a:gd name="connsiteY2" fmla="*/ 101583 h 216502"/>
                    <a:gd name="connsiteX3" fmla="*/ 0 w 123699"/>
                    <a:gd name="connsiteY3" fmla="*/ 215883 h 216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699" h="216502">
                      <a:moveTo>
                        <a:pt x="1429" y="27478"/>
                      </a:moveTo>
                      <a:cubicBezTo>
                        <a:pt x="23450" y="2009"/>
                        <a:pt x="59141" y="-6802"/>
                        <a:pt x="90488" y="5476"/>
                      </a:cubicBezTo>
                      <a:cubicBezTo>
                        <a:pt x="125444" y="19573"/>
                        <a:pt x="128588" y="68817"/>
                        <a:pt x="119063" y="101583"/>
                      </a:cubicBezTo>
                      <a:cubicBezTo>
                        <a:pt x="104489" y="152637"/>
                        <a:pt x="58864" y="223884"/>
                        <a:pt x="0" y="215883"/>
                      </a:cubicBezTo>
                    </a:path>
                  </a:pathLst>
                </a:custGeom>
                <a:noFill/>
                <a:ln w="13159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B687A54F-A77C-4D3C-92CB-72F6B1D38FFD}"/>
                    </a:ext>
                  </a:extLst>
                </p:cNvPr>
                <p:cNvSpPr/>
                <p:nvPr/>
              </p:nvSpPr>
              <p:spPr>
                <a:xfrm>
                  <a:off x="-10036510" y="3704482"/>
                  <a:ext cx="26575" cy="77705"/>
                </a:xfrm>
                <a:custGeom>
                  <a:avLst/>
                  <a:gdLst>
                    <a:gd name="connsiteX0" fmla="*/ 37419 w 56543"/>
                    <a:gd name="connsiteY0" fmla="*/ 165330 h 165329"/>
                    <a:gd name="connsiteX1" fmla="*/ 56469 w 56543"/>
                    <a:gd name="connsiteY1" fmla="*/ 116467 h 165329"/>
                    <a:gd name="connsiteX2" fmla="*/ 41229 w 56543"/>
                    <a:gd name="connsiteY2" fmla="*/ 52554 h 165329"/>
                    <a:gd name="connsiteX3" fmla="*/ 24179 w 56543"/>
                    <a:gd name="connsiteY3" fmla="*/ 27599 h 165329"/>
                    <a:gd name="connsiteX4" fmla="*/ 3129 w 56543"/>
                    <a:gd name="connsiteY4" fmla="*/ 3024 h 165329"/>
                    <a:gd name="connsiteX5" fmla="*/ 81 w 56543"/>
                    <a:gd name="connsiteY5" fmla="*/ 929 h 165329"/>
                    <a:gd name="connsiteX6" fmla="*/ 1224 w 56543"/>
                    <a:gd name="connsiteY6" fmla="*/ 452 h 16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543" h="165329">
                      <a:moveTo>
                        <a:pt x="37419" y="165330"/>
                      </a:moveTo>
                      <a:cubicBezTo>
                        <a:pt x="49983" y="152205"/>
                        <a:pt x="56831" y="134631"/>
                        <a:pt x="56469" y="116467"/>
                      </a:cubicBezTo>
                      <a:cubicBezTo>
                        <a:pt x="57241" y="94179"/>
                        <a:pt x="51974" y="72099"/>
                        <a:pt x="41229" y="52554"/>
                      </a:cubicBezTo>
                      <a:cubicBezTo>
                        <a:pt x="36267" y="43762"/>
                        <a:pt x="30561" y="35419"/>
                        <a:pt x="24179" y="27599"/>
                      </a:cubicBezTo>
                      <a:cubicBezTo>
                        <a:pt x="17512" y="19121"/>
                        <a:pt x="10464" y="10930"/>
                        <a:pt x="3129" y="3024"/>
                      </a:cubicBezTo>
                      <a:cubicBezTo>
                        <a:pt x="2272" y="2072"/>
                        <a:pt x="653" y="2072"/>
                        <a:pt x="81" y="929"/>
                      </a:cubicBezTo>
                      <a:cubicBezTo>
                        <a:pt x="-490" y="-214"/>
                        <a:pt x="2177" y="-214"/>
                        <a:pt x="1224" y="452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07376D1C-A3E7-4AD8-AC99-B86BAF4E76CE}"/>
                    </a:ext>
                  </a:extLst>
                </p:cNvPr>
                <p:cNvSpPr/>
                <p:nvPr/>
              </p:nvSpPr>
              <p:spPr>
                <a:xfrm>
                  <a:off x="-9937670" y="3571825"/>
                  <a:ext cx="37245" cy="87073"/>
                </a:xfrm>
                <a:custGeom>
                  <a:avLst/>
                  <a:gdLst>
                    <a:gd name="connsiteX0" fmla="*/ 0 w 79244"/>
                    <a:gd name="connsiteY0" fmla="*/ 185261 h 185261"/>
                    <a:gd name="connsiteX1" fmla="*/ 77248 w 79244"/>
                    <a:gd name="connsiteY1" fmla="*/ 0 h 185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9244" h="185261">
                      <a:moveTo>
                        <a:pt x="0" y="185261"/>
                      </a:moveTo>
                      <a:cubicBezTo>
                        <a:pt x="57826" y="142389"/>
                        <a:pt x="87487" y="71257"/>
                        <a:pt x="77248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9E7E2C8C-FC57-4E20-ABEF-A85A61E3DB18}"/>
                    </a:ext>
                  </a:extLst>
                </p:cNvPr>
                <p:cNvSpPr/>
                <p:nvPr/>
              </p:nvSpPr>
              <p:spPr>
                <a:xfrm>
                  <a:off x="-9948414" y="3469262"/>
                  <a:ext cx="40291" cy="52288"/>
                </a:xfrm>
                <a:custGeom>
                  <a:avLst/>
                  <a:gdLst>
                    <a:gd name="connsiteX0" fmla="*/ 85725 w 85725"/>
                    <a:gd name="connsiteY0" fmla="*/ 111252 h 111251"/>
                    <a:gd name="connsiteX1" fmla="*/ 0 w 85725"/>
                    <a:gd name="connsiteY1" fmla="*/ 0 h 111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725" h="111251">
                      <a:moveTo>
                        <a:pt x="85725" y="111252"/>
                      </a:moveTo>
                      <a:cubicBezTo>
                        <a:pt x="85725" y="111252"/>
                        <a:pt x="58484" y="35052"/>
                        <a:pt x="0" y="0"/>
                      </a:cubicBezTo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2877FD4F-CE99-45A5-8ACA-35F4AF01D834}"/>
                    </a:ext>
                  </a:extLst>
                </p:cNvPr>
                <p:cNvSpPr/>
                <p:nvPr/>
              </p:nvSpPr>
              <p:spPr>
                <a:xfrm>
                  <a:off x="-10187848" y="3783854"/>
                  <a:ext cx="367984" cy="195220"/>
                </a:xfrm>
                <a:custGeom>
                  <a:avLst/>
                  <a:gdLst>
                    <a:gd name="connsiteX0" fmla="*/ 764896 w 782944"/>
                    <a:gd name="connsiteY0" fmla="*/ 415363 h 415362"/>
                    <a:gd name="connsiteX1" fmla="*/ 759943 w 782944"/>
                    <a:gd name="connsiteY1" fmla="*/ 39221 h 415362"/>
                    <a:gd name="connsiteX2" fmla="*/ 8230 w 782944"/>
                    <a:gd name="connsiteY2" fmla="*/ 44364 h 415362"/>
                    <a:gd name="connsiteX3" fmla="*/ 24708 w 782944"/>
                    <a:gd name="connsiteY3" fmla="*/ 414887 h 415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2944" h="415362">
                      <a:moveTo>
                        <a:pt x="764896" y="415363"/>
                      </a:moveTo>
                      <a:cubicBezTo>
                        <a:pt x="782136" y="363833"/>
                        <a:pt x="796995" y="83036"/>
                        <a:pt x="759943" y="39221"/>
                      </a:cubicBezTo>
                      <a:cubicBezTo>
                        <a:pt x="722891" y="-4594"/>
                        <a:pt x="29090" y="-22882"/>
                        <a:pt x="8230" y="44364"/>
                      </a:cubicBezTo>
                      <a:cubicBezTo>
                        <a:pt x="-17297" y="126660"/>
                        <a:pt x="24708" y="414887"/>
                        <a:pt x="24708" y="414887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:a16="http://schemas.microsoft.com/office/drawing/2014/main" id="{196EE6CA-2509-4340-9AC2-EC25A5DF403B}"/>
                    </a:ext>
                  </a:extLst>
                </p:cNvPr>
                <p:cNvSpPr/>
                <p:nvPr/>
              </p:nvSpPr>
              <p:spPr>
                <a:xfrm>
                  <a:off x="-10188681" y="3783413"/>
                  <a:ext cx="367980" cy="195214"/>
                </a:xfrm>
                <a:custGeom>
                  <a:avLst/>
                  <a:gdLst>
                    <a:gd name="connsiteX0" fmla="*/ 764857 w 782937"/>
                    <a:gd name="connsiteY0" fmla="*/ 415349 h 415348"/>
                    <a:gd name="connsiteX1" fmla="*/ 759904 w 782937"/>
                    <a:gd name="connsiteY1" fmla="*/ 39207 h 415348"/>
                    <a:gd name="connsiteX2" fmla="*/ 8191 w 782937"/>
                    <a:gd name="connsiteY2" fmla="*/ 44445 h 415348"/>
                    <a:gd name="connsiteX3" fmla="*/ 24669 w 782937"/>
                    <a:gd name="connsiteY3" fmla="*/ 414873 h 41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2937" h="415348">
                      <a:moveTo>
                        <a:pt x="764857" y="415349"/>
                      </a:moveTo>
                      <a:cubicBezTo>
                        <a:pt x="782193" y="363818"/>
                        <a:pt x="796956" y="83022"/>
                        <a:pt x="759904" y="39207"/>
                      </a:cubicBezTo>
                      <a:cubicBezTo>
                        <a:pt x="722852" y="-4609"/>
                        <a:pt x="29051" y="-22896"/>
                        <a:pt x="8191" y="44445"/>
                      </a:cubicBezTo>
                      <a:cubicBezTo>
                        <a:pt x="-17241" y="126741"/>
                        <a:pt x="24669" y="414873"/>
                        <a:pt x="24669" y="414873"/>
                      </a:cubicBezTo>
                      <a:close/>
                    </a:path>
                  </a:pathLst>
                </a:custGeom>
                <a:noFill/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49568EAA-6BEF-4527-AE4A-5D26B2F6C1E4}"/>
                    </a:ext>
                  </a:extLst>
                </p:cNvPr>
                <p:cNvSpPr/>
                <p:nvPr/>
              </p:nvSpPr>
              <p:spPr>
                <a:xfrm>
                  <a:off x="-10167998" y="3798751"/>
                  <a:ext cx="318297" cy="9759"/>
                </a:xfrm>
                <a:custGeom>
                  <a:avLst/>
                  <a:gdLst>
                    <a:gd name="connsiteX0" fmla="*/ 677227 w 677227"/>
                    <a:gd name="connsiteY0" fmla="*/ 10382 h 20764"/>
                    <a:gd name="connsiteX1" fmla="*/ 338614 w 677227"/>
                    <a:gd name="connsiteY1" fmla="*/ 20764 h 20764"/>
                    <a:gd name="connsiteX2" fmla="*/ 0 w 677227"/>
                    <a:gd name="connsiteY2" fmla="*/ 10382 h 20764"/>
                    <a:gd name="connsiteX3" fmla="*/ 338614 w 677227"/>
                    <a:gd name="connsiteY3" fmla="*/ 0 h 20764"/>
                    <a:gd name="connsiteX4" fmla="*/ 677227 w 677227"/>
                    <a:gd name="connsiteY4" fmla="*/ 10382 h 20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227" h="20764">
                      <a:moveTo>
                        <a:pt x="677227" y="10382"/>
                      </a:moveTo>
                      <a:cubicBezTo>
                        <a:pt x="677227" y="16097"/>
                        <a:pt x="525589" y="20764"/>
                        <a:pt x="338614" y="20764"/>
                      </a:cubicBezTo>
                      <a:cubicBezTo>
                        <a:pt x="151638" y="20764"/>
                        <a:pt x="0" y="16097"/>
                        <a:pt x="0" y="10382"/>
                      </a:cubicBezTo>
                      <a:cubicBezTo>
                        <a:pt x="0" y="4667"/>
                        <a:pt x="151543" y="0"/>
                        <a:pt x="338614" y="0"/>
                      </a:cubicBezTo>
                      <a:cubicBezTo>
                        <a:pt x="525685" y="0"/>
                        <a:pt x="677227" y="4667"/>
                        <a:pt x="677227" y="1038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A8913F69-D86D-413D-810D-049F4D4B0064}"/>
                    </a:ext>
                  </a:extLst>
                </p:cNvPr>
                <p:cNvSpPr/>
                <p:nvPr/>
              </p:nvSpPr>
              <p:spPr>
                <a:xfrm>
                  <a:off x="-10051767" y="3523789"/>
                  <a:ext cx="132135" cy="278588"/>
                </a:xfrm>
                <a:custGeom>
                  <a:avLst/>
                  <a:gdLst>
                    <a:gd name="connsiteX0" fmla="*/ 206566 w 281139"/>
                    <a:gd name="connsiteY0" fmla="*/ 0 h 592740"/>
                    <a:gd name="connsiteX1" fmla="*/ 256858 w 281139"/>
                    <a:gd name="connsiteY1" fmla="*/ 80772 h 592740"/>
                    <a:gd name="connsiteX2" fmla="*/ 215996 w 281139"/>
                    <a:gd name="connsiteY2" fmla="*/ 167068 h 592740"/>
                    <a:gd name="connsiteX3" fmla="*/ 93695 w 281139"/>
                    <a:gd name="connsiteY3" fmla="*/ 194882 h 592740"/>
                    <a:gd name="connsiteX4" fmla="*/ 64 w 281139"/>
                    <a:gd name="connsiteY4" fmla="*/ 268415 h 592740"/>
                    <a:gd name="connsiteX5" fmla="*/ 20352 w 281139"/>
                    <a:gd name="connsiteY5" fmla="*/ 330327 h 592740"/>
                    <a:gd name="connsiteX6" fmla="*/ 94552 w 281139"/>
                    <a:gd name="connsiteY6" fmla="*/ 408337 h 592740"/>
                    <a:gd name="connsiteX7" fmla="*/ 149226 w 281139"/>
                    <a:gd name="connsiteY7" fmla="*/ 500253 h 592740"/>
                    <a:gd name="connsiteX8" fmla="*/ 106077 w 281139"/>
                    <a:gd name="connsiteY8" fmla="*/ 590741 h 592740"/>
                    <a:gd name="connsiteX9" fmla="*/ 168847 w 281139"/>
                    <a:gd name="connsiteY9" fmla="*/ 592741 h 592740"/>
                    <a:gd name="connsiteX10" fmla="*/ 220568 w 281139"/>
                    <a:gd name="connsiteY10" fmla="*/ 484632 h 592740"/>
                    <a:gd name="connsiteX11" fmla="*/ 159798 w 281139"/>
                    <a:gd name="connsiteY11" fmla="*/ 377476 h 592740"/>
                    <a:gd name="connsiteX12" fmla="*/ 111507 w 281139"/>
                    <a:gd name="connsiteY12" fmla="*/ 336709 h 592740"/>
                    <a:gd name="connsiteX13" fmla="*/ 106363 w 281139"/>
                    <a:gd name="connsiteY13" fmla="*/ 276987 h 592740"/>
                    <a:gd name="connsiteX14" fmla="*/ 180087 w 281139"/>
                    <a:gd name="connsiteY14" fmla="*/ 261366 h 592740"/>
                    <a:gd name="connsiteX15" fmla="*/ 280957 w 281139"/>
                    <a:gd name="connsiteY15" fmla="*/ 146399 h 592740"/>
                    <a:gd name="connsiteX16" fmla="*/ 206566 w 281139"/>
                    <a:gd name="connsiteY16" fmla="*/ 0 h 592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1139" h="592740">
                      <a:moveTo>
                        <a:pt x="206566" y="0"/>
                      </a:moveTo>
                      <a:cubicBezTo>
                        <a:pt x="235989" y="16612"/>
                        <a:pt x="254934" y="47044"/>
                        <a:pt x="256858" y="80772"/>
                      </a:cubicBezTo>
                      <a:cubicBezTo>
                        <a:pt x="258592" y="114576"/>
                        <a:pt x="243247" y="146990"/>
                        <a:pt x="215996" y="167068"/>
                      </a:cubicBezTo>
                      <a:cubicBezTo>
                        <a:pt x="181039" y="191643"/>
                        <a:pt x="135510" y="188976"/>
                        <a:pt x="93695" y="194882"/>
                      </a:cubicBezTo>
                      <a:cubicBezTo>
                        <a:pt x="51880" y="200787"/>
                        <a:pt x="4541" y="224695"/>
                        <a:pt x="64" y="268415"/>
                      </a:cubicBezTo>
                      <a:cubicBezTo>
                        <a:pt x="-764" y="290808"/>
                        <a:pt x="6436" y="312763"/>
                        <a:pt x="20352" y="330327"/>
                      </a:cubicBezTo>
                      <a:cubicBezTo>
                        <a:pt x="41022" y="359950"/>
                        <a:pt x="69311" y="382810"/>
                        <a:pt x="94552" y="408337"/>
                      </a:cubicBezTo>
                      <a:cubicBezTo>
                        <a:pt x="119793" y="433864"/>
                        <a:pt x="143034" y="464249"/>
                        <a:pt x="149226" y="500253"/>
                      </a:cubicBezTo>
                      <a:cubicBezTo>
                        <a:pt x="155417" y="536258"/>
                        <a:pt x="139701" y="578739"/>
                        <a:pt x="106077" y="590741"/>
                      </a:cubicBezTo>
                      <a:cubicBezTo>
                        <a:pt x="126842" y="590741"/>
                        <a:pt x="148083" y="592741"/>
                        <a:pt x="168847" y="592741"/>
                      </a:cubicBezTo>
                      <a:cubicBezTo>
                        <a:pt x="209805" y="592741"/>
                        <a:pt x="224473" y="527114"/>
                        <a:pt x="220568" y="484632"/>
                      </a:cubicBezTo>
                      <a:cubicBezTo>
                        <a:pt x="215472" y="442217"/>
                        <a:pt x="193584" y="403622"/>
                        <a:pt x="159798" y="377476"/>
                      </a:cubicBezTo>
                      <a:cubicBezTo>
                        <a:pt x="143415" y="364236"/>
                        <a:pt x="124556" y="353568"/>
                        <a:pt x="111507" y="336709"/>
                      </a:cubicBezTo>
                      <a:cubicBezTo>
                        <a:pt x="98457" y="319850"/>
                        <a:pt x="93123" y="293656"/>
                        <a:pt x="106363" y="276987"/>
                      </a:cubicBezTo>
                      <a:cubicBezTo>
                        <a:pt x="122937" y="256223"/>
                        <a:pt x="153988" y="263176"/>
                        <a:pt x="180087" y="261366"/>
                      </a:cubicBezTo>
                      <a:cubicBezTo>
                        <a:pt x="234474" y="257556"/>
                        <a:pt x="278004" y="203073"/>
                        <a:pt x="280957" y="146399"/>
                      </a:cubicBezTo>
                      <a:cubicBezTo>
                        <a:pt x="283909" y="89725"/>
                        <a:pt x="250857" y="33242"/>
                        <a:pt x="2065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386" cap="rnd">
                  <a:solidFill>
                    <a:srgbClr val="263238"/>
                  </a:solidFill>
                  <a:prstDash val="solid"/>
                  <a:round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</p:grpSp>
          <p:grpSp>
            <p:nvGrpSpPr>
              <p:cNvPr id="28" name="图形 17">
                <a:extLst>
                  <a:ext uri="{FF2B5EF4-FFF2-40B4-BE49-F238E27FC236}">
                    <a16:creationId xmlns:a16="http://schemas.microsoft.com/office/drawing/2014/main" id="{92FC4C67-7B76-4187-8051-D60EA61C4D7C}"/>
                  </a:ext>
                </a:extLst>
              </p:cNvPr>
              <p:cNvGrpSpPr/>
              <p:nvPr/>
            </p:nvGrpSpPr>
            <p:grpSpPr>
              <a:xfrm>
                <a:off x="-9467655" y="2911012"/>
                <a:ext cx="838943" cy="1120663"/>
                <a:chOff x="-9467655" y="2911012"/>
                <a:chExt cx="838943" cy="1120663"/>
              </a:xfrm>
            </p:grpSpPr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A8609A8B-67C6-41EF-92CD-944FAE1B7491}"/>
                    </a:ext>
                  </a:extLst>
                </p:cNvPr>
                <p:cNvSpPr/>
                <p:nvPr/>
              </p:nvSpPr>
              <p:spPr>
                <a:xfrm>
                  <a:off x="-8907703" y="2986803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CAC505B6-85E4-4259-A7F5-07326706480E}"/>
                    </a:ext>
                  </a:extLst>
                </p:cNvPr>
                <p:cNvSpPr/>
                <p:nvPr/>
              </p:nvSpPr>
              <p:spPr>
                <a:xfrm>
                  <a:off x="-8907703" y="3040390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47BE9AEC-F9B8-4A7A-A76D-84A38FA076B9}"/>
                    </a:ext>
                  </a:extLst>
                </p:cNvPr>
                <p:cNvSpPr/>
                <p:nvPr/>
              </p:nvSpPr>
              <p:spPr>
                <a:xfrm>
                  <a:off x="-8907703" y="3093977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F28BA40A-1602-430D-A7A5-5B09680B9ED4}"/>
                    </a:ext>
                  </a:extLst>
                </p:cNvPr>
                <p:cNvSpPr/>
                <p:nvPr/>
              </p:nvSpPr>
              <p:spPr>
                <a:xfrm>
                  <a:off x="-9467655" y="2934559"/>
                  <a:ext cx="488771" cy="305806"/>
                </a:xfrm>
                <a:custGeom>
                  <a:avLst/>
                  <a:gdLst>
                    <a:gd name="connsiteX0" fmla="*/ 955072 w 1039939"/>
                    <a:gd name="connsiteY0" fmla="*/ 0 h 650652"/>
                    <a:gd name="connsiteX1" fmla="*/ 1039939 w 1039939"/>
                    <a:gd name="connsiteY1" fmla="*/ 0 h 650652"/>
                    <a:gd name="connsiteX2" fmla="*/ 1039939 w 1039939"/>
                    <a:gd name="connsiteY2" fmla="*/ 650653 h 650652"/>
                    <a:gd name="connsiteX3" fmla="*/ 955072 w 1039939"/>
                    <a:gd name="connsiteY3" fmla="*/ 650653 h 650652"/>
                    <a:gd name="connsiteX4" fmla="*/ 84868 w 1039939"/>
                    <a:gd name="connsiteY4" fmla="*/ 650653 h 650652"/>
                    <a:gd name="connsiteX5" fmla="*/ 0 w 1039939"/>
                    <a:gd name="connsiteY5" fmla="*/ 650653 h 650652"/>
                    <a:gd name="connsiteX6" fmla="*/ 0 w 1039939"/>
                    <a:gd name="connsiteY6" fmla="*/ 0 h 650652"/>
                    <a:gd name="connsiteX7" fmla="*/ 84868 w 1039939"/>
                    <a:gd name="connsiteY7" fmla="*/ 0 h 65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939" h="650652">
                      <a:moveTo>
                        <a:pt x="955072" y="0"/>
                      </a:moveTo>
                      <a:cubicBezTo>
                        <a:pt x="1001943" y="0"/>
                        <a:pt x="1039939" y="0"/>
                        <a:pt x="1039939" y="0"/>
                      </a:cubicBezTo>
                      <a:lnTo>
                        <a:pt x="1039939" y="650653"/>
                      </a:lnTo>
                      <a:cubicBezTo>
                        <a:pt x="1039939" y="650653"/>
                        <a:pt x="1001943" y="650653"/>
                        <a:pt x="955072" y="650653"/>
                      </a:cubicBezTo>
                      <a:lnTo>
                        <a:pt x="84868" y="650653"/>
                      </a:lnTo>
                      <a:cubicBezTo>
                        <a:pt x="37996" y="650653"/>
                        <a:pt x="0" y="650653"/>
                        <a:pt x="0" y="650653"/>
                      </a:cubicBezTo>
                      <a:lnTo>
                        <a:pt x="0" y="0"/>
                      </a:lnTo>
                      <a:cubicBezTo>
                        <a:pt x="0" y="0"/>
                        <a:pt x="37996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338BBCFA-C116-489A-B105-A8FBB397A95B}"/>
                    </a:ext>
                  </a:extLst>
                </p:cNvPr>
                <p:cNvSpPr/>
                <p:nvPr/>
              </p:nvSpPr>
              <p:spPr>
                <a:xfrm>
                  <a:off x="-9435110" y="2911012"/>
                  <a:ext cx="488771" cy="305806"/>
                </a:xfrm>
                <a:custGeom>
                  <a:avLst/>
                  <a:gdLst>
                    <a:gd name="connsiteX0" fmla="*/ 955072 w 1039939"/>
                    <a:gd name="connsiteY0" fmla="*/ 0 h 650652"/>
                    <a:gd name="connsiteX1" fmla="*/ 1039939 w 1039939"/>
                    <a:gd name="connsiteY1" fmla="*/ 0 h 650652"/>
                    <a:gd name="connsiteX2" fmla="*/ 1039939 w 1039939"/>
                    <a:gd name="connsiteY2" fmla="*/ 650653 h 650652"/>
                    <a:gd name="connsiteX3" fmla="*/ 955072 w 1039939"/>
                    <a:gd name="connsiteY3" fmla="*/ 650653 h 650652"/>
                    <a:gd name="connsiteX4" fmla="*/ 84868 w 1039939"/>
                    <a:gd name="connsiteY4" fmla="*/ 650653 h 650652"/>
                    <a:gd name="connsiteX5" fmla="*/ 0 w 1039939"/>
                    <a:gd name="connsiteY5" fmla="*/ 650653 h 650652"/>
                    <a:gd name="connsiteX6" fmla="*/ 0 w 1039939"/>
                    <a:gd name="connsiteY6" fmla="*/ 0 h 650652"/>
                    <a:gd name="connsiteX7" fmla="*/ 84868 w 1039939"/>
                    <a:gd name="connsiteY7" fmla="*/ 0 h 65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939" h="650652">
                      <a:moveTo>
                        <a:pt x="955072" y="0"/>
                      </a:moveTo>
                      <a:cubicBezTo>
                        <a:pt x="1001943" y="0"/>
                        <a:pt x="1039939" y="0"/>
                        <a:pt x="1039939" y="0"/>
                      </a:cubicBezTo>
                      <a:lnTo>
                        <a:pt x="1039939" y="650653"/>
                      </a:lnTo>
                      <a:cubicBezTo>
                        <a:pt x="1039939" y="650653"/>
                        <a:pt x="1001943" y="650653"/>
                        <a:pt x="955072" y="650653"/>
                      </a:cubicBezTo>
                      <a:lnTo>
                        <a:pt x="84868" y="650653"/>
                      </a:lnTo>
                      <a:cubicBezTo>
                        <a:pt x="37997" y="650653"/>
                        <a:pt x="0" y="650653"/>
                        <a:pt x="0" y="650653"/>
                      </a:cubicBezTo>
                      <a:lnTo>
                        <a:pt x="0" y="0"/>
                      </a:lnTo>
                      <a:cubicBezTo>
                        <a:pt x="0" y="0"/>
                        <a:pt x="37997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1492" cap="flat">
                  <a:solidFill>
                    <a:srgbClr val="263238"/>
                  </a:solidFill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D0AD808B-BB7A-416E-9EE9-54AE475D396B}"/>
                    </a:ext>
                  </a:extLst>
                </p:cNvPr>
                <p:cNvSpPr/>
                <p:nvPr/>
              </p:nvSpPr>
              <p:spPr>
                <a:xfrm>
                  <a:off x="-9293957" y="2961868"/>
                  <a:ext cx="206915" cy="206915"/>
                </a:xfrm>
                <a:custGeom>
                  <a:avLst/>
                  <a:gdLst>
                    <a:gd name="connsiteX0" fmla="*/ 440246 w 440245"/>
                    <a:gd name="connsiteY0" fmla="*/ 220123 h 440245"/>
                    <a:gd name="connsiteX1" fmla="*/ 220123 w 440245"/>
                    <a:gd name="connsiteY1" fmla="*/ 440245 h 440245"/>
                    <a:gd name="connsiteX2" fmla="*/ 0 w 440245"/>
                    <a:gd name="connsiteY2" fmla="*/ 220123 h 440245"/>
                    <a:gd name="connsiteX3" fmla="*/ 220123 w 440245"/>
                    <a:gd name="connsiteY3" fmla="*/ 0 h 440245"/>
                    <a:gd name="connsiteX4" fmla="*/ 440246 w 440245"/>
                    <a:gd name="connsiteY4" fmla="*/ 220123 h 44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245" h="440245">
                      <a:moveTo>
                        <a:pt x="440246" y="220123"/>
                      </a:moveTo>
                      <a:cubicBezTo>
                        <a:pt x="440246" y="341693"/>
                        <a:pt x="341693" y="440245"/>
                        <a:pt x="220123" y="440245"/>
                      </a:cubicBezTo>
                      <a:cubicBezTo>
                        <a:pt x="98552" y="440245"/>
                        <a:pt x="0" y="341693"/>
                        <a:pt x="0" y="220123"/>
                      </a:cubicBezTo>
                      <a:cubicBezTo>
                        <a:pt x="0" y="98552"/>
                        <a:pt x="98553" y="0"/>
                        <a:pt x="220123" y="0"/>
                      </a:cubicBezTo>
                      <a:cubicBezTo>
                        <a:pt x="341693" y="0"/>
                        <a:pt x="440246" y="98552"/>
                        <a:pt x="440246" y="2201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3E6C7AE1-EE8D-4731-90C4-69CD3211092F}"/>
                    </a:ext>
                  </a:extLst>
                </p:cNvPr>
                <p:cNvSpPr/>
                <p:nvPr/>
              </p:nvSpPr>
              <p:spPr>
                <a:xfrm>
                  <a:off x="-9219867" y="3010843"/>
                  <a:ext cx="90788" cy="114247"/>
                </a:xfrm>
                <a:custGeom>
                  <a:avLst/>
                  <a:gdLst>
                    <a:gd name="connsiteX0" fmla="*/ 0 w 193166"/>
                    <a:gd name="connsiteY0" fmla="*/ 243078 h 243078"/>
                    <a:gd name="connsiteX1" fmla="*/ 0 w 193166"/>
                    <a:gd name="connsiteY1" fmla="*/ 0 h 243078"/>
                    <a:gd name="connsiteX2" fmla="*/ 193167 w 193166"/>
                    <a:gd name="connsiteY2" fmla="*/ 121539 h 243078"/>
                    <a:gd name="connsiteX3" fmla="*/ 0 w 193166"/>
                    <a:gd name="connsiteY3" fmla="*/ 243078 h 24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166" h="243078">
                      <a:moveTo>
                        <a:pt x="0" y="243078"/>
                      </a:moveTo>
                      <a:lnTo>
                        <a:pt x="0" y="0"/>
                      </a:lnTo>
                      <a:lnTo>
                        <a:pt x="193167" y="121539"/>
                      </a:lnTo>
                      <a:lnTo>
                        <a:pt x="0" y="24307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F8EE7F0C-A7E0-4E8B-9A22-8EF9303A491E}"/>
                    </a:ext>
                  </a:extLst>
                </p:cNvPr>
                <p:cNvSpPr/>
                <p:nvPr/>
              </p:nvSpPr>
              <p:spPr>
                <a:xfrm>
                  <a:off x="-8907703" y="3391680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A2CCF357-1723-486C-9DFF-A56C30724458}"/>
                    </a:ext>
                  </a:extLst>
                </p:cNvPr>
                <p:cNvSpPr/>
                <p:nvPr/>
              </p:nvSpPr>
              <p:spPr>
                <a:xfrm>
                  <a:off x="-8907703" y="3445222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099A6DD1-3671-40E3-8A13-1A229B14CBF2}"/>
                    </a:ext>
                  </a:extLst>
                </p:cNvPr>
                <p:cNvSpPr/>
                <p:nvPr/>
              </p:nvSpPr>
              <p:spPr>
                <a:xfrm>
                  <a:off x="-8907703" y="3498809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:a16="http://schemas.microsoft.com/office/drawing/2014/main" id="{0DAB8960-8182-4270-859D-8E0C8E9CB92E}"/>
                    </a:ext>
                  </a:extLst>
                </p:cNvPr>
                <p:cNvSpPr/>
                <p:nvPr/>
              </p:nvSpPr>
              <p:spPr>
                <a:xfrm>
                  <a:off x="-9467655" y="3331378"/>
                  <a:ext cx="488771" cy="305806"/>
                </a:xfrm>
                <a:custGeom>
                  <a:avLst/>
                  <a:gdLst>
                    <a:gd name="connsiteX0" fmla="*/ 955072 w 1039939"/>
                    <a:gd name="connsiteY0" fmla="*/ 0 h 650652"/>
                    <a:gd name="connsiteX1" fmla="*/ 1039939 w 1039939"/>
                    <a:gd name="connsiteY1" fmla="*/ 0 h 650652"/>
                    <a:gd name="connsiteX2" fmla="*/ 1039939 w 1039939"/>
                    <a:gd name="connsiteY2" fmla="*/ 650653 h 650652"/>
                    <a:gd name="connsiteX3" fmla="*/ 955072 w 1039939"/>
                    <a:gd name="connsiteY3" fmla="*/ 650653 h 650652"/>
                    <a:gd name="connsiteX4" fmla="*/ 84868 w 1039939"/>
                    <a:gd name="connsiteY4" fmla="*/ 650653 h 650652"/>
                    <a:gd name="connsiteX5" fmla="*/ 0 w 1039939"/>
                    <a:gd name="connsiteY5" fmla="*/ 650653 h 650652"/>
                    <a:gd name="connsiteX6" fmla="*/ 0 w 1039939"/>
                    <a:gd name="connsiteY6" fmla="*/ 0 h 650652"/>
                    <a:gd name="connsiteX7" fmla="*/ 84868 w 1039939"/>
                    <a:gd name="connsiteY7" fmla="*/ 0 h 65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939" h="650652">
                      <a:moveTo>
                        <a:pt x="955072" y="0"/>
                      </a:moveTo>
                      <a:cubicBezTo>
                        <a:pt x="1001943" y="0"/>
                        <a:pt x="1039939" y="0"/>
                        <a:pt x="1039939" y="0"/>
                      </a:cubicBezTo>
                      <a:lnTo>
                        <a:pt x="1039939" y="650653"/>
                      </a:lnTo>
                      <a:cubicBezTo>
                        <a:pt x="1039939" y="650653"/>
                        <a:pt x="1001943" y="650653"/>
                        <a:pt x="955072" y="650653"/>
                      </a:cubicBezTo>
                      <a:lnTo>
                        <a:pt x="84868" y="650653"/>
                      </a:lnTo>
                      <a:cubicBezTo>
                        <a:pt x="37996" y="650653"/>
                        <a:pt x="0" y="650653"/>
                        <a:pt x="0" y="650653"/>
                      </a:cubicBezTo>
                      <a:lnTo>
                        <a:pt x="0" y="0"/>
                      </a:lnTo>
                      <a:cubicBezTo>
                        <a:pt x="0" y="0"/>
                        <a:pt x="37996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3E6D2138-34DC-4AA2-8EB2-D41700227A4C}"/>
                    </a:ext>
                  </a:extLst>
                </p:cNvPr>
                <p:cNvSpPr/>
                <p:nvPr/>
              </p:nvSpPr>
              <p:spPr>
                <a:xfrm>
                  <a:off x="-9435110" y="3309532"/>
                  <a:ext cx="488771" cy="305806"/>
                </a:xfrm>
                <a:custGeom>
                  <a:avLst/>
                  <a:gdLst>
                    <a:gd name="connsiteX0" fmla="*/ 955072 w 1039939"/>
                    <a:gd name="connsiteY0" fmla="*/ 0 h 650652"/>
                    <a:gd name="connsiteX1" fmla="*/ 1039939 w 1039939"/>
                    <a:gd name="connsiteY1" fmla="*/ 0 h 650652"/>
                    <a:gd name="connsiteX2" fmla="*/ 1039939 w 1039939"/>
                    <a:gd name="connsiteY2" fmla="*/ 650653 h 650652"/>
                    <a:gd name="connsiteX3" fmla="*/ 955072 w 1039939"/>
                    <a:gd name="connsiteY3" fmla="*/ 650653 h 650652"/>
                    <a:gd name="connsiteX4" fmla="*/ 84868 w 1039939"/>
                    <a:gd name="connsiteY4" fmla="*/ 650653 h 650652"/>
                    <a:gd name="connsiteX5" fmla="*/ 0 w 1039939"/>
                    <a:gd name="connsiteY5" fmla="*/ 650653 h 650652"/>
                    <a:gd name="connsiteX6" fmla="*/ 0 w 1039939"/>
                    <a:gd name="connsiteY6" fmla="*/ 0 h 650652"/>
                    <a:gd name="connsiteX7" fmla="*/ 84868 w 1039939"/>
                    <a:gd name="connsiteY7" fmla="*/ 0 h 65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939" h="650652">
                      <a:moveTo>
                        <a:pt x="955072" y="0"/>
                      </a:moveTo>
                      <a:cubicBezTo>
                        <a:pt x="1001943" y="0"/>
                        <a:pt x="1039939" y="0"/>
                        <a:pt x="1039939" y="0"/>
                      </a:cubicBezTo>
                      <a:lnTo>
                        <a:pt x="1039939" y="650653"/>
                      </a:lnTo>
                      <a:cubicBezTo>
                        <a:pt x="1039939" y="650653"/>
                        <a:pt x="1001943" y="650653"/>
                        <a:pt x="955072" y="650653"/>
                      </a:cubicBezTo>
                      <a:lnTo>
                        <a:pt x="84868" y="650653"/>
                      </a:lnTo>
                      <a:cubicBezTo>
                        <a:pt x="37997" y="650653"/>
                        <a:pt x="0" y="650653"/>
                        <a:pt x="0" y="650653"/>
                      </a:cubicBezTo>
                      <a:lnTo>
                        <a:pt x="0" y="0"/>
                      </a:lnTo>
                      <a:cubicBezTo>
                        <a:pt x="0" y="0"/>
                        <a:pt x="37997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1492" cap="flat">
                  <a:solidFill>
                    <a:srgbClr val="263238"/>
                  </a:solidFill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id="{A336EE07-9472-4F5A-B058-81608549932C}"/>
                    </a:ext>
                  </a:extLst>
                </p:cNvPr>
                <p:cNvSpPr/>
                <p:nvPr/>
              </p:nvSpPr>
              <p:spPr>
                <a:xfrm rot="20269799">
                  <a:off x="-9293970" y="3361387"/>
                  <a:ext cx="206915" cy="206915"/>
                </a:xfrm>
                <a:custGeom>
                  <a:avLst/>
                  <a:gdLst>
                    <a:gd name="connsiteX0" fmla="*/ 440245 w 440245"/>
                    <a:gd name="connsiteY0" fmla="*/ 220123 h 440245"/>
                    <a:gd name="connsiteX1" fmla="*/ 220123 w 440245"/>
                    <a:gd name="connsiteY1" fmla="*/ 440245 h 440245"/>
                    <a:gd name="connsiteX2" fmla="*/ 0 w 440245"/>
                    <a:gd name="connsiteY2" fmla="*/ 220123 h 440245"/>
                    <a:gd name="connsiteX3" fmla="*/ 220123 w 440245"/>
                    <a:gd name="connsiteY3" fmla="*/ 0 h 440245"/>
                    <a:gd name="connsiteX4" fmla="*/ 440245 w 440245"/>
                    <a:gd name="connsiteY4" fmla="*/ 220123 h 44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245" h="440245">
                      <a:moveTo>
                        <a:pt x="440245" y="220123"/>
                      </a:moveTo>
                      <a:cubicBezTo>
                        <a:pt x="440245" y="341693"/>
                        <a:pt x="341693" y="440245"/>
                        <a:pt x="220123" y="440245"/>
                      </a:cubicBezTo>
                      <a:cubicBezTo>
                        <a:pt x="98552" y="440245"/>
                        <a:pt x="0" y="341693"/>
                        <a:pt x="0" y="220123"/>
                      </a:cubicBezTo>
                      <a:cubicBezTo>
                        <a:pt x="0" y="98552"/>
                        <a:pt x="98553" y="0"/>
                        <a:pt x="220123" y="0"/>
                      </a:cubicBezTo>
                      <a:cubicBezTo>
                        <a:pt x="341693" y="0"/>
                        <a:pt x="440245" y="98552"/>
                        <a:pt x="440245" y="2201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B54606F2-9DA7-4B49-B4C4-8A70E86D8749}"/>
                    </a:ext>
                  </a:extLst>
                </p:cNvPr>
                <p:cNvSpPr/>
                <p:nvPr/>
              </p:nvSpPr>
              <p:spPr>
                <a:xfrm>
                  <a:off x="-9219867" y="3410392"/>
                  <a:ext cx="90788" cy="114246"/>
                </a:xfrm>
                <a:custGeom>
                  <a:avLst/>
                  <a:gdLst>
                    <a:gd name="connsiteX0" fmla="*/ 0 w 193166"/>
                    <a:gd name="connsiteY0" fmla="*/ 243078 h 243077"/>
                    <a:gd name="connsiteX1" fmla="*/ 0 w 193166"/>
                    <a:gd name="connsiteY1" fmla="*/ 0 h 243077"/>
                    <a:gd name="connsiteX2" fmla="*/ 193167 w 193166"/>
                    <a:gd name="connsiteY2" fmla="*/ 121539 h 243077"/>
                    <a:gd name="connsiteX3" fmla="*/ 0 w 193166"/>
                    <a:gd name="connsiteY3" fmla="*/ 243078 h 243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166" h="243077">
                      <a:moveTo>
                        <a:pt x="0" y="243078"/>
                      </a:moveTo>
                      <a:lnTo>
                        <a:pt x="0" y="0"/>
                      </a:lnTo>
                      <a:lnTo>
                        <a:pt x="193167" y="121539"/>
                      </a:lnTo>
                      <a:lnTo>
                        <a:pt x="0" y="24307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2A280227-F265-4EA6-A612-19E869347890}"/>
                    </a:ext>
                  </a:extLst>
                </p:cNvPr>
                <p:cNvSpPr/>
                <p:nvPr/>
              </p:nvSpPr>
              <p:spPr>
                <a:xfrm>
                  <a:off x="-8907703" y="3787201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020EE757-936F-4B05-95E5-7275C7A444D5}"/>
                    </a:ext>
                  </a:extLst>
                </p:cNvPr>
                <p:cNvSpPr/>
                <p:nvPr/>
              </p:nvSpPr>
              <p:spPr>
                <a:xfrm>
                  <a:off x="-8907703" y="3840788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:a16="http://schemas.microsoft.com/office/drawing/2014/main" id="{A77900B9-C5CE-400D-B5C6-C679E7989D0C}"/>
                    </a:ext>
                  </a:extLst>
                </p:cNvPr>
                <p:cNvSpPr/>
                <p:nvPr/>
              </p:nvSpPr>
              <p:spPr>
                <a:xfrm>
                  <a:off x="-8907703" y="3894375"/>
                  <a:ext cx="278991" cy="27711"/>
                </a:xfrm>
                <a:custGeom>
                  <a:avLst/>
                  <a:gdLst>
                    <a:gd name="connsiteX0" fmla="*/ 0 w 593598"/>
                    <a:gd name="connsiteY0" fmla="*/ 0 h 58959"/>
                    <a:gd name="connsiteX1" fmla="*/ 593598 w 593598"/>
                    <a:gd name="connsiteY1" fmla="*/ 0 h 58959"/>
                    <a:gd name="connsiteX2" fmla="*/ 593598 w 593598"/>
                    <a:gd name="connsiteY2" fmla="*/ 58960 h 58959"/>
                    <a:gd name="connsiteX3" fmla="*/ 0 w 593598"/>
                    <a:gd name="connsiteY3" fmla="*/ 58960 h 58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598" h="58959">
                      <a:moveTo>
                        <a:pt x="0" y="0"/>
                      </a:moveTo>
                      <a:lnTo>
                        <a:pt x="593598" y="0"/>
                      </a:lnTo>
                      <a:lnTo>
                        <a:pt x="593598" y="58960"/>
                      </a:lnTo>
                      <a:lnTo>
                        <a:pt x="0" y="5896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6" name="任意多边形: 形状 45">
                  <a:extLst>
                    <a:ext uri="{FF2B5EF4-FFF2-40B4-BE49-F238E27FC236}">
                      <a16:creationId xmlns:a16="http://schemas.microsoft.com/office/drawing/2014/main" id="{18852AF1-0BE0-457A-AC3D-700E1F28E29C}"/>
                    </a:ext>
                  </a:extLst>
                </p:cNvPr>
                <p:cNvSpPr/>
                <p:nvPr/>
              </p:nvSpPr>
              <p:spPr>
                <a:xfrm>
                  <a:off x="-9467655" y="3725869"/>
                  <a:ext cx="488771" cy="305806"/>
                </a:xfrm>
                <a:custGeom>
                  <a:avLst/>
                  <a:gdLst>
                    <a:gd name="connsiteX0" fmla="*/ 955072 w 1039939"/>
                    <a:gd name="connsiteY0" fmla="*/ 0 h 650652"/>
                    <a:gd name="connsiteX1" fmla="*/ 1039939 w 1039939"/>
                    <a:gd name="connsiteY1" fmla="*/ 0 h 650652"/>
                    <a:gd name="connsiteX2" fmla="*/ 1039939 w 1039939"/>
                    <a:gd name="connsiteY2" fmla="*/ 650653 h 650652"/>
                    <a:gd name="connsiteX3" fmla="*/ 955072 w 1039939"/>
                    <a:gd name="connsiteY3" fmla="*/ 650653 h 650652"/>
                    <a:gd name="connsiteX4" fmla="*/ 84868 w 1039939"/>
                    <a:gd name="connsiteY4" fmla="*/ 650653 h 650652"/>
                    <a:gd name="connsiteX5" fmla="*/ 0 w 1039939"/>
                    <a:gd name="connsiteY5" fmla="*/ 650653 h 650652"/>
                    <a:gd name="connsiteX6" fmla="*/ 0 w 1039939"/>
                    <a:gd name="connsiteY6" fmla="*/ 0 h 650652"/>
                    <a:gd name="connsiteX7" fmla="*/ 84868 w 1039939"/>
                    <a:gd name="connsiteY7" fmla="*/ 0 h 65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939" h="650652">
                      <a:moveTo>
                        <a:pt x="955072" y="0"/>
                      </a:moveTo>
                      <a:cubicBezTo>
                        <a:pt x="1001943" y="0"/>
                        <a:pt x="1039939" y="0"/>
                        <a:pt x="1039939" y="0"/>
                      </a:cubicBezTo>
                      <a:lnTo>
                        <a:pt x="1039939" y="650653"/>
                      </a:lnTo>
                      <a:cubicBezTo>
                        <a:pt x="1039939" y="650653"/>
                        <a:pt x="1001943" y="650653"/>
                        <a:pt x="955072" y="650653"/>
                      </a:cubicBezTo>
                      <a:lnTo>
                        <a:pt x="84868" y="650653"/>
                      </a:lnTo>
                      <a:cubicBezTo>
                        <a:pt x="37996" y="650653"/>
                        <a:pt x="0" y="650653"/>
                        <a:pt x="0" y="650653"/>
                      </a:cubicBezTo>
                      <a:lnTo>
                        <a:pt x="0" y="0"/>
                      </a:lnTo>
                      <a:cubicBezTo>
                        <a:pt x="0" y="0"/>
                        <a:pt x="37996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7" name="任意多边形: 形状 46">
                  <a:extLst>
                    <a:ext uri="{FF2B5EF4-FFF2-40B4-BE49-F238E27FC236}">
                      <a16:creationId xmlns:a16="http://schemas.microsoft.com/office/drawing/2014/main" id="{16F46F29-2CC8-46C9-9D77-B26AE45CD3C8}"/>
                    </a:ext>
                  </a:extLst>
                </p:cNvPr>
                <p:cNvSpPr/>
                <p:nvPr/>
              </p:nvSpPr>
              <p:spPr>
                <a:xfrm>
                  <a:off x="-9435110" y="3708097"/>
                  <a:ext cx="488771" cy="305806"/>
                </a:xfrm>
                <a:custGeom>
                  <a:avLst/>
                  <a:gdLst>
                    <a:gd name="connsiteX0" fmla="*/ 955072 w 1039939"/>
                    <a:gd name="connsiteY0" fmla="*/ 0 h 650652"/>
                    <a:gd name="connsiteX1" fmla="*/ 1039939 w 1039939"/>
                    <a:gd name="connsiteY1" fmla="*/ 0 h 650652"/>
                    <a:gd name="connsiteX2" fmla="*/ 1039939 w 1039939"/>
                    <a:gd name="connsiteY2" fmla="*/ 650653 h 650652"/>
                    <a:gd name="connsiteX3" fmla="*/ 955072 w 1039939"/>
                    <a:gd name="connsiteY3" fmla="*/ 650653 h 650652"/>
                    <a:gd name="connsiteX4" fmla="*/ 84868 w 1039939"/>
                    <a:gd name="connsiteY4" fmla="*/ 650653 h 650652"/>
                    <a:gd name="connsiteX5" fmla="*/ 0 w 1039939"/>
                    <a:gd name="connsiteY5" fmla="*/ 650653 h 650652"/>
                    <a:gd name="connsiteX6" fmla="*/ 0 w 1039939"/>
                    <a:gd name="connsiteY6" fmla="*/ 0 h 650652"/>
                    <a:gd name="connsiteX7" fmla="*/ 84868 w 1039939"/>
                    <a:gd name="connsiteY7" fmla="*/ 0 h 650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9939" h="650652">
                      <a:moveTo>
                        <a:pt x="955072" y="0"/>
                      </a:moveTo>
                      <a:cubicBezTo>
                        <a:pt x="1001943" y="0"/>
                        <a:pt x="1039939" y="0"/>
                        <a:pt x="1039939" y="0"/>
                      </a:cubicBezTo>
                      <a:lnTo>
                        <a:pt x="1039939" y="650653"/>
                      </a:lnTo>
                      <a:cubicBezTo>
                        <a:pt x="1039939" y="650653"/>
                        <a:pt x="1001943" y="650653"/>
                        <a:pt x="955072" y="650653"/>
                      </a:cubicBezTo>
                      <a:lnTo>
                        <a:pt x="84868" y="650653"/>
                      </a:lnTo>
                      <a:cubicBezTo>
                        <a:pt x="37997" y="650653"/>
                        <a:pt x="0" y="650653"/>
                        <a:pt x="0" y="650653"/>
                      </a:cubicBezTo>
                      <a:lnTo>
                        <a:pt x="0" y="0"/>
                      </a:lnTo>
                      <a:cubicBezTo>
                        <a:pt x="0" y="0"/>
                        <a:pt x="37997" y="0"/>
                        <a:pt x="84868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1492" cap="flat">
                  <a:solidFill>
                    <a:srgbClr val="263238"/>
                  </a:solidFill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8" name="任意多边形: 形状 47">
                  <a:extLst>
                    <a:ext uri="{FF2B5EF4-FFF2-40B4-BE49-F238E27FC236}">
                      <a16:creationId xmlns:a16="http://schemas.microsoft.com/office/drawing/2014/main" id="{3D15C554-FDF6-4049-9906-E4C0AE2C39AD}"/>
                    </a:ext>
                  </a:extLst>
                </p:cNvPr>
                <p:cNvSpPr/>
                <p:nvPr/>
              </p:nvSpPr>
              <p:spPr>
                <a:xfrm rot="20260199">
                  <a:off x="-9294005" y="3761123"/>
                  <a:ext cx="206915" cy="206915"/>
                </a:xfrm>
                <a:custGeom>
                  <a:avLst/>
                  <a:gdLst>
                    <a:gd name="connsiteX0" fmla="*/ 440246 w 440245"/>
                    <a:gd name="connsiteY0" fmla="*/ 220123 h 440245"/>
                    <a:gd name="connsiteX1" fmla="*/ 220123 w 440245"/>
                    <a:gd name="connsiteY1" fmla="*/ 440246 h 440245"/>
                    <a:gd name="connsiteX2" fmla="*/ 0 w 440245"/>
                    <a:gd name="connsiteY2" fmla="*/ 220123 h 440245"/>
                    <a:gd name="connsiteX3" fmla="*/ 220123 w 440245"/>
                    <a:gd name="connsiteY3" fmla="*/ 0 h 440245"/>
                    <a:gd name="connsiteX4" fmla="*/ 440246 w 440245"/>
                    <a:gd name="connsiteY4" fmla="*/ 220123 h 44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245" h="440245">
                      <a:moveTo>
                        <a:pt x="440246" y="220123"/>
                      </a:moveTo>
                      <a:cubicBezTo>
                        <a:pt x="440246" y="341693"/>
                        <a:pt x="341693" y="440246"/>
                        <a:pt x="220123" y="440246"/>
                      </a:cubicBezTo>
                      <a:cubicBezTo>
                        <a:pt x="98552" y="440246"/>
                        <a:pt x="0" y="341693"/>
                        <a:pt x="0" y="220123"/>
                      </a:cubicBezTo>
                      <a:cubicBezTo>
                        <a:pt x="0" y="98552"/>
                        <a:pt x="98553" y="0"/>
                        <a:pt x="220123" y="0"/>
                      </a:cubicBezTo>
                      <a:cubicBezTo>
                        <a:pt x="341694" y="0"/>
                        <a:pt x="440246" y="98553"/>
                        <a:pt x="440246" y="2201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49" name="任意多边形: 形状 48">
                  <a:extLst>
                    <a:ext uri="{FF2B5EF4-FFF2-40B4-BE49-F238E27FC236}">
                      <a16:creationId xmlns:a16="http://schemas.microsoft.com/office/drawing/2014/main" id="{9E138BBE-0F17-4E77-A691-4FA1728A02A5}"/>
                    </a:ext>
                  </a:extLst>
                </p:cNvPr>
                <p:cNvSpPr/>
                <p:nvPr/>
              </p:nvSpPr>
              <p:spPr>
                <a:xfrm>
                  <a:off x="-9219867" y="3809943"/>
                  <a:ext cx="90788" cy="114291"/>
                </a:xfrm>
                <a:custGeom>
                  <a:avLst/>
                  <a:gdLst>
                    <a:gd name="connsiteX0" fmla="*/ 0 w 193166"/>
                    <a:gd name="connsiteY0" fmla="*/ 243173 h 243173"/>
                    <a:gd name="connsiteX1" fmla="*/ 0 w 193166"/>
                    <a:gd name="connsiteY1" fmla="*/ 0 h 243173"/>
                    <a:gd name="connsiteX2" fmla="*/ 193167 w 193166"/>
                    <a:gd name="connsiteY2" fmla="*/ 121539 h 243173"/>
                    <a:gd name="connsiteX3" fmla="*/ 0 w 193166"/>
                    <a:gd name="connsiteY3" fmla="*/ 243173 h 24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3166" h="243173">
                      <a:moveTo>
                        <a:pt x="0" y="243173"/>
                      </a:moveTo>
                      <a:lnTo>
                        <a:pt x="0" y="0"/>
                      </a:lnTo>
                      <a:lnTo>
                        <a:pt x="193167" y="121539"/>
                      </a:lnTo>
                      <a:lnTo>
                        <a:pt x="0" y="24317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lIns="0" tIns="0" rIns="0" bIns="0" rtlCol="0" anchor="ctr"/>
                <a:lstStyle/>
                <a:p>
                  <a:endParaRPr lang="zh-CN" altLang="en-US" sz="1600"/>
                </a:p>
              </p:txBody>
            </p:sp>
          </p:grpSp>
        </p:grp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17C63BB1-9D25-4BDB-AB59-4A9716A78D15}"/>
                </a:ext>
              </a:extLst>
            </p:cNvPr>
            <p:cNvSpPr/>
            <p:nvPr/>
          </p:nvSpPr>
          <p:spPr>
            <a:xfrm>
              <a:off x="9528636" y="4983637"/>
              <a:ext cx="979630" cy="979630"/>
            </a:xfrm>
            <a:custGeom>
              <a:avLst/>
              <a:gdLst>
                <a:gd name="connsiteX0" fmla="*/ 0 w 979630"/>
                <a:gd name="connsiteY0" fmla="*/ 0 h 979630"/>
                <a:gd name="connsiteX1" fmla="*/ 979630 w 979630"/>
                <a:gd name="connsiteY1" fmla="*/ 0 h 979630"/>
                <a:gd name="connsiteX2" fmla="*/ 979630 w 979630"/>
                <a:gd name="connsiteY2" fmla="*/ 979630 h 979630"/>
                <a:gd name="connsiteX3" fmla="*/ 0 w 979630"/>
                <a:gd name="connsiteY3" fmla="*/ 979630 h 97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630" h="979630">
                  <a:moveTo>
                    <a:pt x="0" y="0"/>
                  </a:moveTo>
                  <a:lnTo>
                    <a:pt x="979630" y="0"/>
                  </a:lnTo>
                  <a:lnTo>
                    <a:pt x="979630" y="979630"/>
                  </a:lnTo>
                  <a:lnTo>
                    <a:pt x="0" y="97963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1000"/>
              </a:schemeClr>
            </a:solidFill>
            <a:ln w="20241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E152CCBC-49AA-42B4-9927-91ED24E0B1C5}"/>
                </a:ext>
              </a:extLst>
            </p:cNvPr>
            <p:cNvSpPr/>
            <p:nvPr/>
          </p:nvSpPr>
          <p:spPr>
            <a:xfrm>
              <a:off x="9622757" y="5091924"/>
              <a:ext cx="858725" cy="644043"/>
            </a:xfrm>
            <a:custGeom>
              <a:avLst/>
              <a:gdLst>
                <a:gd name="connsiteX0" fmla="*/ 0 w 816358"/>
                <a:gd name="connsiteY0" fmla="*/ 306134 h 612268"/>
                <a:gd name="connsiteX1" fmla="*/ 102045 w 816358"/>
                <a:gd name="connsiteY1" fmla="*/ 204090 h 612268"/>
                <a:gd name="connsiteX2" fmla="*/ 306134 w 816358"/>
                <a:gd name="connsiteY2" fmla="*/ 408179 h 612268"/>
                <a:gd name="connsiteX3" fmla="*/ 714314 w 816358"/>
                <a:gd name="connsiteY3" fmla="*/ 0 h 612268"/>
                <a:gd name="connsiteX4" fmla="*/ 816358 w 816358"/>
                <a:gd name="connsiteY4" fmla="*/ 102045 h 612268"/>
                <a:gd name="connsiteX5" fmla="*/ 306134 w 816358"/>
                <a:gd name="connsiteY5" fmla="*/ 612269 h 612268"/>
                <a:gd name="connsiteX6" fmla="*/ 0 w 816358"/>
                <a:gd name="connsiteY6" fmla="*/ 306134 h 61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358" h="612268">
                  <a:moveTo>
                    <a:pt x="0" y="306134"/>
                  </a:moveTo>
                  <a:lnTo>
                    <a:pt x="102045" y="204090"/>
                  </a:lnTo>
                  <a:lnTo>
                    <a:pt x="306134" y="408179"/>
                  </a:lnTo>
                  <a:lnTo>
                    <a:pt x="714314" y="0"/>
                  </a:lnTo>
                  <a:lnTo>
                    <a:pt x="816358" y="102045"/>
                  </a:lnTo>
                  <a:lnTo>
                    <a:pt x="306134" y="612269"/>
                  </a:lnTo>
                  <a:lnTo>
                    <a:pt x="0" y="30613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5080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 dirty="0"/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FC16AEC4-52BE-40F6-A557-B6F74F9779E3}"/>
              </a:ext>
            </a:extLst>
          </p:cNvPr>
          <p:cNvGrpSpPr/>
          <p:nvPr/>
        </p:nvGrpSpPr>
        <p:grpSpPr>
          <a:xfrm>
            <a:off x="3874085" y="3941032"/>
            <a:ext cx="1744145" cy="1881169"/>
            <a:chOff x="1085731" y="4077467"/>
            <a:chExt cx="1744145" cy="1881169"/>
          </a:xfrm>
        </p:grpSpPr>
        <p:pic>
          <p:nvPicPr>
            <p:cNvPr id="154" name="图形 153">
              <a:extLst>
                <a:ext uri="{FF2B5EF4-FFF2-40B4-BE49-F238E27FC236}">
                  <a16:creationId xmlns:a16="http://schemas.microsoft.com/office/drawing/2014/main" id="{C17DA156-79DD-4F07-8FEB-B25F6F38B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5731" y="4077467"/>
              <a:ext cx="1744145" cy="1744145"/>
            </a:xfrm>
            <a:prstGeom prst="rect">
              <a:avLst/>
            </a:prstGeom>
          </p:spPr>
        </p:pic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4E089942-4FCB-40B4-A7E5-39295B5ECC3C}"/>
                </a:ext>
              </a:extLst>
            </p:cNvPr>
            <p:cNvSpPr/>
            <p:nvPr/>
          </p:nvSpPr>
          <p:spPr>
            <a:xfrm>
              <a:off x="1756092" y="4979006"/>
              <a:ext cx="979630" cy="979630"/>
            </a:xfrm>
            <a:custGeom>
              <a:avLst/>
              <a:gdLst>
                <a:gd name="connsiteX0" fmla="*/ 0 w 979630"/>
                <a:gd name="connsiteY0" fmla="*/ 0 h 979630"/>
                <a:gd name="connsiteX1" fmla="*/ 979630 w 979630"/>
                <a:gd name="connsiteY1" fmla="*/ 0 h 979630"/>
                <a:gd name="connsiteX2" fmla="*/ 979630 w 979630"/>
                <a:gd name="connsiteY2" fmla="*/ 979630 h 979630"/>
                <a:gd name="connsiteX3" fmla="*/ 0 w 979630"/>
                <a:gd name="connsiteY3" fmla="*/ 979630 h 97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630" h="979630">
                  <a:moveTo>
                    <a:pt x="0" y="0"/>
                  </a:moveTo>
                  <a:lnTo>
                    <a:pt x="979630" y="0"/>
                  </a:lnTo>
                  <a:lnTo>
                    <a:pt x="979630" y="979630"/>
                  </a:lnTo>
                  <a:lnTo>
                    <a:pt x="0" y="979630"/>
                  </a:lnTo>
                  <a:close/>
                </a:path>
              </a:pathLst>
            </a:custGeom>
            <a:solidFill>
              <a:schemeClr val="accent2">
                <a:lumMod val="75000"/>
                <a:alpha val="1000"/>
              </a:schemeClr>
            </a:solidFill>
            <a:ln w="20241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93136B91-D3AA-46AD-9622-D71315B89372}"/>
                </a:ext>
              </a:extLst>
            </p:cNvPr>
            <p:cNvSpPr/>
            <p:nvPr/>
          </p:nvSpPr>
          <p:spPr>
            <a:xfrm>
              <a:off x="1878545" y="5101459"/>
              <a:ext cx="734722" cy="734722"/>
            </a:xfrm>
            <a:custGeom>
              <a:avLst/>
              <a:gdLst>
                <a:gd name="connsiteX0" fmla="*/ 0 w 734722"/>
                <a:gd name="connsiteY0" fmla="*/ 102045 h 734722"/>
                <a:gd name="connsiteX1" fmla="*/ 102045 w 734722"/>
                <a:gd name="connsiteY1" fmla="*/ 0 h 734722"/>
                <a:gd name="connsiteX2" fmla="*/ 367361 w 734722"/>
                <a:gd name="connsiteY2" fmla="*/ 265316 h 734722"/>
                <a:gd name="connsiteX3" fmla="*/ 632678 w 734722"/>
                <a:gd name="connsiteY3" fmla="*/ 0 h 734722"/>
                <a:gd name="connsiteX4" fmla="*/ 734723 w 734722"/>
                <a:gd name="connsiteY4" fmla="*/ 102045 h 734722"/>
                <a:gd name="connsiteX5" fmla="*/ 469406 w 734722"/>
                <a:gd name="connsiteY5" fmla="*/ 367361 h 734722"/>
                <a:gd name="connsiteX6" fmla="*/ 734723 w 734722"/>
                <a:gd name="connsiteY6" fmla="*/ 632678 h 734722"/>
                <a:gd name="connsiteX7" fmla="*/ 632678 w 734722"/>
                <a:gd name="connsiteY7" fmla="*/ 734723 h 734722"/>
                <a:gd name="connsiteX8" fmla="*/ 367361 w 734722"/>
                <a:gd name="connsiteY8" fmla="*/ 469406 h 734722"/>
                <a:gd name="connsiteX9" fmla="*/ 102045 w 734722"/>
                <a:gd name="connsiteY9" fmla="*/ 734723 h 734722"/>
                <a:gd name="connsiteX10" fmla="*/ 0 w 734722"/>
                <a:gd name="connsiteY10" fmla="*/ 632678 h 734722"/>
                <a:gd name="connsiteX11" fmla="*/ 265316 w 734722"/>
                <a:gd name="connsiteY11" fmla="*/ 367361 h 734722"/>
                <a:gd name="connsiteX12" fmla="*/ 0 w 734722"/>
                <a:gd name="connsiteY12" fmla="*/ 102045 h 73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722" h="734722">
                  <a:moveTo>
                    <a:pt x="0" y="102045"/>
                  </a:moveTo>
                  <a:lnTo>
                    <a:pt x="102045" y="0"/>
                  </a:lnTo>
                  <a:lnTo>
                    <a:pt x="367361" y="265316"/>
                  </a:lnTo>
                  <a:lnTo>
                    <a:pt x="632678" y="0"/>
                  </a:lnTo>
                  <a:lnTo>
                    <a:pt x="734723" y="102045"/>
                  </a:lnTo>
                  <a:lnTo>
                    <a:pt x="469406" y="367361"/>
                  </a:lnTo>
                  <a:lnTo>
                    <a:pt x="734723" y="632678"/>
                  </a:lnTo>
                  <a:lnTo>
                    <a:pt x="632678" y="734723"/>
                  </a:lnTo>
                  <a:lnTo>
                    <a:pt x="367361" y="469406"/>
                  </a:lnTo>
                  <a:lnTo>
                    <a:pt x="102045" y="734723"/>
                  </a:lnTo>
                  <a:lnTo>
                    <a:pt x="0" y="632678"/>
                  </a:lnTo>
                  <a:lnTo>
                    <a:pt x="265316" y="367361"/>
                  </a:lnTo>
                  <a:lnTo>
                    <a:pt x="0" y="1020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080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</p:grpSp>
      <p:sp>
        <p:nvSpPr>
          <p:cNvPr id="166" name="文本框 165">
            <a:extLst>
              <a:ext uri="{FF2B5EF4-FFF2-40B4-BE49-F238E27FC236}">
                <a16:creationId xmlns:a16="http://schemas.microsoft.com/office/drawing/2014/main" id="{EC8BF52D-7EDB-4DC7-9AA4-26A929942446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官方某音号常见运营误区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460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组合 1051">
            <a:extLst>
              <a:ext uri="{FF2B5EF4-FFF2-40B4-BE49-F238E27FC236}">
                <a16:creationId xmlns:a16="http://schemas.microsoft.com/office/drawing/2014/main" id="{5E238AA7-A875-4115-98A9-B91E5A6EB574}"/>
              </a:ext>
            </a:extLst>
          </p:cNvPr>
          <p:cNvGrpSpPr/>
          <p:nvPr/>
        </p:nvGrpSpPr>
        <p:grpSpPr>
          <a:xfrm>
            <a:off x="1562141" y="2299415"/>
            <a:ext cx="4265578" cy="645211"/>
            <a:chOff x="1600641" y="2299415"/>
            <a:chExt cx="4265578" cy="645211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1ADEAF5A-32AC-4E82-A41B-6EEEC00CA1D6}"/>
                </a:ext>
              </a:extLst>
            </p:cNvPr>
            <p:cNvSpPr/>
            <p:nvPr/>
          </p:nvSpPr>
          <p:spPr>
            <a:xfrm>
              <a:off x="1600641" y="2457079"/>
              <a:ext cx="4265578" cy="48754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10000"/>
                <a:lumOff val="90000"/>
              </a:schemeClr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7" name="组合 1046">
              <a:extLst>
                <a:ext uri="{FF2B5EF4-FFF2-40B4-BE49-F238E27FC236}">
                  <a16:creationId xmlns:a16="http://schemas.microsoft.com/office/drawing/2014/main" id="{15616702-7BA6-4E6A-B7C4-9FE30DBD2206}"/>
                </a:ext>
              </a:extLst>
            </p:cNvPr>
            <p:cNvGrpSpPr/>
            <p:nvPr/>
          </p:nvGrpSpPr>
          <p:grpSpPr>
            <a:xfrm>
              <a:off x="5254234" y="2299415"/>
              <a:ext cx="494228" cy="494228"/>
              <a:chOff x="5254234" y="2299415"/>
              <a:chExt cx="494228" cy="494228"/>
            </a:xfrm>
          </p:grpSpPr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B817F785-5054-4EA2-B3FE-CA9464EE8534}"/>
                  </a:ext>
                </a:extLst>
              </p:cNvPr>
              <p:cNvSpPr/>
              <p:nvPr/>
            </p:nvSpPr>
            <p:spPr>
              <a:xfrm>
                <a:off x="5254234" y="2299415"/>
                <a:ext cx="494228" cy="494228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 dirty="0"/>
              </a:p>
            </p:txBody>
          </p: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386E3116-51CC-41EB-9977-BC625E6C6BB4}"/>
                  </a:ext>
                </a:extLst>
              </p:cNvPr>
              <p:cNvGrpSpPr/>
              <p:nvPr/>
            </p:nvGrpSpPr>
            <p:grpSpPr>
              <a:xfrm>
                <a:off x="5409058" y="2460804"/>
                <a:ext cx="171450" cy="171450"/>
                <a:chOff x="5853528" y="3000775"/>
                <a:chExt cx="171450" cy="171450"/>
              </a:xfrm>
            </p:grpSpPr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ACD3D96F-560C-476A-8DE1-D9F4CD552060}"/>
                    </a:ext>
                  </a:extLst>
                </p:cNvPr>
                <p:cNvSpPr/>
                <p:nvPr/>
              </p:nvSpPr>
              <p:spPr>
                <a:xfrm>
                  <a:off x="5929728" y="3000775"/>
                  <a:ext cx="47625" cy="171450"/>
                </a:xfrm>
                <a:custGeom>
                  <a:avLst/>
                  <a:gdLst>
                    <a:gd name="connsiteX0" fmla="*/ 47625 w 47625"/>
                    <a:gd name="connsiteY0" fmla="*/ 0 h 171450"/>
                    <a:gd name="connsiteX1" fmla="*/ 0 w 47625"/>
                    <a:gd name="connsiteY1" fmla="*/ 0 h 171450"/>
                    <a:gd name="connsiteX2" fmla="*/ 0 w 47625"/>
                    <a:gd name="connsiteY2" fmla="*/ 171450 h 171450"/>
                    <a:gd name="connsiteX3" fmla="*/ 47625 w 47625"/>
                    <a:gd name="connsiteY3" fmla="*/ 171450 h 171450"/>
                    <a:gd name="connsiteX4" fmla="*/ 47625 w 47625"/>
                    <a:gd name="connsiteY4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71450">
                      <a:moveTo>
                        <a:pt x="47625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lnTo>
                        <a:pt x="47625" y="171450"/>
                      </a:lnTo>
                      <a:lnTo>
                        <a:pt x="4762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id="{A6B83C70-42C5-4254-ADBE-EAFC8D1D992F}"/>
                    </a:ext>
                  </a:extLst>
                </p:cNvPr>
                <p:cNvSpPr/>
                <p:nvPr/>
              </p:nvSpPr>
              <p:spPr>
                <a:xfrm>
                  <a:off x="5977353" y="3000775"/>
                  <a:ext cx="47625" cy="171450"/>
                </a:xfrm>
                <a:custGeom>
                  <a:avLst/>
                  <a:gdLst>
                    <a:gd name="connsiteX0" fmla="*/ 47625 w 47625"/>
                    <a:gd name="connsiteY0" fmla="*/ 0 h 171450"/>
                    <a:gd name="connsiteX1" fmla="*/ 0 w 47625"/>
                    <a:gd name="connsiteY1" fmla="*/ 0 h 171450"/>
                    <a:gd name="connsiteX2" fmla="*/ 0 w 47625"/>
                    <a:gd name="connsiteY2" fmla="*/ 171450 h 171450"/>
                    <a:gd name="connsiteX3" fmla="*/ 47625 w 47625"/>
                    <a:gd name="connsiteY3" fmla="*/ 171450 h 171450"/>
                    <a:gd name="connsiteX4" fmla="*/ 47625 w 47625"/>
                    <a:gd name="connsiteY4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71450">
                      <a:moveTo>
                        <a:pt x="47625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lnTo>
                        <a:pt x="47625" y="171450"/>
                      </a:lnTo>
                      <a:lnTo>
                        <a:pt x="4762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6DD6D276-D331-4CB4-A625-EEB2127761E5}"/>
                    </a:ext>
                  </a:extLst>
                </p:cNvPr>
                <p:cNvSpPr/>
                <p:nvPr/>
              </p:nvSpPr>
              <p:spPr>
                <a:xfrm>
                  <a:off x="5853528" y="3000775"/>
                  <a:ext cx="57150" cy="171450"/>
                </a:xfrm>
                <a:custGeom>
                  <a:avLst/>
                  <a:gdLst>
                    <a:gd name="connsiteX0" fmla="*/ 19050 w 57150"/>
                    <a:gd name="connsiteY0" fmla="*/ 0 h 171450"/>
                    <a:gd name="connsiteX1" fmla="*/ 57150 w 57150"/>
                    <a:gd name="connsiteY1" fmla="*/ 4763 h 171450"/>
                    <a:gd name="connsiteX2" fmla="*/ 40481 w 57150"/>
                    <a:gd name="connsiteY2" fmla="*/ 171450 h 171450"/>
                    <a:gd name="connsiteX3" fmla="*/ 0 w 57150"/>
                    <a:gd name="connsiteY3" fmla="*/ 166688 h 171450"/>
                    <a:gd name="connsiteX4" fmla="*/ 19050 w 57150"/>
                    <a:gd name="connsiteY4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171450">
                      <a:moveTo>
                        <a:pt x="19050" y="0"/>
                      </a:moveTo>
                      <a:lnTo>
                        <a:pt x="57150" y="4763"/>
                      </a:lnTo>
                      <a:lnTo>
                        <a:pt x="40481" y="171450"/>
                      </a:lnTo>
                      <a:lnTo>
                        <a:pt x="0" y="166688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63F31A2E-9BF6-4386-BEB8-EE5E33704E09}"/>
                    </a:ext>
                  </a:extLst>
                </p:cNvPr>
                <p:cNvSpPr/>
                <p:nvPr/>
              </p:nvSpPr>
              <p:spPr>
                <a:xfrm>
                  <a:off x="6001165" y="3043637"/>
                  <a:ext cx="4762" cy="14287"/>
                </a:xfrm>
                <a:custGeom>
                  <a:avLst/>
                  <a:gdLst>
                    <a:gd name="connsiteX0" fmla="*/ 0 w 4762"/>
                    <a:gd name="connsiteY0" fmla="*/ 14288 h 14287"/>
                    <a:gd name="connsiteX1" fmla="*/ 0 w 4762"/>
                    <a:gd name="connsiteY1" fmla="*/ 0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2" h="14287">
                      <a:moveTo>
                        <a:pt x="0" y="1428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2008B2F0-B404-429C-8B77-1E51181E3C0F}"/>
                    </a:ext>
                  </a:extLst>
                </p:cNvPr>
                <p:cNvSpPr/>
                <p:nvPr/>
              </p:nvSpPr>
              <p:spPr>
                <a:xfrm>
                  <a:off x="5953540" y="3043637"/>
                  <a:ext cx="4762" cy="14287"/>
                </a:xfrm>
                <a:custGeom>
                  <a:avLst/>
                  <a:gdLst>
                    <a:gd name="connsiteX0" fmla="*/ 0 w 4762"/>
                    <a:gd name="connsiteY0" fmla="*/ 14288 h 14287"/>
                    <a:gd name="connsiteX1" fmla="*/ 0 w 4762"/>
                    <a:gd name="connsiteY1" fmla="*/ 0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2" h="14287">
                      <a:moveTo>
                        <a:pt x="0" y="1428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8129598-1950-45C4-9E29-56F7FE9174DD}"/>
              </a:ext>
            </a:extLst>
          </p:cNvPr>
          <p:cNvSpPr/>
          <p:nvPr/>
        </p:nvSpPr>
        <p:spPr>
          <a:xfrm>
            <a:off x="6333951" y="2457098"/>
            <a:ext cx="4206376" cy="487549"/>
          </a:xfrm>
          <a:prstGeom prst="roundRect">
            <a:avLst>
              <a:gd name="adj" fmla="val 4283"/>
            </a:avLst>
          </a:prstGeom>
          <a:solidFill>
            <a:schemeClr val="accent4">
              <a:lumMod val="10000"/>
              <a:lumOff val="90000"/>
            </a:schemeClr>
          </a:solidFill>
          <a:ln w="25400">
            <a:solidFill>
              <a:schemeClr val="accent4"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48" name="组合 1047">
            <a:extLst>
              <a:ext uri="{FF2B5EF4-FFF2-40B4-BE49-F238E27FC236}">
                <a16:creationId xmlns:a16="http://schemas.microsoft.com/office/drawing/2014/main" id="{10D73BA4-4C9F-46EF-9F75-C28A27CE71D8}"/>
              </a:ext>
            </a:extLst>
          </p:cNvPr>
          <p:cNvGrpSpPr/>
          <p:nvPr/>
        </p:nvGrpSpPr>
        <p:grpSpPr>
          <a:xfrm>
            <a:off x="9912759" y="2299415"/>
            <a:ext cx="494228" cy="494228"/>
            <a:chOff x="9979834" y="2299415"/>
            <a:chExt cx="494228" cy="494228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97D56919-B452-47E1-AA97-53E9C83CC2E5}"/>
                </a:ext>
              </a:extLst>
            </p:cNvPr>
            <p:cNvSpPr/>
            <p:nvPr/>
          </p:nvSpPr>
          <p:spPr>
            <a:xfrm>
              <a:off x="9979834" y="2299415"/>
              <a:ext cx="494228" cy="494228"/>
            </a:xfrm>
            <a:custGeom>
              <a:avLst/>
              <a:gdLst>
                <a:gd name="connsiteX0" fmla="*/ 247114 w 494228"/>
                <a:gd name="connsiteY0" fmla="*/ 494228 h 494228"/>
                <a:gd name="connsiteX1" fmla="*/ 494228 w 494228"/>
                <a:gd name="connsiteY1" fmla="*/ 247114 h 494228"/>
                <a:gd name="connsiteX2" fmla="*/ 247114 w 494228"/>
                <a:gd name="connsiteY2" fmla="*/ 0 h 494228"/>
                <a:gd name="connsiteX3" fmla="*/ 0 w 494228"/>
                <a:gd name="connsiteY3" fmla="*/ 247114 h 494228"/>
                <a:gd name="connsiteX4" fmla="*/ 18749 w 494228"/>
                <a:gd name="connsiteY4" fmla="*/ 341702 h 494228"/>
                <a:gd name="connsiteX5" fmla="*/ 41619 w 494228"/>
                <a:gd name="connsiteY5" fmla="*/ 384410 h 494228"/>
                <a:gd name="connsiteX6" fmla="*/ 24711 w 494228"/>
                <a:gd name="connsiteY6" fmla="*/ 469517 h 494228"/>
                <a:gd name="connsiteX7" fmla="*/ 109819 w 494228"/>
                <a:gd name="connsiteY7" fmla="*/ 452609 h 494228"/>
                <a:gd name="connsiteX8" fmla="*/ 152526 w 494228"/>
                <a:gd name="connsiteY8" fmla="*/ 475479 h 494228"/>
                <a:gd name="connsiteX9" fmla="*/ 247114 w 494228"/>
                <a:gd name="connsiteY9" fmla="*/ 494228 h 4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28" h="494228">
                  <a:moveTo>
                    <a:pt x="247114" y="494228"/>
                  </a:moveTo>
                  <a:cubicBezTo>
                    <a:pt x="383592" y="494228"/>
                    <a:pt x="494228" y="383592"/>
                    <a:pt x="494228" y="247114"/>
                  </a:cubicBezTo>
                  <a:cubicBezTo>
                    <a:pt x="494228" y="110637"/>
                    <a:pt x="383592" y="0"/>
                    <a:pt x="247114" y="0"/>
                  </a:cubicBezTo>
                  <a:cubicBezTo>
                    <a:pt x="110637" y="0"/>
                    <a:pt x="0" y="110637"/>
                    <a:pt x="0" y="247114"/>
                  </a:cubicBezTo>
                  <a:cubicBezTo>
                    <a:pt x="0" y="280619"/>
                    <a:pt x="6668" y="312567"/>
                    <a:pt x="18749" y="341702"/>
                  </a:cubicBezTo>
                  <a:cubicBezTo>
                    <a:pt x="24987" y="356745"/>
                    <a:pt x="32668" y="371038"/>
                    <a:pt x="41619" y="384410"/>
                  </a:cubicBezTo>
                  <a:cubicBezTo>
                    <a:pt x="44624" y="388897"/>
                    <a:pt x="38988" y="417266"/>
                    <a:pt x="24711" y="469517"/>
                  </a:cubicBezTo>
                  <a:cubicBezTo>
                    <a:pt x="76962" y="455241"/>
                    <a:pt x="105331" y="449604"/>
                    <a:pt x="109819" y="452609"/>
                  </a:cubicBezTo>
                  <a:cubicBezTo>
                    <a:pt x="123190" y="461560"/>
                    <a:pt x="137483" y="469241"/>
                    <a:pt x="152526" y="475479"/>
                  </a:cubicBezTo>
                  <a:cubicBezTo>
                    <a:pt x="181661" y="487560"/>
                    <a:pt x="213609" y="494228"/>
                    <a:pt x="247114" y="4942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9213" cap="flat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 dirty="0"/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76C50104-6AEC-4BFE-B012-F46935FDCB98}"/>
                </a:ext>
              </a:extLst>
            </p:cNvPr>
            <p:cNvGrpSpPr/>
            <p:nvPr/>
          </p:nvGrpSpPr>
          <p:grpSpPr>
            <a:xfrm>
              <a:off x="10115123" y="2445798"/>
              <a:ext cx="223650" cy="223650"/>
              <a:chOff x="10779199" y="1973986"/>
              <a:chExt cx="223650" cy="223650"/>
            </a:xfrm>
          </p:grpSpPr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7F5BF6FA-CA3B-47AF-8EE3-E73CBDC4911E}"/>
                  </a:ext>
                </a:extLst>
              </p:cNvPr>
              <p:cNvSpPr/>
              <p:nvPr/>
            </p:nvSpPr>
            <p:spPr>
              <a:xfrm>
                <a:off x="10857476" y="2007533"/>
                <a:ext cx="67095" cy="67095"/>
              </a:xfrm>
              <a:custGeom>
                <a:avLst/>
                <a:gdLst>
                  <a:gd name="connsiteX0" fmla="*/ 67095 w 67095"/>
                  <a:gd name="connsiteY0" fmla="*/ 33548 h 67095"/>
                  <a:gd name="connsiteX1" fmla="*/ 33548 w 67095"/>
                  <a:gd name="connsiteY1" fmla="*/ 67095 h 67095"/>
                  <a:gd name="connsiteX2" fmla="*/ 0 w 67095"/>
                  <a:gd name="connsiteY2" fmla="*/ 33548 h 67095"/>
                  <a:gd name="connsiteX3" fmla="*/ 33548 w 67095"/>
                  <a:gd name="connsiteY3" fmla="*/ 0 h 67095"/>
                  <a:gd name="connsiteX4" fmla="*/ 67095 w 67095"/>
                  <a:gd name="connsiteY4" fmla="*/ 33548 h 6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95" h="67095">
                    <a:moveTo>
                      <a:pt x="67095" y="33548"/>
                    </a:moveTo>
                    <a:cubicBezTo>
                      <a:pt x="67095" y="52075"/>
                      <a:pt x="52075" y="67095"/>
                      <a:pt x="33548" y="67095"/>
                    </a:cubicBezTo>
                    <a:cubicBezTo>
                      <a:pt x="15020" y="67095"/>
                      <a:pt x="0" y="52075"/>
                      <a:pt x="0" y="33548"/>
                    </a:cubicBezTo>
                    <a:cubicBezTo>
                      <a:pt x="0" y="15020"/>
                      <a:pt x="15020" y="0"/>
                      <a:pt x="33548" y="0"/>
                    </a:cubicBezTo>
                    <a:cubicBezTo>
                      <a:pt x="52075" y="0"/>
                      <a:pt x="67095" y="15020"/>
                      <a:pt x="67095" y="3354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 cap="rnd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5342E84C-8970-4C72-B689-4CDCDE2234E5}"/>
                  </a:ext>
                </a:extLst>
              </p:cNvPr>
              <p:cNvSpPr/>
              <p:nvPr/>
            </p:nvSpPr>
            <p:spPr>
              <a:xfrm>
                <a:off x="10823929" y="2085811"/>
                <a:ext cx="134190" cy="67095"/>
              </a:xfrm>
              <a:custGeom>
                <a:avLst/>
                <a:gdLst>
                  <a:gd name="connsiteX0" fmla="*/ 134190 w 134190"/>
                  <a:gd name="connsiteY0" fmla="*/ 67095 h 67095"/>
                  <a:gd name="connsiteX1" fmla="*/ 67095 w 134190"/>
                  <a:gd name="connsiteY1" fmla="*/ 0 h 67095"/>
                  <a:gd name="connsiteX2" fmla="*/ 0 w 134190"/>
                  <a:gd name="connsiteY2" fmla="*/ 67095 h 6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190" h="67095">
                    <a:moveTo>
                      <a:pt x="134190" y="67095"/>
                    </a:moveTo>
                    <a:cubicBezTo>
                      <a:pt x="134190" y="30040"/>
                      <a:pt x="104150" y="0"/>
                      <a:pt x="67095" y="0"/>
                    </a:cubicBezTo>
                    <a:cubicBezTo>
                      <a:pt x="30040" y="0"/>
                      <a:pt x="0" y="30040"/>
                      <a:pt x="0" y="67095"/>
                    </a:cubicBezTo>
                  </a:path>
                </a:pathLst>
              </a:custGeom>
              <a:noFill/>
              <a:ln w="22225" cap="rnd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9EA1CC2B-D918-46A9-A665-A8C8078BF303}"/>
                  </a:ext>
                </a:extLst>
              </p:cNvPr>
              <p:cNvSpPr/>
              <p:nvPr/>
            </p:nvSpPr>
            <p:spPr>
              <a:xfrm>
                <a:off x="10958119" y="1973986"/>
                <a:ext cx="44730" cy="44730"/>
              </a:xfrm>
              <a:custGeom>
                <a:avLst/>
                <a:gdLst>
                  <a:gd name="connsiteX0" fmla="*/ 0 w 44730"/>
                  <a:gd name="connsiteY0" fmla="*/ 0 h 44730"/>
                  <a:gd name="connsiteX1" fmla="*/ 44730 w 44730"/>
                  <a:gd name="connsiteY1" fmla="*/ 0 h 44730"/>
                  <a:gd name="connsiteX2" fmla="*/ 44730 w 44730"/>
                  <a:gd name="connsiteY2" fmla="*/ 44730 h 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30" h="44730">
                    <a:moveTo>
                      <a:pt x="0" y="0"/>
                    </a:moveTo>
                    <a:lnTo>
                      <a:pt x="44730" y="0"/>
                    </a:lnTo>
                    <a:lnTo>
                      <a:pt x="44730" y="44730"/>
                    </a:lnTo>
                  </a:path>
                </a:pathLst>
              </a:custGeom>
              <a:noFill/>
              <a:ln w="22225" cap="rnd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6675C735-E85A-4A49-9CBF-FFEFE35EF276}"/>
                  </a:ext>
                </a:extLst>
              </p:cNvPr>
              <p:cNvSpPr/>
              <p:nvPr/>
            </p:nvSpPr>
            <p:spPr>
              <a:xfrm>
                <a:off x="10779199" y="1973986"/>
                <a:ext cx="44730" cy="44730"/>
              </a:xfrm>
              <a:custGeom>
                <a:avLst/>
                <a:gdLst>
                  <a:gd name="connsiteX0" fmla="*/ 44730 w 44730"/>
                  <a:gd name="connsiteY0" fmla="*/ 0 h 44730"/>
                  <a:gd name="connsiteX1" fmla="*/ 0 w 44730"/>
                  <a:gd name="connsiteY1" fmla="*/ 0 h 44730"/>
                  <a:gd name="connsiteX2" fmla="*/ 0 w 44730"/>
                  <a:gd name="connsiteY2" fmla="*/ 44730 h 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30" h="44730">
                    <a:moveTo>
                      <a:pt x="44730" y="0"/>
                    </a:moveTo>
                    <a:lnTo>
                      <a:pt x="0" y="0"/>
                    </a:lnTo>
                    <a:lnTo>
                      <a:pt x="0" y="44730"/>
                    </a:lnTo>
                  </a:path>
                </a:pathLst>
              </a:custGeom>
              <a:noFill/>
              <a:ln w="22225" cap="rnd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9FBCFBB9-9C60-4075-A7F6-6BB65E5B08A8}"/>
                  </a:ext>
                </a:extLst>
              </p:cNvPr>
              <p:cNvSpPr/>
              <p:nvPr/>
            </p:nvSpPr>
            <p:spPr>
              <a:xfrm>
                <a:off x="10958119" y="2152906"/>
                <a:ext cx="44730" cy="44730"/>
              </a:xfrm>
              <a:custGeom>
                <a:avLst/>
                <a:gdLst>
                  <a:gd name="connsiteX0" fmla="*/ 0 w 44730"/>
                  <a:gd name="connsiteY0" fmla="*/ 44730 h 44730"/>
                  <a:gd name="connsiteX1" fmla="*/ 44730 w 44730"/>
                  <a:gd name="connsiteY1" fmla="*/ 44730 h 44730"/>
                  <a:gd name="connsiteX2" fmla="*/ 44730 w 44730"/>
                  <a:gd name="connsiteY2" fmla="*/ 0 h 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30" h="44730">
                    <a:moveTo>
                      <a:pt x="0" y="44730"/>
                    </a:moveTo>
                    <a:lnTo>
                      <a:pt x="44730" y="44730"/>
                    </a:lnTo>
                    <a:lnTo>
                      <a:pt x="44730" y="0"/>
                    </a:lnTo>
                  </a:path>
                </a:pathLst>
              </a:custGeom>
              <a:noFill/>
              <a:ln w="22225" cap="rnd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5EB20FC7-935F-402E-8DEB-03DDC9FB7708}"/>
                  </a:ext>
                </a:extLst>
              </p:cNvPr>
              <p:cNvSpPr/>
              <p:nvPr/>
            </p:nvSpPr>
            <p:spPr>
              <a:xfrm>
                <a:off x="10779199" y="2152906"/>
                <a:ext cx="44730" cy="44730"/>
              </a:xfrm>
              <a:custGeom>
                <a:avLst/>
                <a:gdLst>
                  <a:gd name="connsiteX0" fmla="*/ 44730 w 44730"/>
                  <a:gd name="connsiteY0" fmla="*/ 44730 h 44730"/>
                  <a:gd name="connsiteX1" fmla="*/ 0 w 44730"/>
                  <a:gd name="connsiteY1" fmla="*/ 44730 h 44730"/>
                  <a:gd name="connsiteX2" fmla="*/ 0 w 44730"/>
                  <a:gd name="connsiteY2" fmla="*/ 0 h 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30" h="44730">
                    <a:moveTo>
                      <a:pt x="44730" y="44730"/>
                    </a:moveTo>
                    <a:lnTo>
                      <a:pt x="0" y="44730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rgbClr val="333333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46" name="组合 1045">
            <a:extLst>
              <a:ext uri="{FF2B5EF4-FFF2-40B4-BE49-F238E27FC236}">
                <a16:creationId xmlns:a16="http://schemas.microsoft.com/office/drawing/2014/main" id="{4BB68C39-C1E6-46C2-A28C-20D72443C666}"/>
              </a:ext>
            </a:extLst>
          </p:cNvPr>
          <p:cNvGrpSpPr/>
          <p:nvPr/>
        </p:nvGrpSpPr>
        <p:grpSpPr>
          <a:xfrm>
            <a:off x="1998122" y="1639534"/>
            <a:ext cx="8118755" cy="586613"/>
            <a:chOff x="2036623" y="1639534"/>
            <a:chExt cx="8118755" cy="586613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D4CB3727-188D-4F27-9B53-C4DAE07F56E7}"/>
                </a:ext>
              </a:extLst>
            </p:cNvPr>
            <p:cNvSpPr/>
            <p:nvPr/>
          </p:nvSpPr>
          <p:spPr>
            <a:xfrm>
              <a:off x="2036623" y="1699764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E9BFBF6-4DA1-40A6-A06D-0DF127E75DE5}"/>
                </a:ext>
              </a:extLst>
            </p:cNvPr>
            <p:cNvSpPr txBox="1"/>
            <p:nvPr/>
          </p:nvSpPr>
          <p:spPr>
            <a:xfrm>
              <a:off x="3830978" y="1639534"/>
              <a:ext cx="4530044" cy="52623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如何低成本运营企业官方某音号</a:t>
              </a:r>
              <a:endParaRPr lang="en-US" altLang="zh-CN" b="1" dirty="0">
                <a:latin typeface="+mj-ea"/>
                <a:ea typeface="+mj-ea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94381EB-8129-4B10-9E42-DEB43E4FE1E9}"/>
              </a:ext>
            </a:extLst>
          </p:cNvPr>
          <p:cNvSpPr txBox="1"/>
          <p:nvPr/>
        </p:nvSpPr>
        <p:spPr>
          <a:xfrm>
            <a:off x="2094920" y="2433299"/>
            <a:ext cx="2990261" cy="407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effectLst/>
                <a:latin typeface="+mj-ea"/>
                <a:ea typeface="+mj-ea"/>
                <a:cs typeface="阿里巴巴普惠体 2.0 115 Black" panose="00020600040101010101" pitchFamily="18" charset="-122"/>
              </a:rPr>
              <a:t>员工记录自己的办公生活</a:t>
            </a:r>
            <a:endParaRPr lang="en-US" altLang="zh-CN" sz="2000" b="1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B6F96875-73FE-487C-A24C-733FDE92678D}"/>
              </a:ext>
            </a:extLst>
          </p:cNvPr>
          <p:cNvSpPr/>
          <p:nvPr/>
        </p:nvSpPr>
        <p:spPr>
          <a:xfrm>
            <a:off x="1588646" y="3345499"/>
            <a:ext cx="2066426" cy="2589700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2921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9DD3B0B-6CB2-4E2F-9D2F-C67080BD74C6}"/>
              </a:ext>
            </a:extLst>
          </p:cNvPr>
          <p:cNvSpPr/>
          <p:nvPr/>
        </p:nvSpPr>
        <p:spPr>
          <a:xfrm>
            <a:off x="3780772" y="3345499"/>
            <a:ext cx="2066426" cy="2589700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2921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/>
          </a:p>
        </p:txBody>
      </p: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9B112773-F291-4C1D-A16F-FF68085D38FC}"/>
              </a:ext>
            </a:extLst>
          </p:cNvPr>
          <p:cNvGrpSpPr/>
          <p:nvPr/>
        </p:nvGrpSpPr>
        <p:grpSpPr>
          <a:xfrm>
            <a:off x="1728095" y="3526685"/>
            <a:ext cx="1759763" cy="1687184"/>
            <a:chOff x="1766595" y="3526685"/>
            <a:chExt cx="1759763" cy="1687184"/>
          </a:xfrm>
        </p:grpSpPr>
        <p:grpSp>
          <p:nvGrpSpPr>
            <p:cNvPr id="57" name="图形 20">
              <a:extLst>
                <a:ext uri="{FF2B5EF4-FFF2-40B4-BE49-F238E27FC236}">
                  <a16:creationId xmlns:a16="http://schemas.microsoft.com/office/drawing/2014/main" id="{0DB70EE6-BB04-40D8-A88F-33093B00BA45}"/>
                </a:ext>
              </a:extLst>
            </p:cNvPr>
            <p:cNvGrpSpPr/>
            <p:nvPr/>
          </p:nvGrpSpPr>
          <p:grpSpPr>
            <a:xfrm>
              <a:off x="1766595" y="3571410"/>
              <a:ext cx="1759763" cy="1642459"/>
              <a:chOff x="1766595" y="3571410"/>
              <a:chExt cx="1759763" cy="1642459"/>
            </a:xfrm>
          </p:grpSpPr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2BE79352-232A-4C4E-B012-B7A0A0835CDE}"/>
                  </a:ext>
                </a:extLst>
              </p:cNvPr>
              <p:cNvSpPr/>
              <p:nvPr/>
            </p:nvSpPr>
            <p:spPr>
              <a:xfrm>
                <a:off x="1766595" y="3571410"/>
                <a:ext cx="1759763" cy="1642459"/>
              </a:xfrm>
              <a:custGeom>
                <a:avLst/>
                <a:gdLst>
                  <a:gd name="connsiteX0" fmla="*/ 1399761 w 1759763"/>
                  <a:gd name="connsiteY0" fmla="*/ 152781 h 1642459"/>
                  <a:gd name="connsiteX1" fmla="*/ 846048 w 1759763"/>
                  <a:gd name="connsiteY1" fmla="*/ 15460 h 1642459"/>
                  <a:gd name="connsiteX2" fmla="*/ 138246 w 1759763"/>
                  <a:gd name="connsiteY2" fmla="*/ 613950 h 1642459"/>
                  <a:gd name="connsiteX3" fmla="*/ 127572 w 1759763"/>
                  <a:gd name="connsiteY3" fmla="*/ 1354871 h 1642459"/>
                  <a:gd name="connsiteX4" fmla="*/ 771823 w 1759763"/>
                  <a:gd name="connsiteY4" fmla="*/ 1520315 h 1642459"/>
                  <a:gd name="connsiteX5" fmla="*/ 1405968 w 1759763"/>
                  <a:gd name="connsiteY5" fmla="*/ 1600103 h 1642459"/>
                  <a:gd name="connsiteX6" fmla="*/ 1722965 w 1759763"/>
                  <a:gd name="connsiteY6" fmla="*/ 707024 h 1642459"/>
                  <a:gd name="connsiteX7" fmla="*/ 1399761 w 1759763"/>
                  <a:gd name="connsiteY7" fmla="*/ 152781 h 164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9763" h="1642459">
                    <a:moveTo>
                      <a:pt x="1399761" y="152781"/>
                    </a:moveTo>
                    <a:cubicBezTo>
                      <a:pt x="1399761" y="152781"/>
                      <a:pt x="1154452" y="-57743"/>
                      <a:pt x="846048" y="15460"/>
                    </a:cubicBezTo>
                    <a:cubicBezTo>
                      <a:pt x="537643" y="88663"/>
                      <a:pt x="319928" y="381965"/>
                      <a:pt x="138246" y="613950"/>
                    </a:cubicBezTo>
                    <a:cubicBezTo>
                      <a:pt x="-43436" y="845935"/>
                      <a:pt x="-45063" y="1150933"/>
                      <a:pt x="127572" y="1354871"/>
                    </a:cubicBezTo>
                    <a:cubicBezTo>
                      <a:pt x="300208" y="1558808"/>
                      <a:pt x="484160" y="1422471"/>
                      <a:pt x="771823" y="1520315"/>
                    </a:cubicBezTo>
                    <a:cubicBezTo>
                      <a:pt x="1059486" y="1618158"/>
                      <a:pt x="1125194" y="1692912"/>
                      <a:pt x="1405968" y="1600103"/>
                    </a:cubicBezTo>
                    <a:cubicBezTo>
                      <a:pt x="1686742" y="1507294"/>
                      <a:pt x="1833147" y="1094422"/>
                      <a:pt x="1722965" y="707024"/>
                    </a:cubicBezTo>
                    <a:cubicBezTo>
                      <a:pt x="1612782" y="319625"/>
                      <a:pt x="1399761" y="152781"/>
                      <a:pt x="1399761" y="152781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28C18052-C337-4050-ADAA-79766DB0B0D0}"/>
                  </a:ext>
                </a:extLst>
              </p:cNvPr>
              <p:cNvSpPr/>
              <p:nvPr/>
            </p:nvSpPr>
            <p:spPr>
              <a:xfrm>
                <a:off x="1766595" y="3571410"/>
                <a:ext cx="1759763" cy="1642459"/>
              </a:xfrm>
              <a:custGeom>
                <a:avLst/>
                <a:gdLst>
                  <a:gd name="connsiteX0" fmla="*/ 1399761 w 1759763"/>
                  <a:gd name="connsiteY0" fmla="*/ 152781 h 1642459"/>
                  <a:gd name="connsiteX1" fmla="*/ 846048 w 1759763"/>
                  <a:gd name="connsiteY1" fmla="*/ 15460 h 1642459"/>
                  <a:gd name="connsiteX2" fmla="*/ 138246 w 1759763"/>
                  <a:gd name="connsiteY2" fmla="*/ 613950 h 1642459"/>
                  <a:gd name="connsiteX3" fmla="*/ 127572 w 1759763"/>
                  <a:gd name="connsiteY3" fmla="*/ 1354871 h 1642459"/>
                  <a:gd name="connsiteX4" fmla="*/ 771823 w 1759763"/>
                  <a:gd name="connsiteY4" fmla="*/ 1520315 h 1642459"/>
                  <a:gd name="connsiteX5" fmla="*/ 1405968 w 1759763"/>
                  <a:gd name="connsiteY5" fmla="*/ 1600103 h 1642459"/>
                  <a:gd name="connsiteX6" fmla="*/ 1722965 w 1759763"/>
                  <a:gd name="connsiteY6" fmla="*/ 707024 h 1642459"/>
                  <a:gd name="connsiteX7" fmla="*/ 1399761 w 1759763"/>
                  <a:gd name="connsiteY7" fmla="*/ 152781 h 164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9763" h="1642459">
                    <a:moveTo>
                      <a:pt x="1399761" y="152781"/>
                    </a:moveTo>
                    <a:cubicBezTo>
                      <a:pt x="1399761" y="152781"/>
                      <a:pt x="1154452" y="-57743"/>
                      <a:pt x="846048" y="15460"/>
                    </a:cubicBezTo>
                    <a:cubicBezTo>
                      <a:pt x="537643" y="88663"/>
                      <a:pt x="319928" y="381965"/>
                      <a:pt x="138246" y="613950"/>
                    </a:cubicBezTo>
                    <a:cubicBezTo>
                      <a:pt x="-43436" y="845935"/>
                      <a:pt x="-45063" y="1150933"/>
                      <a:pt x="127572" y="1354871"/>
                    </a:cubicBezTo>
                    <a:cubicBezTo>
                      <a:pt x="300208" y="1558808"/>
                      <a:pt x="484160" y="1422471"/>
                      <a:pt x="771823" y="1520315"/>
                    </a:cubicBezTo>
                    <a:cubicBezTo>
                      <a:pt x="1059486" y="1618158"/>
                      <a:pt x="1125194" y="1692912"/>
                      <a:pt x="1405968" y="1600103"/>
                    </a:cubicBezTo>
                    <a:cubicBezTo>
                      <a:pt x="1686742" y="1507294"/>
                      <a:pt x="1833147" y="1094422"/>
                      <a:pt x="1722965" y="707024"/>
                    </a:cubicBezTo>
                    <a:cubicBezTo>
                      <a:pt x="1612782" y="319625"/>
                      <a:pt x="1399761" y="152781"/>
                      <a:pt x="1399761" y="152781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0" name="图形 20">
              <a:extLst>
                <a:ext uri="{FF2B5EF4-FFF2-40B4-BE49-F238E27FC236}">
                  <a16:creationId xmlns:a16="http://schemas.microsoft.com/office/drawing/2014/main" id="{EF5EB95A-27C9-4B02-BBD0-7CC63A33875E}"/>
                </a:ext>
              </a:extLst>
            </p:cNvPr>
            <p:cNvGrpSpPr/>
            <p:nvPr/>
          </p:nvGrpSpPr>
          <p:grpSpPr>
            <a:xfrm>
              <a:off x="1831033" y="3526685"/>
              <a:ext cx="1643462" cy="1369882"/>
              <a:chOff x="1831033" y="3526685"/>
              <a:chExt cx="1643462" cy="1369882"/>
            </a:xfrm>
            <a:noFill/>
          </p:grpSpPr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0852CAC8-E02A-45B9-894F-BF4B5C80E5D3}"/>
                  </a:ext>
                </a:extLst>
              </p:cNvPr>
              <p:cNvSpPr/>
              <p:nvPr/>
            </p:nvSpPr>
            <p:spPr>
              <a:xfrm rot="711600">
                <a:off x="2055496" y="3634314"/>
                <a:ext cx="1152013" cy="1007349"/>
              </a:xfrm>
              <a:custGeom>
                <a:avLst/>
                <a:gdLst>
                  <a:gd name="connsiteX0" fmla="*/ 0 w 1152013"/>
                  <a:gd name="connsiteY0" fmla="*/ 0 h 1007349"/>
                  <a:gd name="connsiteX1" fmla="*/ 1152014 w 1152013"/>
                  <a:gd name="connsiteY1" fmla="*/ 0 h 1007349"/>
                  <a:gd name="connsiteX2" fmla="*/ 1152014 w 1152013"/>
                  <a:gd name="connsiteY2" fmla="*/ 1007350 h 1007349"/>
                  <a:gd name="connsiteX3" fmla="*/ 0 w 1152013"/>
                  <a:gd name="connsiteY3" fmla="*/ 1007350 h 100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2013" h="1007349">
                    <a:moveTo>
                      <a:pt x="0" y="0"/>
                    </a:moveTo>
                    <a:lnTo>
                      <a:pt x="1152014" y="0"/>
                    </a:lnTo>
                    <a:lnTo>
                      <a:pt x="1152014" y="1007350"/>
                    </a:lnTo>
                    <a:lnTo>
                      <a:pt x="0" y="1007350"/>
                    </a:lnTo>
                    <a:close/>
                  </a:path>
                </a:pathLst>
              </a:custGeom>
              <a:noFill/>
              <a:ln w="374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D87DC896-F093-4DD7-BCFF-E2E8A052CFEC}"/>
                  </a:ext>
                </a:extLst>
              </p:cNvPr>
              <p:cNvSpPr/>
              <p:nvPr/>
            </p:nvSpPr>
            <p:spPr>
              <a:xfrm rot="711600">
                <a:off x="2103098" y="3671887"/>
                <a:ext cx="1058750" cy="923284"/>
              </a:xfrm>
              <a:custGeom>
                <a:avLst/>
                <a:gdLst>
                  <a:gd name="connsiteX0" fmla="*/ 0 w 1058750"/>
                  <a:gd name="connsiteY0" fmla="*/ 0 h 923284"/>
                  <a:gd name="connsiteX1" fmla="*/ 1058751 w 1058750"/>
                  <a:gd name="connsiteY1" fmla="*/ 0 h 923284"/>
                  <a:gd name="connsiteX2" fmla="*/ 1058751 w 1058750"/>
                  <a:gd name="connsiteY2" fmla="*/ 923284 h 923284"/>
                  <a:gd name="connsiteX3" fmla="*/ 0 w 1058750"/>
                  <a:gd name="connsiteY3" fmla="*/ 923284 h 92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50" h="923284">
                    <a:moveTo>
                      <a:pt x="0" y="0"/>
                    </a:moveTo>
                    <a:lnTo>
                      <a:pt x="1058751" y="0"/>
                    </a:lnTo>
                    <a:lnTo>
                      <a:pt x="1058751" y="923284"/>
                    </a:lnTo>
                    <a:lnTo>
                      <a:pt x="0" y="923284"/>
                    </a:lnTo>
                    <a:close/>
                  </a:path>
                </a:pathLst>
              </a:custGeom>
              <a:noFill/>
              <a:ln w="3890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32B92E20-2973-4346-B894-F7FEAF7F8C72}"/>
                  </a:ext>
                </a:extLst>
              </p:cNvPr>
              <p:cNvSpPr/>
              <p:nvPr/>
            </p:nvSpPr>
            <p:spPr>
              <a:xfrm>
                <a:off x="3280210" y="4507807"/>
                <a:ext cx="114459" cy="114459"/>
              </a:xfrm>
              <a:custGeom>
                <a:avLst/>
                <a:gdLst>
                  <a:gd name="connsiteX0" fmla="*/ 114459 w 114459"/>
                  <a:gd name="connsiteY0" fmla="*/ 57230 h 114459"/>
                  <a:gd name="connsiteX1" fmla="*/ 57230 w 114459"/>
                  <a:gd name="connsiteY1" fmla="*/ 114460 h 114459"/>
                  <a:gd name="connsiteX2" fmla="*/ 0 w 114459"/>
                  <a:gd name="connsiteY2" fmla="*/ 57230 h 114459"/>
                  <a:gd name="connsiteX3" fmla="*/ 57230 w 114459"/>
                  <a:gd name="connsiteY3" fmla="*/ 0 h 114459"/>
                  <a:gd name="connsiteX4" fmla="*/ 114459 w 114459"/>
                  <a:gd name="connsiteY4" fmla="*/ 57230 h 11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59" h="114459">
                    <a:moveTo>
                      <a:pt x="114459" y="57230"/>
                    </a:moveTo>
                    <a:cubicBezTo>
                      <a:pt x="114459" y="88837"/>
                      <a:pt x="88837" y="114460"/>
                      <a:pt x="57230" y="114460"/>
                    </a:cubicBezTo>
                    <a:cubicBezTo>
                      <a:pt x="25623" y="114460"/>
                      <a:pt x="0" y="88837"/>
                      <a:pt x="0" y="57230"/>
                    </a:cubicBezTo>
                    <a:cubicBezTo>
                      <a:pt x="0" y="25623"/>
                      <a:pt x="25623" y="0"/>
                      <a:pt x="57230" y="0"/>
                    </a:cubicBezTo>
                    <a:cubicBezTo>
                      <a:pt x="88837" y="0"/>
                      <a:pt x="114459" y="25623"/>
                      <a:pt x="114459" y="57230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2FB339CD-FAD6-4C54-ACBA-12A109F2A952}"/>
                  </a:ext>
                </a:extLst>
              </p:cNvPr>
              <p:cNvSpPr/>
              <p:nvPr/>
            </p:nvSpPr>
            <p:spPr>
              <a:xfrm>
                <a:off x="1947044" y="3779036"/>
                <a:ext cx="114459" cy="114459"/>
              </a:xfrm>
              <a:custGeom>
                <a:avLst/>
                <a:gdLst>
                  <a:gd name="connsiteX0" fmla="*/ 114459 w 114459"/>
                  <a:gd name="connsiteY0" fmla="*/ 57230 h 114459"/>
                  <a:gd name="connsiteX1" fmla="*/ 57230 w 114459"/>
                  <a:gd name="connsiteY1" fmla="*/ 114459 h 114459"/>
                  <a:gd name="connsiteX2" fmla="*/ 0 w 114459"/>
                  <a:gd name="connsiteY2" fmla="*/ 57230 h 114459"/>
                  <a:gd name="connsiteX3" fmla="*/ 57230 w 114459"/>
                  <a:gd name="connsiteY3" fmla="*/ 0 h 114459"/>
                  <a:gd name="connsiteX4" fmla="*/ 114459 w 114459"/>
                  <a:gd name="connsiteY4" fmla="*/ 57230 h 11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59" h="114459">
                    <a:moveTo>
                      <a:pt x="114459" y="57230"/>
                    </a:moveTo>
                    <a:cubicBezTo>
                      <a:pt x="114459" y="88837"/>
                      <a:pt x="88837" y="114459"/>
                      <a:pt x="57230" y="114459"/>
                    </a:cubicBezTo>
                    <a:cubicBezTo>
                      <a:pt x="25623" y="114459"/>
                      <a:pt x="0" y="88837"/>
                      <a:pt x="0" y="57230"/>
                    </a:cubicBezTo>
                    <a:cubicBezTo>
                      <a:pt x="0" y="25623"/>
                      <a:pt x="25623" y="0"/>
                      <a:pt x="57230" y="0"/>
                    </a:cubicBezTo>
                    <a:cubicBezTo>
                      <a:pt x="88837" y="0"/>
                      <a:pt x="114459" y="25623"/>
                      <a:pt x="114459" y="57230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A7DE9FCC-1F9C-45D3-A069-FA95B3F6B1BF}"/>
                  </a:ext>
                </a:extLst>
              </p:cNvPr>
              <p:cNvSpPr/>
              <p:nvPr/>
            </p:nvSpPr>
            <p:spPr>
              <a:xfrm>
                <a:off x="3324192" y="4229001"/>
                <a:ext cx="35276" cy="35276"/>
              </a:xfrm>
              <a:custGeom>
                <a:avLst/>
                <a:gdLst>
                  <a:gd name="connsiteX0" fmla="*/ 35277 w 35276"/>
                  <a:gd name="connsiteY0" fmla="*/ 17600 h 35276"/>
                  <a:gd name="connsiteX1" fmla="*/ 17676 w 35276"/>
                  <a:gd name="connsiteY1" fmla="*/ 35277 h 35276"/>
                  <a:gd name="connsiteX2" fmla="*/ 0 w 35276"/>
                  <a:gd name="connsiteY2" fmla="*/ 17676 h 35276"/>
                  <a:gd name="connsiteX3" fmla="*/ 17600 w 35276"/>
                  <a:gd name="connsiteY3" fmla="*/ 0 h 35276"/>
                  <a:gd name="connsiteX4" fmla="*/ 17676 w 35276"/>
                  <a:gd name="connsiteY4" fmla="*/ 0 h 35276"/>
                  <a:gd name="connsiteX5" fmla="*/ 35277 w 35276"/>
                  <a:gd name="connsiteY5" fmla="*/ 17600 h 3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76" h="35276">
                    <a:moveTo>
                      <a:pt x="35277" y="17600"/>
                    </a:moveTo>
                    <a:cubicBezTo>
                      <a:pt x="35299" y="27343"/>
                      <a:pt x="27419" y="35254"/>
                      <a:pt x="17676" y="35277"/>
                    </a:cubicBezTo>
                    <a:cubicBezTo>
                      <a:pt x="7934" y="35295"/>
                      <a:pt x="23" y="27419"/>
                      <a:pt x="0" y="17676"/>
                    </a:cubicBezTo>
                    <a:cubicBezTo>
                      <a:pt x="-19" y="7933"/>
                      <a:pt x="7858" y="23"/>
                      <a:pt x="17600" y="0"/>
                    </a:cubicBezTo>
                    <a:cubicBezTo>
                      <a:pt x="17627" y="0"/>
                      <a:pt x="17650" y="0"/>
                      <a:pt x="17676" y="0"/>
                    </a:cubicBezTo>
                    <a:cubicBezTo>
                      <a:pt x="27396" y="0"/>
                      <a:pt x="35277" y="7880"/>
                      <a:pt x="35277" y="17600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48CAA642-0EE1-4E0C-93CD-A50DE31605C7}"/>
                  </a:ext>
                </a:extLst>
              </p:cNvPr>
              <p:cNvSpPr/>
              <p:nvPr/>
            </p:nvSpPr>
            <p:spPr>
              <a:xfrm>
                <a:off x="1863017" y="4243838"/>
                <a:ext cx="37850" cy="37850"/>
              </a:xfrm>
              <a:custGeom>
                <a:avLst/>
                <a:gdLst>
                  <a:gd name="connsiteX0" fmla="*/ 37850 w 37850"/>
                  <a:gd name="connsiteY0" fmla="*/ 18925 h 37850"/>
                  <a:gd name="connsiteX1" fmla="*/ 18925 w 37850"/>
                  <a:gd name="connsiteY1" fmla="*/ 37850 h 37850"/>
                  <a:gd name="connsiteX2" fmla="*/ 0 w 37850"/>
                  <a:gd name="connsiteY2" fmla="*/ 18925 h 37850"/>
                  <a:gd name="connsiteX3" fmla="*/ 18925 w 37850"/>
                  <a:gd name="connsiteY3" fmla="*/ 0 h 37850"/>
                  <a:gd name="connsiteX4" fmla="*/ 37850 w 37850"/>
                  <a:gd name="connsiteY4" fmla="*/ 18925 h 3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50" h="37850">
                    <a:moveTo>
                      <a:pt x="37850" y="18925"/>
                    </a:moveTo>
                    <a:cubicBezTo>
                      <a:pt x="37850" y="29376"/>
                      <a:pt x="29377" y="37850"/>
                      <a:pt x="18925" y="37850"/>
                    </a:cubicBezTo>
                    <a:cubicBezTo>
                      <a:pt x="8473" y="37850"/>
                      <a:pt x="0" y="29376"/>
                      <a:pt x="0" y="18925"/>
                    </a:cubicBezTo>
                    <a:cubicBezTo>
                      <a:pt x="0" y="8475"/>
                      <a:pt x="8473" y="0"/>
                      <a:pt x="18925" y="0"/>
                    </a:cubicBezTo>
                    <a:cubicBezTo>
                      <a:pt x="29377" y="0"/>
                      <a:pt x="37850" y="8475"/>
                      <a:pt x="37850" y="18925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CB020518-D791-4F9B-A124-1E1206512987}"/>
                  </a:ext>
                </a:extLst>
              </p:cNvPr>
              <p:cNvSpPr/>
              <p:nvPr/>
            </p:nvSpPr>
            <p:spPr>
              <a:xfrm>
                <a:off x="1968657" y="3715561"/>
                <a:ext cx="37850" cy="37850"/>
              </a:xfrm>
              <a:custGeom>
                <a:avLst/>
                <a:gdLst>
                  <a:gd name="connsiteX0" fmla="*/ 37850 w 37850"/>
                  <a:gd name="connsiteY0" fmla="*/ 18925 h 37850"/>
                  <a:gd name="connsiteX1" fmla="*/ 18925 w 37850"/>
                  <a:gd name="connsiteY1" fmla="*/ 37850 h 37850"/>
                  <a:gd name="connsiteX2" fmla="*/ 0 w 37850"/>
                  <a:gd name="connsiteY2" fmla="*/ 18925 h 37850"/>
                  <a:gd name="connsiteX3" fmla="*/ 18925 w 37850"/>
                  <a:gd name="connsiteY3" fmla="*/ 0 h 37850"/>
                  <a:gd name="connsiteX4" fmla="*/ 37850 w 37850"/>
                  <a:gd name="connsiteY4" fmla="*/ 18925 h 3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50" h="37850">
                    <a:moveTo>
                      <a:pt x="37850" y="18925"/>
                    </a:moveTo>
                    <a:cubicBezTo>
                      <a:pt x="37850" y="29377"/>
                      <a:pt x="29377" y="37850"/>
                      <a:pt x="18925" y="37850"/>
                    </a:cubicBezTo>
                    <a:cubicBezTo>
                      <a:pt x="8473" y="37850"/>
                      <a:pt x="0" y="29377"/>
                      <a:pt x="0" y="18925"/>
                    </a:cubicBezTo>
                    <a:cubicBezTo>
                      <a:pt x="0" y="8473"/>
                      <a:pt x="8473" y="0"/>
                      <a:pt x="18925" y="0"/>
                    </a:cubicBezTo>
                    <a:cubicBezTo>
                      <a:pt x="29377" y="0"/>
                      <a:pt x="37850" y="8473"/>
                      <a:pt x="37850" y="18925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8B5623C5-2023-44A8-B3B3-D70293152520}"/>
                  </a:ext>
                </a:extLst>
              </p:cNvPr>
              <p:cNvSpPr/>
              <p:nvPr/>
            </p:nvSpPr>
            <p:spPr>
              <a:xfrm>
                <a:off x="3227295" y="4222604"/>
                <a:ext cx="69871" cy="69871"/>
              </a:xfrm>
              <a:custGeom>
                <a:avLst/>
                <a:gdLst>
                  <a:gd name="connsiteX0" fmla="*/ 69872 w 69871"/>
                  <a:gd name="connsiteY0" fmla="*/ 34936 h 69871"/>
                  <a:gd name="connsiteX1" fmla="*/ 34936 w 69871"/>
                  <a:gd name="connsiteY1" fmla="*/ 69872 h 69871"/>
                  <a:gd name="connsiteX2" fmla="*/ 0 w 69871"/>
                  <a:gd name="connsiteY2" fmla="*/ 34936 h 69871"/>
                  <a:gd name="connsiteX3" fmla="*/ 34936 w 69871"/>
                  <a:gd name="connsiteY3" fmla="*/ 0 h 69871"/>
                  <a:gd name="connsiteX4" fmla="*/ 69872 w 69871"/>
                  <a:gd name="connsiteY4" fmla="*/ 34936 h 6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71" h="69871">
                    <a:moveTo>
                      <a:pt x="69872" y="34936"/>
                    </a:moveTo>
                    <a:cubicBezTo>
                      <a:pt x="69872" y="54230"/>
                      <a:pt x="54230" y="69872"/>
                      <a:pt x="34936" y="69872"/>
                    </a:cubicBezTo>
                    <a:cubicBezTo>
                      <a:pt x="15641" y="69872"/>
                      <a:pt x="0" y="54230"/>
                      <a:pt x="0" y="34936"/>
                    </a:cubicBezTo>
                    <a:cubicBezTo>
                      <a:pt x="0" y="15641"/>
                      <a:pt x="15641" y="0"/>
                      <a:pt x="34936" y="0"/>
                    </a:cubicBezTo>
                    <a:cubicBezTo>
                      <a:pt x="54230" y="0"/>
                      <a:pt x="69872" y="15641"/>
                      <a:pt x="69872" y="34936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67B82F0C-EFB5-4309-B9EF-BFBAB9F34636}"/>
                  </a:ext>
                </a:extLst>
              </p:cNvPr>
              <p:cNvSpPr/>
              <p:nvPr/>
            </p:nvSpPr>
            <p:spPr>
              <a:xfrm>
                <a:off x="2881116" y="3568664"/>
                <a:ext cx="20514" cy="20514"/>
              </a:xfrm>
              <a:custGeom>
                <a:avLst/>
                <a:gdLst>
                  <a:gd name="connsiteX0" fmla="*/ 20515 w 20514"/>
                  <a:gd name="connsiteY0" fmla="*/ 10257 h 20514"/>
                  <a:gd name="connsiteX1" fmla="*/ 10257 w 20514"/>
                  <a:gd name="connsiteY1" fmla="*/ 20515 h 20514"/>
                  <a:gd name="connsiteX2" fmla="*/ 0 w 20514"/>
                  <a:gd name="connsiteY2" fmla="*/ 10257 h 20514"/>
                  <a:gd name="connsiteX3" fmla="*/ 10257 w 20514"/>
                  <a:gd name="connsiteY3" fmla="*/ 0 h 20514"/>
                  <a:gd name="connsiteX4" fmla="*/ 20515 w 20514"/>
                  <a:gd name="connsiteY4" fmla="*/ 10257 h 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14" h="20514">
                    <a:moveTo>
                      <a:pt x="20515" y="10257"/>
                    </a:moveTo>
                    <a:cubicBezTo>
                      <a:pt x="20515" y="15922"/>
                      <a:pt x="15922" y="20515"/>
                      <a:pt x="10257" y="20515"/>
                    </a:cubicBezTo>
                    <a:cubicBezTo>
                      <a:pt x="4592" y="20515"/>
                      <a:pt x="0" y="15922"/>
                      <a:pt x="0" y="10257"/>
                    </a:cubicBezTo>
                    <a:cubicBezTo>
                      <a:pt x="0" y="4592"/>
                      <a:pt x="4592" y="0"/>
                      <a:pt x="10257" y="0"/>
                    </a:cubicBezTo>
                    <a:cubicBezTo>
                      <a:pt x="15923" y="0"/>
                      <a:pt x="20515" y="4592"/>
                      <a:pt x="20515" y="10257"/>
                    </a:cubicBez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E677C6EF-3E15-4CCB-B229-EC283DA61E50}"/>
                  </a:ext>
                </a:extLst>
              </p:cNvPr>
              <p:cNvSpPr/>
              <p:nvPr/>
            </p:nvSpPr>
            <p:spPr>
              <a:xfrm>
                <a:off x="1953668" y="3920823"/>
                <a:ext cx="3785" cy="20552"/>
              </a:xfrm>
              <a:custGeom>
                <a:avLst/>
                <a:gdLst>
                  <a:gd name="connsiteX0" fmla="*/ 0 w 3785"/>
                  <a:gd name="connsiteY0" fmla="*/ 0 h 20552"/>
                  <a:gd name="connsiteX1" fmla="*/ 0 w 3785"/>
                  <a:gd name="connsiteY1" fmla="*/ 20553 h 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20552">
                    <a:moveTo>
                      <a:pt x="0" y="0"/>
                    </a:moveTo>
                    <a:lnTo>
                      <a:pt x="0" y="20553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572FA923-27E1-44D2-8330-8DFDFE118404}"/>
                  </a:ext>
                </a:extLst>
              </p:cNvPr>
              <p:cNvSpPr/>
              <p:nvPr/>
            </p:nvSpPr>
            <p:spPr>
              <a:xfrm>
                <a:off x="1953668" y="3956441"/>
                <a:ext cx="3785" cy="20552"/>
              </a:xfrm>
              <a:custGeom>
                <a:avLst/>
                <a:gdLst>
                  <a:gd name="connsiteX0" fmla="*/ 0 w 3785"/>
                  <a:gd name="connsiteY0" fmla="*/ 0 h 20552"/>
                  <a:gd name="connsiteX1" fmla="*/ 0 w 3785"/>
                  <a:gd name="connsiteY1" fmla="*/ 20553 h 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20552">
                    <a:moveTo>
                      <a:pt x="0" y="0"/>
                    </a:moveTo>
                    <a:lnTo>
                      <a:pt x="0" y="20553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2C307D97-79D1-437E-8BFD-1CBF97D3C34A}"/>
                  </a:ext>
                </a:extLst>
              </p:cNvPr>
              <p:cNvSpPr/>
              <p:nvPr/>
            </p:nvSpPr>
            <p:spPr>
              <a:xfrm>
                <a:off x="1925621" y="3948908"/>
                <a:ext cx="20514" cy="3785"/>
              </a:xfrm>
              <a:custGeom>
                <a:avLst/>
                <a:gdLst>
                  <a:gd name="connsiteX0" fmla="*/ 0 w 20514"/>
                  <a:gd name="connsiteY0" fmla="*/ 0 h 3785"/>
                  <a:gd name="connsiteX1" fmla="*/ 20515 w 20514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14" h="3785">
                    <a:moveTo>
                      <a:pt x="0" y="0"/>
                    </a:moveTo>
                    <a:lnTo>
                      <a:pt x="20515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3778E849-403F-452F-9503-5B619BE395BA}"/>
                  </a:ext>
                </a:extLst>
              </p:cNvPr>
              <p:cNvSpPr/>
              <p:nvPr/>
            </p:nvSpPr>
            <p:spPr>
              <a:xfrm>
                <a:off x="1961200" y="3948908"/>
                <a:ext cx="20552" cy="3785"/>
              </a:xfrm>
              <a:custGeom>
                <a:avLst/>
                <a:gdLst>
                  <a:gd name="connsiteX0" fmla="*/ 0 w 20552"/>
                  <a:gd name="connsiteY0" fmla="*/ 0 h 3785"/>
                  <a:gd name="connsiteX1" fmla="*/ 20553 w 20552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52" h="3785">
                    <a:moveTo>
                      <a:pt x="0" y="0"/>
                    </a:moveTo>
                    <a:lnTo>
                      <a:pt x="20553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ECECDBC2-F81E-4A7D-8637-43606D5DCDB7}"/>
                  </a:ext>
                </a:extLst>
              </p:cNvPr>
              <p:cNvSpPr/>
              <p:nvPr/>
            </p:nvSpPr>
            <p:spPr>
              <a:xfrm>
                <a:off x="3393874" y="3933125"/>
                <a:ext cx="3785" cy="20514"/>
              </a:xfrm>
              <a:custGeom>
                <a:avLst/>
                <a:gdLst>
                  <a:gd name="connsiteX0" fmla="*/ 0 w 3785"/>
                  <a:gd name="connsiteY0" fmla="*/ 0 h 20514"/>
                  <a:gd name="connsiteX1" fmla="*/ 0 w 3785"/>
                  <a:gd name="connsiteY1" fmla="*/ 20515 h 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20514">
                    <a:moveTo>
                      <a:pt x="0" y="0"/>
                    </a:moveTo>
                    <a:lnTo>
                      <a:pt x="0" y="20515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F75A6783-EC03-4FED-93BD-707CBF14F2D9}"/>
                  </a:ext>
                </a:extLst>
              </p:cNvPr>
              <p:cNvSpPr/>
              <p:nvPr/>
            </p:nvSpPr>
            <p:spPr>
              <a:xfrm>
                <a:off x="3393874" y="3968704"/>
                <a:ext cx="3785" cy="20552"/>
              </a:xfrm>
              <a:custGeom>
                <a:avLst/>
                <a:gdLst>
                  <a:gd name="connsiteX0" fmla="*/ 0 w 3785"/>
                  <a:gd name="connsiteY0" fmla="*/ 0 h 20552"/>
                  <a:gd name="connsiteX1" fmla="*/ 0 w 3785"/>
                  <a:gd name="connsiteY1" fmla="*/ 20553 h 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20552">
                    <a:moveTo>
                      <a:pt x="0" y="0"/>
                    </a:moveTo>
                    <a:lnTo>
                      <a:pt x="0" y="20553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6F429D9A-4D0D-48CE-8BE1-C324EC5236E2}"/>
                  </a:ext>
                </a:extLst>
              </p:cNvPr>
              <p:cNvSpPr/>
              <p:nvPr/>
            </p:nvSpPr>
            <p:spPr>
              <a:xfrm>
                <a:off x="3365789" y="3961172"/>
                <a:ext cx="20552" cy="3785"/>
              </a:xfrm>
              <a:custGeom>
                <a:avLst/>
                <a:gdLst>
                  <a:gd name="connsiteX0" fmla="*/ 0 w 20552"/>
                  <a:gd name="connsiteY0" fmla="*/ 0 h 3785"/>
                  <a:gd name="connsiteX1" fmla="*/ 20553 w 20552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52" h="3785">
                    <a:moveTo>
                      <a:pt x="0" y="0"/>
                    </a:moveTo>
                    <a:lnTo>
                      <a:pt x="20553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A040D849-07AF-41D1-A377-306BC6DDE604}"/>
                  </a:ext>
                </a:extLst>
              </p:cNvPr>
              <p:cNvSpPr/>
              <p:nvPr/>
            </p:nvSpPr>
            <p:spPr>
              <a:xfrm>
                <a:off x="3401407" y="3961172"/>
                <a:ext cx="20552" cy="3785"/>
              </a:xfrm>
              <a:custGeom>
                <a:avLst/>
                <a:gdLst>
                  <a:gd name="connsiteX0" fmla="*/ 0 w 20552"/>
                  <a:gd name="connsiteY0" fmla="*/ 0 h 3785"/>
                  <a:gd name="connsiteX1" fmla="*/ 20553 w 20552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52" h="3785">
                    <a:moveTo>
                      <a:pt x="0" y="0"/>
                    </a:moveTo>
                    <a:lnTo>
                      <a:pt x="20553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EC72E97D-D5A7-4EE3-8C5B-3F599C819CC7}"/>
                  </a:ext>
                </a:extLst>
              </p:cNvPr>
              <p:cNvSpPr/>
              <p:nvPr/>
            </p:nvSpPr>
            <p:spPr>
              <a:xfrm>
                <a:off x="3382519" y="4812351"/>
                <a:ext cx="3785" cy="30810"/>
              </a:xfrm>
              <a:custGeom>
                <a:avLst/>
                <a:gdLst>
                  <a:gd name="connsiteX0" fmla="*/ 0 w 3785"/>
                  <a:gd name="connsiteY0" fmla="*/ 0 h 30810"/>
                  <a:gd name="connsiteX1" fmla="*/ 0 w 3785"/>
                  <a:gd name="connsiteY1" fmla="*/ 30810 h 3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30810">
                    <a:moveTo>
                      <a:pt x="0" y="0"/>
                    </a:moveTo>
                    <a:lnTo>
                      <a:pt x="0" y="3081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EF134C50-13CF-4DF8-B611-38B5EF8C6207}"/>
                  </a:ext>
                </a:extLst>
              </p:cNvPr>
              <p:cNvSpPr/>
              <p:nvPr/>
            </p:nvSpPr>
            <p:spPr>
              <a:xfrm>
                <a:off x="3382519" y="4865758"/>
                <a:ext cx="3785" cy="30810"/>
              </a:xfrm>
              <a:custGeom>
                <a:avLst/>
                <a:gdLst>
                  <a:gd name="connsiteX0" fmla="*/ 0 w 3785"/>
                  <a:gd name="connsiteY0" fmla="*/ 0 h 30810"/>
                  <a:gd name="connsiteX1" fmla="*/ 0 w 3785"/>
                  <a:gd name="connsiteY1" fmla="*/ 30810 h 3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30810">
                    <a:moveTo>
                      <a:pt x="0" y="0"/>
                    </a:moveTo>
                    <a:lnTo>
                      <a:pt x="0" y="3081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29A1B04D-E8CD-4F2E-A6B2-3F95DF79BB22}"/>
                  </a:ext>
                </a:extLst>
              </p:cNvPr>
              <p:cNvSpPr/>
              <p:nvPr/>
            </p:nvSpPr>
            <p:spPr>
              <a:xfrm>
                <a:off x="3340392" y="4854440"/>
                <a:ext cx="30848" cy="3785"/>
              </a:xfrm>
              <a:custGeom>
                <a:avLst/>
                <a:gdLst>
                  <a:gd name="connsiteX0" fmla="*/ 0 w 30848"/>
                  <a:gd name="connsiteY0" fmla="*/ 0 h 3785"/>
                  <a:gd name="connsiteX1" fmla="*/ 30848 w 30848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848" h="3785">
                    <a:moveTo>
                      <a:pt x="0" y="0"/>
                    </a:moveTo>
                    <a:lnTo>
                      <a:pt x="30848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90FC1D99-B4CF-4C2E-8F9A-5A519672C2A5}"/>
                  </a:ext>
                </a:extLst>
              </p:cNvPr>
              <p:cNvSpPr/>
              <p:nvPr/>
            </p:nvSpPr>
            <p:spPr>
              <a:xfrm>
                <a:off x="3393837" y="4854440"/>
                <a:ext cx="30810" cy="3785"/>
              </a:xfrm>
              <a:custGeom>
                <a:avLst/>
                <a:gdLst>
                  <a:gd name="connsiteX0" fmla="*/ 0 w 30810"/>
                  <a:gd name="connsiteY0" fmla="*/ 0 h 3785"/>
                  <a:gd name="connsiteX1" fmla="*/ 30810 w 30810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810" h="3785">
                    <a:moveTo>
                      <a:pt x="0" y="0"/>
                    </a:moveTo>
                    <a:lnTo>
                      <a:pt x="30810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BD6A8E6F-88C2-4DF6-9FD3-C5EE0C2BA3D1}"/>
                  </a:ext>
                </a:extLst>
              </p:cNvPr>
              <p:cNvSpPr/>
              <p:nvPr/>
            </p:nvSpPr>
            <p:spPr>
              <a:xfrm>
                <a:off x="3250005" y="4746643"/>
                <a:ext cx="3785" cy="17978"/>
              </a:xfrm>
              <a:custGeom>
                <a:avLst/>
                <a:gdLst>
                  <a:gd name="connsiteX0" fmla="*/ 0 w 3785"/>
                  <a:gd name="connsiteY0" fmla="*/ 0 h 17978"/>
                  <a:gd name="connsiteX1" fmla="*/ 0 w 3785"/>
                  <a:gd name="connsiteY1" fmla="*/ 17979 h 1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17978">
                    <a:moveTo>
                      <a:pt x="0" y="0"/>
                    </a:moveTo>
                    <a:lnTo>
                      <a:pt x="0" y="17979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D70EB27D-6521-4EF2-9F8F-52A0AC8AE9C0}"/>
                  </a:ext>
                </a:extLst>
              </p:cNvPr>
              <p:cNvSpPr/>
              <p:nvPr/>
            </p:nvSpPr>
            <p:spPr>
              <a:xfrm>
                <a:off x="3250005" y="4777793"/>
                <a:ext cx="3785" cy="17978"/>
              </a:xfrm>
              <a:custGeom>
                <a:avLst/>
                <a:gdLst>
                  <a:gd name="connsiteX0" fmla="*/ 0 w 3785"/>
                  <a:gd name="connsiteY0" fmla="*/ 0 h 17978"/>
                  <a:gd name="connsiteX1" fmla="*/ 0 w 3785"/>
                  <a:gd name="connsiteY1" fmla="*/ 17979 h 1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17978">
                    <a:moveTo>
                      <a:pt x="0" y="0"/>
                    </a:moveTo>
                    <a:lnTo>
                      <a:pt x="0" y="17979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58748ABA-982C-40C9-A44D-E3B8B0D7233C}"/>
                  </a:ext>
                </a:extLst>
              </p:cNvPr>
              <p:cNvSpPr/>
              <p:nvPr/>
            </p:nvSpPr>
            <p:spPr>
              <a:xfrm>
                <a:off x="3225478" y="4771208"/>
                <a:ext cx="17978" cy="3785"/>
              </a:xfrm>
              <a:custGeom>
                <a:avLst/>
                <a:gdLst>
                  <a:gd name="connsiteX0" fmla="*/ 0 w 17978"/>
                  <a:gd name="connsiteY0" fmla="*/ 0 h 3785"/>
                  <a:gd name="connsiteX1" fmla="*/ 17979 w 17978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78" h="3785">
                    <a:moveTo>
                      <a:pt x="0" y="0"/>
                    </a:moveTo>
                    <a:lnTo>
                      <a:pt x="17979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14AB3AB0-5232-495D-A224-766D6543873F}"/>
                  </a:ext>
                </a:extLst>
              </p:cNvPr>
              <p:cNvSpPr/>
              <p:nvPr/>
            </p:nvSpPr>
            <p:spPr>
              <a:xfrm>
                <a:off x="3256629" y="4771208"/>
                <a:ext cx="17941" cy="3785"/>
              </a:xfrm>
              <a:custGeom>
                <a:avLst/>
                <a:gdLst>
                  <a:gd name="connsiteX0" fmla="*/ 0 w 17941"/>
                  <a:gd name="connsiteY0" fmla="*/ 0 h 3785"/>
                  <a:gd name="connsiteX1" fmla="*/ 17941 w 17941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41" h="3785">
                    <a:moveTo>
                      <a:pt x="0" y="0"/>
                    </a:moveTo>
                    <a:lnTo>
                      <a:pt x="17941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048C07A9-54C7-4937-9307-D5913CF1AC57}"/>
                  </a:ext>
                </a:extLst>
              </p:cNvPr>
              <p:cNvSpPr/>
              <p:nvPr/>
            </p:nvSpPr>
            <p:spPr>
              <a:xfrm>
                <a:off x="2126834" y="4599026"/>
                <a:ext cx="3785" cy="17941"/>
              </a:xfrm>
              <a:custGeom>
                <a:avLst/>
                <a:gdLst>
                  <a:gd name="connsiteX0" fmla="*/ 0 w 3785"/>
                  <a:gd name="connsiteY0" fmla="*/ 0 h 17941"/>
                  <a:gd name="connsiteX1" fmla="*/ 0 w 3785"/>
                  <a:gd name="connsiteY1" fmla="*/ 17941 h 17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17941">
                    <a:moveTo>
                      <a:pt x="0" y="0"/>
                    </a:moveTo>
                    <a:lnTo>
                      <a:pt x="0" y="17941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CF3C1A3B-F894-47DD-B071-7CB6D249C53A}"/>
                  </a:ext>
                </a:extLst>
              </p:cNvPr>
              <p:cNvSpPr/>
              <p:nvPr/>
            </p:nvSpPr>
            <p:spPr>
              <a:xfrm>
                <a:off x="2126834" y="4630139"/>
                <a:ext cx="3785" cy="17978"/>
              </a:xfrm>
              <a:custGeom>
                <a:avLst/>
                <a:gdLst>
                  <a:gd name="connsiteX0" fmla="*/ 0 w 3785"/>
                  <a:gd name="connsiteY0" fmla="*/ 0 h 17978"/>
                  <a:gd name="connsiteX1" fmla="*/ 0 w 3785"/>
                  <a:gd name="connsiteY1" fmla="*/ 17979 h 1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85" h="17978">
                    <a:moveTo>
                      <a:pt x="0" y="0"/>
                    </a:moveTo>
                    <a:lnTo>
                      <a:pt x="0" y="17979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A7BEFD64-CD99-4705-AEF6-513506FB18D0}"/>
                  </a:ext>
                </a:extLst>
              </p:cNvPr>
              <p:cNvSpPr/>
              <p:nvPr/>
            </p:nvSpPr>
            <p:spPr>
              <a:xfrm>
                <a:off x="2102269" y="4623553"/>
                <a:ext cx="17978" cy="3785"/>
              </a:xfrm>
              <a:custGeom>
                <a:avLst/>
                <a:gdLst>
                  <a:gd name="connsiteX0" fmla="*/ 0 w 17978"/>
                  <a:gd name="connsiteY0" fmla="*/ 0 h 3785"/>
                  <a:gd name="connsiteX1" fmla="*/ 17979 w 17978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78" h="3785">
                    <a:moveTo>
                      <a:pt x="0" y="0"/>
                    </a:moveTo>
                    <a:lnTo>
                      <a:pt x="17979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68BCA702-170A-4686-8FDA-00ABD0AC0E7A}"/>
                  </a:ext>
                </a:extLst>
              </p:cNvPr>
              <p:cNvSpPr/>
              <p:nvPr/>
            </p:nvSpPr>
            <p:spPr>
              <a:xfrm>
                <a:off x="2133420" y="4623553"/>
                <a:ext cx="17978" cy="3785"/>
              </a:xfrm>
              <a:custGeom>
                <a:avLst/>
                <a:gdLst>
                  <a:gd name="connsiteX0" fmla="*/ 0 w 17978"/>
                  <a:gd name="connsiteY0" fmla="*/ 0 h 3785"/>
                  <a:gd name="connsiteX1" fmla="*/ 17979 w 17978"/>
                  <a:gd name="connsiteY1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78" h="3785">
                    <a:moveTo>
                      <a:pt x="0" y="0"/>
                    </a:moveTo>
                    <a:lnTo>
                      <a:pt x="17979" y="0"/>
                    </a:lnTo>
                  </a:path>
                </a:pathLst>
              </a:custGeom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9B7AC633-74A3-450A-A380-EA86B7D6D59C}"/>
                  </a:ext>
                </a:extLst>
              </p:cNvPr>
              <p:cNvSpPr/>
              <p:nvPr/>
            </p:nvSpPr>
            <p:spPr>
              <a:xfrm>
                <a:off x="3352882" y="4310909"/>
                <a:ext cx="121613" cy="116844"/>
              </a:xfrm>
              <a:custGeom>
                <a:avLst/>
                <a:gdLst>
                  <a:gd name="connsiteX0" fmla="*/ 0 w 121613"/>
                  <a:gd name="connsiteY0" fmla="*/ 23051 h 116844"/>
                  <a:gd name="connsiteX1" fmla="*/ 80773 w 121613"/>
                  <a:gd name="connsiteY1" fmla="*/ 116844 h 116844"/>
                  <a:gd name="connsiteX2" fmla="*/ 121613 w 121613"/>
                  <a:gd name="connsiteY2" fmla="*/ 0 h 116844"/>
                  <a:gd name="connsiteX3" fmla="*/ 0 w 121613"/>
                  <a:gd name="connsiteY3" fmla="*/ 23051 h 11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13" h="116844">
                    <a:moveTo>
                      <a:pt x="0" y="23051"/>
                    </a:moveTo>
                    <a:lnTo>
                      <a:pt x="80773" y="116844"/>
                    </a:lnTo>
                    <a:lnTo>
                      <a:pt x="121613" y="0"/>
                    </a:lnTo>
                    <a:lnTo>
                      <a:pt x="0" y="23051"/>
                    </a:ln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EB49B418-6447-4152-B116-9DD2F6F8186D}"/>
                  </a:ext>
                </a:extLst>
              </p:cNvPr>
              <p:cNvSpPr/>
              <p:nvPr/>
            </p:nvSpPr>
            <p:spPr>
              <a:xfrm>
                <a:off x="3041185" y="3558898"/>
                <a:ext cx="46480" cy="47085"/>
              </a:xfrm>
              <a:custGeom>
                <a:avLst/>
                <a:gdLst>
                  <a:gd name="connsiteX0" fmla="*/ 46480 w 46480"/>
                  <a:gd name="connsiteY0" fmla="*/ 0 h 47085"/>
                  <a:gd name="connsiteX1" fmla="*/ 0 w 46480"/>
                  <a:gd name="connsiteY1" fmla="*/ 13664 h 47085"/>
                  <a:gd name="connsiteX2" fmla="*/ 35049 w 46480"/>
                  <a:gd name="connsiteY2" fmla="*/ 47086 h 47085"/>
                  <a:gd name="connsiteX3" fmla="*/ 46480 w 46480"/>
                  <a:gd name="connsiteY3" fmla="*/ 0 h 4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480" h="47085">
                    <a:moveTo>
                      <a:pt x="46480" y="0"/>
                    </a:moveTo>
                    <a:lnTo>
                      <a:pt x="0" y="13664"/>
                    </a:lnTo>
                    <a:lnTo>
                      <a:pt x="35049" y="47086"/>
                    </a:lnTo>
                    <a:lnTo>
                      <a:pt x="46480" y="0"/>
                    </a:ln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334D1168-C4B6-4564-9091-90D7438918ED}"/>
                  </a:ext>
                </a:extLst>
              </p:cNvPr>
              <p:cNvSpPr/>
              <p:nvPr/>
            </p:nvSpPr>
            <p:spPr>
              <a:xfrm>
                <a:off x="1831033" y="4496565"/>
                <a:ext cx="124376" cy="109160"/>
              </a:xfrm>
              <a:custGeom>
                <a:avLst/>
                <a:gdLst>
                  <a:gd name="connsiteX0" fmla="*/ 59652 w 124376"/>
                  <a:gd name="connsiteY0" fmla="*/ 0 h 109160"/>
                  <a:gd name="connsiteX1" fmla="*/ 0 w 124376"/>
                  <a:gd name="connsiteY1" fmla="*/ 109161 h 109160"/>
                  <a:gd name="connsiteX2" fmla="*/ 124376 w 124376"/>
                  <a:gd name="connsiteY2" fmla="*/ 106208 h 109160"/>
                  <a:gd name="connsiteX3" fmla="*/ 59652 w 124376"/>
                  <a:gd name="connsiteY3" fmla="*/ 0 h 10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376" h="109160">
                    <a:moveTo>
                      <a:pt x="59652" y="0"/>
                    </a:moveTo>
                    <a:lnTo>
                      <a:pt x="0" y="109161"/>
                    </a:lnTo>
                    <a:lnTo>
                      <a:pt x="124376" y="106208"/>
                    </a:lnTo>
                    <a:lnTo>
                      <a:pt x="59652" y="0"/>
                    </a:lnTo>
                    <a:close/>
                  </a:path>
                </a:pathLst>
              </a:custGeom>
              <a:noFill/>
              <a:ln w="3772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3" name="图形 20">
              <a:extLst>
                <a:ext uri="{FF2B5EF4-FFF2-40B4-BE49-F238E27FC236}">
                  <a16:creationId xmlns:a16="http://schemas.microsoft.com/office/drawing/2014/main" id="{3D02C0D4-37BE-4BB7-BD9A-A9048CDD2711}"/>
                </a:ext>
              </a:extLst>
            </p:cNvPr>
            <p:cNvGrpSpPr/>
            <p:nvPr/>
          </p:nvGrpSpPr>
          <p:grpSpPr>
            <a:xfrm>
              <a:off x="1891307" y="4573785"/>
              <a:ext cx="1378890" cy="630884"/>
              <a:chOff x="1891307" y="4573785"/>
              <a:chExt cx="1378890" cy="630884"/>
            </a:xfrm>
            <a:solidFill>
              <a:srgbClr val="ECEFF1"/>
            </a:solidFill>
          </p:grpSpPr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EE8900C8-15A9-4E14-93A6-76A4F533BAE5}"/>
                  </a:ext>
                </a:extLst>
              </p:cNvPr>
              <p:cNvSpPr/>
              <p:nvPr/>
            </p:nvSpPr>
            <p:spPr>
              <a:xfrm>
                <a:off x="1891307" y="4683437"/>
                <a:ext cx="85185" cy="66405"/>
              </a:xfrm>
              <a:custGeom>
                <a:avLst/>
                <a:gdLst>
                  <a:gd name="connsiteX0" fmla="*/ 33027 w 85185"/>
                  <a:gd name="connsiteY0" fmla="*/ 61880 h 66405"/>
                  <a:gd name="connsiteX1" fmla="*/ 85185 w 85185"/>
                  <a:gd name="connsiteY1" fmla="*/ 66120 h 66405"/>
                  <a:gd name="connsiteX2" fmla="*/ 75798 w 85185"/>
                  <a:gd name="connsiteY2" fmla="*/ 40760 h 66405"/>
                  <a:gd name="connsiteX3" fmla="*/ 20045 w 85185"/>
                  <a:gd name="connsiteY3" fmla="*/ 298 h 66405"/>
                  <a:gd name="connsiteX4" fmla="*/ 478 w 85185"/>
                  <a:gd name="connsiteY4" fmla="*/ 29518 h 66405"/>
                  <a:gd name="connsiteX5" fmla="*/ 1119 w 85185"/>
                  <a:gd name="connsiteY5" fmla="*/ 32054 h 66405"/>
                  <a:gd name="connsiteX6" fmla="*/ 33027 w 85185"/>
                  <a:gd name="connsiteY6" fmla="*/ 61880 h 6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185" h="66405">
                    <a:moveTo>
                      <a:pt x="33027" y="61880"/>
                    </a:moveTo>
                    <a:cubicBezTo>
                      <a:pt x="48167" y="68050"/>
                      <a:pt x="85185" y="66120"/>
                      <a:pt x="85185" y="66120"/>
                    </a:cubicBezTo>
                    <a:cubicBezTo>
                      <a:pt x="85185" y="66120"/>
                      <a:pt x="76555" y="42198"/>
                      <a:pt x="75798" y="40760"/>
                    </a:cubicBezTo>
                    <a:cubicBezTo>
                      <a:pt x="67206" y="24068"/>
                      <a:pt x="40787" y="-3146"/>
                      <a:pt x="20045" y="298"/>
                    </a:cubicBezTo>
                    <a:cubicBezTo>
                      <a:pt x="6572" y="2963"/>
                      <a:pt x="-2188" y="16048"/>
                      <a:pt x="478" y="29518"/>
                    </a:cubicBezTo>
                    <a:cubicBezTo>
                      <a:pt x="647" y="30374"/>
                      <a:pt x="861" y="31222"/>
                      <a:pt x="1119" y="32054"/>
                    </a:cubicBezTo>
                    <a:cubicBezTo>
                      <a:pt x="4904" y="46400"/>
                      <a:pt x="20007" y="56657"/>
                      <a:pt x="33027" y="6188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426566F9-57F6-4CAB-BDEC-A09232E10E25}"/>
                  </a:ext>
                </a:extLst>
              </p:cNvPr>
              <p:cNvSpPr/>
              <p:nvPr/>
            </p:nvSpPr>
            <p:spPr>
              <a:xfrm>
                <a:off x="2244786" y="4649513"/>
                <a:ext cx="59452" cy="92927"/>
              </a:xfrm>
              <a:custGeom>
                <a:avLst/>
                <a:gdLst>
                  <a:gd name="connsiteX0" fmla="*/ 52942 w 59452"/>
                  <a:gd name="connsiteY0" fmla="*/ 92928 h 92927"/>
                  <a:gd name="connsiteX1" fmla="*/ 59112 w 59452"/>
                  <a:gd name="connsiteY1" fmla="*/ 66433 h 92927"/>
                  <a:gd name="connsiteX2" fmla="*/ 34925 w 59452"/>
                  <a:gd name="connsiteY2" fmla="*/ 1898 h 92927"/>
                  <a:gd name="connsiteX3" fmla="*/ 2389 w 59452"/>
                  <a:gd name="connsiteY3" fmla="*/ 15391 h 92927"/>
                  <a:gd name="connsiteX4" fmla="*/ 1503 w 59452"/>
                  <a:gd name="connsiteY4" fmla="*/ 17908 h 92927"/>
                  <a:gd name="connsiteX5" fmla="*/ 11761 w 59452"/>
                  <a:gd name="connsiteY5" fmla="*/ 60452 h 92927"/>
                  <a:gd name="connsiteX6" fmla="*/ 52942 w 59452"/>
                  <a:gd name="connsiteY6" fmla="*/ 92928 h 9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2" h="92927">
                    <a:moveTo>
                      <a:pt x="52942" y="92928"/>
                    </a:moveTo>
                    <a:cubicBezTo>
                      <a:pt x="53283" y="92928"/>
                      <a:pt x="58922" y="68212"/>
                      <a:pt x="59112" y="66433"/>
                    </a:cubicBezTo>
                    <a:cubicBezTo>
                      <a:pt x="61156" y="47772"/>
                      <a:pt x="54115" y="10490"/>
                      <a:pt x="34925" y="1898"/>
                    </a:cubicBezTo>
                    <a:cubicBezTo>
                      <a:pt x="22215" y="-3360"/>
                      <a:pt x="7650" y="2681"/>
                      <a:pt x="2389" y="15391"/>
                    </a:cubicBezTo>
                    <a:cubicBezTo>
                      <a:pt x="2048" y="16213"/>
                      <a:pt x="1753" y="17053"/>
                      <a:pt x="1503" y="17908"/>
                    </a:cubicBezTo>
                    <a:cubicBezTo>
                      <a:pt x="-3152" y="31989"/>
                      <a:pt x="3774" y="48908"/>
                      <a:pt x="11761" y="60452"/>
                    </a:cubicBezTo>
                    <a:cubicBezTo>
                      <a:pt x="21110" y="74154"/>
                      <a:pt x="52904" y="92890"/>
                      <a:pt x="52942" y="92928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A381A8B6-568F-42D7-A390-EC1C36344958}"/>
                  </a:ext>
                </a:extLst>
              </p:cNvPr>
              <p:cNvSpPr/>
              <p:nvPr/>
            </p:nvSpPr>
            <p:spPr>
              <a:xfrm>
                <a:off x="1897928" y="4573785"/>
                <a:ext cx="528264" cy="630884"/>
              </a:xfrm>
              <a:custGeom>
                <a:avLst/>
                <a:gdLst>
                  <a:gd name="connsiteX0" fmla="*/ 505970 w 528264"/>
                  <a:gd name="connsiteY0" fmla="*/ 31713 h 630884"/>
                  <a:gd name="connsiteX1" fmla="*/ 453888 w 528264"/>
                  <a:gd name="connsiteY1" fmla="*/ 76793 h 630884"/>
                  <a:gd name="connsiteX2" fmla="*/ 446697 w 528264"/>
                  <a:gd name="connsiteY2" fmla="*/ 102872 h 630884"/>
                  <a:gd name="connsiteX3" fmla="*/ 447151 w 528264"/>
                  <a:gd name="connsiteY3" fmla="*/ 102872 h 630884"/>
                  <a:gd name="connsiteX4" fmla="*/ 435001 w 528264"/>
                  <a:gd name="connsiteY4" fmla="*/ 118012 h 630884"/>
                  <a:gd name="connsiteX5" fmla="*/ 409565 w 528264"/>
                  <a:gd name="connsiteY5" fmla="*/ 153365 h 630884"/>
                  <a:gd name="connsiteX6" fmla="*/ 383449 w 528264"/>
                  <a:gd name="connsiteY6" fmla="*/ 197839 h 630884"/>
                  <a:gd name="connsiteX7" fmla="*/ 361609 w 528264"/>
                  <a:gd name="connsiteY7" fmla="*/ 251246 h 630884"/>
                  <a:gd name="connsiteX8" fmla="*/ 361609 w 528264"/>
                  <a:gd name="connsiteY8" fmla="*/ 251927 h 630884"/>
                  <a:gd name="connsiteX9" fmla="*/ 360549 w 528264"/>
                  <a:gd name="connsiteY9" fmla="*/ 227211 h 630884"/>
                  <a:gd name="connsiteX10" fmla="*/ 320201 w 528264"/>
                  <a:gd name="connsiteY10" fmla="*/ 171381 h 630884"/>
                  <a:gd name="connsiteX11" fmla="*/ 292381 w 528264"/>
                  <a:gd name="connsiteY11" fmla="*/ 192983 h 630884"/>
                  <a:gd name="connsiteX12" fmla="*/ 292191 w 528264"/>
                  <a:gd name="connsiteY12" fmla="*/ 195606 h 630884"/>
                  <a:gd name="connsiteX13" fmla="*/ 313312 w 528264"/>
                  <a:gd name="connsiteY13" fmla="*/ 233948 h 630884"/>
                  <a:gd name="connsiteX14" fmla="*/ 361079 w 528264"/>
                  <a:gd name="connsiteY14" fmla="*/ 254084 h 630884"/>
                  <a:gd name="connsiteX15" fmla="*/ 348929 w 528264"/>
                  <a:gd name="connsiteY15" fmla="*/ 311617 h 630884"/>
                  <a:gd name="connsiteX16" fmla="*/ 344728 w 528264"/>
                  <a:gd name="connsiteY16" fmla="*/ 345682 h 630884"/>
                  <a:gd name="connsiteX17" fmla="*/ 344122 w 528264"/>
                  <a:gd name="connsiteY17" fmla="*/ 334933 h 630884"/>
                  <a:gd name="connsiteX18" fmla="*/ 303774 w 528264"/>
                  <a:gd name="connsiteY18" fmla="*/ 279103 h 630884"/>
                  <a:gd name="connsiteX19" fmla="*/ 275954 w 528264"/>
                  <a:gd name="connsiteY19" fmla="*/ 300705 h 630884"/>
                  <a:gd name="connsiteX20" fmla="*/ 275764 w 528264"/>
                  <a:gd name="connsiteY20" fmla="*/ 303328 h 630884"/>
                  <a:gd name="connsiteX21" fmla="*/ 296885 w 528264"/>
                  <a:gd name="connsiteY21" fmla="*/ 341670 h 630884"/>
                  <a:gd name="connsiteX22" fmla="*/ 343214 w 528264"/>
                  <a:gd name="connsiteY22" fmla="*/ 361428 h 630884"/>
                  <a:gd name="connsiteX23" fmla="*/ 341965 w 528264"/>
                  <a:gd name="connsiteY23" fmla="*/ 374638 h 630884"/>
                  <a:gd name="connsiteX24" fmla="*/ 335871 w 528264"/>
                  <a:gd name="connsiteY24" fmla="*/ 437621 h 630884"/>
                  <a:gd name="connsiteX25" fmla="*/ 332843 w 528264"/>
                  <a:gd name="connsiteY25" fmla="*/ 459195 h 630884"/>
                  <a:gd name="connsiteX26" fmla="*/ 332313 w 528264"/>
                  <a:gd name="connsiteY26" fmla="*/ 449884 h 630884"/>
                  <a:gd name="connsiteX27" fmla="*/ 291926 w 528264"/>
                  <a:gd name="connsiteY27" fmla="*/ 394055 h 630884"/>
                  <a:gd name="connsiteX28" fmla="*/ 264152 w 528264"/>
                  <a:gd name="connsiteY28" fmla="*/ 415539 h 630884"/>
                  <a:gd name="connsiteX29" fmla="*/ 263955 w 528264"/>
                  <a:gd name="connsiteY29" fmla="*/ 418279 h 630884"/>
                  <a:gd name="connsiteX30" fmla="*/ 285076 w 528264"/>
                  <a:gd name="connsiteY30" fmla="*/ 456622 h 630884"/>
                  <a:gd name="connsiteX31" fmla="*/ 330042 w 528264"/>
                  <a:gd name="connsiteY31" fmla="*/ 475963 h 630884"/>
                  <a:gd name="connsiteX32" fmla="*/ 325840 w 528264"/>
                  <a:gd name="connsiteY32" fmla="*/ 497576 h 630884"/>
                  <a:gd name="connsiteX33" fmla="*/ 322320 w 528264"/>
                  <a:gd name="connsiteY33" fmla="*/ 511694 h 630884"/>
                  <a:gd name="connsiteX34" fmla="*/ 318270 w 528264"/>
                  <a:gd name="connsiteY34" fmla="*/ 525661 h 630884"/>
                  <a:gd name="connsiteX35" fmla="*/ 309375 w 528264"/>
                  <a:gd name="connsiteY35" fmla="*/ 551967 h 630884"/>
                  <a:gd name="connsiteX36" fmla="*/ 303130 w 528264"/>
                  <a:gd name="connsiteY36" fmla="*/ 569151 h 630884"/>
                  <a:gd name="connsiteX37" fmla="*/ 305553 w 528264"/>
                  <a:gd name="connsiteY37" fmla="*/ 546441 h 630884"/>
                  <a:gd name="connsiteX38" fmla="*/ 291207 w 528264"/>
                  <a:gd name="connsiteY38" fmla="*/ 499847 h 630884"/>
                  <a:gd name="connsiteX39" fmla="*/ 290715 w 528264"/>
                  <a:gd name="connsiteY39" fmla="*/ 494358 h 630884"/>
                  <a:gd name="connsiteX40" fmla="*/ 262259 w 528264"/>
                  <a:gd name="connsiteY40" fmla="*/ 473601 h 630884"/>
                  <a:gd name="connsiteX41" fmla="*/ 259678 w 528264"/>
                  <a:gd name="connsiteY41" fmla="*/ 474146 h 630884"/>
                  <a:gd name="connsiteX42" fmla="*/ 227278 w 528264"/>
                  <a:gd name="connsiteY42" fmla="*/ 534972 h 630884"/>
                  <a:gd name="connsiteX43" fmla="*/ 229133 w 528264"/>
                  <a:gd name="connsiteY43" fmla="*/ 555714 h 630884"/>
                  <a:gd name="connsiteX44" fmla="*/ 225688 w 528264"/>
                  <a:gd name="connsiteY44" fmla="*/ 542542 h 630884"/>
                  <a:gd name="connsiteX45" fmla="*/ 217815 w 528264"/>
                  <a:gd name="connsiteY45" fmla="*/ 515252 h 630884"/>
                  <a:gd name="connsiteX46" fmla="*/ 213198 w 528264"/>
                  <a:gd name="connsiteY46" fmla="*/ 501512 h 630884"/>
                  <a:gd name="connsiteX47" fmla="*/ 207899 w 528264"/>
                  <a:gd name="connsiteY47" fmla="*/ 487432 h 630884"/>
                  <a:gd name="connsiteX48" fmla="*/ 193402 w 528264"/>
                  <a:gd name="connsiteY48" fmla="*/ 454994 h 630884"/>
                  <a:gd name="connsiteX49" fmla="*/ 239731 w 528264"/>
                  <a:gd name="connsiteY49" fmla="*/ 436069 h 630884"/>
                  <a:gd name="connsiteX50" fmla="*/ 261457 w 528264"/>
                  <a:gd name="connsiteY50" fmla="*/ 398219 h 630884"/>
                  <a:gd name="connsiteX51" fmla="*/ 236555 w 528264"/>
                  <a:gd name="connsiteY51" fmla="*/ 373385 h 630884"/>
                  <a:gd name="connsiteX52" fmla="*/ 233826 w 528264"/>
                  <a:gd name="connsiteY52" fmla="*/ 373540 h 630884"/>
                  <a:gd name="connsiteX53" fmla="*/ 192607 w 528264"/>
                  <a:gd name="connsiteY53" fmla="*/ 428726 h 630884"/>
                  <a:gd name="connsiteX54" fmla="*/ 191244 w 528264"/>
                  <a:gd name="connsiteY54" fmla="*/ 450868 h 630884"/>
                  <a:gd name="connsiteX55" fmla="*/ 181479 w 528264"/>
                  <a:gd name="connsiteY55" fmla="*/ 431565 h 630884"/>
                  <a:gd name="connsiteX56" fmla="*/ 150517 w 528264"/>
                  <a:gd name="connsiteY56" fmla="*/ 376114 h 630884"/>
                  <a:gd name="connsiteX57" fmla="*/ 141017 w 528264"/>
                  <a:gd name="connsiteY57" fmla="*/ 359119 h 630884"/>
                  <a:gd name="connsiteX58" fmla="*/ 189049 w 528264"/>
                  <a:gd name="connsiteY58" fmla="*/ 339740 h 630884"/>
                  <a:gd name="connsiteX59" fmla="*/ 210775 w 528264"/>
                  <a:gd name="connsiteY59" fmla="*/ 301889 h 630884"/>
                  <a:gd name="connsiteX60" fmla="*/ 185792 w 528264"/>
                  <a:gd name="connsiteY60" fmla="*/ 277063 h 630884"/>
                  <a:gd name="connsiteX61" fmla="*/ 183144 w 528264"/>
                  <a:gd name="connsiteY61" fmla="*/ 277211 h 630884"/>
                  <a:gd name="connsiteX62" fmla="*/ 141925 w 528264"/>
                  <a:gd name="connsiteY62" fmla="*/ 332435 h 630884"/>
                  <a:gd name="connsiteX63" fmla="*/ 140449 w 528264"/>
                  <a:gd name="connsiteY63" fmla="*/ 358249 h 630884"/>
                  <a:gd name="connsiteX64" fmla="*/ 120426 w 528264"/>
                  <a:gd name="connsiteY64" fmla="*/ 320701 h 630884"/>
                  <a:gd name="connsiteX65" fmla="*/ 98360 w 528264"/>
                  <a:gd name="connsiteY65" fmla="*/ 268316 h 630884"/>
                  <a:gd name="connsiteX66" fmla="*/ 146695 w 528264"/>
                  <a:gd name="connsiteY66" fmla="*/ 248861 h 630884"/>
                  <a:gd name="connsiteX67" fmla="*/ 168383 w 528264"/>
                  <a:gd name="connsiteY67" fmla="*/ 210821 h 630884"/>
                  <a:gd name="connsiteX68" fmla="*/ 143438 w 528264"/>
                  <a:gd name="connsiteY68" fmla="*/ 186029 h 630884"/>
                  <a:gd name="connsiteX69" fmla="*/ 140790 w 528264"/>
                  <a:gd name="connsiteY69" fmla="*/ 186181 h 630884"/>
                  <a:gd name="connsiteX70" fmla="*/ 99571 w 528264"/>
                  <a:gd name="connsiteY70" fmla="*/ 241367 h 630884"/>
                  <a:gd name="connsiteX71" fmla="*/ 98170 w 528264"/>
                  <a:gd name="connsiteY71" fmla="*/ 264493 h 630884"/>
                  <a:gd name="connsiteX72" fmla="*/ 96959 w 528264"/>
                  <a:gd name="connsiteY72" fmla="*/ 264493 h 630884"/>
                  <a:gd name="connsiteX73" fmla="*/ 84620 w 528264"/>
                  <a:gd name="connsiteY73" fmla="*/ 208702 h 630884"/>
                  <a:gd name="connsiteX74" fmla="*/ 81706 w 528264"/>
                  <a:gd name="connsiteY74" fmla="*/ 178421 h 630884"/>
                  <a:gd name="connsiteX75" fmla="*/ 130911 w 528264"/>
                  <a:gd name="connsiteY75" fmla="*/ 164530 h 630884"/>
                  <a:gd name="connsiteX76" fmla="*/ 156649 w 528264"/>
                  <a:gd name="connsiteY76" fmla="*/ 129140 h 630884"/>
                  <a:gd name="connsiteX77" fmla="*/ 134534 w 528264"/>
                  <a:gd name="connsiteY77" fmla="*/ 101725 h 630884"/>
                  <a:gd name="connsiteX78" fmla="*/ 131895 w 528264"/>
                  <a:gd name="connsiteY78" fmla="*/ 101585 h 630884"/>
                  <a:gd name="connsiteX79" fmla="*/ 84847 w 528264"/>
                  <a:gd name="connsiteY79" fmla="*/ 151926 h 630884"/>
                  <a:gd name="connsiteX80" fmla="*/ 81554 w 528264"/>
                  <a:gd name="connsiteY80" fmla="*/ 170851 h 630884"/>
                  <a:gd name="connsiteX81" fmla="*/ 80986 w 528264"/>
                  <a:gd name="connsiteY81" fmla="*/ 157680 h 630884"/>
                  <a:gd name="connsiteX82" fmla="*/ 81706 w 528264"/>
                  <a:gd name="connsiteY82" fmla="*/ 114265 h 630884"/>
                  <a:gd name="connsiteX83" fmla="*/ 83182 w 528264"/>
                  <a:gd name="connsiteY83" fmla="*/ 94129 h 630884"/>
                  <a:gd name="connsiteX84" fmla="*/ 120048 w 528264"/>
                  <a:gd name="connsiteY84" fmla="*/ 59382 h 630884"/>
                  <a:gd name="connsiteX85" fmla="*/ 126596 w 528264"/>
                  <a:gd name="connsiteY85" fmla="*/ 16119 h 630884"/>
                  <a:gd name="connsiteX86" fmla="*/ 94566 w 528264"/>
                  <a:gd name="connsiteY86" fmla="*/ 1600 h 630884"/>
                  <a:gd name="connsiteX87" fmla="*/ 91660 w 528264"/>
                  <a:gd name="connsiteY87" fmla="*/ 2909 h 630884"/>
                  <a:gd name="connsiteX88" fmla="*/ 73113 w 528264"/>
                  <a:gd name="connsiteY88" fmla="*/ 69261 h 630884"/>
                  <a:gd name="connsiteX89" fmla="*/ 81516 w 528264"/>
                  <a:gd name="connsiteY89" fmla="*/ 94961 h 630884"/>
                  <a:gd name="connsiteX90" fmla="*/ 81857 w 528264"/>
                  <a:gd name="connsiteY90" fmla="*/ 94696 h 630884"/>
                  <a:gd name="connsiteX91" fmla="*/ 80040 w 528264"/>
                  <a:gd name="connsiteY91" fmla="*/ 114038 h 630884"/>
                  <a:gd name="connsiteX92" fmla="*/ 78375 w 528264"/>
                  <a:gd name="connsiteY92" fmla="*/ 157528 h 630884"/>
                  <a:gd name="connsiteX93" fmla="*/ 81100 w 528264"/>
                  <a:gd name="connsiteY93" fmla="*/ 209042 h 630884"/>
                  <a:gd name="connsiteX94" fmla="*/ 92455 w 528264"/>
                  <a:gd name="connsiteY94" fmla="*/ 265629 h 630884"/>
                  <a:gd name="connsiteX95" fmla="*/ 92682 w 528264"/>
                  <a:gd name="connsiteY95" fmla="*/ 266272 h 630884"/>
                  <a:gd name="connsiteX96" fmla="*/ 78185 w 528264"/>
                  <a:gd name="connsiteY96" fmla="*/ 246287 h 630884"/>
                  <a:gd name="connsiteX97" fmla="*/ 13840 w 528264"/>
                  <a:gd name="connsiteY97" fmla="*/ 221949 h 630884"/>
                  <a:gd name="connsiteX98" fmla="*/ 2616 w 528264"/>
                  <a:gd name="connsiteY98" fmla="*/ 255390 h 630884"/>
                  <a:gd name="connsiteX99" fmla="*/ 3885 w 528264"/>
                  <a:gd name="connsiteY99" fmla="*/ 257642 h 630884"/>
                  <a:gd name="connsiteX100" fmla="*/ 42644 w 528264"/>
                  <a:gd name="connsiteY100" fmla="*/ 277968 h 630884"/>
                  <a:gd name="connsiteX101" fmla="*/ 93591 w 528264"/>
                  <a:gd name="connsiteY101" fmla="*/ 268392 h 630884"/>
                  <a:gd name="connsiteX102" fmla="*/ 115203 w 528264"/>
                  <a:gd name="connsiteY102" fmla="*/ 323086 h 630884"/>
                  <a:gd name="connsiteX103" fmla="*/ 130570 w 528264"/>
                  <a:gd name="connsiteY103" fmla="*/ 353934 h 630884"/>
                  <a:gd name="connsiteX104" fmla="*/ 124136 w 528264"/>
                  <a:gd name="connsiteY104" fmla="*/ 345304 h 630884"/>
                  <a:gd name="connsiteX105" fmla="*/ 59790 w 528264"/>
                  <a:gd name="connsiteY105" fmla="*/ 321004 h 630884"/>
                  <a:gd name="connsiteX106" fmla="*/ 48472 w 528264"/>
                  <a:gd name="connsiteY106" fmla="*/ 354301 h 630884"/>
                  <a:gd name="connsiteX107" fmla="*/ 49798 w 528264"/>
                  <a:gd name="connsiteY107" fmla="*/ 356659 h 630884"/>
                  <a:gd name="connsiteX108" fmla="*/ 88556 w 528264"/>
                  <a:gd name="connsiteY108" fmla="*/ 376984 h 630884"/>
                  <a:gd name="connsiteX109" fmla="*/ 138103 w 528264"/>
                  <a:gd name="connsiteY109" fmla="*/ 367900 h 630884"/>
                  <a:gd name="connsiteX110" fmla="*/ 144310 w 528264"/>
                  <a:gd name="connsiteY110" fmla="*/ 379596 h 630884"/>
                  <a:gd name="connsiteX111" fmla="*/ 173985 w 528264"/>
                  <a:gd name="connsiteY111" fmla="*/ 435501 h 630884"/>
                  <a:gd name="connsiteX112" fmla="*/ 183372 w 528264"/>
                  <a:gd name="connsiteY112" fmla="*/ 455183 h 630884"/>
                  <a:gd name="connsiteX113" fmla="*/ 177808 w 528264"/>
                  <a:gd name="connsiteY113" fmla="*/ 447613 h 630884"/>
                  <a:gd name="connsiteX114" fmla="*/ 113462 w 528264"/>
                  <a:gd name="connsiteY114" fmla="*/ 423313 h 630884"/>
                  <a:gd name="connsiteX115" fmla="*/ 101519 w 528264"/>
                  <a:gd name="connsiteY115" fmla="*/ 456391 h 630884"/>
                  <a:gd name="connsiteX116" fmla="*/ 103015 w 528264"/>
                  <a:gd name="connsiteY116" fmla="*/ 459120 h 630884"/>
                  <a:gd name="connsiteX117" fmla="*/ 141774 w 528264"/>
                  <a:gd name="connsiteY117" fmla="*/ 479445 h 630884"/>
                  <a:gd name="connsiteX118" fmla="*/ 189958 w 528264"/>
                  <a:gd name="connsiteY118" fmla="*/ 470778 h 630884"/>
                  <a:gd name="connsiteX119" fmla="*/ 198360 w 528264"/>
                  <a:gd name="connsiteY119" fmla="*/ 491103 h 630884"/>
                  <a:gd name="connsiteX120" fmla="*/ 203205 w 528264"/>
                  <a:gd name="connsiteY120" fmla="*/ 504843 h 630884"/>
                  <a:gd name="connsiteX121" fmla="*/ 207520 w 528264"/>
                  <a:gd name="connsiteY121" fmla="*/ 518696 h 630884"/>
                  <a:gd name="connsiteX122" fmla="*/ 214636 w 528264"/>
                  <a:gd name="connsiteY122" fmla="*/ 545570 h 630884"/>
                  <a:gd name="connsiteX123" fmla="*/ 218913 w 528264"/>
                  <a:gd name="connsiteY123" fmla="*/ 563322 h 630884"/>
                  <a:gd name="connsiteX124" fmla="*/ 208429 w 528264"/>
                  <a:gd name="connsiteY124" fmla="*/ 543110 h 630884"/>
                  <a:gd name="connsiteX125" fmla="*/ 148398 w 528264"/>
                  <a:gd name="connsiteY125" fmla="*/ 509309 h 630884"/>
                  <a:gd name="connsiteX126" fmla="*/ 132357 w 528264"/>
                  <a:gd name="connsiteY126" fmla="*/ 540668 h 630884"/>
                  <a:gd name="connsiteX127" fmla="*/ 133258 w 528264"/>
                  <a:gd name="connsiteY127" fmla="*/ 543034 h 630884"/>
                  <a:gd name="connsiteX128" fmla="*/ 168496 w 528264"/>
                  <a:gd name="connsiteY128" fmla="*/ 568999 h 630884"/>
                  <a:gd name="connsiteX129" fmla="*/ 220011 w 528264"/>
                  <a:gd name="connsiteY129" fmla="*/ 567334 h 630884"/>
                  <a:gd name="connsiteX130" fmla="*/ 226180 w 528264"/>
                  <a:gd name="connsiteY130" fmla="*/ 595457 h 630884"/>
                  <a:gd name="connsiteX131" fmla="*/ 232956 w 528264"/>
                  <a:gd name="connsiteY131" fmla="*/ 630771 h 630884"/>
                  <a:gd name="connsiteX132" fmla="*/ 246468 w 528264"/>
                  <a:gd name="connsiteY132" fmla="*/ 630771 h 630884"/>
                  <a:gd name="connsiteX133" fmla="*/ 238368 w 528264"/>
                  <a:gd name="connsiteY133" fmla="*/ 592921 h 630884"/>
                  <a:gd name="connsiteX134" fmla="*/ 230798 w 528264"/>
                  <a:gd name="connsiteY134" fmla="*/ 561808 h 630884"/>
                  <a:gd name="connsiteX135" fmla="*/ 259148 w 528264"/>
                  <a:gd name="connsiteY135" fmla="*/ 547463 h 630884"/>
                  <a:gd name="connsiteX136" fmla="*/ 301843 w 528264"/>
                  <a:gd name="connsiteY136" fmla="*/ 573239 h 630884"/>
                  <a:gd name="connsiteX137" fmla="*/ 291472 w 528264"/>
                  <a:gd name="connsiteY137" fmla="*/ 600112 h 630884"/>
                  <a:gd name="connsiteX138" fmla="*/ 278679 w 528264"/>
                  <a:gd name="connsiteY138" fmla="*/ 630885 h 630884"/>
                  <a:gd name="connsiteX139" fmla="*/ 292873 w 528264"/>
                  <a:gd name="connsiteY139" fmla="*/ 630885 h 630884"/>
                  <a:gd name="connsiteX140" fmla="*/ 303092 w 528264"/>
                  <a:gd name="connsiteY140" fmla="*/ 604617 h 630884"/>
                  <a:gd name="connsiteX141" fmla="*/ 313917 w 528264"/>
                  <a:gd name="connsiteY141" fmla="*/ 574336 h 630884"/>
                  <a:gd name="connsiteX142" fmla="*/ 365432 w 528264"/>
                  <a:gd name="connsiteY142" fmla="*/ 576834 h 630884"/>
                  <a:gd name="connsiteX143" fmla="*/ 401049 w 528264"/>
                  <a:gd name="connsiteY143" fmla="*/ 551399 h 630884"/>
                  <a:gd name="connsiteX144" fmla="*/ 388956 w 528264"/>
                  <a:gd name="connsiteY144" fmla="*/ 518375 h 630884"/>
                  <a:gd name="connsiteX145" fmla="*/ 386325 w 528264"/>
                  <a:gd name="connsiteY145" fmla="*/ 517334 h 630884"/>
                  <a:gd name="connsiteX146" fmla="*/ 325765 w 528264"/>
                  <a:gd name="connsiteY146" fmla="*/ 550188 h 630884"/>
                  <a:gd name="connsiteX147" fmla="*/ 315886 w 528264"/>
                  <a:gd name="connsiteY147" fmla="*/ 568507 h 630884"/>
                  <a:gd name="connsiteX148" fmla="*/ 320276 w 528264"/>
                  <a:gd name="connsiteY148" fmla="*/ 555600 h 630884"/>
                  <a:gd name="connsiteX149" fmla="*/ 328755 w 528264"/>
                  <a:gd name="connsiteY149" fmla="*/ 528537 h 630884"/>
                  <a:gd name="connsiteX150" fmla="*/ 332540 w 528264"/>
                  <a:gd name="connsiteY150" fmla="*/ 514495 h 630884"/>
                  <a:gd name="connsiteX151" fmla="*/ 335833 w 528264"/>
                  <a:gd name="connsiteY151" fmla="*/ 499809 h 630884"/>
                  <a:gd name="connsiteX152" fmla="*/ 341662 w 528264"/>
                  <a:gd name="connsiteY152" fmla="*/ 464797 h 630884"/>
                  <a:gd name="connsiteX153" fmla="*/ 390867 w 528264"/>
                  <a:gd name="connsiteY153" fmla="*/ 474563 h 630884"/>
                  <a:gd name="connsiteX154" fmla="*/ 429929 w 528264"/>
                  <a:gd name="connsiteY154" fmla="*/ 454843 h 630884"/>
                  <a:gd name="connsiteX155" fmla="*/ 422908 w 528264"/>
                  <a:gd name="connsiteY155" fmla="*/ 420437 h 630884"/>
                  <a:gd name="connsiteX156" fmla="*/ 420504 w 528264"/>
                  <a:gd name="connsiteY156" fmla="*/ 419036 h 630884"/>
                  <a:gd name="connsiteX157" fmla="*/ 355666 w 528264"/>
                  <a:gd name="connsiteY157" fmla="*/ 442314 h 630884"/>
                  <a:gd name="connsiteX158" fmla="*/ 342343 w 528264"/>
                  <a:gd name="connsiteY158" fmla="*/ 460028 h 630884"/>
                  <a:gd name="connsiteX159" fmla="*/ 344879 w 528264"/>
                  <a:gd name="connsiteY159" fmla="*/ 438529 h 630884"/>
                  <a:gd name="connsiteX160" fmla="*/ 349610 w 528264"/>
                  <a:gd name="connsiteY160" fmla="*/ 375205 h 630884"/>
                  <a:gd name="connsiteX161" fmla="*/ 351049 w 528264"/>
                  <a:gd name="connsiteY161" fmla="*/ 355788 h 630884"/>
                  <a:gd name="connsiteX162" fmla="*/ 401806 w 528264"/>
                  <a:gd name="connsiteY162" fmla="*/ 366121 h 630884"/>
                  <a:gd name="connsiteX163" fmla="*/ 440905 w 528264"/>
                  <a:gd name="connsiteY163" fmla="*/ 346401 h 630884"/>
                  <a:gd name="connsiteX164" fmla="*/ 433812 w 528264"/>
                  <a:gd name="connsiteY164" fmla="*/ 311958 h 630884"/>
                  <a:gd name="connsiteX165" fmla="*/ 431481 w 528264"/>
                  <a:gd name="connsiteY165" fmla="*/ 310595 h 630884"/>
                  <a:gd name="connsiteX166" fmla="*/ 366643 w 528264"/>
                  <a:gd name="connsiteY166" fmla="*/ 333873 h 630884"/>
                  <a:gd name="connsiteX167" fmla="*/ 351124 w 528264"/>
                  <a:gd name="connsiteY167" fmla="*/ 354615 h 630884"/>
                  <a:gd name="connsiteX168" fmla="*/ 355174 w 528264"/>
                  <a:gd name="connsiteY168" fmla="*/ 312260 h 630884"/>
                  <a:gd name="connsiteX169" fmla="*/ 365167 w 528264"/>
                  <a:gd name="connsiteY169" fmla="*/ 256507 h 630884"/>
                  <a:gd name="connsiteX170" fmla="*/ 416227 w 528264"/>
                  <a:gd name="connsiteY170" fmla="*/ 266954 h 630884"/>
                  <a:gd name="connsiteX171" fmla="*/ 455289 w 528264"/>
                  <a:gd name="connsiteY171" fmla="*/ 247196 h 630884"/>
                  <a:gd name="connsiteX172" fmla="*/ 448195 w 528264"/>
                  <a:gd name="connsiteY172" fmla="*/ 212752 h 630884"/>
                  <a:gd name="connsiteX173" fmla="*/ 445864 w 528264"/>
                  <a:gd name="connsiteY173" fmla="*/ 211389 h 630884"/>
                  <a:gd name="connsiteX174" fmla="*/ 381026 w 528264"/>
                  <a:gd name="connsiteY174" fmla="*/ 234705 h 630884"/>
                  <a:gd name="connsiteX175" fmla="*/ 367135 w 528264"/>
                  <a:gd name="connsiteY175" fmla="*/ 253214 h 630884"/>
                  <a:gd name="connsiteX176" fmla="*/ 366037 w 528264"/>
                  <a:gd name="connsiteY176" fmla="*/ 252684 h 630884"/>
                  <a:gd name="connsiteX177" fmla="*/ 386514 w 528264"/>
                  <a:gd name="connsiteY177" fmla="*/ 199315 h 630884"/>
                  <a:gd name="connsiteX178" fmla="*/ 400746 w 528264"/>
                  <a:gd name="connsiteY178" fmla="*/ 172517 h 630884"/>
                  <a:gd name="connsiteX179" fmla="*/ 449270 w 528264"/>
                  <a:gd name="connsiteY179" fmla="*/ 187998 h 630884"/>
                  <a:gd name="connsiteX180" fmla="*/ 490262 w 528264"/>
                  <a:gd name="connsiteY180" fmla="*/ 172857 h 630884"/>
                  <a:gd name="connsiteX181" fmla="*/ 486966 w 528264"/>
                  <a:gd name="connsiteY181" fmla="*/ 137789 h 630884"/>
                  <a:gd name="connsiteX182" fmla="*/ 484850 w 528264"/>
                  <a:gd name="connsiteY182" fmla="*/ 136218 h 630884"/>
                  <a:gd name="connsiteX183" fmla="*/ 417817 w 528264"/>
                  <a:gd name="connsiteY183" fmla="*/ 152267 h 630884"/>
                  <a:gd name="connsiteX184" fmla="*/ 404721 w 528264"/>
                  <a:gd name="connsiteY184" fmla="*/ 166120 h 630884"/>
                  <a:gd name="connsiteX185" fmla="*/ 411496 w 528264"/>
                  <a:gd name="connsiteY185" fmla="*/ 154765 h 630884"/>
                  <a:gd name="connsiteX186" fmla="*/ 436061 w 528264"/>
                  <a:gd name="connsiteY186" fmla="*/ 118996 h 630884"/>
                  <a:gd name="connsiteX187" fmla="*/ 448400 w 528264"/>
                  <a:gd name="connsiteY187" fmla="*/ 102986 h 630884"/>
                  <a:gd name="connsiteX188" fmla="*/ 498324 w 528264"/>
                  <a:gd name="connsiteY188" fmla="*/ 94394 h 630884"/>
                  <a:gd name="connsiteX189" fmla="*/ 527659 w 528264"/>
                  <a:gd name="connsiteY189" fmla="*/ 61880 h 630884"/>
                  <a:gd name="connsiteX190" fmla="*/ 508824 w 528264"/>
                  <a:gd name="connsiteY190" fmla="*/ 32179 h 630884"/>
                  <a:gd name="connsiteX191" fmla="*/ 505970 w 528264"/>
                  <a:gd name="connsiteY191" fmla="*/ 31713 h 63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528264" h="630884">
                    <a:moveTo>
                      <a:pt x="505970" y="31713"/>
                    </a:moveTo>
                    <a:cubicBezTo>
                      <a:pt x="485001" y="30048"/>
                      <a:pt x="461004" y="59420"/>
                      <a:pt x="453888" y="76793"/>
                    </a:cubicBezTo>
                    <a:cubicBezTo>
                      <a:pt x="453282" y="78307"/>
                      <a:pt x="446318" y="102910"/>
                      <a:pt x="446697" y="102872"/>
                    </a:cubicBezTo>
                    <a:lnTo>
                      <a:pt x="447151" y="102872"/>
                    </a:lnTo>
                    <a:cubicBezTo>
                      <a:pt x="443366" y="107452"/>
                      <a:pt x="439278" y="112448"/>
                      <a:pt x="435001" y="118012"/>
                    </a:cubicBezTo>
                    <a:cubicBezTo>
                      <a:pt x="427090" y="128308"/>
                      <a:pt x="418309" y="140003"/>
                      <a:pt x="409565" y="153365"/>
                    </a:cubicBezTo>
                    <a:cubicBezTo>
                      <a:pt x="400008" y="167672"/>
                      <a:pt x="391287" y="182521"/>
                      <a:pt x="383449" y="197839"/>
                    </a:cubicBezTo>
                    <a:cubicBezTo>
                      <a:pt x="374592" y="214955"/>
                      <a:pt x="367283" y="232828"/>
                      <a:pt x="361609" y="251246"/>
                    </a:cubicBezTo>
                    <a:cubicBezTo>
                      <a:pt x="361609" y="251473"/>
                      <a:pt x="361609" y="251700"/>
                      <a:pt x="361609" y="251927"/>
                    </a:cubicBezTo>
                    <a:cubicBezTo>
                      <a:pt x="361609" y="245757"/>
                      <a:pt x="360776" y="228535"/>
                      <a:pt x="360549" y="227211"/>
                    </a:cubicBezTo>
                    <a:cubicBezTo>
                      <a:pt x="357597" y="208664"/>
                      <a:pt x="340980" y="174599"/>
                      <a:pt x="320201" y="171381"/>
                    </a:cubicBezTo>
                    <a:cubicBezTo>
                      <a:pt x="306552" y="169663"/>
                      <a:pt x="294099" y="179337"/>
                      <a:pt x="292381" y="192983"/>
                    </a:cubicBezTo>
                    <a:cubicBezTo>
                      <a:pt x="292271" y="193853"/>
                      <a:pt x="292210" y="194727"/>
                      <a:pt x="292191" y="195606"/>
                    </a:cubicBezTo>
                    <a:cubicBezTo>
                      <a:pt x="291434" y="210443"/>
                      <a:pt x="302562" y="224940"/>
                      <a:pt x="313312" y="233948"/>
                    </a:cubicBezTo>
                    <a:cubicBezTo>
                      <a:pt x="325424" y="244130"/>
                      <a:pt x="358430" y="253365"/>
                      <a:pt x="361079" y="254084"/>
                    </a:cubicBezTo>
                    <a:cubicBezTo>
                      <a:pt x="355753" y="272972"/>
                      <a:pt x="351696" y="292192"/>
                      <a:pt x="348929" y="311617"/>
                    </a:cubicBezTo>
                    <a:cubicBezTo>
                      <a:pt x="347264" y="322972"/>
                      <a:pt x="345939" y="334327"/>
                      <a:pt x="344728" y="345682"/>
                    </a:cubicBezTo>
                    <a:cubicBezTo>
                      <a:pt x="344501" y="340345"/>
                      <a:pt x="344236" y="335614"/>
                      <a:pt x="344122" y="334933"/>
                    </a:cubicBezTo>
                    <a:cubicBezTo>
                      <a:pt x="341170" y="316386"/>
                      <a:pt x="324553" y="282321"/>
                      <a:pt x="303774" y="279103"/>
                    </a:cubicBezTo>
                    <a:cubicBezTo>
                      <a:pt x="290125" y="277385"/>
                      <a:pt x="277672" y="287060"/>
                      <a:pt x="275954" y="300705"/>
                    </a:cubicBezTo>
                    <a:cubicBezTo>
                      <a:pt x="275844" y="301575"/>
                      <a:pt x="275783" y="302450"/>
                      <a:pt x="275764" y="303328"/>
                    </a:cubicBezTo>
                    <a:cubicBezTo>
                      <a:pt x="275007" y="318165"/>
                      <a:pt x="286173" y="332662"/>
                      <a:pt x="296885" y="341670"/>
                    </a:cubicBezTo>
                    <a:cubicBezTo>
                      <a:pt x="307596" y="350679"/>
                      <a:pt x="335795" y="359271"/>
                      <a:pt x="343214" y="361428"/>
                    </a:cubicBezTo>
                    <a:cubicBezTo>
                      <a:pt x="342797" y="365819"/>
                      <a:pt x="342343" y="370209"/>
                      <a:pt x="341965" y="374638"/>
                    </a:cubicBezTo>
                    <a:cubicBezTo>
                      <a:pt x="340072" y="395796"/>
                      <a:pt x="338180" y="416917"/>
                      <a:pt x="335871" y="437621"/>
                    </a:cubicBezTo>
                    <a:cubicBezTo>
                      <a:pt x="335000" y="444888"/>
                      <a:pt x="333902" y="452042"/>
                      <a:pt x="332843" y="459195"/>
                    </a:cubicBezTo>
                    <a:cubicBezTo>
                      <a:pt x="332616" y="454464"/>
                      <a:pt x="332388" y="450490"/>
                      <a:pt x="332313" y="449884"/>
                    </a:cubicBezTo>
                    <a:cubicBezTo>
                      <a:pt x="329360" y="431338"/>
                      <a:pt x="312744" y="397234"/>
                      <a:pt x="291926" y="394055"/>
                    </a:cubicBezTo>
                    <a:cubicBezTo>
                      <a:pt x="278323" y="392318"/>
                      <a:pt x="265889" y="401935"/>
                      <a:pt x="264152" y="415539"/>
                    </a:cubicBezTo>
                    <a:cubicBezTo>
                      <a:pt x="264035" y="416447"/>
                      <a:pt x="263970" y="417363"/>
                      <a:pt x="263955" y="418279"/>
                    </a:cubicBezTo>
                    <a:cubicBezTo>
                      <a:pt x="263160" y="433117"/>
                      <a:pt x="274326" y="447575"/>
                      <a:pt x="285076" y="456622"/>
                    </a:cubicBezTo>
                    <a:cubicBezTo>
                      <a:pt x="295825" y="465668"/>
                      <a:pt x="321223" y="473389"/>
                      <a:pt x="330042" y="475963"/>
                    </a:cubicBezTo>
                    <a:cubicBezTo>
                      <a:pt x="328755" y="483230"/>
                      <a:pt x="327430" y="490536"/>
                      <a:pt x="325840" y="497576"/>
                    </a:cubicBezTo>
                    <a:cubicBezTo>
                      <a:pt x="324629" y="502307"/>
                      <a:pt x="323796" y="506963"/>
                      <a:pt x="322320" y="511694"/>
                    </a:cubicBezTo>
                    <a:cubicBezTo>
                      <a:pt x="320844" y="516425"/>
                      <a:pt x="319595" y="521043"/>
                      <a:pt x="318270" y="525661"/>
                    </a:cubicBezTo>
                    <a:cubicBezTo>
                      <a:pt x="315356" y="534404"/>
                      <a:pt x="312404" y="543488"/>
                      <a:pt x="309375" y="551967"/>
                    </a:cubicBezTo>
                    <a:cubicBezTo>
                      <a:pt x="307294" y="557871"/>
                      <a:pt x="305212" y="563322"/>
                      <a:pt x="303130" y="569151"/>
                    </a:cubicBezTo>
                    <a:cubicBezTo>
                      <a:pt x="304076" y="561883"/>
                      <a:pt x="305553" y="547690"/>
                      <a:pt x="305553" y="546441"/>
                    </a:cubicBezTo>
                    <a:cubicBezTo>
                      <a:pt x="304841" y="529938"/>
                      <a:pt x="299901" y="513893"/>
                      <a:pt x="291207" y="499847"/>
                    </a:cubicBezTo>
                    <a:cubicBezTo>
                      <a:pt x="291215" y="498007"/>
                      <a:pt x="291048" y="496168"/>
                      <a:pt x="290715" y="494358"/>
                    </a:cubicBezTo>
                    <a:cubicBezTo>
                      <a:pt x="288588" y="480770"/>
                      <a:pt x="275851" y="471474"/>
                      <a:pt x="262259" y="473601"/>
                    </a:cubicBezTo>
                    <a:cubicBezTo>
                      <a:pt x="261389" y="473738"/>
                      <a:pt x="260530" y="473919"/>
                      <a:pt x="259678" y="474146"/>
                    </a:cubicBezTo>
                    <a:cubicBezTo>
                      <a:pt x="239542" y="480165"/>
                      <a:pt x="227694" y="516198"/>
                      <a:pt x="227278" y="534972"/>
                    </a:cubicBezTo>
                    <a:cubicBezTo>
                      <a:pt x="227278" y="536070"/>
                      <a:pt x="228338" y="548106"/>
                      <a:pt x="229133" y="555714"/>
                    </a:cubicBezTo>
                    <a:cubicBezTo>
                      <a:pt x="227997" y="551323"/>
                      <a:pt x="226937" y="547046"/>
                      <a:pt x="225688" y="542542"/>
                    </a:cubicBezTo>
                    <a:cubicBezTo>
                      <a:pt x="223304" y="533609"/>
                      <a:pt x="220654" y="524790"/>
                      <a:pt x="217815" y="515252"/>
                    </a:cubicBezTo>
                    <a:lnTo>
                      <a:pt x="213198" y="501512"/>
                    </a:lnTo>
                    <a:cubicBezTo>
                      <a:pt x="211759" y="496857"/>
                      <a:pt x="209640" y="492163"/>
                      <a:pt x="207899" y="487432"/>
                    </a:cubicBezTo>
                    <a:cubicBezTo>
                      <a:pt x="203546" y="476569"/>
                      <a:pt x="198625" y="465781"/>
                      <a:pt x="193402" y="454994"/>
                    </a:cubicBezTo>
                    <a:cubicBezTo>
                      <a:pt x="201199" y="452874"/>
                      <a:pt x="228830" y="444964"/>
                      <a:pt x="239731" y="436069"/>
                    </a:cubicBezTo>
                    <a:cubicBezTo>
                      <a:pt x="250632" y="427174"/>
                      <a:pt x="261987" y="412905"/>
                      <a:pt x="261457" y="398219"/>
                    </a:cubicBezTo>
                    <a:cubicBezTo>
                      <a:pt x="261438" y="384483"/>
                      <a:pt x="250287" y="373366"/>
                      <a:pt x="236555" y="373385"/>
                    </a:cubicBezTo>
                    <a:cubicBezTo>
                      <a:pt x="235643" y="373389"/>
                      <a:pt x="234731" y="373438"/>
                      <a:pt x="233826" y="373540"/>
                    </a:cubicBezTo>
                    <a:cubicBezTo>
                      <a:pt x="213008" y="376417"/>
                      <a:pt x="195976" y="410255"/>
                      <a:pt x="192607" y="428726"/>
                    </a:cubicBezTo>
                    <a:cubicBezTo>
                      <a:pt x="192418" y="429899"/>
                      <a:pt x="191547" y="443412"/>
                      <a:pt x="191244" y="450868"/>
                    </a:cubicBezTo>
                    <a:cubicBezTo>
                      <a:pt x="188065" y="444434"/>
                      <a:pt x="184923" y="437961"/>
                      <a:pt x="181479" y="431565"/>
                    </a:cubicBezTo>
                    <a:cubicBezTo>
                      <a:pt x="171600" y="413018"/>
                      <a:pt x="161002" y="394585"/>
                      <a:pt x="150517" y="376114"/>
                    </a:cubicBezTo>
                    <a:cubicBezTo>
                      <a:pt x="147300" y="370474"/>
                      <a:pt x="144159" y="364759"/>
                      <a:pt x="141017" y="359119"/>
                    </a:cubicBezTo>
                    <a:cubicBezTo>
                      <a:pt x="143780" y="358400"/>
                      <a:pt x="176823" y="349694"/>
                      <a:pt x="189049" y="339740"/>
                    </a:cubicBezTo>
                    <a:cubicBezTo>
                      <a:pt x="199912" y="330883"/>
                      <a:pt x="211305" y="316575"/>
                      <a:pt x="210775" y="301889"/>
                    </a:cubicBezTo>
                    <a:cubicBezTo>
                      <a:pt x="210734" y="288135"/>
                      <a:pt x="199549" y="277018"/>
                      <a:pt x="185792" y="277063"/>
                    </a:cubicBezTo>
                    <a:cubicBezTo>
                      <a:pt x="184908" y="277063"/>
                      <a:pt x="184024" y="277113"/>
                      <a:pt x="183144" y="277211"/>
                    </a:cubicBezTo>
                    <a:cubicBezTo>
                      <a:pt x="162327" y="280088"/>
                      <a:pt x="145294" y="313926"/>
                      <a:pt x="141925" y="332435"/>
                    </a:cubicBezTo>
                    <a:cubicBezTo>
                      <a:pt x="141660" y="333797"/>
                      <a:pt x="140487" y="353290"/>
                      <a:pt x="140449" y="358249"/>
                    </a:cubicBezTo>
                    <a:cubicBezTo>
                      <a:pt x="133485" y="345758"/>
                      <a:pt x="126672" y="333267"/>
                      <a:pt x="120426" y="320701"/>
                    </a:cubicBezTo>
                    <a:cubicBezTo>
                      <a:pt x="111949" y="303733"/>
                      <a:pt x="104578" y="286234"/>
                      <a:pt x="98360" y="268316"/>
                    </a:cubicBezTo>
                    <a:cubicBezTo>
                      <a:pt x="99647" y="267975"/>
                      <a:pt x="134166" y="259043"/>
                      <a:pt x="146695" y="248861"/>
                    </a:cubicBezTo>
                    <a:cubicBezTo>
                      <a:pt x="157558" y="239966"/>
                      <a:pt x="168951" y="225659"/>
                      <a:pt x="168383" y="210821"/>
                    </a:cubicBezTo>
                    <a:cubicBezTo>
                      <a:pt x="168340" y="197089"/>
                      <a:pt x="157172" y="185988"/>
                      <a:pt x="143438" y="186029"/>
                    </a:cubicBezTo>
                    <a:cubicBezTo>
                      <a:pt x="142553" y="186033"/>
                      <a:pt x="141669" y="186082"/>
                      <a:pt x="140790" y="186181"/>
                    </a:cubicBezTo>
                    <a:cubicBezTo>
                      <a:pt x="119972" y="189057"/>
                      <a:pt x="102940" y="222858"/>
                      <a:pt x="99571" y="241367"/>
                    </a:cubicBezTo>
                    <a:cubicBezTo>
                      <a:pt x="99344" y="242578"/>
                      <a:pt x="98435" y="257415"/>
                      <a:pt x="98170" y="264493"/>
                    </a:cubicBezTo>
                    <a:lnTo>
                      <a:pt x="96959" y="264493"/>
                    </a:lnTo>
                    <a:cubicBezTo>
                      <a:pt x="91213" y="246295"/>
                      <a:pt x="87084" y="227627"/>
                      <a:pt x="84620" y="208702"/>
                    </a:cubicBezTo>
                    <a:cubicBezTo>
                      <a:pt x="83144" y="198293"/>
                      <a:pt x="82311" y="188263"/>
                      <a:pt x="81706" y="178421"/>
                    </a:cubicBezTo>
                    <a:cubicBezTo>
                      <a:pt x="88329" y="177400"/>
                      <a:pt x="118420" y="172479"/>
                      <a:pt x="130911" y="164530"/>
                    </a:cubicBezTo>
                    <a:cubicBezTo>
                      <a:pt x="143402" y="156582"/>
                      <a:pt x="155552" y="143940"/>
                      <a:pt x="156649" y="129140"/>
                    </a:cubicBezTo>
                    <a:cubicBezTo>
                      <a:pt x="158113" y="115465"/>
                      <a:pt x="148212" y="103190"/>
                      <a:pt x="134534" y="101725"/>
                    </a:cubicBezTo>
                    <a:cubicBezTo>
                      <a:pt x="133658" y="101634"/>
                      <a:pt x="132777" y="101585"/>
                      <a:pt x="131895" y="101585"/>
                    </a:cubicBezTo>
                    <a:cubicBezTo>
                      <a:pt x="110888" y="102191"/>
                      <a:pt x="90260" y="133909"/>
                      <a:pt x="84847" y="151926"/>
                    </a:cubicBezTo>
                    <a:cubicBezTo>
                      <a:pt x="84582" y="152910"/>
                      <a:pt x="82765" y="163281"/>
                      <a:pt x="81554" y="170851"/>
                    </a:cubicBezTo>
                    <a:cubicBezTo>
                      <a:pt x="81554" y="166461"/>
                      <a:pt x="81062" y="161881"/>
                      <a:pt x="80986" y="157680"/>
                    </a:cubicBezTo>
                    <a:cubicBezTo>
                      <a:pt x="80532" y="141782"/>
                      <a:pt x="80986" y="127172"/>
                      <a:pt x="81706" y="114265"/>
                    </a:cubicBezTo>
                    <a:cubicBezTo>
                      <a:pt x="82122" y="106922"/>
                      <a:pt x="82652" y="100298"/>
                      <a:pt x="83182" y="94129"/>
                    </a:cubicBezTo>
                    <a:cubicBezTo>
                      <a:pt x="89162" y="89738"/>
                      <a:pt x="112932" y="71873"/>
                      <a:pt x="120048" y="59382"/>
                    </a:cubicBezTo>
                    <a:cubicBezTo>
                      <a:pt x="127164" y="46891"/>
                      <a:pt x="132463" y="29745"/>
                      <a:pt x="126596" y="16119"/>
                    </a:cubicBezTo>
                    <a:cubicBezTo>
                      <a:pt x="121761" y="3265"/>
                      <a:pt x="107420" y="-3238"/>
                      <a:pt x="94566" y="1600"/>
                    </a:cubicBezTo>
                    <a:cubicBezTo>
                      <a:pt x="93570" y="1974"/>
                      <a:pt x="92600" y="2410"/>
                      <a:pt x="91660" y="2909"/>
                    </a:cubicBezTo>
                    <a:cubicBezTo>
                      <a:pt x="73265" y="13091"/>
                      <a:pt x="69480" y="50828"/>
                      <a:pt x="73113" y="69261"/>
                    </a:cubicBezTo>
                    <a:cubicBezTo>
                      <a:pt x="73416" y="70851"/>
                      <a:pt x="81176" y="95189"/>
                      <a:pt x="81516" y="94961"/>
                    </a:cubicBezTo>
                    <a:lnTo>
                      <a:pt x="81857" y="94696"/>
                    </a:lnTo>
                    <a:cubicBezTo>
                      <a:pt x="81213" y="100639"/>
                      <a:pt x="80608" y="107036"/>
                      <a:pt x="80040" y="114038"/>
                    </a:cubicBezTo>
                    <a:cubicBezTo>
                      <a:pt x="79170" y="126945"/>
                      <a:pt x="78261" y="141555"/>
                      <a:pt x="78375" y="157528"/>
                    </a:cubicBezTo>
                    <a:cubicBezTo>
                      <a:pt x="78283" y="174739"/>
                      <a:pt x="79193" y="191938"/>
                      <a:pt x="81100" y="209042"/>
                    </a:cubicBezTo>
                    <a:cubicBezTo>
                      <a:pt x="83186" y="228206"/>
                      <a:pt x="86986" y="247143"/>
                      <a:pt x="92455" y="265629"/>
                    </a:cubicBezTo>
                    <a:lnTo>
                      <a:pt x="92682" y="266272"/>
                    </a:lnTo>
                    <a:cubicBezTo>
                      <a:pt x="89238" y="261200"/>
                      <a:pt x="79056" y="247347"/>
                      <a:pt x="78185" y="246287"/>
                    </a:cubicBezTo>
                    <a:cubicBezTo>
                      <a:pt x="65468" y="232434"/>
                      <a:pt x="32765" y="213168"/>
                      <a:pt x="13840" y="221949"/>
                    </a:cubicBezTo>
                    <a:cubicBezTo>
                      <a:pt x="1506" y="228085"/>
                      <a:pt x="-3519" y="243059"/>
                      <a:pt x="2616" y="255390"/>
                    </a:cubicBezTo>
                    <a:cubicBezTo>
                      <a:pt x="3000" y="256162"/>
                      <a:pt x="3423" y="256916"/>
                      <a:pt x="3885" y="257642"/>
                    </a:cubicBezTo>
                    <a:cubicBezTo>
                      <a:pt x="11455" y="270436"/>
                      <a:pt x="28715" y="276340"/>
                      <a:pt x="42644" y="277968"/>
                    </a:cubicBezTo>
                    <a:cubicBezTo>
                      <a:pt x="58352" y="279785"/>
                      <a:pt x="90979" y="269262"/>
                      <a:pt x="93591" y="268392"/>
                    </a:cubicBezTo>
                    <a:cubicBezTo>
                      <a:pt x="99549" y="287090"/>
                      <a:pt x="106770" y="305364"/>
                      <a:pt x="115203" y="323086"/>
                    </a:cubicBezTo>
                    <a:cubicBezTo>
                      <a:pt x="120010" y="333419"/>
                      <a:pt x="125233" y="343714"/>
                      <a:pt x="130570" y="353934"/>
                    </a:cubicBezTo>
                    <a:cubicBezTo>
                      <a:pt x="127429" y="349619"/>
                      <a:pt x="124590" y="345796"/>
                      <a:pt x="124136" y="345304"/>
                    </a:cubicBezTo>
                    <a:cubicBezTo>
                      <a:pt x="111418" y="331450"/>
                      <a:pt x="78715" y="312223"/>
                      <a:pt x="59790" y="321004"/>
                    </a:cubicBezTo>
                    <a:cubicBezTo>
                      <a:pt x="47470" y="327075"/>
                      <a:pt x="42403" y="341980"/>
                      <a:pt x="48472" y="354301"/>
                    </a:cubicBezTo>
                    <a:cubicBezTo>
                      <a:pt x="48871" y="355111"/>
                      <a:pt x="49314" y="355898"/>
                      <a:pt x="49798" y="356659"/>
                    </a:cubicBezTo>
                    <a:cubicBezTo>
                      <a:pt x="57368" y="369452"/>
                      <a:pt x="74628" y="375395"/>
                      <a:pt x="88556" y="376984"/>
                    </a:cubicBezTo>
                    <a:cubicBezTo>
                      <a:pt x="102485" y="378574"/>
                      <a:pt x="130722" y="370209"/>
                      <a:pt x="138103" y="367900"/>
                    </a:cubicBezTo>
                    <a:cubicBezTo>
                      <a:pt x="140184" y="371685"/>
                      <a:pt x="142228" y="375735"/>
                      <a:pt x="144310" y="379596"/>
                    </a:cubicBezTo>
                    <a:cubicBezTo>
                      <a:pt x="154416" y="398332"/>
                      <a:pt x="164598" y="416955"/>
                      <a:pt x="173985" y="435501"/>
                    </a:cubicBezTo>
                    <a:cubicBezTo>
                      <a:pt x="177278" y="442049"/>
                      <a:pt x="180306" y="448597"/>
                      <a:pt x="183372" y="455183"/>
                    </a:cubicBezTo>
                    <a:cubicBezTo>
                      <a:pt x="180571" y="451398"/>
                      <a:pt x="178186" y="448143"/>
                      <a:pt x="177808" y="447613"/>
                    </a:cubicBezTo>
                    <a:cubicBezTo>
                      <a:pt x="165090" y="433798"/>
                      <a:pt x="132387" y="414532"/>
                      <a:pt x="113462" y="423313"/>
                    </a:cubicBezTo>
                    <a:cubicBezTo>
                      <a:pt x="101030" y="429150"/>
                      <a:pt x="95683" y="443961"/>
                      <a:pt x="101519" y="456391"/>
                    </a:cubicBezTo>
                    <a:cubicBezTo>
                      <a:pt x="101961" y="457333"/>
                      <a:pt x="102460" y="458242"/>
                      <a:pt x="103015" y="459120"/>
                    </a:cubicBezTo>
                    <a:cubicBezTo>
                      <a:pt x="110585" y="471913"/>
                      <a:pt x="127845" y="478045"/>
                      <a:pt x="141774" y="479445"/>
                    </a:cubicBezTo>
                    <a:cubicBezTo>
                      <a:pt x="155703" y="480846"/>
                      <a:pt x="181176" y="473503"/>
                      <a:pt x="189958" y="470778"/>
                    </a:cubicBezTo>
                    <a:cubicBezTo>
                      <a:pt x="192872" y="477591"/>
                      <a:pt x="195824" y="484404"/>
                      <a:pt x="198360" y="491103"/>
                    </a:cubicBezTo>
                    <a:cubicBezTo>
                      <a:pt x="199950" y="495759"/>
                      <a:pt x="201843" y="500112"/>
                      <a:pt x="203205" y="504843"/>
                    </a:cubicBezTo>
                    <a:cubicBezTo>
                      <a:pt x="204568" y="509574"/>
                      <a:pt x="206120" y="514154"/>
                      <a:pt x="207520" y="518696"/>
                    </a:cubicBezTo>
                    <a:cubicBezTo>
                      <a:pt x="209943" y="527629"/>
                      <a:pt x="212516" y="536827"/>
                      <a:pt x="214636" y="545570"/>
                    </a:cubicBezTo>
                    <a:cubicBezTo>
                      <a:pt x="216188" y="551664"/>
                      <a:pt x="217550" y="557493"/>
                      <a:pt x="218913" y="563322"/>
                    </a:cubicBezTo>
                    <a:cubicBezTo>
                      <a:pt x="215696" y="556774"/>
                      <a:pt x="209110" y="544094"/>
                      <a:pt x="208429" y="543110"/>
                    </a:cubicBezTo>
                    <a:cubicBezTo>
                      <a:pt x="197982" y="527515"/>
                      <a:pt x="168610" y="503518"/>
                      <a:pt x="148398" y="509309"/>
                    </a:cubicBezTo>
                    <a:cubicBezTo>
                      <a:pt x="135309" y="513537"/>
                      <a:pt x="128128" y="527580"/>
                      <a:pt x="132357" y="540668"/>
                    </a:cubicBezTo>
                    <a:cubicBezTo>
                      <a:pt x="132617" y="541471"/>
                      <a:pt x="132917" y="542262"/>
                      <a:pt x="133258" y="543034"/>
                    </a:cubicBezTo>
                    <a:cubicBezTo>
                      <a:pt x="138784" y="556849"/>
                      <a:pt x="154984" y="565290"/>
                      <a:pt x="168496" y="568999"/>
                    </a:cubicBezTo>
                    <a:cubicBezTo>
                      <a:pt x="183409" y="573087"/>
                      <a:pt x="215961" y="568015"/>
                      <a:pt x="220011" y="567334"/>
                    </a:cubicBezTo>
                    <a:cubicBezTo>
                      <a:pt x="222282" y="577024"/>
                      <a:pt x="224364" y="586524"/>
                      <a:pt x="226180" y="595457"/>
                    </a:cubicBezTo>
                    <a:cubicBezTo>
                      <a:pt x="228830" y="608175"/>
                      <a:pt x="231063" y="619946"/>
                      <a:pt x="232956" y="630771"/>
                    </a:cubicBezTo>
                    <a:lnTo>
                      <a:pt x="246468" y="630771"/>
                    </a:lnTo>
                    <a:cubicBezTo>
                      <a:pt x="244197" y="619215"/>
                      <a:pt x="241498" y="606596"/>
                      <a:pt x="238368" y="592921"/>
                    </a:cubicBezTo>
                    <a:cubicBezTo>
                      <a:pt x="236135" y="583080"/>
                      <a:pt x="233523" y="572557"/>
                      <a:pt x="230798" y="561808"/>
                    </a:cubicBezTo>
                    <a:cubicBezTo>
                      <a:pt x="240518" y="557584"/>
                      <a:pt x="249984" y="552792"/>
                      <a:pt x="259148" y="547463"/>
                    </a:cubicBezTo>
                    <a:cubicBezTo>
                      <a:pt x="270238" y="558818"/>
                      <a:pt x="298210" y="571611"/>
                      <a:pt x="301843" y="573239"/>
                    </a:cubicBezTo>
                    <a:cubicBezTo>
                      <a:pt x="298361" y="582550"/>
                      <a:pt x="294879" y="591596"/>
                      <a:pt x="291472" y="600112"/>
                    </a:cubicBezTo>
                    <a:cubicBezTo>
                      <a:pt x="287044" y="611203"/>
                      <a:pt x="282729" y="621460"/>
                      <a:pt x="278679" y="630885"/>
                    </a:cubicBezTo>
                    <a:lnTo>
                      <a:pt x="292873" y="630885"/>
                    </a:lnTo>
                    <a:cubicBezTo>
                      <a:pt x="296166" y="622709"/>
                      <a:pt x="299572" y="613928"/>
                      <a:pt x="303092" y="604617"/>
                    </a:cubicBezTo>
                    <a:cubicBezTo>
                      <a:pt x="306612" y="595305"/>
                      <a:pt x="310284" y="584972"/>
                      <a:pt x="313917" y="574336"/>
                    </a:cubicBezTo>
                    <a:cubicBezTo>
                      <a:pt x="317892" y="575055"/>
                      <a:pt x="350443" y="580657"/>
                      <a:pt x="365432" y="576834"/>
                    </a:cubicBezTo>
                    <a:cubicBezTo>
                      <a:pt x="378982" y="573314"/>
                      <a:pt x="395334" y="565101"/>
                      <a:pt x="401049" y="551399"/>
                    </a:cubicBezTo>
                    <a:cubicBezTo>
                      <a:pt x="406829" y="538939"/>
                      <a:pt x="401412" y="524154"/>
                      <a:pt x="388956" y="518375"/>
                    </a:cubicBezTo>
                    <a:cubicBezTo>
                      <a:pt x="388097" y="517977"/>
                      <a:pt x="387222" y="517633"/>
                      <a:pt x="386325" y="517334"/>
                    </a:cubicBezTo>
                    <a:cubicBezTo>
                      <a:pt x="366189" y="511202"/>
                      <a:pt x="336438" y="534745"/>
                      <a:pt x="325765" y="550188"/>
                    </a:cubicBezTo>
                    <a:cubicBezTo>
                      <a:pt x="325159" y="551096"/>
                      <a:pt x="319406" y="561732"/>
                      <a:pt x="315886" y="568507"/>
                    </a:cubicBezTo>
                    <a:cubicBezTo>
                      <a:pt x="317362" y="564192"/>
                      <a:pt x="318838" y="560067"/>
                      <a:pt x="320276" y="555600"/>
                    </a:cubicBezTo>
                    <a:cubicBezTo>
                      <a:pt x="323191" y="546857"/>
                      <a:pt x="325840" y="538038"/>
                      <a:pt x="328755" y="528537"/>
                    </a:cubicBezTo>
                    <a:cubicBezTo>
                      <a:pt x="330004" y="523882"/>
                      <a:pt x="331253" y="519226"/>
                      <a:pt x="332540" y="514495"/>
                    </a:cubicBezTo>
                    <a:cubicBezTo>
                      <a:pt x="333827" y="509764"/>
                      <a:pt x="334735" y="504729"/>
                      <a:pt x="335833" y="499809"/>
                    </a:cubicBezTo>
                    <a:cubicBezTo>
                      <a:pt x="338217" y="488454"/>
                      <a:pt x="340072" y="476645"/>
                      <a:pt x="341662" y="464797"/>
                    </a:cubicBezTo>
                    <a:cubicBezTo>
                      <a:pt x="349232" y="467333"/>
                      <a:pt x="376749" y="475963"/>
                      <a:pt x="390867" y="474563"/>
                    </a:cubicBezTo>
                    <a:cubicBezTo>
                      <a:pt x="404985" y="473162"/>
                      <a:pt x="422207" y="467523"/>
                      <a:pt x="429929" y="454843"/>
                    </a:cubicBezTo>
                    <a:cubicBezTo>
                      <a:pt x="437491" y="443404"/>
                      <a:pt x="434346" y="427999"/>
                      <a:pt x="422908" y="420437"/>
                    </a:cubicBezTo>
                    <a:cubicBezTo>
                      <a:pt x="422132" y="419926"/>
                      <a:pt x="421329" y="419456"/>
                      <a:pt x="420504" y="419036"/>
                    </a:cubicBezTo>
                    <a:cubicBezTo>
                      <a:pt x="401579" y="409952"/>
                      <a:pt x="368611" y="428688"/>
                      <a:pt x="355666" y="442314"/>
                    </a:cubicBezTo>
                    <a:cubicBezTo>
                      <a:pt x="354872" y="443185"/>
                      <a:pt x="346696" y="454010"/>
                      <a:pt x="342343" y="460028"/>
                    </a:cubicBezTo>
                    <a:cubicBezTo>
                      <a:pt x="343252" y="452912"/>
                      <a:pt x="344198" y="445796"/>
                      <a:pt x="344879" y="438529"/>
                    </a:cubicBezTo>
                    <a:cubicBezTo>
                      <a:pt x="346847" y="417636"/>
                      <a:pt x="348172" y="396402"/>
                      <a:pt x="349610" y="375205"/>
                    </a:cubicBezTo>
                    <a:cubicBezTo>
                      <a:pt x="350065" y="368733"/>
                      <a:pt x="350557" y="362261"/>
                      <a:pt x="351049" y="355788"/>
                    </a:cubicBezTo>
                    <a:cubicBezTo>
                      <a:pt x="353774" y="356735"/>
                      <a:pt x="386136" y="367711"/>
                      <a:pt x="401806" y="366121"/>
                    </a:cubicBezTo>
                    <a:cubicBezTo>
                      <a:pt x="415773" y="364721"/>
                      <a:pt x="433146" y="359081"/>
                      <a:pt x="440905" y="346401"/>
                    </a:cubicBezTo>
                    <a:cubicBezTo>
                      <a:pt x="448460" y="334933"/>
                      <a:pt x="445285" y="319509"/>
                      <a:pt x="433812" y="311958"/>
                    </a:cubicBezTo>
                    <a:cubicBezTo>
                      <a:pt x="433063" y="311462"/>
                      <a:pt x="432283" y="311007"/>
                      <a:pt x="431481" y="310595"/>
                    </a:cubicBezTo>
                    <a:cubicBezTo>
                      <a:pt x="412556" y="301511"/>
                      <a:pt x="379550" y="320247"/>
                      <a:pt x="366643" y="333873"/>
                    </a:cubicBezTo>
                    <a:cubicBezTo>
                      <a:pt x="365659" y="334933"/>
                      <a:pt x="353925" y="350527"/>
                      <a:pt x="351124" y="354615"/>
                    </a:cubicBezTo>
                    <a:cubicBezTo>
                      <a:pt x="352222" y="340383"/>
                      <a:pt x="353433" y="326189"/>
                      <a:pt x="355174" y="312260"/>
                    </a:cubicBezTo>
                    <a:cubicBezTo>
                      <a:pt x="357309" y="293483"/>
                      <a:pt x="360648" y="274860"/>
                      <a:pt x="365167" y="256507"/>
                    </a:cubicBezTo>
                    <a:cubicBezTo>
                      <a:pt x="366454" y="256961"/>
                      <a:pt x="400141" y="268543"/>
                      <a:pt x="416227" y="266954"/>
                    </a:cubicBezTo>
                    <a:cubicBezTo>
                      <a:pt x="430194" y="265553"/>
                      <a:pt x="447567" y="259876"/>
                      <a:pt x="455289" y="247196"/>
                    </a:cubicBezTo>
                    <a:cubicBezTo>
                      <a:pt x="462843" y="235727"/>
                      <a:pt x="459668" y="220303"/>
                      <a:pt x="448195" y="212752"/>
                    </a:cubicBezTo>
                    <a:cubicBezTo>
                      <a:pt x="447446" y="212256"/>
                      <a:pt x="446666" y="211802"/>
                      <a:pt x="445864" y="211389"/>
                    </a:cubicBezTo>
                    <a:cubicBezTo>
                      <a:pt x="426939" y="202305"/>
                      <a:pt x="393933" y="221079"/>
                      <a:pt x="381026" y="234705"/>
                    </a:cubicBezTo>
                    <a:cubicBezTo>
                      <a:pt x="380193" y="235576"/>
                      <a:pt x="371261" y="247460"/>
                      <a:pt x="367135" y="253214"/>
                    </a:cubicBezTo>
                    <a:lnTo>
                      <a:pt x="366037" y="252684"/>
                    </a:lnTo>
                    <a:cubicBezTo>
                      <a:pt x="371272" y="234323"/>
                      <a:pt x="378123" y="216465"/>
                      <a:pt x="386514" y="199315"/>
                    </a:cubicBezTo>
                    <a:cubicBezTo>
                      <a:pt x="391019" y="189814"/>
                      <a:pt x="395864" y="180995"/>
                      <a:pt x="400746" y="172517"/>
                    </a:cubicBezTo>
                    <a:cubicBezTo>
                      <a:pt x="406802" y="175318"/>
                      <a:pt x="434812" y="187846"/>
                      <a:pt x="449270" y="187998"/>
                    </a:cubicBezTo>
                    <a:cubicBezTo>
                      <a:pt x="463275" y="187998"/>
                      <a:pt x="481216" y="184440"/>
                      <a:pt x="490262" y="172857"/>
                    </a:cubicBezTo>
                    <a:cubicBezTo>
                      <a:pt x="499036" y="162263"/>
                      <a:pt x="497560" y="146563"/>
                      <a:pt x="486966" y="137789"/>
                    </a:cubicBezTo>
                    <a:cubicBezTo>
                      <a:pt x="486288" y="137229"/>
                      <a:pt x="485584" y="136703"/>
                      <a:pt x="484850" y="136218"/>
                    </a:cubicBezTo>
                    <a:cubicBezTo>
                      <a:pt x="466984" y="125128"/>
                      <a:pt x="432162" y="140003"/>
                      <a:pt x="417817" y="152267"/>
                    </a:cubicBezTo>
                    <a:cubicBezTo>
                      <a:pt x="417060" y="152948"/>
                      <a:pt x="409868" y="160518"/>
                      <a:pt x="404721" y="166120"/>
                    </a:cubicBezTo>
                    <a:cubicBezTo>
                      <a:pt x="406992" y="162335"/>
                      <a:pt x="409263" y="158361"/>
                      <a:pt x="411496" y="154765"/>
                    </a:cubicBezTo>
                    <a:cubicBezTo>
                      <a:pt x="419899" y="141290"/>
                      <a:pt x="428415" y="129443"/>
                      <a:pt x="436061" y="118996"/>
                    </a:cubicBezTo>
                    <a:cubicBezTo>
                      <a:pt x="440451" y="113092"/>
                      <a:pt x="444539" y="107868"/>
                      <a:pt x="448400" y="102986"/>
                    </a:cubicBezTo>
                    <a:cubicBezTo>
                      <a:pt x="455781" y="102645"/>
                      <a:pt x="485493" y="100866"/>
                      <a:pt x="498324" y="94394"/>
                    </a:cubicBezTo>
                    <a:cubicBezTo>
                      <a:pt x="511156" y="87921"/>
                      <a:pt x="525009" y="76490"/>
                      <a:pt x="527659" y="61880"/>
                    </a:cubicBezTo>
                    <a:cubicBezTo>
                      <a:pt x="530660" y="48477"/>
                      <a:pt x="522227" y="35181"/>
                      <a:pt x="508824" y="32179"/>
                    </a:cubicBezTo>
                    <a:cubicBezTo>
                      <a:pt x="507882" y="31971"/>
                      <a:pt x="506932" y="31812"/>
                      <a:pt x="505970" y="31713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317874BF-2008-430D-8203-EF751DCFE6F3}"/>
                  </a:ext>
                </a:extLst>
              </p:cNvPr>
              <p:cNvSpPr/>
              <p:nvPr/>
            </p:nvSpPr>
            <p:spPr>
              <a:xfrm>
                <a:off x="3211435" y="4845567"/>
                <a:ext cx="58761" cy="45748"/>
              </a:xfrm>
              <a:custGeom>
                <a:avLst/>
                <a:gdLst>
                  <a:gd name="connsiteX0" fmla="*/ 35958 w 58761"/>
                  <a:gd name="connsiteY0" fmla="*/ 42674 h 45748"/>
                  <a:gd name="connsiteX1" fmla="*/ 0 w 58761"/>
                  <a:gd name="connsiteY1" fmla="*/ 45550 h 45748"/>
                  <a:gd name="connsiteX2" fmla="*/ 6473 w 58761"/>
                  <a:gd name="connsiteY2" fmla="*/ 28101 h 45748"/>
                  <a:gd name="connsiteX3" fmla="*/ 44891 w 58761"/>
                  <a:gd name="connsiteY3" fmla="*/ 205 h 45748"/>
                  <a:gd name="connsiteX4" fmla="*/ 58449 w 58761"/>
                  <a:gd name="connsiteY4" fmla="*/ 20244 h 45748"/>
                  <a:gd name="connsiteX5" fmla="*/ 57987 w 58761"/>
                  <a:gd name="connsiteY5" fmla="*/ 22083 h 45748"/>
                  <a:gd name="connsiteX6" fmla="*/ 35958 w 58761"/>
                  <a:gd name="connsiteY6" fmla="*/ 42674 h 45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61" h="45748">
                    <a:moveTo>
                      <a:pt x="35958" y="42674"/>
                    </a:moveTo>
                    <a:cubicBezTo>
                      <a:pt x="25436" y="46875"/>
                      <a:pt x="38" y="45550"/>
                      <a:pt x="0" y="45550"/>
                    </a:cubicBezTo>
                    <a:cubicBezTo>
                      <a:pt x="-38" y="45550"/>
                      <a:pt x="5943" y="29085"/>
                      <a:pt x="6473" y="28101"/>
                    </a:cubicBezTo>
                    <a:cubicBezTo>
                      <a:pt x="12377" y="16746"/>
                      <a:pt x="30583" y="-2179"/>
                      <a:pt x="44891" y="205"/>
                    </a:cubicBezTo>
                    <a:cubicBezTo>
                      <a:pt x="54168" y="1996"/>
                      <a:pt x="60239" y="10966"/>
                      <a:pt x="58449" y="20244"/>
                    </a:cubicBezTo>
                    <a:cubicBezTo>
                      <a:pt x="58328" y="20864"/>
                      <a:pt x="58176" y="21481"/>
                      <a:pt x="57987" y="22083"/>
                    </a:cubicBezTo>
                    <a:cubicBezTo>
                      <a:pt x="55337" y="31962"/>
                      <a:pt x="44891" y="39040"/>
                      <a:pt x="35958" y="42674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E12EBF29-AA60-4E70-9308-A6EE5B23EA96}"/>
                  </a:ext>
                </a:extLst>
              </p:cNvPr>
              <p:cNvSpPr/>
              <p:nvPr/>
            </p:nvSpPr>
            <p:spPr>
              <a:xfrm>
                <a:off x="2985691" y="4822322"/>
                <a:ext cx="40941" cy="63913"/>
              </a:xfrm>
              <a:custGeom>
                <a:avLst/>
                <a:gdLst>
                  <a:gd name="connsiteX0" fmla="*/ 4472 w 40941"/>
                  <a:gd name="connsiteY0" fmla="*/ 63913 h 63913"/>
                  <a:gd name="connsiteX1" fmla="*/ 233 w 40941"/>
                  <a:gd name="connsiteY1" fmla="*/ 45745 h 63913"/>
                  <a:gd name="connsiteX2" fmla="*/ 16887 w 40941"/>
                  <a:gd name="connsiteY2" fmla="*/ 1309 h 63913"/>
                  <a:gd name="connsiteX3" fmla="*/ 39290 w 40941"/>
                  <a:gd name="connsiteY3" fmla="*/ 10589 h 63913"/>
                  <a:gd name="connsiteX4" fmla="*/ 39900 w 40941"/>
                  <a:gd name="connsiteY4" fmla="*/ 12323 h 63913"/>
                  <a:gd name="connsiteX5" fmla="*/ 32860 w 40941"/>
                  <a:gd name="connsiteY5" fmla="*/ 41657 h 63913"/>
                  <a:gd name="connsiteX6" fmla="*/ 4472 w 40941"/>
                  <a:gd name="connsiteY6" fmla="*/ 63913 h 6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941" h="63913">
                    <a:moveTo>
                      <a:pt x="4472" y="63913"/>
                    </a:moveTo>
                    <a:cubicBezTo>
                      <a:pt x="4245" y="63913"/>
                      <a:pt x="346" y="46880"/>
                      <a:pt x="233" y="45745"/>
                    </a:cubicBezTo>
                    <a:cubicBezTo>
                      <a:pt x="-1168" y="32914"/>
                      <a:pt x="3677" y="7213"/>
                      <a:pt x="16887" y="1309"/>
                    </a:cubicBezTo>
                    <a:cubicBezTo>
                      <a:pt x="25634" y="-2314"/>
                      <a:pt x="35664" y="1842"/>
                      <a:pt x="39290" y="10589"/>
                    </a:cubicBezTo>
                    <a:cubicBezTo>
                      <a:pt x="39525" y="11157"/>
                      <a:pt x="39726" y="11736"/>
                      <a:pt x="39900" y="12323"/>
                    </a:cubicBezTo>
                    <a:cubicBezTo>
                      <a:pt x="43117" y="22051"/>
                      <a:pt x="38348" y="33708"/>
                      <a:pt x="32860" y="41657"/>
                    </a:cubicBezTo>
                    <a:cubicBezTo>
                      <a:pt x="26387" y="50968"/>
                      <a:pt x="4472" y="63875"/>
                      <a:pt x="4472" y="63913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AFAD7780-AD87-42C1-9916-F792D17F4F6B}"/>
                  </a:ext>
                </a:extLst>
              </p:cNvPr>
              <p:cNvSpPr/>
              <p:nvPr/>
            </p:nvSpPr>
            <p:spPr>
              <a:xfrm>
                <a:off x="2901529" y="4769496"/>
                <a:ext cx="364248" cy="435060"/>
              </a:xfrm>
              <a:custGeom>
                <a:avLst/>
                <a:gdLst>
                  <a:gd name="connsiteX0" fmla="*/ 15393 w 364248"/>
                  <a:gd name="connsiteY0" fmla="*/ 22378 h 435060"/>
                  <a:gd name="connsiteX1" fmla="*/ 51276 w 364248"/>
                  <a:gd name="connsiteY1" fmla="*/ 53453 h 435060"/>
                  <a:gd name="connsiteX2" fmla="*/ 56196 w 364248"/>
                  <a:gd name="connsiteY2" fmla="*/ 71432 h 435060"/>
                  <a:gd name="connsiteX3" fmla="*/ 55893 w 364248"/>
                  <a:gd name="connsiteY3" fmla="*/ 71432 h 435060"/>
                  <a:gd name="connsiteX4" fmla="*/ 64296 w 364248"/>
                  <a:gd name="connsiteY4" fmla="*/ 81879 h 435060"/>
                  <a:gd name="connsiteX5" fmla="*/ 81783 w 364248"/>
                  <a:gd name="connsiteY5" fmla="*/ 106216 h 435060"/>
                  <a:gd name="connsiteX6" fmla="*/ 99762 w 364248"/>
                  <a:gd name="connsiteY6" fmla="*/ 136837 h 435060"/>
                  <a:gd name="connsiteX7" fmla="*/ 114902 w 364248"/>
                  <a:gd name="connsiteY7" fmla="*/ 173628 h 435060"/>
                  <a:gd name="connsiteX8" fmla="*/ 114902 w 364248"/>
                  <a:gd name="connsiteY8" fmla="*/ 174082 h 435060"/>
                  <a:gd name="connsiteX9" fmla="*/ 115659 w 364248"/>
                  <a:gd name="connsiteY9" fmla="*/ 157087 h 435060"/>
                  <a:gd name="connsiteX10" fmla="*/ 143441 w 364248"/>
                  <a:gd name="connsiteY10" fmla="*/ 118631 h 435060"/>
                  <a:gd name="connsiteX11" fmla="*/ 162612 w 364248"/>
                  <a:gd name="connsiteY11" fmla="*/ 133480 h 435060"/>
                  <a:gd name="connsiteX12" fmla="*/ 162745 w 364248"/>
                  <a:gd name="connsiteY12" fmla="*/ 135323 h 435060"/>
                  <a:gd name="connsiteX13" fmla="*/ 148172 w 364248"/>
                  <a:gd name="connsiteY13" fmla="*/ 161819 h 435060"/>
                  <a:gd name="connsiteX14" fmla="*/ 115281 w 364248"/>
                  <a:gd name="connsiteY14" fmla="*/ 175672 h 435060"/>
                  <a:gd name="connsiteX15" fmla="*/ 123645 w 364248"/>
                  <a:gd name="connsiteY15" fmla="*/ 215301 h 435060"/>
                  <a:gd name="connsiteX16" fmla="*/ 126560 w 364248"/>
                  <a:gd name="connsiteY16" fmla="*/ 238882 h 435060"/>
                  <a:gd name="connsiteX17" fmla="*/ 126938 w 364248"/>
                  <a:gd name="connsiteY17" fmla="*/ 231312 h 435060"/>
                  <a:gd name="connsiteX18" fmla="*/ 154758 w 364248"/>
                  <a:gd name="connsiteY18" fmla="*/ 192856 h 435060"/>
                  <a:gd name="connsiteX19" fmla="*/ 173930 w 364248"/>
                  <a:gd name="connsiteY19" fmla="*/ 207704 h 435060"/>
                  <a:gd name="connsiteX20" fmla="*/ 174062 w 364248"/>
                  <a:gd name="connsiteY20" fmla="*/ 209548 h 435060"/>
                  <a:gd name="connsiteX21" fmla="*/ 159490 w 364248"/>
                  <a:gd name="connsiteY21" fmla="*/ 236043 h 435060"/>
                  <a:gd name="connsiteX22" fmla="*/ 127582 w 364248"/>
                  <a:gd name="connsiteY22" fmla="*/ 249631 h 435060"/>
                  <a:gd name="connsiteX23" fmla="*/ 128452 w 364248"/>
                  <a:gd name="connsiteY23" fmla="*/ 258753 h 435060"/>
                  <a:gd name="connsiteX24" fmla="*/ 132654 w 364248"/>
                  <a:gd name="connsiteY24" fmla="*/ 302130 h 435060"/>
                  <a:gd name="connsiteX25" fmla="*/ 134736 w 364248"/>
                  <a:gd name="connsiteY25" fmla="*/ 316967 h 435060"/>
                  <a:gd name="connsiteX26" fmla="*/ 135114 w 364248"/>
                  <a:gd name="connsiteY26" fmla="*/ 310570 h 435060"/>
                  <a:gd name="connsiteX27" fmla="*/ 162896 w 364248"/>
                  <a:gd name="connsiteY27" fmla="*/ 272114 h 435060"/>
                  <a:gd name="connsiteX28" fmla="*/ 182067 w 364248"/>
                  <a:gd name="connsiteY28" fmla="*/ 286963 h 435060"/>
                  <a:gd name="connsiteX29" fmla="*/ 182200 w 364248"/>
                  <a:gd name="connsiteY29" fmla="*/ 288806 h 435060"/>
                  <a:gd name="connsiteX30" fmla="*/ 167628 w 364248"/>
                  <a:gd name="connsiteY30" fmla="*/ 315302 h 435060"/>
                  <a:gd name="connsiteX31" fmla="*/ 136666 w 364248"/>
                  <a:gd name="connsiteY31" fmla="*/ 328625 h 435060"/>
                  <a:gd name="connsiteX32" fmla="*/ 139580 w 364248"/>
                  <a:gd name="connsiteY32" fmla="*/ 343500 h 435060"/>
                  <a:gd name="connsiteX33" fmla="*/ 142003 w 364248"/>
                  <a:gd name="connsiteY33" fmla="*/ 353228 h 435060"/>
                  <a:gd name="connsiteX34" fmla="*/ 144766 w 364248"/>
                  <a:gd name="connsiteY34" fmla="*/ 362842 h 435060"/>
                  <a:gd name="connsiteX35" fmla="*/ 150898 w 364248"/>
                  <a:gd name="connsiteY35" fmla="*/ 380972 h 435060"/>
                  <a:gd name="connsiteX36" fmla="*/ 155213 w 364248"/>
                  <a:gd name="connsiteY36" fmla="*/ 392781 h 435060"/>
                  <a:gd name="connsiteX37" fmla="*/ 153547 w 364248"/>
                  <a:gd name="connsiteY37" fmla="*/ 377187 h 435060"/>
                  <a:gd name="connsiteX38" fmla="*/ 163388 w 364248"/>
                  <a:gd name="connsiteY38" fmla="*/ 345090 h 435060"/>
                  <a:gd name="connsiteX39" fmla="*/ 163767 w 364248"/>
                  <a:gd name="connsiteY39" fmla="*/ 341305 h 435060"/>
                  <a:gd name="connsiteX40" fmla="*/ 183343 w 364248"/>
                  <a:gd name="connsiteY40" fmla="*/ 326994 h 435060"/>
                  <a:gd name="connsiteX41" fmla="*/ 185152 w 364248"/>
                  <a:gd name="connsiteY41" fmla="*/ 327376 h 435060"/>
                  <a:gd name="connsiteX42" fmla="*/ 207446 w 364248"/>
                  <a:gd name="connsiteY42" fmla="*/ 369276 h 435060"/>
                  <a:gd name="connsiteX43" fmla="*/ 206159 w 364248"/>
                  <a:gd name="connsiteY43" fmla="*/ 383584 h 435060"/>
                  <a:gd name="connsiteX44" fmla="*/ 208544 w 364248"/>
                  <a:gd name="connsiteY44" fmla="*/ 374500 h 435060"/>
                  <a:gd name="connsiteX45" fmla="*/ 213956 w 364248"/>
                  <a:gd name="connsiteY45" fmla="*/ 355575 h 435060"/>
                  <a:gd name="connsiteX46" fmla="*/ 217136 w 364248"/>
                  <a:gd name="connsiteY46" fmla="*/ 346074 h 435060"/>
                  <a:gd name="connsiteX47" fmla="*/ 220921 w 364248"/>
                  <a:gd name="connsiteY47" fmla="*/ 336384 h 435060"/>
                  <a:gd name="connsiteX48" fmla="*/ 230913 w 364248"/>
                  <a:gd name="connsiteY48" fmla="*/ 314053 h 435060"/>
                  <a:gd name="connsiteX49" fmla="*/ 198968 w 364248"/>
                  <a:gd name="connsiteY49" fmla="*/ 300994 h 435060"/>
                  <a:gd name="connsiteX50" fmla="*/ 184017 w 364248"/>
                  <a:gd name="connsiteY50" fmla="*/ 274840 h 435060"/>
                  <a:gd name="connsiteX51" fmla="*/ 201224 w 364248"/>
                  <a:gd name="connsiteY51" fmla="*/ 257754 h 435060"/>
                  <a:gd name="connsiteX52" fmla="*/ 202942 w 364248"/>
                  <a:gd name="connsiteY52" fmla="*/ 257845 h 435060"/>
                  <a:gd name="connsiteX53" fmla="*/ 231330 w 364248"/>
                  <a:gd name="connsiteY53" fmla="*/ 295695 h 435060"/>
                  <a:gd name="connsiteX54" fmla="*/ 232276 w 364248"/>
                  <a:gd name="connsiteY54" fmla="*/ 310835 h 435060"/>
                  <a:gd name="connsiteX55" fmla="*/ 238976 w 364248"/>
                  <a:gd name="connsiteY55" fmla="*/ 297512 h 435060"/>
                  <a:gd name="connsiteX56" fmla="*/ 260323 w 364248"/>
                  <a:gd name="connsiteY56" fmla="*/ 259321 h 435060"/>
                  <a:gd name="connsiteX57" fmla="*/ 266871 w 364248"/>
                  <a:gd name="connsiteY57" fmla="*/ 247625 h 435060"/>
                  <a:gd name="connsiteX58" fmla="*/ 233790 w 364248"/>
                  <a:gd name="connsiteY58" fmla="*/ 234264 h 435060"/>
                  <a:gd name="connsiteX59" fmla="*/ 218839 w 364248"/>
                  <a:gd name="connsiteY59" fmla="*/ 208110 h 435060"/>
                  <a:gd name="connsiteX60" fmla="*/ 235963 w 364248"/>
                  <a:gd name="connsiteY60" fmla="*/ 191016 h 435060"/>
                  <a:gd name="connsiteX61" fmla="*/ 237764 w 364248"/>
                  <a:gd name="connsiteY61" fmla="*/ 191115 h 435060"/>
                  <a:gd name="connsiteX62" fmla="*/ 266190 w 364248"/>
                  <a:gd name="connsiteY62" fmla="*/ 228965 h 435060"/>
                  <a:gd name="connsiteX63" fmla="*/ 267212 w 364248"/>
                  <a:gd name="connsiteY63" fmla="*/ 246793 h 435060"/>
                  <a:gd name="connsiteX64" fmla="*/ 280989 w 364248"/>
                  <a:gd name="connsiteY64" fmla="*/ 220903 h 435060"/>
                  <a:gd name="connsiteX65" fmla="*/ 296130 w 364248"/>
                  <a:gd name="connsiteY65" fmla="*/ 184831 h 435060"/>
                  <a:gd name="connsiteX66" fmla="*/ 262859 w 364248"/>
                  <a:gd name="connsiteY66" fmla="*/ 171433 h 435060"/>
                  <a:gd name="connsiteX67" fmla="*/ 247908 w 364248"/>
                  <a:gd name="connsiteY67" fmla="*/ 145240 h 435060"/>
                  <a:gd name="connsiteX68" fmla="*/ 265032 w 364248"/>
                  <a:gd name="connsiteY68" fmla="*/ 128147 h 435060"/>
                  <a:gd name="connsiteX69" fmla="*/ 266833 w 364248"/>
                  <a:gd name="connsiteY69" fmla="*/ 128245 h 435060"/>
                  <a:gd name="connsiteX70" fmla="*/ 295259 w 364248"/>
                  <a:gd name="connsiteY70" fmla="*/ 166096 h 435060"/>
                  <a:gd name="connsiteX71" fmla="*/ 296205 w 364248"/>
                  <a:gd name="connsiteY71" fmla="*/ 182031 h 435060"/>
                  <a:gd name="connsiteX72" fmla="*/ 297038 w 364248"/>
                  <a:gd name="connsiteY72" fmla="*/ 182031 h 435060"/>
                  <a:gd name="connsiteX73" fmla="*/ 305516 w 364248"/>
                  <a:gd name="connsiteY73" fmla="*/ 143575 h 435060"/>
                  <a:gd name="connsiteX74" fmla="*/ 307522 w 364248"/>
                  <a:gd name="connsiteY74" fmla="*/ 122795 h 435060"/>
                  <a:gd name="connsiteX75" fmla="*/ 273798 w 364248"/>
                  <a:gd name="connsiteY75" fmla="*/ 113219 h 435060"/>
                  <a:gd name="connsiteX76" fmla="*/ 256046 w 364248"/>
                  <a:gd name="connsiteY76" fmla="*/ 88843 h 435060"/>
                  <a:gd name="connsiteX77" fmla="*/ 271322 w 364248"/>
                  <a:gd name="connsiteY77" fmla="*/ 70009 h 435060"/>
                  <a:gd name="connsiteX78" fmla="*/ 273079 w 364248"/>
                  <a:gd name="connsiteY78" fmla="*/ 69918 h 435060"/>
                  <a:gd name="connsiteX79" fmla="*/ 305516 w 364248"/>
                  <a:gd name="connsiteY79" fmla="*/ 104589 h 435060"/>
                  <a:gd name="connsiteX80" fmla="*/ 307787 w 364248"/>
                  <a:gd name="connsiteY80" fmla="*/ 117534 h 435060"/>
                  <a:gd name="connsiteX81" fmla="*/ 308166 w 364248"/>
                  <a:gd name="connsiteY81" fmla="*/ 108412 h 435060"/>
                  <a:gd name="connsiteX82" fmla="*/ 307674 w 364248"/>
                  <a:gd name="connsiteY82" fmla="*/ 78548 h 435060"/>
                  <a:gd name="connsiteX83" fmla="*/ 306652 w 364248"/>
                  <a:gd name="connsiteY83" fmla="*/ 64657 h 435060"/>
                  <a:gd name="connsiteX84" fmla="*/ 281254 w 364248"/>
                  <a:gd name="connsiteY84" fmla="*/ 40735 h 435060"/>
                  <a:gd name="connsiteX85" fmla="*/ 276750 w 364248"/>
                  <a:gd name="connsiteY85" fmla="*/ 10909 h 435060"/>
                  <a:gd name="connsiteX86" fmla="*/ 298896 w 364248"/>
                  <a:gd name="connsiteY86" fmla="*/ 1170 h 435060"/>
                  <a:gd name="connsiteX87" fmla="*/ 300596 w 364248"/>
                  <a:gd name="connsiteY87" fmla="*/ 1939 h 435060"/>
                  <a:gd name="connsiteX88" fmla="*/ 313389 w 364248"/>
                  <a:gd name="connsiteY88" fmla="*/ 47624 h 435060"/>
                  <a:gd name="connsiteX89" fmla="*/ 307598 w 364248"/>
                  <a:gd name="connsiteY89" fmla="*/ 65338 h 435060"/>
                  <a:gd name="connsiteX90" fmla="*/ 307371 w 364248"/>
                  <a:gd name="connsiteY90" fmla="*/ 65149 h 435060"/>
                  <a:gd name="connsiteX91" fmla="*/ 308620 w 364248"/>
                  <a:gd name="connsiteY91" fmla="*/ 78472 h 435060"/>
                  <a:gd name="connsiteX92" fmla="*/ 309756 w 364248"/>
                  <a:gd name="connsiteY92" fmla="*/ 108449 h 435060"/>
                  <a:gd name="connsiteX93" fmla="*/ 307863 w 364248"/>
                  <a:gd name="connsiteY93" fmla="*/ 143915 h 435060"/>
                  <a:gd name="connsiteX94" fmla="*/ 300293 w 364248"/>
                  <a:gd name="connsiteY94" fmla="*/ 182901 h 435060"/>
                  <a:gd name="connsiteX95" fmla="*/ 300293 w 364248"/>
                  <a:gd name="connsiteY95" fmla="*/ 183355 h 435060"/>
                  <a:gd name="connsiteX96" fmla="*/ 310286 w 364248"/>
                  <a:gd name="connsiteY96" fmla="*/ 169578 h 435060"/>
                  <a:gd name="connsiteX97" fmla="*/ 354684 w 364248"/>
                  <a:gd name="connsiteY97" fmla="*/ 152810 h 435060"/>
                  <a:gd name="connsiteX98" fmla="*/ 362462 w 364248"/>
                  <a:gd name="connsiteY98" fmla="*/ 175835 h 435060"/>
                  <a:gd name="connsiteX99" fmla="*/ 361573 w 364248"/>
                  <a:gd name="connsiteY99" fmla="*/ 177413 h 435060"/>
                  <a:gd name="connsiteX100" fmla="*/ 334850 w 364248"/>
                  <a:gd name="connsiteY100" fmla="*/ 191380 h 435060"/>
                  <a:gd name="connsiteX101" fmla="*/ 299763 w 364248"/>
                  <a:gd name="connsiteY101" fmla="*/ 184831 h 435060"/>
                  <a:gd name="connsiteX102" fmla="*/ 284888 w 364248"/>
                  <a:gd name="connsiteY102" fmla="*/ 222493 h 435060"/>
                  <a:gd name="connsiteX103" fmla="*/ 274290 w 364248"/>
                  <a:gd name="connsiteY103" fmla="*/ 243727 h 435060"/>
                  <a:gd name="connsiteX104" fmla="*/ 278718 w 364248"/>
                  <a:gd name="connsiteY104" fmla="*/ 237784 h 435060"/>
                  <a:gd name="connsiteX105" fmla="*/ 323117 w 364248"/>
                  <a:gd name="connsiteY105" fmla="*/ 221054 h 435060"/>
                  <a:gd name="connsiteX106" fmla="*/ 330906 w 364248"/>
                  <a:gd name="connsiteY106" fmla="*/ 244018 h 435060"/>
                  <a:gd name="connsiteX107" fmla="*/ 330006 w 364248"/>
                  <a:gd name="connsiteY107" fmla="*/ 245619 h 435060"/>
                  <a:gd name="connsiteX108" fmla="*/ 303321 w 364248"/>
                  <a:gd name="connsiteY108" fmla="*/ 259624 h 435060"/>
                  <a:gd name="connsiteX109" fmla="*/ 269256 w 364248"/>
                  <a:gd name="connsiteY109" fmla="*/ 253341 h 435060"/>
                  <a:gd name="connsiteX110" fmla="*/ 264979 w 364248"/>
                  <a:gd name="connsiteY110" fmla="*/ 261441 h 435060"/>
                  <a:gd name="connsiteX111" fmla="*/ 244540 w 364248"/>
                  <a:gd name="connsiteY111" fmla="*/ 299934 h 435060"/>
                  <a:gd name="connsiteX112" fmla="*/ 238067 w 364248"/>
                  <a:gd name="connsiteY112" fmla="*/ 313485 h 435060"/>
                  <a:gd name="connsiteX113" fmla="*/ 241852 w 364248"/>
                  <a:gd name="connsiteY113" fmla="*/ 308337 h 435060"/>
                  <a:gd name="connsiteX114" fmla="*/ 286251 w 364248"/>
                  <a:gd name="connsiteY114" fmla="*/ 291570 h 435060"/>
                  <a:gd name="connsiteX115" fmla="*/ 294040 w 364248"/>
                  <a:gd name="connsiteY115" fmla="*/ 314533 h 435060"/>
                  <a:gd name="connsiteX116" fmla="*/ 293139 w 364248"/>
                  <a:gd name="connsiteY116" fmla="*/ 316134 h 435060"/>
                  <a:gd name="connsiteX117" fmla="*/ 266417 w 364248"/>
                  <a:gd name="connsiteY117" fmla="*/ 330139 h 435060"/>
                  <a:gd name="connsiteX118" fmla="*/ 233222 w 364248"/>
                  <a:gd name="connsiteY118" fmla="*/ 324159 h 435060"/>
                  <a:gd name="connsiteX119" fmla="*/ 227431 w 364248"/>
                  <a:gd name="connsiteY119" fmla="*/ 338163 h 435060"/>
                  <a:gd name="connsiteX120" fmla="*/ 224100 w 364248"/>
                  <a:gd name="connsiteY120" fmla="*/ 347626 h 435060"/>
                  <a:gd name="connsiteX121" fmla="*/ 221110 w 364248"/>
                  <a:gd name="connsiteY121" fmla="*/ 357202 h 435060"/>
                  <a:gd name="connsiteX122" fmla="*/ 216227 w 364248"/>
                  <a:gd name="connsiteY122" fmla="*/ 375711 h 435060"/>
                  <a:gd name="connsiteX123" fmla="*/ 213275 w 364248"/>
                  <a:gd name="connsiteY123" fmla="*/ 387937 h 435060"/>
                  <a:gd name="connsiteX124" fmla="*/ 220505 w 364248"/>
                  <a:gd name="connsiteY124" fmla="*/ 374008 h 435060"/>
                  <a:gd name="connsiteX125" fmla="*/ 261875 w 364248"/>
                  <a:gd name="connsiteY125" fmla="*/ 350730 h 435060"/>
                  <a:gd name="connsiteX126" fmla="*/ 273029 w 364248"/>
                  <a:gd name="connsiteY126" fmla="*/ 372198 h 435060"/>
                  <a:gd name="connsiteX127" fmla="*/ 272360 w 364248"/>
                  <a:gd name="connsiteY127" fmla="*/ 373970 h 435060"/>
                  <a:gd name="connsiteX128" fmla="*/ 248097 w 364248"/>
                  <a:gd name="connsiteY128" fmla="*/ 391835 h 435060"/>
                  <a:gd name="connsiteX129" fmla="*/ 212632 w 364248"/>
                  <a:gd name="connsiteY129" fmla="*/ 390700 h 435060"/>
                  <a:gd name="connsiteX130" fmla="*/ 208355 w 364248"/>
                  <a:gd name="connsiteY130" fmla="*/ 410079 h 435060"/>
                  <a:gd name="connsiteX131" fmla="*/ 203699 w 364248"/>
                  <a:gd name="connsiteY131" fmla="*/ 434379 h 435060"/>
                  <a:gd name="connsiteX132" fmla="*/ 194426 w 364248"/>
                  <a:gd name="connsiteY132" fmla="*/ 434379 h 435060"/>
                  <a:gd name="connsiteX133" fmla="*/ 200027 w 364248"/>
                  <a:gd name="connsiteY133" fmla="*/ 408224 h 435060"/>
                  <a:gd name="connsiteX134" fmla="*/ 205251 w 364248"/>
                  <a:gd name="connsiteY134" fmla="*/ 386801 h 435060"/>
                  <a:gd name="connsiteX135" fmla="*/ 185720 w 364248"/>
                  <a:gd name="connsiteY135" fmla="*/ 377603 h 435060"/>
                  <a:gd name="connsiteX136" fmla="*/ 156310 w 364248"/>
                  <a:gd name="connsiteY136" fmla="*/ 395355 h 435060"/>
                  <a:gd name="connsiteX137" fmla="*/ 163464 w 364248"/>
                  <a:gd name="connsiteY137" fmla="*/ 413864 h 435060"/>
                  <a:gd name="connsiteX138" fmla="*/ 172283 w 364248"/>
                  <a:gd name="connsiteY138" fmla="*/ 435060 h 435060"/>
                  <a:gd name="connsiteX139" fmla="*/ 162480 w 364248"/>
                  <a:gd name="connsiteY139" fmla="*/ 435060 h 435060"/>
                  <a:gd name="connsiteX140" fmla="*/ 155478 w 364248"/>
                  <a:gd name="connsiteY140" fmla="*/ 416968 h 435060"/>
                  <a:gd name="connsiteX141" fmla="*/ 147908 w 364248"/>
                  <a:gd name="connsiteY141" fmla="*/ 396188 h 435060"/>
                  <a:gd name="connsiteX142" fmla="*/ 112404 w 364248"/>
                  <a:gd name="connsiteY142" fmla="*/ 397891 h 435060"/>
                  <a:gd name="connsiteX143" fmla="*/ 87877 w 364248"/>
                  <a:gd name="connsiteY143" fmla="*/ 380404 h 435060"/>
                  <a:gd name="connsiteX144" fmla="*/ 96363 w 364248"/>
                  <a:gd name="connsiteY144" fmla="*/ 357630 h 435060"/>
                  <a:gd name="connsiteX145" fmla="*/ 98021 w 364248"/>
                  <a:gd name="connsiteY145" fmla="*/ 356975 h 435060"/>
                  <a:gd name="connsiteX146" fmla="*/ 139656 w 364248"/>
                  <a:gd name="connsiteY146" fmla="*/ 379685 h 435060"/>
                  <a:gd name="connsiteX147" fmla="*/ 146469 w 364248"/>
                  <a:gd name="connsiteY147" fmla="*/ 392327 h 435060"/>
                  <a:gd name="connsiteX148" fmla="*/ 143479 w 364248"/>
                  <a:gd name="connsiteY148" fmla="*/ 383432 h 435060"/>
                  <a:gd name="connsiteX149" fmla="*/ 137612 w 364248"/>
                  <a:gd name="connsiteY149" fmla="*/ 364772 h 435060"/>
                  <a:gd name="connsiteX150" fmla="*/ 135038 w 364248"/>
                  <a:gd name="connsiteY150" fmla="*/ 355120 h 435060"/>
                  <a:gd name="connsiteX151" fmla="*/ 132767 w 364248"/>
                  <a:gd name="connsiteY151" fmla="*/ 345014 h 435060"/>
                  <a:gd name="connsiteX152" fmla="*/ 128755 w 364248"/>
                  <a:gd name="connsiteY152" fmla="*/ 320866 h 435060"/>
                  <a:gd name="connsiteX153" fmla="*/ 94917 w 364248"/>
                  <a:gd name="connsiteY153" fmla="*/ 327603 h 435060"/>
                  <a:gd name="connsiteX154" fmla="*/ 68005 w 364248"/>
                  <a:gd name="connsiteY154" fmla="*/ 314015 h 435060"/>
                  <a:gd name="connsiteX155" fmla="*/ 72892 w 364248"/>
                  <a:gd name="connsiteY155" fmla="*/ 290321 h 435060"/>
                  <a:gd name="connsiteX156" fmla="*/ 74516 w 364248"/>
                  <a:gd name="connsiteY156" fmla="*/ 289374 h 435060"/>
                  <a:gd name="connsiteX157" fmla="*/ 119179 w 364248"/>
                  <a:gd name="connsiteY157" fmla="*/ 305423 h 435060"/>
                  <a:gd name="connsiteX158" fmla="*/ 128377 w 364248"/>
                  <a:gd name="connsiteY158" fmla="*/ 317611 h 435060"/>
                  <a:gd name="connsiteX159" fmla="*/ 126636 w 364248"/>
                  <a:gd name="connsiteY159" fmla="*/ 302811 h 435060"/>
                  <a:gd name="connsiteX160" fmla="*/ 123343 w 364248"/>
                  <a:gd name="connsiteY160" fmla="*/ 259170 h 435060"/>
                  <a:gd name="connsiteX161" fmla="*/ 122359 w 364248"/>
                  <a:gd name="connsiteY161" fmla="*/ 245808 h 435060"/>
                  <a:gd name="connsiteX162" fmla="*/ 87385 w 364248"/>
                  <a:gd name="connsiteY162" fmla="*/ 252924 h 435060"/>
                  <a:gd name="connsiteX163" fmla="*/ 60473 w 364248"/>
                  <a:gd name="connsiteY163" fmla="*/ 239336 h 435060"/>
                  <a:gd name="connsiteX164" fmla="*/ 65382 w 364248"/>
                  <a:gd name="connsiteY164" fmla="*/ 215589 h 435060"/>
                  <a:gd name="connsiteX165" fmla="*/ 66983 w 364248"/>
                  <a:gd name="connsiteY165" fmla="*/ 214658 h 435060"/>
                  <a:gd name="connsiteX166" fmla="*/ 111647 w 364248"/>
                  <a:gd name="connsiteY166" fmla="*/ 230706 h 435060"/>
                  <a:gd name="connsiteX167" fmla="*/ 122321 w 364248"/>
                  <a:gd name="connsiteY167" fmla="*/ 244976 h 435060"/>
                  <a:gd name="connsiteX168" fmla="*/ 119520 w 364248"/>
                  <a:gd name="connsiteY168" fmla="*/ 215831 h 435060"/>
                  <a:gd name="connsiteX169" fmla="*/ 112290 w 364248"/>
                  <a:gd name="connsiteY169" fmla="*/ 177337 h 435060"/>
                  <a:gd name="connsiteX170" fmla="*/ 77127 w 364248"/>
                  <a:gd name="connsiteY170" fmla="*/ 184529 h 435060"/>
                  <a:gd name="connsiteX171" fmla="*/ 50216 w 364248"/>
                  <a:gd name="connsiteY171" fmla="*/ 170940 h 435060"/>
                  <a:gd name="connsiteX172" fmla="*/ 55102 w 364248"/>
                  <a:gd name="connsiteY172" fmla="*/ 147189 h 435060"/>
                  <a:gd name="connsiteX173" fmla="*/ 56688 w 364248"/>
                  <a:gd name="connsiteY173" fmla="*/ 146262 h 435060"/>
                  <a:gd name="connsiteX174" fmla="*/ 101352 w 364248"/>
                  <a:gd name="connsiteY174" fmla="*/ 162311 h 435060"/>
                  <a:gd name="connsiteX175" fmla="*/ 110966 w 364248"/>
                  <a:gd name="connsiteY175" fmla="*/ 175066 h 435060"/>
                  <a:gd name="connsiteX176" fmla="*/ 111685 w 364248"/>
                  <a:gd name="connsiteY176" fmla="*/ 174688 h 435060"/>
                  <a:gd name="connsiteX177" fmla="*/ 97604 w 364248"/>
                  <a:gd name="connsiteY177" fmla="*/ 137935 h 435060"/>
                  <a:gd name="connsiteX178" fmla="*/ 87763 w 364248"/>
                  <a:gd name="connsiteY178" fmla="*/ 119464 h 435060"/>
                  <a:gd name="connsiteX179" fmla="*/ 54379 w 364248"/>
                  <a:gd name="connsiteY179" fmla="*/ 130138 h 435060"/>
                  <a:gd name="connsiteX180" fmla="*/ 26105 w 364248"/>
                  <a:gd name="connsiteY180" fmla="*/ 119577 h 435060"/>
                  <a:gd name="connsiteX181" fmla="*/ 28459 w 364248"/>
                  <a:gd name="connsiteY181" fmla="*/ 95391 h 435060"/>
                  <a:gd name="connsiteX182" fmla="*/ 29890 w 364248"/>
                  <a:gd name="connsiteY182" fmla="*/ 94331 h 435060"/>
                  <a:gd name="connsiteX183" fmla="*/ 76068 w 364248"/>
                  <a:gd name="connsiteY183" fmla="*/ 105384 h 435060"/>
                  <a:gd name="connsiteX184" fmla="*/ 85076 w 364248"/>
                  <a:gd name="connsiteY184" fmla="*/ 114922 h 435060"/>
                  <a:gd name="connsiteX185" fmla="*/ 80420 w 364248"/>
                  <a:gd name="connsiteY185" fmla="*/ 107125 h 435060"/>
                  <a:gd name="connsiteX186" fmla="*/ 63501 w 364248"/>
                  <a:gd name="connsiteY186" fmla="*/ 82484 h 435060"/>
                  <a:gd name="connsiteX187" fmla="*/ 54985 w 364248"/>
                  <a:gd name="connsiteY187" fmla="*/ 71432 h 435060"/>
                  <a:gd name="connsiteX188" fmla="*/ 20617 w 364248"/>
                  <a:gd name="connsiteY188" fmla="*/ 65527 h 435060"/>
                  <a:gd name="connsiteX189" fmla="*/ 405 w 364248"/>
                  <a:gd name="connsiteY189" fmla="*/ 43120 h 435060"/>
                  <a:gd name="connsiteX190" fmla="*/ 13463 w 364248"/>
                  <a:gd name="connsiteY190" fmla="*/ 22688 h 435060"/>
                  <a:gd name="connsiteX191" fmla="*/ 15393 w 364248"/>
                  <a:gd name="connsiteY191" fmla="*/ 22378 h 435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364248" h="435060">
                    <a:moveTo>
                      <a:pt x="15393" y="22378"/>
                    </a:moveTo>
                    <a:cubicBezTo>
                      <a:pt x="29814" y="21280"/>
                      <a:pt x="46355" y="41303"/>
                      <a:pt x="51276" y="53453"/>
                    </a:cubicBezTo>
                    <a:cubicBezTo>
                      <a:pt x="51692" y="54513"/>
                      <a:pt x="56461" y="71432"/>
                      <a:pt x="56196" y="71432"/>
                    </a:cubicBezTo>
                    <a:lnTo>
                      <a:pt x="55893" y="71432"/>
                    </a:lnTo>
                    <a:cubicBezTo>
                      <a:pt x="58543" y="74611"/>
                      <a:pt x="61306" y="78056"/>
                      <a:pt x="64296" y="81879"/>
                    </a:cubicBezTo>
                    <a:cubicBezTo>
                      <a:pt x="69709" y="88957"/>
                      <a:pt x="75651" y="97019"/>
                      <a:pt x="81783" y="106216"/>
                    </a:cubicBezTo>
                    <a:cubicBezTo>
                      <a:pt x="88365" y="116065"/>
                      <a:pt x="94368" y="126288"/>
                      <a:pt x="99762" y="136837"/>
                    </a:cubicBezTo>
                    <a:cubicBezTo>
                      <a:pt x="105905" y="148620"/>
                      <a:pt x="110973" y="160933"/>
                      <a:pt x="114902" y="173628"/>
                    </a:cubicBezTo>
                    <a:lnTo>
                      <a:pt x="114902" y="174082"/>
                    </a:lnTo>
                    <a:cubicBezTo>
                      <a:pt x="114902" y="169843"/>
                      <a:pt x="115508" y="157996"/>
                      <a:pt x="115659" y="157087"/>
                    </a:cubicBezTo>
                    <a:cubicBezTo>
                      <a:pt x="117703" y="144332"/>
                      <a:pt x="129134" y="120826"/>
                      <a:pt x="143441" y="118631"/>
                    </a:cubicBezTo>
                    <a:cubicBezTo>
                      <a:pt x="152836" y="117439"/>
                      <a:pt x="161416" y="124085"/>
                      <a:pt x="162612" y="133480"/>
                    </a:cubicBezTo>
                    <a:cubicBezTo>
                      <a:pt x="162688" y="134093"/>
                      <a:pt x="162734" y="134706"/>
                      <a:pt x="162745" y="135323"/>
                    </a:cubicBezTo>
                    <a:cubicBezTo>
                      <a:pt x="163275" y="145543"/>
                      <a:pt x="155591" y="155497"/>
                      <a:pt x="148172" y="161819"/>
                    </a:cubicBezTo>
                    <a:cubicBezTo>
                      <a:pt x="139845" y="168821"/>
                      <a:pt x="117097" y="175180"/>
                      <a:pt x="115281" y="175672"/>
                    </a:cubicBezTo>
                    <a:cubicBezTo>
                      <a:pt x="118960" y="188677"/>
                      <a:pt x="121753" y="201917"/>
                      <a:pt x="123645" y="215301"/>
                    </a:cubicBezTo>
                    <a:cubicBezTo>
                      <a:pt x="124819" y="223098"/>
                      <a:pt x="125727" y="230971"/>
                      <a:pt x="126560" y="238882"/>
                    </a:cubicBezTo>
                    <a:cubicBezTo>
                      <a:pt x="126560" y="235097"/>
                      <a:pt x="126863" y="231917"/>
                      <a:pt x="126938" y="231312"/>
                    </a:cubicBezTo>
                    <a:cubicBezTo>
                      <a:pt x="128982" y="218556"/>
                      <a:pt x="140451" y="195051"/>
                      <a:pt x="154758" y="192856"/>
                    </a:cubicBezTo>
                    <a:cubicBezTo>
                      <a:pt x="164153" y="191664"/>
                      <a:pt x="172734" y="198310"/>
                      <a:pt x="173930" y="207704"/>
                    </a:cubicBezTo>
                    <a:cubicBezTo>
                      <a:pt x="174005" y="208318"/>
                      <a:pt x="174051" y="208931"/>
                      <a:pt x="174062" y="209548"/>
                    </a:cubicBezTo>
                    <a:cubicBezTo>
                      <a:pt x="174592" y="219767"/>
                      <a:pt x="166908" y="229760"/>
                      <a:pt x="159490" y="236043"/>
                    </a:cubicBezTo>
                    <a:cubicBezTo>
                      <a:pt x="152071" y="242326"/>
                      <a:pt x="132692" y="248155"/>
                      <a:pt x="127582" y="249631"/>
                    </a:cubicBezTo>
                    <a:cubicBezTo>
                      <a:pt x="127885" y="252659"/>
                      <a:pt x="128187" y="255687"/>
                      <a:pt x="128452" y="258753"/>
                    </a:cubicBezTo>
                    <a:cubicBezTo>
                      <a:pt x="129777" y="273326"/>
                      <a:pt x="130988" y="287860"/>
                      <a:pt x="132654" y="302130"/>
                    </a:cubicBezTo>
                    <a:cubicBezTo>
                      <a:pt x="133259" y="307126"/>
                      <a:pt x="134016" y="312047"/>
                      <a:pt x="134736" y="316967"/>
                    </a:cubicBezTo>
                    <a:cubicBezTo>
                      <a:pt x="134736" y="313712"/>
                      <a:pt x="135038" y="310987"/>
                      <a:pt x="135114" y="310570"/>
                    </a:cubicBezTo>
                    <a:cubicBezTo>
                      <a:pt x="137158" y="297777"/>
                      <a:pt x="148589" y="274310"/>
                      <a:pt x="162896" y="272114"/>
                    </a:cubicBezTo>
                    <a:cubicBezTo>
                      <a:pt x="172291" y="270922"/>
                      <a:pt x="180871" y="277569"/>
                      <a:pt x="182067" y="286963"/>
                    </a:cubicBezTo>
                    <a:cubicBezTo>
                      <a:pt x="182143" y="287576"/>
                      <a:pt x="182189" y="288189"/>
                      <a:pt x="182200" y="288806"/>
                    </a:cubicBezTo>
                    <a:cubicBezTo>
                      <a:pt x="182730" y="299026"/>
                      <a:pt x="175046" y="308981"/>
                      <a:pt x="167628" y="315302"/>
                    </a:cubicBezTo>
                    <a:cubicBezTo>
                      <a:pt x="160209" y="321623"/>
                      <a:pt x="142722" y="326846"/>
                      <a:pt x="136666" y="328625"/>
                    </a:cubicBezTo>
                    <a:cubicBezTo>
                      <a:pt x="137574" y="333621"/>
                      <a:pt x="138445" y="338655"/>
                      <a:pt x="139580" y="343500"/>
                    </a:cubicBezTo>
                    <a:cubicBezTo>
                      <a:pt x="140413" y="346755"/>
                      <a:pt x="140981" y="349973"/>
                      <a:pt x="142003" y="353228"/>
                    </a:cubicBezTo>
                    <a:cubicBezTo>
                      <a:pt x="143025" y="356483"/>
                      <a:pt x="143858" y="359662"/>
                      <a:pt x="144766" y="362842"/>
                    </a:cubicBezTo>
                    <a:cubicBezTo>
                      <a:pt x="146772" y="368898"/>
                      <a:pt x="148816" y="375143"/>
                      <a:pt x="150898" y="380972"/>
                    </a:cubicBezTo>
                    <a:cubicBezTo>
                      <a:pt x="152336" y="385060"/>
                      <a:pt x="153774" y="388921"/>
                      <a:pt x="155213" y="392781"/>
                    </a:cubicBezTo>
                    <a:cubicBezTo>
                      <a:pt x="154569" y="387823"/>
                      <a:pt x="153509" y="378020"/>
                      <a:pt x="153547" y="377187"/>
                    </a:cubicBezTo>
                    <a:cubicBezTo>
                      <a:pt x="154020" y="365821"/>
                      <a:pt x="157412" y="354768"/>
                      <a:pt x="163388" y="345090"/>
                    </a:cubicBezTo>
                    <a:cubicBezTo>
                      <a:pt x="163381" y="343818"/>
                      <a:pt x="163509" y="342550"/>
                      <a:pt x="163767" y="341305"/>
                    </a:cubicBezTo>
                    <a:cubicBezTo>
                      <a:pt x="165220" y="331948"/>
                      <a:pt x="173983" y="325540"/>
                      <a:pt x="183343" y="326994"/>
                    </a:cubicBezTo>
                    <a:cubicBezTo>
                      <a:pt x="183952" y="327088"/>
                      <a:pt x="184554" y="327217"/>
                      <a:pt x="185152" y="327376"/>
                    </a:cubicBezTo>
                    <a:cubicBezTo>
                      <a:pt x="199006" y="331540"/>
                      <a:pt x="207181" y="356331"/>
                      <a:pt x="207446" y="369276"/>
                    </a:cubicBezTo>
                    <a:cubicBezTo>
                      <a:pt x="207446" y="370033"/>
                      <a:pt x="206727" y="378323"/>
                      <a:pt x="206159" y="383584"/>
                    </a:cubicBezTo>
                    <a:cubicBezTo>
                      <a:pt x="206954" y="380556"/>
                      <a:pt x="207711" y="377603"/>
                      <a:pt x="208544" y="374500"/>
                    </a:cubicBezTo>
                    <a:cubicBezTo>
                      <a:pt x="210209" y="368368"/>
                      <a:pt x="212026" y="362274"/>
                      <a:pt x="213956" y="355575"/>
                    </a:cubicBezTo>
                    <a:cubicBezTo>
                      <a:pt x="215016" y="352433"/>
                      <a:pt x="216076" y="349291"/>
                      <a:pt x="217136" y="346074"/>
                    </a:cubicBezTo>
                    <a:cubicBezTo>
                      <a:pt x="218196" y="342857"/>
                      <a:pt x="219596" y="339640"/>
                      <a:pt x="220921" y="336384"/>
                    </a:cubicBezTo>
                    <a:cubicBezTo>
                      <a:pt x="223911" y="328814"/>
                      <a:pt x="227318" y="321471"/>
                      <a:pt x="230913" y="314053"/>
                    </a:cubicBezTo>
                    <a:cubicBezTo>
                      <a:pt x="225539" y="312576"/>
                      <a:pt x="206500" y="307126"/>
                      <a:pt x="198968" y="300994"/>
                    </a:cubicBezTo>
                    <a:cubicBezTo>
                      <a:pt x="191435" y="294863"/>
                      <a:pt x="183638" y="285059"/>
                      <a:pt x="184017" y="274840"/>
                    </a:cubicBezTo>
                    <a:cubicBezTo>
                      <a:pt x="184051" y="265370"/>
                      <a:pt x="191753" y="257720"/>
                      <a:pt x="201224" y="257754"/>
                    </a:cubicBezTo>
                    <a:cubicBezTo>
                      <a:pt x="201795" y="257754"/>
                      <a:pt x="202370" y="257784"/>
                      <a:pt x="202942" y="257845"/>
                    </a:cubicBezTo>
                    <a:cubicBezTo>
                      <a:pt x="217287" y="259813"/>
                      <a:pt x="229097" y="283129"/>
                      <a:pt x="231330" y="295695"/>
                    </a:cubicBezTo>
                    <a:cubicBezTo>
                      <a:pt x="231330" y="296490"/>
                      <a:pt x="232049" y="305839"/>
                      <a:pt x="232276" y="310835"/>
                    </a:cubicBezTo>
                    <a:cubicBezTo>
                      <a:pt x="234471" y="306407"/>
                      <a:pt x="236629" y="301941"/>
                      <a:pt x="238976" y="297512"/>
                    </a:cubicBezTo>
                    <a:cubicBezTo>
                      <a:pt x="245826" y="284757"/>
                      <a:pt x="253094" y="272039"/>
                      <a:pt x="260323" y="259321"/>
                    </a:cubicBezTo>
                    <a:cubicBezTo>
                      <a:pt x="262556" y="255536"/>
                      <a:pt x="264714" y="251524"/>
                      <a:pt x="266871" y="247625"/>
                    </a:cubicBezTo>
                    <a:cubicBezTo>
                      <a:pt x="264979" y="247133"/>
                      <a:pt x="242193" y="241153"/>
                      <a:pt x="233790" y="234264"/>
                    </a:cubicBezTo>
                    <a:cubicBezTo>
                      <a:pt x="226220" y="228170"/>
                      <a:pt x="218461" y="218329"/>
                      <a:pt x="218839" y="208110"/>
                    </a:cubicBezTo>
                    <a:cubicBezTo>
                      <a:pt x="218847" y="198662"/>
                      <a:pt x="226515" y="191009"/>
                      <a:pt x="235963" y="191016"/>
                    </a:cubicBezTo>
                    <a:cubicBezTo>
                      <a:pt x="236564" y="191020"/>
                      <a:pt x="237166" y="191050"/>
                      <a:pt x="237764" y="191115"/>
                    </a:cubicBezTo>
                    <a:cubicBezTo>
                      <a:pt x="252147" y="193083"/>
                      <a:pt x="263957" y="216399"/>
                      <a:pt x="266190" y="228965"/>
                    </a:cubicBezTo>
                    <a:cubicBezTo>
                      <a:pt x="266190" y="229949"/>
                      <a:pt x="267174" y="243348"/>
                      <a:pt x="267212" y="246793"/>
                    </a:cubicBezTo>
                    <a:cubicBezTo>
                      <a:pt x="271981" y="238201"/>
                      <a:pt x="276674" y="229571"/>
                      <a:pt x="280989" y="220903"/>
                    </a:cubicBezTo>
                    <a:cubicBezTo>
                      <a:pt x="286799" y="209215"/>
                      <a:pt x="291856" y="197167"/>
                      <a:pt x="296130" y="184831"/>
                    </a:cubicBezTo>
                    <a:cubicBezTo>
                      <a:pt x="295259" y="184604"/>
                      <a:pt x="271489" y="178435"/>
                      <a:pt x="262859" y="171433"/>
                    </a:cubicBezTo>
                    <a:cubicBezTo>
                      <a:pt x="255289" y="165301"/>
                      <a:pt x="247530" y="155460"/>
                      <a:pt x="247908" y="145240"/>
                    </a:cubicBezTo>
                    <a:cubicBezTo>
                      <a:pt x="247916" y="135793"/>
                      <a:pt x="255584" y="128139"/>
                      <a:pt x="265032" y="128147"/>
                    </a:cubicBezTo>
                    <a:cubicBezTo>
                      <a:pt x="265634" y="128151"/>
                      <a:pt x="266235" y="128181"/>
                      <a:pt x="266833" y="128245"/>
                    </a:cubicBezTo>
                    <a:cubicBezTo>
                      <a:pt x="281179" y="130213"/>
                      <a:pt x="293026" y="153529"/>
                      <a:pt x="295259" y="166096"/>
                    </a:cubicBezTo>
                    <a:cubicBezTo>
                      <a:pt x="295259" y="166966"/>
                      <a:pt x="296016" y="177186"/>
                      <a:pt x="296205" y="182031"/>
                    </a:cubicBezTo>
                    <a:lnTo>
                      <a:pt x="297038" y="182031"/>
                    </a:lnTo>
                    <a:cubicBezTo>
                      <a:pt x="301027" y="169494"/>
                      <a:pt x="303862" y="156625"/>
                      <a:pt x="305516" y="143575"/>
                    </a:cubicBezTo>
                    <a:cubicBezTo>
                      <a:pt x="306538" y="136421"/>
                      <a:pt x="307144" y="129532"/>
                      <a:pt x="307522" y="122795"/>
                    </a:cubicBezTo>
                    <a:cubicBezTo>
                      <a:pt x="302980" y="122076"/>
                      <a:pt x="282238" y="118707"/>
                      <a:pt x="273798" y="113219"/>
                    </a:cubicBezTo>
                    <a:cubicBezTo>
                      <a:pt x="265357" y="107730"/>
                      <a:pt x="256803" y="99063"/>
                      <a:pt x="256046" y="88843"/>
                    </a:cubicBezTo>
                    <a:cubicBezTo>
                      <a:pt x="255062" y="79426"/>
                      <a:pt x="261902" y="70993"/>
                      <a:pt x="271322" y="70009"/>
                    </a:cubicBezTo>
                    <a:cubicBezTo>
                      <a:pt x="271905" y="69948"/>
                      <a:pt x="272492" y="69918"/>
                      <a:pt x="273079" y="69918"/>
                    </a:cubicBezTo>
                    <a:cubicBezTo>
                      <a:pt x="287575" y="70296"/>
                      <a:pt x="301883" y="92174"/>
                      <a:pt x="305516" y="104589"/>
                    </a:cubicBezTo>
                    <a:cubicBezTo>
                      <a:pt x="305706" y="105270"/>
                      <a:pt x="306955" y="112348"/>
                      <a:pt x="307787" y="117534"/>
                    </a:cubicBezTo>
                    <a:cubicBezTo>
                      <a:pt x="307787" y="114468"/>
                      <a:pt x="308090" y="111364"/>
                      <a:pt x="308166" y="108412"/>
                    </a:cubicBezTo>
                    <a:cubicBezTo>
                      <a:pt x="308469" y="97473"/>
                      <a:pt x="308166" y="87443"/>
                      <a:pt x="307674" y="78548"/>
                    </a:cubicBezTo>
                    <a:cubicBezTo>
                      <a:pt x="307371" y="73476"/>
                      <a:pt x="307030" y="68934"/>
                      <a:pt x="306652" y="64657"/>
                    </a:cubicBezTo>
                    <a:cubicBezTo>
                      <a:pt x="302564" y="61629"/>
                      <a:pt x="286137" y="49327"/>
                      <a:pt x="281254" y="40735"/>
                    </a:cubicBezTo>
                    <a:cubicBezTo>
                      <a:pt x="276372" y="32143"/>
                      <a:pt x="272700" y="20334"/>
                      <a:pt x="276750" y="10909"/>
                    </a:cubicBezTo>
                    <a:cubicBezTo>
                      <a:pt x="280176" y="2105"/>
                      <a:pt x="290092" y="-2259"/>
                      <a:pt x="298896" y="1170"/>
                    </a:cubicBezTo>
                    <a:cubicBezTo>
                      <a:pt x="299479" y="1394"/>
                      <a:pt x="300043" y="1651"/>
                      <a:pt x="300596" y="1939"/>
                    </a:cubicBezTo>
                    <a:cubicBezTo>
                      <a:pt x="313276" y="8941"/>
                      <a:pt x="315736" y="34944"/>
                      <a:pt x="313389" y="47624"/>
                    </a:cubicBezTo>
                    <a:cubicBezTo>
                      <a:pt x="313162" y="48722"/>
                      <a:pt x="307825" y="65489"/>
                      <a:pt x="307598" y="65338"/>
                    </a:cubicBezTo>
                    <a:lnTo>
                      <a:pt x="307371" y="65149"/>
                    </a:lnTo>
                    <a:cubicBezTo>
                      <a:pt x="307787" y="69274"/>
                      <a:pt x="308242" y="73665"/>
                      <a:pt x="308620" y="78472"/>
                    </a:cubicBezTo>
                    <a:cubicBezTo>
                      <a:pt x="309226" y="87367"/>
                      <a:pt x="309831" y="97397"/>
                      <a:pt x="309756" y="108449"/>
                    </a:cubicBezTo>
                    <a:cubicBezTo>
                      <a:pt x="309820" y="120297"/>
                      <a:pt x="309188" y="132140"/>
                      <a:pt x="307863" y="143915"/>
                    </a:cubicBezTo>
                    <a:cubicBezTo>
                      <a:pt x="306519" y="157114"/>
                      <a:pt x="303983" y="170161"/>
                      <a:pt x="300293" y="182901"/>
                    </a:cubicBezTo>
                    <a:cubicBezTo>
                      <a:pt x="300293" y="182901"/>
                      <a:pt x="300293" y="183204"/>
                      <a:pt x="300293" y="183355"/>
                    </a:cubicBezTo>
                    <a:cubicBezTo>
                      <a:pt x="302678" y="179835"/>
                      <a:pt x="309680" y="170259"/>
                      <a:pt x="310286" y="169578"/>
                    </a:cubicBezTo>
                    <a:cubicBezTo>
                      <a:pt x="319029" y="160040"/>
                      <a:pt x="341550" y="146868"/>
                      <a:pt x="354684" y="152810"/>
                    </a:cubicBezTo>
                    <a:cubicBezTo>
                      <a:pt x="363189" y="157019"/>
                      <a:pt x="366671" y="167329"/>
                      <a:pt x="362462" y="175835"/>
                    </a:cubicBezTo>
                    <a:cubicBezTo>
                      <a:pt x="362194" y="176376"/>
                      <a:pt x="361898" y="176902"/>
                      <a:pt x="361573" y="177413"/>
                    </a:cubicBezTo>
                    <a:cubicBezTo>
                      <a:pt x="356387" y="186194"/>
                      <a:pt x="344464" y="190282"/>
                      <a:pt x="334850" y="191380"/>
                    </a:cubicBezTo>
                    <a:cubicBezTo>
                      <a:pt x="324025" y="192667"/>
                      <a:pt x="301542" y="185399"/>
                      <a:pt x="299763" y="184831"/>
                    </a:cubicBezTo>
                    <a:cubicBezTo>
                      <a:pt x="295641" y="197701"/>
                      <a:pt x="290672" y="210282"/>
                      <a:pt x="284888" y="222493"/>
                    </a:cubicBezTo>
                    <a:cubicBezTo>
                      <a:pt x="281557" y="229609"/>
                      <a:pt x="277961" y="236687"/>
                      <a:pt x="274290" y="243727"/>
                    </a:cubicBezTo>
                    <a:cubicBezTo>
                      <a:pt x="276447" y="240774"/>
                      <a:pt x="278416" y="238125"/>
                      <a:pt x="278718" y="237784"/>
                    </a:cubicBezTo>
                    <a:cubicBezTo>
                      <a:pt x="287462" y="228246"/>
                      <a:pt x="309983" y="215074"/>
                      <a:pt x="323117" y="221054"/>
                    </a:cubicBezTo>
                    <a:cubicBezTo>
                      <a:pt x="331610" y="225244"/>
                      <a:pt x="335096" y="235524"/>
                      <a:pt x="330906" y="244018"/>
                    </a:cubicBezTo>
                    <a:cubicBezTo>
                      <a:pt x="330634" y="244567"/>
                      <a:pt x="330335" y="245101"/>
                      <a:pt x="330006" y="245619"/>
                    </a:cubicBezTo>
                    <a:cubicBezTo>
                      <a:pt x="324820" y="254438"/>
                      <a:pt x="312897" y="258488"/>
                      <a:pt x="303321" y="259624"/>
                    </a:cubicBezTo>
                    <a:cubicBezTo>
                      <a:pt x="293745" y="260759"/>
                      <a:pt x="274290" y="254968"/>
                      <a:pt x="269256" y="253341"/>
                    </a:cubicBezTo>
                    <a:lnTo>
                      <a:pt x="264979" y="261441"/>
                    </a:lnTo>
                    <a:cubicBezTo>
                      <a:pt x="258014" y="274310"/>
                      <a:pt x="251012" y="287141"/>
                      <a:pt x="244540" y="299934"/>
                    </a:cubicBezTo>
                    <a:cubicBezTo>
                      <a:pt x="242268" y="304439"/>
                      <a:pt x="240187" y="308943"/>
                      <a:pt x="238067" y="313485"/>
                    </a:cubicBezTo>
                    <a:cubicBezTo>
                      <a:pt x="239997" y="310835"/>
                      <a:pt x="241625" y="308640"/>
                      <a:pt x="241852" y="308337"/>
                    </a:cubicBezTo>
                    <a:cubicBezTo>
                      <a:pt x="250596" y="298799"/>
                      <a:pt x="273079" y="285627"/>
                      <a:pt x="286251" y="291570"/>
                    </a:cubicBezTo>
                    <a:cubicBezTo>
                      <a:pt x="294744" y="295760"/>
                      <a:pt x="298230" y="306040"/>
                      <a:pt x="294040" y="314533"/>
                    </a:cubicBezTo>
                    <a:cubicBezTo>
                      <a:pt x="293768" y="315082"/>
                      <a:pt x="293469" y="315616"/>
                      <a:pt x="293139" y="316134"/>
                    </a:cubicBezTo>
                    <a:cubicBezTo>
                      <a:pt x="287916" y="324954"/>
                      <a:pt x="276031" y="329041"/>
                      <a:pt x="266417" y="330139"/>
                    </a:cubicBezTo>
                    <a:cubicBezTo>
                      <a:pt x="256803" y="331237"/>
                      <a:pt x="239278" y="326051"/>
                      <a:pt x="233222" y="324159"/>
                    </a:cubicBezTo>
                    <a:cubicBezTo>
                      <a:pt x="231216" y="328852"/>
                      <a:pt x="229172" y="333546"/>
                      <a:pt x="227431" y="338163"/>
                    </a:cubicBezTo>
                    <a:cubicBezTo>
                      <a:pt x="226334" y="341381"/>
                      <a:pt x="225047" y="344371"/>
                      <a:pt x="224100" y="347626"/>
                    </a:cubicBezTo>
                    <a:cubicBezTo>
                      <a:pt x="223154" y="350881"/>
                      <a:pt x="222094" y="354023"/>
                      <a:pt x="221110" y="357202"/>
                    </a:cubicBezTo>
                    <a:cubicBezTo>
                      <a:pt x="219445" y="363334"/>
                      <a:pt x="217704" y="369655"/>
                      <a:pt x="216227" y="375711"/>
                    </a:cubicBezTo>
                    <a:cubicBezTo>
                      <a:pt x="215168" y="379874"/>
                      <a:pt x="214221" y="383887"/>
                      <a:pt x="213275" y="387937"/>
                    </a:cubicBezTo>
                    <a:cubicBezTo>
                      <a:pt x="215508" y="383432"/>
                      <a:pt x="220050" y="374689"/>
                      <a:pt x="220505" y="374008"/>
                    </a:cubicBezTo>
                    <a:cubicBezTo>
                      <a:pt x="227696" y="363258"/>
                      <a:pt x="247946" y="346718"/>
                      <a:pt x="261875" y="350730"/>
                    </a:cubicBezTo>
                    <a:cubicBezTo>
                      <a:pt x="270883" y="353580"/>
                      <a:pt x="275876" y="363190"/>
                      <a:pt x="273029" y="372198"/>
                    </a:cubicBezTo>
                    <a:cubicBezTo>
                      <a:pt x="272840" y="372800"/>
                      <a:pt x="272617" y="373394"/>
                      <a:pt x="272360" y="373970"/>
                    </a:cubicBezTo>
                    <a:cubicBezTo>
                      <a:pt x="268575" y="383432"/>
                      <a:pt x="257409" y="389299"/>
                      <a:pt x="248097" y="391835"/>
                    </a:cubicBezTo>
                    <a:cubicBezTo>
                      <a:pt x="237840" y="394636"/>
                      <a:pt x="215433" y="391154"/>
                      <a:pt x="212632" y="390700"/>
                    </a:cubicBezTo>
                    <a:cubicBezTo>
                      <a:pt x="211080" y="397361"/>
                      <a:pt x="209641" y="403909"/>
                      <a:pt x="208355" y="410079"/>
                    </a:cubicBezTo>
                    <a:cubicBezTo>
                      <a:pt x="206564" y="418811"/>
                      <a:pt x="205012" y="426911"/>
                      <a:pt x="203699" y="434379"/>
                    </a:cubicBezTo>
                    <a:lnTo>
                      <a:pt x="194426" y="434379"/>
                    </a:lnTo>
                    <a:cubicBezTo>
                      <a:pt x="196015" y="426430"/>
                      <a:pt x="197832" y="417687"/>
                      <a:pt x="200027" y="408224"/>
                    </a:cubicBezTo>
                    <a:cubicBezTo>
                      <a:pt x="201579" y="401449"/>
                      <a:pt x="203358" y="394220"/>
                      <a:pt x="205251" y="386801"/>
                    </a:cubicBezTo>
                    <a:cubicBezTo>
                      <a:pt x="198570" y="384114"/>
                      <a:pt x="192049" y="381044"/>
                      <a:pt x="185720" y="377603"/>
                    </a:cubicBezTo>
                    <a:cubicBezTo>
                      <a:pt x="178150" y="385401"/>
                      <a:pt x="158808" y="394220"/>
                      <a:pt x="156310" y="395355"/>
                    </a:cubicBezTo>
                    <a:cubicBezTo>
                      <a:pt x="158733" y="401790"/>
                      <a:pt x="161117" y="407997"/>
                      <a:pt x="163464" y="413864"/>
                    </a:cubicBezTo>
                    <a:cubicBezTo>
                      <a:pt x="166530" y="421434"/>
                      <a:pt x="169482" y="428550"/>
                      <a:pt x="172283" y="435060"/>
                    </a:cubicBezTo>
                    <a:lnTo>
                      <a:pt x="162480" y="435060"/>
                    </a:lnTo>
                    <a:cubicBezTo>
                      <a:pt x="160209" y="429409"/>
                      <a:pt x="157874" y="423376"/>
                      <a:pt x="155478" y="416968"/>
                    </a:cubicBezTo>
                    <a:cubicBezTo>
                      <a:pt x="153017" y="410458"/>
                      <a:pt x="150519" y="403417"/>
                      <a:pt x="147908" y="396188"/>
                    </a:cubicBezTo>
                    <a:cubicBezTo>
                      <a:pt x="145144" y="396680"/>
                      <a:pt x="122737" y="400541"/>
                      <a:pt x="112404" y="397891"/>
                    </a:cubicBezTo>
                    <a:cubicBezTo>
                      <a:pt x="103055" y="395507"/>
                      <a:pt x="91813" y="389829"/>
                      <a:pt x="87877" y="380404"/>
                    </a:cubicBezTo>
                    <a:cubicBezTo>
                      <a:pt x="83933" y="371774"/>
                      <a:pt x="87729" y="361578"/>
                      <a:pt x="96363" y="357630"/>
                    </a:cubicBezTo>
                    <a:cubicBezTo>
                      <a:pt x="96904" y="357384"/>
                      <a:pt x="97457" y="357164"/>
                      <a:pt x="98021" y="356975"/>
                    </a:cubicBezTo>
                    <a:cubicBezTo>
                      <a:pt x="111874" y="352774"/>
                      <a:pt x="132389" y="369011"/>
                      <a:pt x="139656" y="379685"/>
                    </a:cubicBezTo>
                    <a:cubicBezTo>
                      <a:pt x="140110" y="380329"/>
                      <a:pt x="144047" y="387672"/>
                      <a:pt x="146469" y="392327"/>
                    </a:cubicBezTo>
                    <a:cubicBezTo>
                      <a:pt x="145485" y="389375"/>
                      <a:pt x="144463" y="386498"/>
                      <a:pt x="143479" y="383432"/>
                    </a:cubicBezTo>
                    <a:cubicBezTo>
                      <a:pt x="141435" y="377414"/>
                      <a:pt x="139694" y="371320"/>
                      <a:pt x="137612" y="364772"/>
                    </a:cubicBezTo>
                    <a:cubicBezTo>
                      <a:pt x="136780" y="361593"/>
                      <a:pt x="135909" y="358375"/>
                      <a:pt x="135038" y="355120"/>
                    </a:cubicBezTo>
                    <a:cubicBezTo>
                      <a:pt x="134168" y="351865"/>
                      <a:pt x="133524" y="348421"/>
                      <a:pt x="132767" y="345014"/>
                    </a:cubicBezTo>
                    <a:cubicBezTo>
                      <a:pt x="131140" y="337141"/>
                      <a:pt x="129853" y="329041"/>
                      <a:pt x="128755" y="320866"/>
                    </a:cubicBezTo>
                    <a:cubicBezTo>
                      <a:pt x="123456" y="322645"/>
                      <a:pt x="104569" y="328436"/>
                      <a:pt x="94917" y="327603"/>
                    </a:cubicBezTo>
                    <a:cubicBezTo>
                      <a:pt x="85265" y="326770"/>
                      <a:pt x="73342" y="322758"/>
                      <a:pt x="68005" y="314015"/>
                    </a:cubicBezTo>
                    <a:cubicBezTo>
                      <a:pt x="62812" y="306123"/>
                      <a:pt x="65000" y="295514"/>
                      <a:pt x="72892" y="290321"/>
                    </a:cubicBezTo>
                    <a:cubicBezTo>
                      <a:pt x="73414" y="289976"/>
                      <a:pt x="73959" y="289658"/>
                      <a:pt x="74516" y="289374"/>
                    </a:cubicBezTo>
                    <a:cubicBezTo>
                      <a:pt x="87574" y="283091"/>
                      <a:pt x="110284" y="295998"/>
                      <a:pt x="119179" y="305423"/>
                    </a:cubicBezTo>
                    <a:cubicBezTo>
                      <a:pt x="119747" y="305991"/>
                      <a:pt x="125349" y="313447"/>
                      <a:pt x="128377" y="317611"/>
                    </a:cubicBezTo>
                    <a:cubicBezTo>
                      <a:pt x="127733" y="312690"/>
                      <a:pt x="127090" y="307807"/>
                      <a:pt x="126636" y="302811"/>
                    </a:cubicBezTo>
                    <a:cubicBezTo>
                      <a:pt x="125273" y="288390"/>
                      <a:pt x="124327" y="273780"/>
                      <a:pt x="123343" y="259170"/>
                    </a:cubicBezTo>
                    <a:cubicBezTo>
                      <a:pt x="123040" y="254703"/>
                      <a:pt x="122699" y="250275"/>
                      <a:pt x="122359" y="245808"/>
                    </a:cubicBezTo>
                    <a:cubicBezTo>
                      <a:pt x="120504" y="246452"/>
                      <a:pt x="98210" y="253984"/>
                      <a:pt x="87385" y="252924"/>
                    </a:cubicBezTo>
                    <a:cubicBezTo>
                      <a:pt x="77771" y="251940"/>
                      <a:pt x="65810" y="248080"/>
                      <a:pt x="60473" y="239336"/>
                    </a:cubicBezTo>
                    <a:cubicBezTo>
                      <a:pt x="55273" y="231422"/>
                      <a:pt x="57472" y="220793"/>
                      <a:pt x="65382" y="215589"/>
                    </a:cubicBezTo>
                    <a:cubicBezTo>
                      <a:pt x="65901" y="215252"/>
                      <a:pt x="66435" y="214938"/>
                      <a:pt x="66983" y="214658"/>
                    </a:cubicBezTo>
                    <a:cubicBezTo>
                      <a:pt x="80042" y="208412"/>
                      <a:pt x="102752" y="221319"/>
                      <a:pt x="111647" y="230706"/>
                    </a:cubicBezTo>
                    <a:cubicBezTo>
                      <a:pt x="112290" y="231425"/>
                      <a:pt x="120390" y="242061"/>
                      <a:pt x="122321" y="244976"/>
                    </a:cubicBezTo>
                    <a:cubicBezTo>
                      <a:pt x="121564" y="235173"/>
                      <a:pt x="120731" y="225407"/>
                      <a:pt x="119520" y="215831"/>
                    </a:cubicBezTo>
                    <a:cubicBezTo>
                      <a:pt x="117945" y="202856"/>
                      <a:pt x="115530" y="189998"/>
                      <a:pt x="112290" y="177337"/>
                    </a:cubicBezTo>
                    <a:cubicBezTo>
                      <a:pt x="111420" y="177640"/>
                      <a:pt x="88217" y="185626"/>
                      <a:pt x="77127" y="184529"/>
                    </a:cubicBezTo>
                    <a:cubicBezTo>
                      <a:pt x="67513" y="183545"/>
                      <a:pt x="55553" y="179646"/>
                      <a:pt x="50216" y="170940"/>
                    </a:cubicBezTo>
                    <a:cubicBezTo>
                      <a:pt x="45008" y="163033"/>
                      <a:pt x="47195" y="152397"/>
                      <a:pt x="55102" y="147189"/>
                    </a:cubicBezTo>
                    <a:cubicBezTo>
                      <a:pt x="55613" y="146852"/>
                      <a:pt x="56143" y="146542"/>
                      <a:pt x="56688" y="146262"/>
                    </a:cubicBezTo>
                    <a:cubicBezTo>
                      <a:pt x="69784" y="139979"/>
                      <a:pt x="92457" y="152924"/>
                      <a:pt x="101352" y="162311"/>
                    </a:cubicBezTo>
                    <a:cubicBezTo>
                      <a:pt x="101957" y="162916"/>
                      <a:pt x="108127" y="171092"/>
                      <a:pt x="110966" y="175066"/>
                    </a:cubicBezTo>
                    <a:lnTo>
                      <a:pt x="111685" y="174688"/>
                    </a:lnTo>
                    <a:cubicBezTo>
                      <a:pt x="108108" y="162038"/>
                      <a:pt x="103395" y="149737"/>
                      <a:pt x="97604" y="137935"/>
                    </a:cubicBezTo>
                    <a:cubicBezTo>
                      <a:pt x="94501" y="131387"/>
                      <a:pt x="91170" y="125331"/>
                      <a:pt x="87763" y="119464"/>
                    </a:cubicBezTo>
                    <a:cubicBezTo>
                      <a:pt x="83600" y="121394"/>
                      <a:pt x="64447" y="130024"/>
                      <a:pt x="54379" y="130138"/>
                    </a:cubicBezTo>
                    <a:cubicBezTo>
                      <a:pt x="44311" y="130251"/>
                      <a:pt x="32388" y="127678"/>
                      <a:pt x="26105" y="119577"/>
                    </a:cubicBezTo>
                    <a:cubicBezTo>
                      <a:pt x="20075" y="112250"/>
                      <a:pt x="21128" y="101421"/>
                      <a:pt x="28459" y="95391"/>
                    </a:cubicBezTo>
                    <a:cubicBezTo>
                      <a:pt x="28917" y="95013"/>
                      <a:pt x="29394" y="94661"/>
                      <a:pt x="29890" y="94331"/>
                    </a:cubicBezTo>
                    <a:cubicBezTo>
                      <a:pt x="42191" y="86761"/>
                      <a:pt x="66189" y="97056"/>
                      <a:pt x="76068" y="105384"/>
                    </a:cubicBezTo>
                    <a:cubicBezTo>
                      <a:pt x="76597" y="105838"/>
                      <a:pt x="81556" y="111061"/>
                      <a:pt x="85076" y="114922"/>
                    </a:cubicBezTo>
                    <a:cubicBezTo>
                      <a:pt x="83524" y="112310"/>
                      <a:pt x="81972" y="109585"/>
                      <a:pt x="80420" y="107125"/>
                    </a:cubicBezTo>
                    <a:cubicBezTo>
                      <a:pt x="74629" y="97814"/>
                      <a:pt x="68762" y="89676"/>
                      <a:pt x="63501" y="82484"/>
                    </a:cubicBezTo>
                    <a:cubicBezTo>
                      <a:pt x="60473" y="78396"/>
                      <a:pt x="57672" y="74914"/>
                      <a:pt x="54985" y="71432"/>
                    </a:cubicBezTo>
                    <a:cubicBezTo>
                      <a:pt x="49913" y="71205"/>
                      <a:pt x="29436" y="69993"/>
                      <a:pt x="20617" y="65527"/>
                    </a:cubicBezTo>
                    <a:cubicBezTo>
                      <a:pt x="11798" y="61061"/>
                      <a:pt x="2221" y="53188"/>
                      <a:pt x="405" y="43120"/>
                    </a:cubicBezTo>
                    <a:cubicBezTo>
                      <a:pt x="-1632" y="33873"/>
                      <a:pt x="4216" y="24724"/>
                      <a:pt x="13463" y="22688"/>
                    </a:cubicBezTo>
                    <a:cubicBezTo>
                      <a:pt x="14099" y="22548"/>
                      <a:pt x="14746" y="22446"/>
                      <a:pt x="15393" y="22378"/>
                    </a:cubicBezTo>
                    <a:close/>
                  </a:path>
                </a:pathLst>
              </a:custGeom>
              <a:solidFill>
                <a:srgbClr val="ECEFF1"/>
              </a:solidFill>
              <a:ln w="3772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F20239AF-616F-42BD-A06A-F4EEC3FE7603}"/>
                </a:ext>
              </a:extLst>
            </p:cNvPr>
            <p:cNvSpPr/>
            <p:nvPr/>
          </p:nvSpPr>
          <p:spPr>
            <a:xfrm>
              <a:off x="2573026" y="5060611"/>
              <a:ext cx="137393" cy="144286"/>
            </a:xfrm>
            <a:custGeom>
              <a:avLst/>
              <a:gdLst>
                <a:gd name="connsiteX0" fmla="*/ 99421 w 137393"/>
                <a:gd name="connsiteY0" fmla="*/ 37320 h 144286"/>
                <a:gd name="connsiteX1" fmla="*/ 116983 w 137393"/>
                <a:gd name="connsiteY1" fmla="*/ 101325 h 144286"/>
                <a:gd name="connsiteX2" fmla="*/ 134584 w 137393"/>
                <a:gd name="connsiteY2" fmla="*/ 135391 h 144286"/>
                <a:gd name="connsiteX3" fmla="*/ 74326 w 137393"/>
                <a:gd name="connsiteY3" fmla="*/ 141636 h 144286"/>
                <a:gd name="connsiteX4" fmla="*/ 7785 w 137393"/>
                <a:gd name="connsiteY4" fmla="*/ 85163 h 144286"/>
                <a:gd name="connsiteX5" fmla="*/ 2751 w 137393"/>
                <a:gd name="connsiteY5" fmla="*/ 42203 h 144286"/>
                <a:gd name="connsiteX6" fmla="*/ 25461 w 137393"/>
                <a:gd name="connsiteY6" fmla="*/ 0 h 144286"/>
                <a:gd name="connsiteX7" fmla="*/ 64220 w 137393"/>
                <a:gd name="connsiteY7" fmla="*/ 28388 h 144286"/>
                <a:gd name="connsiteX8" fmla="*/ 99421 w 137393"/>
                <a:gd name="connsiteY8" fmla="*/ 37320 h 14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393" h="144286">
                  <a:moveTo>
                    <a:pt x="99421" y="37320"/>
                  </a:moveTo>
                  <a:cubicBezTo>
                    <a:pt x="99421" y="37320"/>
                    <a:pt x="104455" y="81227"/>
                    <a:pt x="116983" y="101325"/>
                  </a:cubicBezTo>
                  <a:cubicBezTo>
                    <a:pt x="129512" y="121424"/>
                    <a:pt x="143479" y="126420"/>
                    <a:pt x="134584" y="135391"/>
                  </a:cubicBezTo>
                  <a:cubicBezTo>
                    <a:pt x="125689" y="144361"/>
                    <a:pt x="104304" y="146746"/>
                    <a:pt x="74326" y="141636"/>
                  </a:cubicBezTo>
                  <a:cubicBezTo>
                    <a:pt x="44349" y="136526"/>
                    <a:pt x="21600" y="114043"/>
                    <a:pt x="7785" y="85163"/>
                  </a:cubicBezTo>
                  <a:cubicBezTo>
                    <a:pt x="-6030" y="56283"/>
                    <a:pt x="2751" y="42203"/>
                    <a:pt x="2751" y="42203"/>
                  </a:cubicBezTo>
                  <a:lnTo>
                    <a:pt x="25461" y="0"/>
                  </a:lnTo>
                  <a:cubicBezTo>
                    <a:pt x="25461" y="0"/>
                    <a:pt x="50442" y="28388"/>
                    <a:pt x="64220" y="28388"/>
                  </a:cubicBezTo>
                  <a:cubicBezTo>
                    <a:pt x="77997" y="28388"/>
                    <a:pt x="99421" y="37320"/>
                    <a:pt x="99421" y="37320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BF051BF9-262A-432E-BCC3-E312C1C30EEB}"/>
                </a:ext>
              </a:extLst>
            </p:cNvPr>
            <p:cNvSpPr/>
            <p:nvPr/>
          </p:nvSpPr>
          <p:spPr>
            <a:xfrm>
              <a:off x="2573024" y="5103761"/>
              <a:ext cx="137296" cy="100863"/>
            </a:xfrm>
            <a:custGeom>
              <a:avLst/>
              <a:gdLst>
                <a:gd name="connsiteX0" fmla="*/ 134585 w 137296"/>
                <a:gd name="connsiteY0" fmla="*/ 92090 h 100863"/>
                <a:gd name="connsiteX1" fmla="*/ 136970 w 137296"/>
                <a:gd name="connsiteY1" fmla="*/ 84520 h 100863"/>
                <a:gd name="connsiteX2" fmla="*/ 40414 w 137296"/>
                <a:gd name="connsiteY2" fmla="*/ 66919 h 100863"/>
                <a:gd name="connsiteX3" fmla="*/ 2298 w 137296"/>
                <a:gd name="connsiteY3" fmla="*/ 0 h 100863"/>
                <a:gd name="connsiteX4" fmla="*/ 7787 w 137296"/>
                <a:gd name="connsiteY4" fmla="*/ 41825 h 100863"/>
                <a:gd name="connsiteX5" fmla="*/ 74328 w 137296"/>
                <a:gd name="connsiteY5" fmla="*/ 98297 h 100863"/>
                <a:gd name="connsiteX6" fmla="*/ 134585 w 137296"/>
                <a:gd name="connsiteY6" fmla="*/ 92090 h 10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96" h="100863">
                  <a:moveTo>
                    <a:pt x="134585" y="92090"/>
                  </a:moveTo>
                  <a:cubicBezTo>
                    <a:pt x="136902" y="90322"/>
                    <a:pt x="137856" y="87294"/>
                    <a:pt x="136970" y="84520"/>
                  </a:cubicBezTo>
                  <a:cubicBezTo>
                    <a:pt x="101845" y="95497"/>
                    <a:pt x="74403" y="92695"/>
                    <a:pt x="40414" y="66919"/>
                  </a:cubicBezTo>
                  <a:cubicBezTo>
                    <a:pt x="15546" y="47994"/>
                    <a:pt x="5932" y="17487"/>
                    <a:pt x="2298" y="0"/>
                  </a:cubicBezTo>
                  <a:cubicBezTo>
                    <a:pt x="709" y="3407"/>
                    <a:pt x="-4061" y="17033"/>
                    <a:pt x="7787" y="41825"/>
                  </a:cubicBezTo>
                  <a:cubicBezTo>
                    <a:pt x="21602" y="70704"/>
                    <a:pt x="44199" y="93301"/>
                    <a:pt x="74328" y="98297"/>
                  </a:cubicBezTo>
                  <a:cubicBezTo>
                    <a:pt x="104456" y="103294"/>
                    <a:pt x="125804" y="100871"/>
                    <a:pt x="134585" y="92090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549D8373-C8C4-4883-8330-F0370A576513}"/>
                </a:ext>
              </a:extLst>
            </p:cNvPr>
            <p:cNvSpPr/>
            <p:nvPr/>
          </p:nvSpPr>
          <p:spPr>
            <a:xfrm>
              <a:off x="2590061" y="4216662"/>
              <a:ext cx="426331" cy="942294"/>
            </a:xfrm>
            <a:custGeom>
              <a:avLst/>
              <a:gdLst>
                <a:gd name="connsiteX0" fmla="*/ 76102 w 426331"/>
                <a:gd name="connsiteY0" fmla="*/ 0 h 942294"/>
                <a:gd name="connsiteX1" fmla="*/ 76556 w 426331"/>
                <a:gd name="connsiteY1" fmla="*/ 3974 h 942294"/>
                <a:gd name="connsiteX2" fmla="*/ 82385 w 426331"/>
                <a:gd name="connsiteY2" fmla="*/ 105451 h 942294"/>
                <a:gd name="connsiteX3" fmla="*/ 53506 w 426331"/>
                <a:gd name="connsiteY3" fmla="*/ 276156 h 942294"/>
                <a:gd name="connsiteX4" fmla="*/ 40977 w 426331"/>
                <a:gd name="connsiteY4" fmla="*/ 468247 h 942294"/>
                <a:gd name="connsiteX5" fmla="*/ 49758 w 426331"/>
                <a:gd name="connsiteY5" fmla="*/ 587513 h 942294"/>
                <a:gd name="connsiteX6" fmla="*/ 3316 w 426331"/>
                <a:gd name="connsiteY6" fmla="*/ 720557 h 942294"/>
                <a:gd name="connsiteX7" fmla="*/ 2029 w 426331"/>
                <a:gd name="connsiteY7" fmla="*/ 864919 h 942294"/>
                <a:gd name="connsiteX8" fmla="*/ 99948 w 426331"/>
                <a:gd name="connsiteY8" fmla="*/ 887629 h 942294"/>
                <a:gd name="connsiteX9" fmla="*/ 120047 w 426331"/>
                <a:gd name="connsiteY9" fmla="*/ 824873 h 942294"/>
                <a:gd name="connsiteX10" fmla="*/ 143892 w 426331"/>
                <a:gd name="connsiteY10" fmla="*/ 667945 h 942294"/>
                <a:gd name="connsiteX11" fmla="*/ 187837 w 426331"/>
                <a:gd name="connsiteY11" fmla="*/ 498489 h 942294"/>
                <a:gd name="connsiteX12" fmla="*/ 215467 w 426331"/>
                <a:gd name="connsiteY12" fmla="*/ 306399 h 942294"/>
                <a:gd name="connsiteX13" fmla="*/ 227996 w 426331"/>
                <a:gd name="connsiteY13" fmla="*/ 312682 h 942294"/>
                <a:gd name="connsiteX14" fmla="*/ 238064 w 426331"/>
                <a:gd name="connsiteY14" fmla="*/ 588989 h 942294"/>
                <a:gd name="connsiteX15" fmla="*/ 259412 w 426331"/>
                <a:gd name="connsiteY15" fmla="*/ 811701 h 942294"/>
                <a:gd name="connsiteX16" fmla="*/ 238064 w 426331"/>
                <a:gd name="connsiteY16" fmla="*/ 859430 h 942294"/>
                <a:gd name="connsiteX17" fmla="*/ 240562 w 426331"/>
                <a:gd name="connsiteY17" fmla="*/ 897091 h 942294"/>
                <a:gd name="connsiteX18" fmla="*/ 248132 w 426331"/>
                <a:gd name="connsiteY18" fmla="*/ 907122 h 942294"/>
                <a:gd name="connsiteX19" fmla="*/ 339768 w 426331"/>
                <a:gd name="connsiteY19" fmla="*/ 942285 h 942294"/>
                <a:gd name="connsiteX20" fmla="*/ 363614 w 426331"/>
                <a:gd name="connsiteY20" fmla="*/ 934715 h 942294"/>
                <a:gd name="connsiteX21" fmla="*/ 388746 w 426331"/>
                <a:gd name="connsiteY21" fmla="*/ 870672 h 942294"/>
                <a:gd name="connsiteX22" fmla="*/ 381176 w 426331"/>
                <a:gd name="connsiteY22" fmla="*/ 807386 h 942294"/>
                <a:gd name="connsiteX23" fmla="*/ 388746 w 426331"/>
                <a:gd name="connsiteY23" fmla="*/ 655493 h 942294"/>
                <a:gd name="connsiteX24" fmla="*/ 376066 w 426331"/>
                <a:gd name="connsiteY24" fmla="*/ 567415 h 942294"/>
                <a:gd name="connsiteX25" fmla="*/ 426294 w 426331"/>
                <a:gd name="connsiteY25" fmla="*/ 332743 h 942294"/>
                <a:gd name="connsiteX26" fmla="*/ 366036 w 426331"/>
                <a:gd name="connsiteY26" fmla="*/ 115557 h 942294"/>
                <a:gd name="connsiteX27" fmla="*/ 293212 w 426331"/>
                <a:gd name="connsiteY27" fmla="*/ 31454 h 942294"/>
                <a:gd name="connsiteX28" fmla="*/ 286929 w 426331"/>
                <a:gd name="connsiteY28" fmla="*/ 4958 h 94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6331" h="942294">
                  <a:moveTo>
                    <a:pt x="76102" y="0"/>
                  </a:moveTo>
                  <a:cubicBezTo>
                    <a:pt x="76102" y="0"/>
                    <a:pt x="76292" y="1438"/>
                    <a:pt x="76556" y="3974"/>
                  </a:cubicBezTo>
                  <a:cubicBezTo>
                    <a:pt x="78298" y="20212"/>
                    <a:pt x="84543" y="81567"/>
                    <a:pt x="82385" y="105451"/>
                  </a:cubicBezTo>
                  <a:cubicBezTo>
                    <a:pt x="79887" y="133044"/>
                    <a:pt x="61038" y="229714"/>
                    <a:pt x="53506" y="276156"/>
                  </a:cubicBezTo>
                  <a:cubicBezTo>
                    <a:pt x="45973" y="322599"/>
                    <a:pt x="33445" y="379109"/>
                    <a:pt x="40977" y="468247"/>
                  </a:cubicBezTo>
                  <a:cubicBezTo>
                    <a:pt x="48509" y="557384"/>
                    <a:pt x="49758" y="587513"/>
                    <a:pt x="49758" y="587513"/>
                  </a:cubicBezTo>
                  <a:cubicBezTo>
                    <a:pt x="49758" y="587513"/>
                    <a:pt x="3316" y="681761"/>
                    <a:pt x="3316" y="720557"/>
                  </a:cubicBezTo>
                  <a:cubicBezTo>
                    <a:pt x="3316" y="759354"/>
                    <a:pt x="-3194" y="852655"/>
                    <a:pt x="2029" y="864919"/>
                  </a:cubicBezTo>
                  <a:cubicBezTo>
                    <a:pt x="20954" y="908863"/>
                    <a:pt x="89918" y="897583"/>
                    <a:pt x="99948" y="887629"/>
                  </a:cubicBezTo>
                  <a:cubicBezTo>
                    <a:pt x="109978" y="877674"/>
                    <a:pt x="120047" y="848719"/>
                    <a:pt x="120047" y="824873"/>
                  </a:cubicBezTo>
                  <a:cubicBezTo>
                    <a:pt x="120047" y="801027"/>
                    <a:pt x="133862" y="708142"/>
                    <a:pt x="143892" y="667945"/>
                  </a:cubicBezTo>
                  <a:cubicBezTo>
                    <a:pt x="153923" y="627748"/>
                    <a:pt x="182802" y="526082"/>
                    <a:pt x="187837" y="498489"/>
                  </a:cubicBezTo>
                  <a:cubicBezTo>
                    <a:pt x="192871" y="470896"/>
                    <a:pt x="215467" y="306399"/>
                    <a:pt x="215467" y="306399"/>
                  </a:cubicBezTo>
                  <a:lnTo>
                    <a:pt x="227996" y="312682"/>
                  </a:lnTo>
                  <a:cubicBezTo>
                    <a:pt x="227996" y="312682"/>
                    <a:pt x="233030" y="535999"/>
                    <a:pt x="238064" y="588989"/>
                  </a:cubicBezTo>
                  <a:cubicBezTo>
                    <a:pt x="243098" y="641980"/>
                    <a:pt x="259412" y="781572"/>
                    <a:pt x="259412" y="811701"/>
                  </a:cubicBezTo>
                  <a:cubicBezTo>
                    <a:pt x="259412" y="841830"/>
                    <a:pt x="238064" y="845766"/>
                    <a:pt x="238064" y="859430"/>
                  </a:cubicBezTo>
                  <a:cubicBezTo>
                    <a:pt x="238064" y="873094"/>
                    <a:pt x="240562" y="893306"/>
                    <a:pt x="240562" y="897091"/>
                  </a:cubicBezTo>
                  <a:cubicBezTo>
                    <a:pt x="240562" y="900876"/>
                    <a:pt x="244347" y="903337"/>
                    <a:pt x="248132" y="907122"/>
                  </a:cubicBezTo>
                  <a:cubicBezTo>
                    <a:pt x="251917" y="910907"/>
                    <a:pt x="324703" y="942285"/>
                    <a:pt x="339768" y="942285"/>
                  </a:cubicBezTo>
                  <a:cubicBezTo>
                    <a:pt x="348337" y="942474"/>
                    <a:pt x="356725" y="939813"/>
                    <a:pt x="363614" y="934715"/>
                  </a:cubicBezTo>
                  <a:cubicBezTo>
                    <a:pt x="363614" y="934715"/>
                    <a:pt x="386324" y="902050"/>
                    <a:pt x="388746" y="870672"/>
                  </a:cubicBezTo>
                  <a:cubicBezTo>
                    <a:pt x="391169" y="839294"/>
                    <a:pt x="378678" y="846296"/>
                    <a:pt x="381176" y="807386"/>
                  </a:cubicBezTo>
                  <a:cubicBezTo>
                    <a:pt x="383674" y="768476"/>
                    <a:pt x="388746" y="684334"/>
                    <a:pt x="388746" y="655493"/>
                  </a:cubicBezTo>
                  <a:cubicBezTo>
                    <a:pt x="388746" y="626651"/>
                    <a:pt x="376066" y="567415"/>
                    <a:pt x="376066" y="567415"/>
                  </a:cubicBezTo>
                  <a:cubicBezTo>
                    <a:pt x="376066" y="567415"/>
                    <a:pt x="425045" y="423053"/>
                    <a:pt x="426294" y="332743"/>
                  </a:cubicBezTo>
                  <a:cubicBezTo>
                    <a:pt x="427543" y="242432"/>
                    <a:pt x="397414" y="155716"/>
                    <a:pt x="366036" y="115557"/>
                  </a:cubicBezTo>
                  <a:cubicBezTo>
                    <a:pt x="334658" y="75398"/>
                    <a:pt x="296997" y="42733"/>
                    <a:pt x="293212" y="31454"/>
                  </a:cubicBezTo>
                  <a:cubicBezTo>
                    <a:pt x="290559" y="22763"/>
                    <a:pt x="288458" y="13914"/>
                    <a:pt x="286929" y="4958"/>
                  </a:cubicBezTo>
                  <a:close/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5A2E9C29-5B64-4097-B34A-2C3876D56899}"/>
                </a:ext>
              </a:extLst>
            </p:cNvPr>
            <p:cNvSpPr/>
            <p:nvPr/>
          </p:nvSpPr>
          <p:spPr>
            <a:xfrm>
              <a:off x="2861358" y="4723932"/>
              <a:ext cx="105981" cy="173884"/>
            </a:xfrm>
            <a:custGeom>
              <a:avLst/>
              <a:gdLst>
                <a:gd name="connsiteX0" fmla="*/ 0 w 105981"/>
                <a:gd name="connsiteY0" fmla="*/ 0 h 173884"/>
                <a:gd name="connsiteX1" fmla="*/ 105981 w 105981"/>
                <a:gd name="connsiteY1" fmla="*/ 173885 h 17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981" h="173884">
                  <a:moveTo>
                    <a:pt x="0" y="0"/>
                  </a:moveTo>
                  <a:cubicBezTo>
                    <a:pt x="0" y="0"/>
                    <a:pt x="60106" y="137510"/>
                    <a:pt x="105981" y="173885"/>
                  </a:cubicBezTo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FF8BCD18-5CC5-4158-8F51-CBA792E54E23}"/>
                </a:ext>
              </a:extLst>
            </p:cNvPr>
            <p:cNvSpPr/>
            <p:nvPr/>
          </p:nvSpPr>
          <p:spPr>
            <a:xfrm>
              <a:off x="2862947" y="4761859"/>
              <a:ext cx="93263" cy="197616"/>
            </a:xfrm>
            <a:custGeom>
              <a:avLst/>
              <a:gdLst>
                <a:gd name="connsiteX0" fmla="*/ 0 w 93263"/>
                <a:gd name="connsiteY0" fmla="*/ 0 h 197616"/>
                <a:gd name="connsiteX1" fmla="*/ 93263 w 93263"/>
                <a:gd name="connsiteY1" fmla="*/ 197617 h 19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263" h="197616">
                  <a:moveTo>
                    <a:pt x="0" y="0"/>
                  </a:moveTo>
                  <a:cubicBezTo>
                    <a:pt x="0" y="0"/>
                    <a:pt x="44285" y="140690"/>
                    <a:pt x="93263" y="197617"/>
                  </a:cubicBezTo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179E84F7-20AD-4CAC-9113-F0B93008DB8B}"/>
                </a:ext>
              </a:extLst>
            </p:cNvPr>
            <p:cNvSpPr/>
            <p:nvPr/>
          </p:nvSpPr>
          <p:spPr>
            <a:xfrm>
              <a:off x="2783801" y="4413938"/>
              <a:ext cx="10409" cy="73051"/>
            </a:xfrm>
            <a:custGeom>
              <a:avLst/>
              <a:gdLst>
                <a:gd name="connsiteX0" fmla="*/ 4127 w 10409"/>
                <a:gd name="connsiteY0" fmla="*/ 0 h 73051"/>
                <a:gd name="connsiteX1" fmla="*/ 9161 w 10409"/>
                <a:gd name="connsiteY1" fmla="*/ 18925 h 73051"/>
                <a:gd name="connsiteX2" fmla="*/ 380 w 10409"/>
                <a:gd name="connsiteY2" fmla="*/ 41635 h 73051"/>
                <a:gd name="connsiteX3" fmla="*/ 10410 w 10409"/>
                <a:gd name="connsiteY3" fmla="*/ 73051 h 7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9" h="73051">
                  <a:moveTo>
                    <a:pt x="4127" y="0"/>
                  </a:moveTo>
                  <a:lnTo>
                    <a:pt x="9161" y="18925"/>
                  </a:lnTo>
                  <a:cubicBezTo>
                    <a:pt x="9161" y="18925"/>
                    <a:pt x="-2194" y="31492"/>
                    <a:pt x="380" y="41635"/>
                  </a:cubicBezTo>
                  <a:cubicBezTo>
                    <a:pt x="2953" y="51779"/>
                    <a:pt x="10410" y="73051"/>
                    <a:pt x="10410" y="73051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CEAF3149-33AE-437B-A19A-D323FE7CDC93}"/>
                </a:ext>
              </a:extLst>
            </p:cNvPr>
            <p:cNvSpPr/>
            <p:nvPr/>
          </p:nvSpPr>
          <p:spPr>
            <a:xfrm>
              <a:off x="2800494" y="4417496"/>
              <a:ext cx="10030" cy="65291"/>
            </a:xfrm>
            <a:custGeom>
              <a:avLst/>
              <a:gdLst>
                <a:gd name="connsiteX0" fmla="*/ 5034 w 10030"/>
                <a:gd name="connsiteY0" fmla="*/ 0 h 65291"/>
                <a:gd name="connsiteX1" fmla="*/ 10030 w 10030"/>
                <a:gd name="connsiteY1" fmla="*/ 16351 h 65291"/>
                <a:gd name="connsiteX2" fmla="*/ 0 w 10030"/>
                <a:gd name="connsiteY2" fmla="*/ 40197 h 65291"/>
                <a:gd name="connsiteX3" fmla="*/ 5034 w 10030"/>
                <a:gd name="connsiteY3" fmla="*/ 65292 h 6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" h="65291">
                  <a:moveTo>
                    <a:pt x="5034" y="0"/>
                  </a:moveTo>
                  <a:lnTo>
                    <a:pt x="10030" y="16351"/>
                  </a:lnTo>
                  <a:cubicBezTo>
                    <a:pt x="10030" y="16351"/>
                    <a:pt x="0" y="30129"/>
                    <a:pt x="0" y="40197"/>
                  </a:cubicBezTo>
                  <a:cubicBezTo>
                    <a:pt x="617" y="48740"/>
                    <a:pt x="2309" y="57173"/>
                    <a:pt x="5034" y="65292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A42641C6-7CA8-47CD-A981-055DB51211FA}"/>
                </a:ext>
              </a:extLst>
            </p:cNvPr>
            <p:cNvSpPr/>
            <p:nvPr/>
          </p:nvSpPr>
          <p:spPr>
            <a:xfrm>
              <a:off x="2663514" y="4399933"/>
              <a:ext cx="26495" cy="42695"/>
            </a:xfrm>
            <a:custGeom>
              <a:avLst/>
              <a:gdLst>
                <a:gd name="connsiteX0" fmla="*/ 26495 w 26495"/>
                <a:gd name="connsiteY0" fmla="*/ 0 h 42695"/>
                <a:gd name="connsiteX1" fmla="*/ 0 w 26495"/>
                <a:gd name="connsiteY1" fmla="*/ 42695 h 4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495" h="42695">
                  <a:moveTo>
                    <a:pt x="26495" y="0"/>
                  </a:moveTo>
                  <a:cubicBezTo>
                    <a:pt x="18573" y="14777"/>
                    <a:pt x="9724" y="29039"/>
                    <a:pt x="0" y="42695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0D12264C-76AE-402B-8F2A-07F782DC4219}"/>
                </a:ext>
              </a:extLst>
            </p:cNvPr>
            <p:cNvSpPr/>
            <p:nvPr/>
          </p:nvSpPr>
          <p:spPr>
            <a:xfrm>
              <a:off x="2907194" y="4392401"/>
              <a:ext cx="84103" cy="65291"/>
            </a:xfrm>
            <a:custGeom>
              <a:avLst/>
              <a:gdLst>
                <a:gd name="connsiteX0" fmla="*/ 0 w 84103"/>
                <a:gd name="connsiteY0" fmla="*/ 0 h 65291"/>
                <a:gd name="connsiteX1" fmla="*/ 84104 w 84103"/>
                <a:gd name="connsiteY1" fmla="*/ 65292 h 6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103" h="65291">
                  <a:moveTo>
                    <a:pt x="0" y="0"/>
                  </a:moveTo>
                  <a:cubicBezTo>
                    <a:pt x="0" y="0"/>
                    <a:pt x="18925" y="43944"/>
                    <a:pt x="84104" y="65292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2207A223-8307-4A35-915F-0904ABDA6AC5}"/>
                </a:ext>
              </a:extLst>
            </p:cNvPr>
            <p:cNvSpPr/>
            <p:nvPr/>
          </p:nvSpPr>
          <p:spPr>
            <a:xfrm>
              <a:off x="2918285" y="4428321"/>
              <a:ext cx="80621" cy="39869"/>
            </a:xfrm>
            <a:custGeom>
              <a:avLst/>
              <a:gdLst>
                <a:gd name="connsiteX0" fmla="*/ 0 w 80621"/>
                <a:gd name="connsiteY0" fmla="*/ 0 h 39869"/>
                <a:gd name="connsiteX1" fmla="*/ 80621 w 80621"/>
                <a:gd name="connsiteY1" fmla="*/ 39516 h 3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621" h="39869">
                  <a:moveTo>
                    <a:pt x="0" y="0"/>
                  </a:moveTo>
                  <a:cubicBezTo>
                    <a:pt x="0" y="0"/>
                    <a:pt x="33195" y="44247"/>
                    <a:pt x="80621" y="39516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C5DD1080-C5EF-4473-95E2-FB33D2AC76B9}"/>
                </a:ext>
              </a:extLst>
            </p:cNvPr>
            <p:cNvSpPr/>
            <p:nvPr/>
          </p:nvSpPr>
          <p:spPr>
            <a:xfrm>
              <a:off x="2670100" y="4400009"/>
              <a:ext cx="33194" cy="56775"/>
            </a:xfrm>
            <a:custGeom>
              <a:avLst/>
              <a:gdLst>
                <a:gd name="connsiteX0" fmla="*/ 0 w 33194"/>
                <a:gd name="connsiteY0" fmla="*/ 56776 h 56775"/>
                <a:gd name="connsiteX1" fmla="*/ 33195 w 33194"/>
                <a:gd name="connsiteY1" fmla="*/ 0 h 5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194" h="56775">
                  <a:moveTo>
                    <a:pt x="0" y="56776"/>
                  </a:moveTo>
                  <a:cubicBezTo>
                    <a:pt x="15821" y="40954"/>
                    <a:pt x="33195" y="0"/>
                    <a:pt x="33195" y="0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DFFB3BDD-F11F-47A6-B168-D089B309019D}"/>
                </a:ext>
              </a:extLst>
            </p:cNvPr>
            <p:cNvSpPr/>
            <p:nvPr/>
          </p:nvSpPr>
          <p:spPr>
            <a:xfrm>
              <a:off x="2758632" y="4505763"/>
              <a:ext cx="46896" cy="44284"/>
            </a:xfrm>
            <a:custGeom>
              <a:avLst/>
              <a:gdLst>
                <a:gd name="connsiteX0" fmla="*/ 46897 w 46896"/>
                <a:gd name="connsiteY0" fmla="*/ 17184 h 44284"/>
                <a:gd name="connsiteX1" fmla="*/ 0 w 46896"/>
                <a:gd name="connsiteY1" fmla="*/ 0 h 44284"/>
                <a:gd name="connsiteX2" fmla="*/ 41106 w 46896"/>
                <a:gd name="connsiteY2" fmla="*/ 44285 h 44284"/>
                <a:gd name="connsiteX3" fmla="*/ 46897 w 46896"/>
                <a:gd name="connsiteY3" fmla="*/ 17184 h 4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96" h="44284">
                  <a:moveTo>
                    <a:pt x="46897" y="17184"/>
                  </a:moveTo>
                  <a:lnTo>
                    <a:pt x="0" y="0"/>
                  </a:lnTo>
                  <a:lnTo>
                    <a:pt x="41106" y="44285"/>
                  </a:lnTo>
                  <a:lnTo>
                    <a:pt x="46897" y="17184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28F4D012-03F2-47BA-BD28-DC83D4D79389}"/>
                </a:ext>
              </a:extLst>
            </p:cNvPr>
            <p:cNvSpPr/>
            <p:nvPr/>
          </p:nvSpPr>
          <p:spPr>
            <a:xfrm>
              <a:off x="2663325" y="4315224"/>
              <a:ext cx="309351" cy="92352"/>
            </a:xfrm>
            <a:custGeom>
              <a:avLst/>
              <a:gdLst>
                <a:gd name="connsiteX0" fmla="*/ 292848 w 309351"/>
                <a:gd name="connsiteY0" fmla="*/ 16919 h 92352"/>
                <a:gd name="connsiteX1" fmla="*/ 278919 w 309351"/>
                <a:gd name="connsiteY1" fmla="*/ 0 h 92352"/>
                <a:gd name="connsiteX2" fmla="*/ 125890 w 309351"/>
                <a:gd name="connsiteY2" fmla="*/ 33233 h 92352"/>
                <a:gd name="connsiteX3" fmla="*/ 8251 w 309351"/>
                <a:gd name="connsiteY3" fmla="*/ 14307 h 92352"/>
                <a:gd name="connsiteX4" fmla="*/ 0 w 309351"/>
                <a:gd name="connsiteY4" fmla="*/ 65746 h 92352"/>
                <a:gd name="connsiteX5" fmla="*/ 138419 w 309351"/>
                <a:gd name="connsiteY5" fmla="*/ 92241 h 92352"/>
                <a:gd name="connsiteX6" fmla="*/ 309351 w 309351"/>
                <a:gd name="connsiteY6" fmla="*/ 42657 h 92352"/>
                <a:gd name="connsiteX7" fmla="*/ 292848 w 309351"/>
                <a:gd name="connsiteY7" fmla="*/ 16919 h 9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351" h="92352">
                  <a:moveTo>
                    <a:pt x="292848" y="16919"/>
                  </a:moveTo>
                  <a:cubicBezTo>
                    <a:pt x="288306" y="11090"/>
                    <a:pt x="283613" y="5564"/>
                    <a:pt x="278919" y="0"/>
                  </a:cubicBezTo>
                  <a:cubicBezTo>
                    <a:pt x="254998" y="9955"/>
                    <a:pt x="191863" y="33233"/>
                    <a:pt x="125890" y="33233"/>
                  </a:cubicBezTo>
                  <a:cubicBezTo>
                    <a:pt x="66617" y="33233"/>
                    <a:pt x="26684" y="21423"/>
                    <a:pt x="8251" y="14307"/>
                  </a:cubicBezTo>
                  <a:cubicBezTo>
                    <a:pt x="6700" y="26495"/>
                    <a:pt x="3634" y="44966"/>
                    <a:pt x="0" y="65746"/>
                  </a:cubicBezTo>
                  <a:cubicBezTo>
                    <a:pt x="21537" y="75739"/>
                    <a:pt x="70591" y="93945"/>
                    <a:pt x="138419" y="92241"/>
                  </a:cubicBezTo>
                  <a:cubicBezTo>
                    <a:pt x="206247" y="90538"/>
                    <a:pt x="276043" y="59463"/>
                    <a:pt x="309351" y="42657"/>
                  </a:cubicBezTo>
                  <a:cubicBezTo>
                    <a:pt x="304574" y="33634"/>
                    <a:pt x="299056" y="25027"/>
                    <a:pt x="292848" y="16919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5FA415D6-1601-43DD-9B3C-B2A1B6C896D2}"/>
                </a:ext>
              </a:extLst>
            </p:cNvPr>
            <p:cNvSpPr/>
            <p:nvPr/>
          </p:nvSpPr>
          <p:spPr>
            <a:xfrm>
              <a:off x="2631076" y="4141415"/>
              <a:ext cx="120288" cy="182930"/>
            </a:xfrm>
            <a:custGeom>
              <a:avLst/>
              <a:gdLst>
                <a:gd name="connsiteX0" fmla="*/ 1703 w 120288"/>
                <a:gd name="connsiteY0" fmla="*/ 103331 h 182930"/>
                <a:gd name="connsiteX1" fmla="*/ 62680 w 120288"/>
                <a:gd name="connsiteY1" fmla="*/ 182931 h 182930"/>
                <a:gd name="connsiteX2" fmla="*/ 120289 w 120288"/>
                <a:gd name="connsiteY2" fmla="*/ 88078 h 182930"/>
                <a:gd name="connsiteX3" fmla="*/ 0 w 120288"/>
                <a:gd name="connsiteY3" fmla="*/ 0 h 182930"/>
                <a:gd name="connsiteX4" fmla="*/ 1703 w 120288"/>
                <a:gd name="connsiteY4" fmla="*/ 103331 h 1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88" h="182930">
                  <a:moveTo>
                    <a:pt x="1703" y="103331"/>
                  </a:moveTo>
                  <a:lnTo>
                    <a:pt x="62680" y="182931"/>
                  </a:lnTo>
                  <a:lnTo>
                    <a:pt x="120289" y="88078"/>
                  </a:lnTo>
                  <a:lnTo>
                    <a:pt x="0" y="0"/>
                  </a:lnTo>
                  <a:lnTo>
                    <a:pt x="1703" y="103331"/>
                  </a:lnTo>
                  <a:close/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CC3C11DC-DBC8-4E08-95E2-8CA0C3019480}"/>
                </a:ext>
              </a:extLst>
            </p:cNvPr>
            <p:cNvSpPr/>
            <p:nvPr/>
          </p:nvSpPr>
          <p:spPr>
            <a:xfrm>
              <a:off x="2666163" y="4216548"/>
              <a:ext cx="287473" cy="161966"/>
            </a:xfrm>
            <a:custGeom>
              <a:avLst/>
              <a:gdLst>
                <a:gd name="connsiteX0" fmla="*/ 217185 w 287473"/>
                <a:gd name="connsiteY0" fmla="*/ 31491 h 161966"/>
                <a:gd name="connsiteX1" fmla="*/ 210902 w 287473"/>
                <a:gd name="connsiteY1" fmla="*/ 4996 h 161966"/>
                <a:gd name="connsiteX2" fmla="*/ 0 w 287473"/>
                <a:gd name="connsiteY2" fmla="*/ 0 h 161966"/>
                <a:gd name="connsiteX3" fmla="*/ 454 w 287473"/>
                <a:gd name="connsiteY3" fmla="*/ 3974 h 161966"/>
                <a:gd name="connsiteX4" fmla="*/ 6283 w 287473"/>
                <a:gd name="connsiteY4" fmla="*/ 105451 h 161966"/>
                <a:gd name="connsiteX5" fmla="*/ 2233 w 287473"/>
                <a:gd name="connsiteY5" fmla="*/ 134331 h 161966"/>
                <a:gd name="connsiteX6" fmla="*/ 170743 w 287473"/>
                <a:gd name="connsiteY6" fmla="*/ 155641 h 161966"/>
                <a:gd name="connsiteX7" fmla="*/ 287474 w 287473"/>
                <a:gd name="connsiteY7" fmla="*/ 112302 h 161966"/>
                <a:gd name="connsiteX8" fmla="*/ 217185 w 287473"/>
                <a:gd name="connsiteY8" fmla="*/ 31491 h 16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473" h="161966">
                  <a:moveTo>
                    <a:pt x="217185" y="31491"/>
                  </a:moveTo>
                  <a:cubicBezTo>
                    <a:pt x="214532" y="22801"/>
                    <a:pt x="212431" y="13952"/>
                    <a:pt x="210902" y="4996"/>
                  </a:cubicBezTo>
                  <a:lnTo>
                    <a:pt x="0" y="0"/>
                  </a:lnTo>
                  <a:cubicBezTo>
                    <a:pt x="0" y="0"/>
                    <a:pt x="189" y="1438"/>
                    <a:pt x="454" y="3974"/>
                  </a:cubicBezTo>
                  <a:cubicBezTo>
                    <a:pt x="2195" y="20212"/>
                    <a:pt x="8441" y="81567"/>
                    <a:pt x="6283" y="105451"/>
                  </a:cubicBezTo>
                  <a:cubicBezTo>
                    <a:pt x="5715" y="111848"/>
                    <a:pt x="4239" y="121992"/>
                    <a:pt x="2233" y="134331"/>
                  </a:cubicBezTo>
                  <a:cubicBezTo>
                    <a:pt x="29523" y="147314"/>
                    <a:pt x="98600" y="174187"/>
                    <a:pt x="170743" y="155641"/>
                  </a:cubicBezTo>
                  <a:cubicBezTo>
                    <a:pt x="227518" y="141030"/>
                    <a:pt x="266126" y="123619"/>
                    <a:pt x="287474" y="112302"/>
                  </a:cubicBezTo>
                  <a:cubicBezTo>
                    <a:pt x="256625" y="73732"/>
                    <a:pt x="220857" y="42468"/>
                    <a:pt x="217185" y="31491"/>
                  </a:cubicBezTo>
                  <a:close/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3C7267A6-E6A5-4838-AA81-ED5AA0D1D50F}"/>
                </a:ext>
              </a:extLst>
            </p:cNvPr>
            <p:cNvSpPr/>
            <p:nvPr/>
          </p:nvSpPr>
          <p:spPr>
            <a:xfrm>
              <a:off x="2783500" y="4337518"/>
              <a:ext cx="8554" cy="8554"/>
            </a:xfrm>
            <a:custGeom>
              <a:avLst/>
              <a:gdLst>
                <a:gd name="connsiteX0" fmla="*/ 8554 w 8554"/>
                <a:gd name="connsiteY0" fmla="*/ 4277 h 8554"/>
                <a:gd name="connsiteX1" fmla="*/ 4277 w 8554"/>
                <a:gd name="connsiteY1" fmla="*/ 8554 h 8554"/>
                <a:gd name="connsiteX2" fmla="*/ 0 w 8554"/>
                <a:gd name="connsiteY2" fmla="*/ 4277 h 8554"/>
                <a:gd name="connsiteX3" fmla="*/ 4277 w 8554"/>
                <a:gd name="connsiteY3" fmla="*/ 0 h 8554"/>
                <a:gd name="connsiteX4" fmla="*/ 8554 w 8554"/>
                <a:gd name="connsiteY4" fmla="*/ 4277 h 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4" h="8554">
                  <a:moveTo>
                    <a:pt x="8554" y="4277"/>
                  </a:moveTo>
                  <a:cubicBezTo>
                    <a:pt x="8554" y="6639"/>
                    <a:pt x="6639" y="8554"/>
                    <a:pt x="4277" y="8554"/>
                  </a:cubicBezTo>
                  <a:cubicBezTo>
                    <a:pt x="1915" y="8554"/>
                    <a:pt x="0" y="6639"/>
                    <a:pt x="0" y="4277"/>
                  </a:cubicBezTo>
                  <a:cubicBezTo>
                    <a:pt x="0" y="1915"/>
                    <a:pt x="1915" y="0"/>
                    <a:pt x="4277" y="0"/>
                  </a:cubicBezTo>
                  <a:cubicBezTo>
                    <a:pt x="6639" y="0"/>
                    <a:pt x="8554" y="1915"/>
                    <a:pt x="8554" y="4277"/>
                  </a:cubicBezTo>
                  <a:close/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8FB9ECD6-3855-44AA-A145-BE349E24DD83}"/>
                </a:ext>
              </a:extLst>
            </p:cNvPr>
            <p:cNvSpPr/>
            <p:nvPr/>
          </p:nvSpPr>
          <p:spPr>
            <a:xfrm>
              <a:off x="2776649" y="4373589"/>
              <a:ext cx="47691" cy="35125"/>
            </a:xfrm>
            <a:custGeom>
              <a:avLst/>
              <a:gdLst>
                <a:gd name="connsiteX0" fmla="*/ 0 w 47691"/>
                <a:gd name="connsiteY0" fmla="*/ 4996 h 35125"/>
                <a:gd name="connsiteX1" fmla="*/ 1249 w 47691"/>
                <a:gd name="connsiteY1" fmla="*/ 35125 h 35125"/>
                <a:gd name="connsiteX2" fmla="*/ 46442 w 47691"/>
                <a:gd name="connsiteY2" fmla="*/ 31378 h 35125"/>
                <a:gd name="connsiteX3" fmla="*/ 47691 w 47691"/>
                <a:gd name="connsiteY3" fmla="*/ 0 h 35125"/>
                <a:gd name="connsiteX4" fmla="*/ 0 w 47691"/>
                <a:gd name="connsiteY4" fmla="*/ 4996 h 3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91" h="35125">
                  <a:moveTo>
                    <a:pt x="0" y="4996"/>
                  </a:moveTo>
                  <a:lnTo>
                    <a:pt x="1249" y="35125"/>
                  </a:lnTo>
                  <a:lnTo>
                    <a:pt x="46442" y="31378"/>
                  </a:lnTo>
                  <a:lnTo>
                    <a:pt x="47691" y="0"/>
                  </a:lnTo>
                  <a:lnTo>
                    <a:pt x="0" y="4996"/>
                  </a:ln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F0148007-F3D5-4A24-859D-463AABACBD5F}"/>
                </a:ext>
              </a:extLst>
            </p:cNvPr>
            <p:cNvSpPr/>
            <p:nvPr/>
          </p:nvSpPr>
          <p:spPr>
            <a:xfrm>
              <a:off x="2823091" y="4373589"/>
              <a:ext cx="42695" cy="61506"/>
            </a:xfrm>
            <a:custGeom>
              <a:avLst/>
              <a:gdLst>
                <a:gd name="connsiteX0" fmla="*/ 0 w 42695"/>
                <a:gd name="connsiteY0" fmla="*/ 26344 h 61506"/>
                <a:gd name="connsiteX1" fmla="*/ 42695 w 42695"/>
                <a:gd name="connsiteY1" fmla="*/ 61507 h 61506"/>
                <a:gd name="connsiteX2" fmla="*/ 41446 w 42695"/>
                <a:gd name="connsiteY2" fmla="*/ 36374 h 61506"/>
                <a:gd name="connsiteX3" fmla="*/ 1249 w 42695"/>
                <a:gd name="connsiteY3" fmla="*/ 0 h 61506"/>
                <a:gd name="connsiteX4" fmla="*/ 0 w 42695"/>
                <a:gd name="connsiteY4" fmla="*/ 26344 h 6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95" h="61506">
                  <a:moveTo>
                    <a:pt x="0" y="26344"/>
                  </a:moveTo>
                  <a:lnTo>
                    <a:pt x="42695" y="61507"/>
                  </a:lnTo>
                  <a:lnTo>
                    <a:pt x="41446" y="36374"/>
                  </a:lnTo>
                  <a:lnTo>
                    <a:pt x="1249" y="0"/>
                  </a:lnTo>
                  <a:lnTo>
                    <a:pt x="0" y="26344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53ACB10E-B7E8-48FE-9852-0F2DE4A6CC40}"/>
                </a:ext>
              </a:extLst>
            </p:cNvPr>
            <p:cNvSpPr/>
            <p:nvPr/>
          </p:nvSpPr>
          <p:spPr>
            <a:xfrm>
              <a:off x="2829374" y="4409964"/>
              <a:ext cx="41408" cy="214687"/>
            </a:xfrm>
            <a:custGeom>
              <a:avLst/>
              <a:gdLst>
                <a:gd name="connsiteX0" fmla="*/ 35163 w 41408"/>
                <a:gd name="connsiteY0" fmla="*/ 0 h 214687"/>
                <a:gd name="connsiteX1" fmla="*/ 0 w 41408"/>
                <a:gd name="connsiteY1" fmla="*/ 199623 h 214687"/>
                <a:gd name="connsiteX2" fmla="*/ 37661 w 41408"/>
                <a:gd name="connsiteY2" fmla="*/ 214687 h 214687"/>
                <a:gd name="connsiteX3" fmla="*/ 41408 w 41408"/>
                <a:gd name="connsiteY3" fmla="*/ 27631 h 214687"/>
                <a:gd name="connsiteX4" fmla="*/ 35163 w 41408"/>
                <a:gd name="connsiteY4" fmla="*/ 0 h 2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08" h="214687">
                  <a:moveTo>
                    <a:pt x="35163" y="0"/>
                  </a:moveTo>
                  <a:lnTo>
                    <a:pt x="0" y="199623"/>
                  </a:lnTo>
                  <a:lnTo>
                    <a:pt x="37661" y="214687"/>
                  </a:lnTo>
                  <a:lnTo>
                    <a:pt x="41408" y="27631"/>
                  </a:lnTo>
                  <a:lnTo>
                    <a:pt x="35163" y="0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8B6E2CEB-FE50-4A25-B906-D10C33187195}"/>
                </a:ext>
              </a:extLst>
            </p:cNvPr>
            <p:cNvSpPr/>
            <p:nvPr/>
          </p:nvSpPr>
          <p:spPr>
            <a:xfrm>
              <a:off x="2771614" y="5080803"/>
              <a:ext cx="183458" cy="124434"/>
            </a:xfrm>
            <a:custGeom>
              <a:avLst/>
              <a:gdLst>
                <a:gd name="connsiteX0" fmla="*/ 182022 w 183458"/>
                <a:gd name="connsiteY0" fmla="*/ 70384 h 124434"/>
                <a:gd name="connsiteX1" fmla="*/ 138116 w 183458"/>
                <a:gd name="connsiteY1" fmla="*/ 23904 h 124434"/>
                <a:gd name="connsiteX2" fmla="*/ 71575 w 183458"/>
                <a:gd name="connsiteY2" fmla="*/ 6341 h 124434"/>
                <a:gd name="connsiteX3" fmla="*/ 36412 w 183458"/>
                <a:gd name="connsiteY3" fmla="*/ 67848 h 124434"/>
                <a:gd name="connsiteX4" fmla="*/ 0 w 183458"/>
                <a:gd name="connsiteY4" fmla="*/ 105509 h 124434"/>
                <a:gd name="connsiteX5" fmla="*/ 82854 w 183458"/>
                <a:gd name="connsiteY5" fmla="*/ 124434 h 124434"/>
                <a:gd name="connsiteX6" fmla="*/ 178275 w 183458"/>
                <a:gd name="connsiteY6" fmla="*/ 106834 h 124434"/>
                <a:gd name="connsiteX7" fmla="*/ 182022 w 183458"/>
                <a:gd name="connsiteY7" fmla="*/ 70384 h 12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58" h="124434">
                  <a:moveTo>
                    <a:pt x="182022" y="70384"/>
                  </a:moveTo>
                  <a:cubicBezTo>
                    <a:pt x="170266" y="52401"/>
                    <a:pt x="155398" y="36663"/>
                    <a:pt x="138116" y="23904"/>
                  </a:cubicBezTo>
                  <a:cubicBezTo>
                    <a:pt x="109236" y="2594"/>
                    <a:pt x="75322" y="-7474"/>
                    <a:pt x="71575" y="6341"/>
                  </a:cubicBezTo>
                  <a:cubicBezTo>
                    <a:pt x="67828" y="20157"/>
                    <a:pt x="53975" y="52784"/>
                    <a:pt x="36412" y="67848"/>
                  </a:cubicBezTo>
                  <a:cubicBezTo>
                    <a:pt x="18850" y="82912"/>
                    <a:pt x="0" y="96728"/>
                    <a:pt x="0" y="105509"/>
                  </a:cubicBezTo>
                  <a:cubicBezTo>
                    <a:pt x="0" y="114290"/>
                    <a:pt x="42695" y="124434"/>
                    <a:pt x="82854" y="124434"/>
                  </a:cubicBezTo>
                  <a:cubicBezTo>
                    <a:pt x="123014" y="124434"/>
                    <a:pt x="169494" y="116864"/>
                    <a:pt x="178275" y="106834"/>
                  </a:cubicBezTo>
                  <a:cubicBezTo>
                    <a:pt x="187057" y="96804"/>
                    <a:pt x="182022" y="70384"/>
                    <a:pt x="182022" y="70384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9779447B-3DDA-4407-86D8-FF878C712703}"/>
                </a:ext>
              </a:extLst>
            </p:cNvPr>
            <p:cNvSpPr/>
            <p:nvPr/>
          </p:nvSpPr>
          <p:spPr>
            <a:xfrm>
              <a:off x="2771463" y="5173103"/>
              <a:ext cx="183347" cy="32134"/>
            </a:xfrm>
            <a:custGeom>
              <a:avLst/>
              <a:gdLst>
                <a:gd name="connsiteX0" fmla="*/ 178427 w 183347"/>
                <a:gd name="connsiteY0" fmla="*/ 14459 h 32134"/>
                <a:gd name="connsiteX1" fmla="*/ 183347 w 183347"/>
                <a:gd name="connsiteY1" fmla="*/ 0 h 32134"/>
                <a:gd name="connsiteX2" fmla="*/ 104353 w 183347"/>
                <a:gd name="connsiteY2" fmla="*/ 16995 h 32134"/>
                <a:gd name="connsiteX3" fmla="*/ 3785 w 183347"/>
                <a:gd name="connsiteY3" fmla="*/ 5223 h 32134"/>
                <a:gd name="connsiteX4" fmla="*/ 0 w 183347"/>
                <a:gd name="connsiteY4" fmla="*/ 13210 h 32134"/>
                <a:gd name="connsiteX5" fmla="*/ 82854 w 183347"/>
                <a:gd name="connsiteY5" fmla="*/ 32135 h 32134"/>
                <a:gd name="connsiteX6" fmla="*/ 178427 w 183347"/>
                <a:gd name="connsiteY6" fmla="*/ 14459 h 3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347" h="32134">
                  <a:moveTo>
                    <a:pt x="178427" y="14459"/>
                  </a:moveTo>
                  <a:cubicBezTo>
                    <a:pt x="181485" y="10242"/>
                    <a:pt x="183200" y="5204"/>
                    <a:pt x="183347" y="0"/>
                  </a:cubicBezTo>
                  <a:cubicBezTo>
                    <a:pt x="158063" y="9750"/>
                    <a:pt x="131409" y="15485"/>
                    <a:pt x="104353" y="16995"/>
                  </a:cubicBezTo>
                  <a:cubicBezTo>
                    <a:pt x="66503" y="18812"/>
                    <a:pt x="25890" y="10182"/>
                    <a:pt x="3785" y="5223"/>
                  </a:cubicBezTo>
                  <a:cubicBezTo>
                    <a:pt x="1722" y="7426"/>
                    <a:pt x="397" y="10220"/>
                    <a:pt x="0" y="13210"/>
                  </a:cubicBezTo>
                  <a:cubicBezTo>
                    <a:pt x="0" y="21991"/>
                    <a:pt x="42695" y="32135"/>
                    <a:pt x="82854" y="32135"/>
                  </a:cubicBezTo>
                  <a:cubicBezTo>
                    <a:pt x="123014" y="32135"/>
                    <a:pt x="169645" y="24527"/>
                    <a:pt x="178427" y="14459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B095F644-0236-40C1-8C4A-ECCDCB0F6913}"/>
                </a:ext>
              </a:extLst>
            </p:cNvPr>
            <p:cNvSpPr/>
            <p:nvPr/>
          </p:nvSpPr>
          <p:spPr>
            <a:xfrm>
              <a:off x="2542203" y="3880513"/>
              <a:ext cx="560185" cy="376141"/>
            </a:xfrm>
            <a:custGeom>
              <a:avLst/>
              <a:gdLst>
                <a:gd name="connsiteX0" fmla="*/ 174112 w 560185"/>
                <a:gd name="connsiteY0" fmla="*/ 67184 h 376141"/>
                <a:gd name="connsiteX1" fmla="*/ 100303 w 560185"/>
                <a:gd name="connsiteY1" fmla="*/ 45420 h 376141"/>
                <a:gd name="connsiteX2" fmla="*/ 20818 w 560185"/>
                <a:gd name="connsiteY2" fmla="*/ 17033 h 376141"/>
                <a:gd name="connsiteX3" fmla="*/ 0 w 560185"/>
                <a:gd name="connsiteY3" fmla="*/ 112605 h 376141"/>
                <a:gd name="connsiteX4" fmla="*/ 75701 w 560185"/>
                <a:gd name="connsiteY4" fmla="*/ 153294 h 376141"/>
                <a:gd name="connsiteX5" fmla="*/ 106927 w 560185"/>
                <a:gd name="connsiteY5" fmla="*/ 221425 h 376141"/>
                <a:gd name="connsiteX6" fmla="*/ 104088 w 560185"/>
                <a:gd name="connsiteY6" fmla="*/ 348223 h 376141"/>
                <a:gd name="connsiteX7" fmla="*/ 237511 w 560185"/>
                <a:gd name="connsiteY7" fmla="*/ 375665 h 376141"/>
                <a:gd name="connsiteX8" fmla="*/ 372826 w 560185"/>
                <a:gd name="connsiteY8" fmla="*/ 361471 h 376141"/>
                <a:gd name="connsiteX9" fmla="*/ 397429 w 560185"/>
                <a:gd name="connsiteY9" fmla="*/ 221425 h 376141"/>
                <a:gd name="connsiteX10" fmla="*/ 508141 w 560185"/>
                <a:gd name="connsiteY10" fmla="*/ 242242 h 376141"/>
                <a:gd name="connsiteX11" fmla="*/ 560185 w 560185"/>
                <a:gd name="connsiteY11" fmla="*/ 202499 h 376141"/>
                <a:gd name="connsiteX12" fmla="*/ 455151 w 560185"/>
                <a:gd name="connsiteY12" fmla="*/ 132476 h 376141"/>
                <a:gd name="connsiteX13" fmla="*/ 344438 w 560185"/>
                <a:gd name="connsiteY13" fmla="*/ 86110 h 376141"/>
                <a:gd name="connsiteX14" fmla="*/ 271576 w 560185"/>
                <a:gd name="connsiteY14" fmla="*/ 70969 h 376141"/>
                <a:gd name="connsiteX15" fmla="*/ 250759 w 560185"/>
                <a:gd name="connsiteY15" fmla="*/ 0 h 376141"/>
                <a:gd name="connsiteX16" fmla="*/ 203446 w 560185"/>
                <a:gd name="connsiteY16" fmla="*/ 49205 h 376141"/>
                <a:gd name="connsiteX17" fmla="*/ 174112 w 560185"/>
                <a:gd name="connsiteY17" fmla="*/ 67184 h 37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0185" h="376141">
                  <a:moveTo>
                    <a:pt x="174112" y="67184"/>
                  </a:moveTo>
                  <a:cubicBezTo>
                    <a:pt x="148411" y="64376"/>
                    <a:pt x="123415" y="57006"/>
                    <a:pt x="100303" y="45420"/>
                  </a:cubicBezTo>
                  <a:cubicBezTo>
                    <a:pt x="74940" y="33047"/>
                    <a:pt x="48282" y="23528"/>
                    <a:pt x="20818" y="17033"/>
                  </a:cubicBezTo>
                  <a:lnTo>
                    <a:pt x="0" y="112605"/>
                  </a:lnTo>
                  <a:cubicBezTo>
                    <a:pt x="0" y="112605"/>
                    <a:pt x="53937" y="130584"/>
                    <a:pt x="75701" y="153294"/>
                  </a:cubicBezTo>
                  <a:cubicBezTo>
                    <a:pt x="97465" y="176004"/>
                    <a:pt x="108820" y="189252"/>
                    <a:pt x="106927" y="221425"/>
                  </a:cubicBezTo>
                  <a:cubicBezTo>
                    <a:pt x="105035" y="253597"/>
                    <a:pt x="104088" y="348223"/>
                    <a:pt x="104088" y="348223"/>
                  </a:cubicBezTo>
                  <a:cubicBezTo>
                    <a:pt x="146984" y="363837"/>
                    <a:pt x="191935" y="373083"/>
                    <a:pt x="237511" y="375665"/>
                  </a:cubicBezTo>
                  <a:cubicBezTo>
                    <a:pt x="283071" y="377754"/>
                    <a:pt x="328689" y="372970"/>
                    <a:pt x="372826" y="361471"/>
                  </a:cubicBezTo>
                  <a:lnTo>
                    <a:pt x="397429" y="221425"/>
                  </a:lnTo>
                  <a:cubicBezTo>
                    <a:pt x="397429" y="221425"/>
                    <a:pt x="470291" y="242242"/>
                    <a:pt x="508141" y="242242"/>
                  </a:cubicBezTo>
                  <a:cubicBezTo>
                    <a:pt x="545991" y="242242"/>
                    <a:pt x="560185" y="228048"/>
                    <a:pt x="560185" y="202499"/>
                  </a:cubicBezTo>
                  <a:cubicBezTo>
                    <a:pt x="560185" y="176950"/>
                    <a:pt x="491108" y="149509"/>
                    <a:pt x="455151" y="132476"/>
                  </a:cubicBezTo>
                  <a:cubicBezTo>
                    <a:pt x="419193" y="115444"/>
                    <a:pt x="382289" y="94626"/>
                    <a:pt x="344438" y="86110"/>
                  </a:cubicBezTo>
                  <a:cubicBezTo>
                    <a:pt x="306588" y="77593"/>
                    <a:pt x="271576" y="70969"/>
                    <a:pt x="271576" y="70969"/>
                  </a:cubicBezTo>
                  <a:cubicBezTo>
                    <a:pt x="271576" y="70969"/>
                    <a:pt x="250759" y="24603"/>
                    <a:pt x="250759" y="0"/>
                  </a:cubicBezTo>
                  <a:cubicBezTo>
                    <a:pt x="250759" y="0"/>
                    <a:pt x="215747" y="40689"/>
                    <a:pt x="203446" y="49205"/>
                  </a:cubicBezTo>
                  <a:cubicBezTo>
                    <a:pt x="191144" y="57722"/>
                    <a:pt x="174112" y="67184"/>
                    <a:pt x="174112" y="6718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DD737C9C-AAD2-4606-8E57-9F6C8CAF6DEA}"/>
                </a:ext>
              </a:extLst>
            </p:cNvPr>
            <p:cNvSpPr/>
            <p:nvPr/>
          </p:nvSpPr>
          <p:spPr>
            <a:xfrm>
              <a:off x="2715426" y="3955570"/>
              <a:ext cx="22350" cy="122370"/>
            </a:xfrm>
            <a:custGeom>
              <a:avLst/>
              <a:gdLst>
                <a:gd name="connsiteX0" fmla="*/ 889 w 22350"/>
                <a:gd name="connsiteY0" fmla="*/ 0 h 122370"/>
                <a:gd name="connsiteX1" fmla="*/ 22351 w 22350"/>
                <a:gd name="connsiteY1" fmla="*/ 122370 h 12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350" h="122370">
                  <a:moveTo>
                    <a:pt x="889" y="0"/>
                  </a:moveTo>
                  <a:cubicBezTo>
                    <a:pt x="889" y="0"/>
                    <a:pt x="-6681" y="70667"/>
                    <a:pt x="22351" y="122370"/>
                  </a:cubicBezTo>
                </a:path>
              </a:pathLst>
            </a:custGeom>
            <a:noFill/>
            <a:ln w="3772" cap="rnd">
              <a:solidFill>
                <a:srgbClr val="8C8C8C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1E346BEE-212E-4893-8EFC-53BF3843B90D}"/>
                </a:ext>
              </a:extLst>
            </p:cNvPr>
            <p:cNvSpPr/>
            <p:nvPr/>
          </p:nvSpPr>
          <p:spPr>
            <a:xfrm>
              <a:off x="2700980" y="3968174"/>
              <a:ext cx="5228" cy="94625"/>
            </a:xfrm>
            <a:custGeom>
              <a:avLst/>
              <a:gdLst>
                <a:gd name="connsiteX0" fmla="*/ 2731 w 5228"/>
                <a:gd name="connsiteY0" fmla="*/ 0 h 94625"/>
                <a:gd name="connsiteX1" fmla="*/ 5229 w 5228"/>
                <a:gd name="connsiteY1" fmla="*/ 94626 h 9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28" h="94625">
                  <a:moveTo>
                    <a:pt x="2731" y="0"/>
                  </a:moveTo>
                  <a:cubicBezTo>
                    <a:pt x="2731" y="0"/>
                    <a:pt x="-4839" y="60561"/>
                    <a:pt x="5229" y="94626"/>
                  </a:cubicBezTo>
                </a:path>
              </a:pathLst>
            </a:custGeom>
            <a:noFill/>
            <a:ln w="3772" cap="rnd">
              <a:solidFill>
                <a:srgbClr val="8C8C8C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AB1E04A1-1522-486D-8597-8AF8FC4A0209}"/>
                </a:ext>
              </a:extLst>
            </p:cNvPr>
            <p:cNvSpPr/>
            <p:nvPr/>
          </p:nvSpPr>
          <p:spPr>
            <a:xfrm>
              <a:off x="2905567" y="4086797"/>
              <a:ext cx="34065" cy="15140"/>
            </a:xfrm>
            <a:custGeom>
              <a:avLst/>
              <a:gdLst>
                <a:gd name="connsiteX0" fmla="*/ 34065 w 34065"/>
                <a:gd name="connsiteY0" fmla="*/ 15140 h 15140"/>
                <a:gd name="connsiteX1" fmla="*/ 0 w 34065"/>
                <a:gd name="connsiteY1" fmla="*/ 0 h 1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065" h="15140">
                  <a:moveTo>
                    <a:pt x="34065" y="15140"/>
                  </a:moveTo>
                  <a:lnTo>
                    <a:pt x="0" y="0"/>
                  </a:lnTo>
                </a:path>
              </a:pathLst>
            </a:custGeom>
            <a:ln w="3772" cap="rnd">
              <a:solidFill>
                <a:srgbClr val="8C8C8C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DAEC7417-4CDC-41B1-8CFB-13FE4D48DB6B}"/>
                </a:ext>
              </a:extLst>
            </p:cNvPr>
            <p:cNvSpPr/>
            <p:nvPr/>
          </p:nvSpPr>
          <p:spPr>
            <a:xfrm>
              <a:off x="2625474" y="4008561"/>
              <a:ext cx="21461" cy="59311"/>
            </a:xfrm>
            <a:custGeom>
              <a:avLst/>
              <a:gdLst>
                <a:gd name="connsiteX0" fmla="*/ 21461 w 21461"/>
                <a:gd name="connsiteY0" fmla="*/ 59312 h 59311"/>
                <a:gd name="connsiteX1" fmla="*/ 0 w 21461"/>
                <a:gd name="connsiteY1" fmla="*/ 0 h 5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461" h="59311">
                  <a:moveTo>
                    <a:pt x="21461" y="59312"/>
                  </a:moveTo>
                  <a:cubicBezTo>
                    <a:pt x="21461" y="59312"/>
                    <a:pt x="7570" y="20174"/>
                    <a:pt x="0" y="0"/>
                  </a:cubicBezTo>
                </a:path>
              </a:pathLst>
            </a:custGeom>
            <a:noFill/>
            <a:ln w="3772" cap="rnd">
              <a:solidFill>
                <a:srgbClr val="8C8C8C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720AB9AE-75DB-4FAC-AF3E-61E6AF76ABB4}"/>
                </a:ext>
              </a:extLst>
            </p:cNvPr>
            <p:cNvSpPr/>
            <p:nvPr/>
          </p:nvSpPr>
          <p:spPr>
            <a:xfrm>
              <a:off x="2722031" y="3880513"/>
              <a:ext cx="120212" cy="166904"/>
            </a:xfrm>
            <a:custGeom>
              <a:avLst/>
              <a:gdLst>
                <a:gd name="connsiteX0" fmla="*/ 120213 w 120212"/>
                <a:gd name="connsiteY0" fmla="*/ 76609 h 166904"/>
                <a:gd name="connsiteX1" fmla="*/ 91749 w 120212"/>
                <a:gd name="connsiteY1" fmla="*/ 70969 h 166904"/>
                <a:gd name="connsiteX2" fmla="*/ 70932 w 120212"/>
                <a:gd name="connsiteY2" fmla="*/ 0 h 166904"/>
                <a:gd name="connsiteX3" fmla="*/ 23619 w 120212"/>
                <a:gd name="connsiteY3" fmla="*/ 49205 h 166904"/>
                <a:gd name="connsiteX4" fmla="*/ 0 w 120212"/>
                <a:gd name="connsiteY4" fmla="*/ 63929 h 166904"/>
                <a:gd name="connsiteX5" fmla="*/ 58630 w 120212"/>
                <a:gd name="connsiteY5" fmla="*/ 166542 h 166904"/>
                <a:gd name="connsiteX6" fmla="*/ 120213 w 120212"/>
                <a:gd name="connsiteY6" fmla="*/ 76609 h 16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212" h="166904">
                  <a:moveTo>
                    <a:pt x="120213" y="76609"/>
                  </a:moveTo>
                  <a:cubicBezTo>
                    <a:pt x="103294" y="73127"/>
                    <a:pt x="91749" y="70969"/>
                    <a:pt x="91749" y="70969"/>
                  </a:cubicBezTo>
                  <a:cubicBezTo>
                    <a:pt x="91749" y="70969"/>
                    <a:pt x="70932" y="24603"/>
                    <a:pt x="70932" y="0"/>
                  </a:cubicBezTo>
                  <a:cubicBezTo>
                    <a:pt x="70932" y="0"/>
                    <a:pt x="35920" y="40689"/>
                    <a:pt x="23619" y="49205"/>
                  </a:cubicBezTo>
                  <a:cubicBezTo>
                    <a:pt x="15784" y="54618"/>
                    <a:pt x="6018" y="60561"/>
                    <a:pt x="0" y="63929"/>
                  </a:cubicBezTo>
                  <a:cubicBezTo>
                    <a:pt x="265" y="80129"/>
                    <a:pt x="4163" y="173430"/>
                    <a:pt x="58630" y="166542"/>
                  </a:cubicBezTo>
                  <a:cubicBezTo>
                    <a:pt x="105905" y="160523"/>
                    <a:pt x="117450" y="100985"/>
                    <a:pt x="120213" y="76609"/>
                  </a:cubicBezTo>
                  <a:close/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F4D857C5-A7BD-45BC-8621-AC91551D1CBF}"/>
                </a:ext>
              </a:extLst>
            </p:cNvPr>
            <p:cNvSpPr/>
            <p:nvPr/>
          </p:nvSpPr>
          <p:spPr>
            <a:xfrm>
              <a:off x="2722031" y="3908787"/>
              <a:ext cx="57797" cy="72975"/>
            </a:xfrm>
            <a:custGeom>
              <a:avLst/>
              <a:gdLst>
                <a:gd name="connsiteX0" fmla="*/ 23619 w 57797"/>
                <a:gd name="connsiteY0" fmla="*/ 20931 h 72975"/>
                <a:gd name="connsiteX1" fmla="*/ 0 w 57797"/>
                <a:gd name="connsiteY1" fmla="*/ 35655 h 72975"/>
                <a:gd name="connsiteX2" fmla="*/ 3558 w 57797"/>
                <a:gd name="connsiteY2" fmla="*/ 72976 h 72975"/>
                <a:gd name="connsiteX3" fmla="*/ 57797 w 57797"/>
                <a:gd name="connsiteY3" fmla="*/ 1325 h 72975"/>
                <a:gd name="connsiteX4" fmla="*/ 45534 w 57797"/>
                <a:gd name="connsiteY4" fmla="*/ 0 h 72975"/>
                <a:gd name="connsiteX5" fmla="*/ 23619 w 57797"/>
                <a:gd name="connsiteY5" fmla="*/ 20931 h 7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97" h="72975">
                  <a:moveTo>
                    <a:pt x="23619" y="20931"/>
                  </a:moveTo>
                  <a:cubicBezTo>
                    <a:pt x="15784" y="26344"/>
                    <a:pt x="6018" y="32286"/>
                    <a:pt x="0" y="35655"/>
                  </a:cubicBezTo>
                  <a:cubicBezTo>
                    <a:pt x="238" y="48168"/>
                    <a:pt x="1427" y="60644"/>
                    <a:pt x="3558" y="72976"/>
                  </a:cubicBezTo>
                  <a:cubicBezTo>
                    <a:pt x="30451" y="57260"/>
                    <a:pt x="49970" y="31473"/>
                    <a:pt x="57797" y="1325"/>
                  </a:cubicBezTo>
                  <a:lnTo>
                    <a:pt x="45534" y="0"/>
                  </a:lnTo>
                  <a:cubicBezTo>
                    <a:pt x="38804" y="7555"/>
                    <a:pt x="31476" y="14557"/>
                    <a:pt x="23619" y="20931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D8ACB615-ACAD-4B3A-B32F-571A9F18E728}"/>
                </a:ext>
              </a:extLst>
            </p:cNvPr>
            <p:cNvSpPr/>
            <p:nvPr/>
          </p:nvSpPr>
          <p:spPr>
            <a:xfrm>
              <a:off x="2970932" y="4015184"/>
              <a:ext cx="131457" cy="107570"/>
            </a:xfrm>
            <a:custGeom>
              <a:avLst/>
              <a:gdLst>
                <a:gd name="connsiteX0" fmla="*/ 31116 w 131457"/>
                <a:gd name="connsiteY0" fmla="*/ 0 h 107570"/>
                <a:gd name="connsiteX1" fmla="*/ 2160 w 131457"/>
                <a:gd name="connsiteY1" fmla="*/ 95345 h 107570"/>
                <a:gd name="connsiteX2" fmla="*/ 79413 w 131457"/>
                <a:gd name="connsiteY2" fmla="*/ 107571 h 107570"/>
                <a:gd name="connsiteX3" fmla="*/ 131457 w 131457"/>
                <a:gd name="connsiteY3" fmla="*/ 67828 h 107570"/>
                <a:gd name="connsiteX4" fmla="*/ 31116 w 131457"/>
                <a:gd name="connsiteY4" fmla="*/ 0 h 10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57" h="107570">
                  <a:moveTo>
                    <a:pt x="31116" y="0"/>
                  </a:moveTo>
                  <a:cubicBezTo>
                    <a:pt x="15521" y="15140"/>
                    <a:pt x="-7113" y="46367"/>
                    <a:pt x="2160" y="95345"/>
                  </a:cubicBezTo>
                  <a:cubicBezTo>
                    <a:pt x="26309" y="101098"/>
                    <a:pt x="58292" y="107571"/>
                    <a:pt x="79413" y="107571"/>
                  </a:cubicBezTo>
                  <a:cubicBezTo>
                    <a:pt x="117263" y="107571"/>
                    <a:pt x="131457" y="93377"/>
                    <a:pt x="131457" y="67828"/>
                  </a:cubicBezTo>
                  <a:cubicBezTo>
                    <a:pt x="131457" y="43339"/>
                    <a:pt x="68058" y="17146"/>
                    <a:pt x="31116" y="0"/>
                  </a:cubicBezTo>
                  <a:close/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F2A265ED-DADE-4975-B07B-3D042FB7975E}"/>
                </a:ext>
              </a:extLst>
            </p:cNvPr>
            <p:cNvSpPr/>
            <p:nvPr/>
          </p:nvSpPr>
          <p:spPr>
            <a:xfrm>
              <a:off x="2321498" y="4396724"/>
              <a:ext cx="411661" cy="723047"/>
            </a:xfrm>
            <a:custGeom>
              <a:avLst/>
              <a:gdLst>
                <a:gd name="connsiteX0" fmla="*/ 13929 w 411661"/>
                <a:gd name="connsiteY0" fmla="*/ 194165 h 723047"/>
                <a:gd name="connsiteX1" fmla="*/ 71462 w 411661"/>
                <a:gd name="connsiteY1" fmla="*/ 384968 h 723047"/>
                <a:gd name="connsiteX2" fmla="*/ 59652 w 411661"/>
                <a:gd name="connsiteY2" fmla="*/ 536370 h 723047"/>
                <a:gd name="connsiteX3" fmla="*/ 101893 w 411661"/>
                <a:gd name="connsiteY3" fmla="*/ 723048 h 723047"/>
                <a:gd name="connsiteX4" fmla="*/ 155943 w 411661"/>
                <a:gd name="connsiteY4" fmla="*/ 722064 h 723047"/>
                <a:gd name="connsiteX5" fmla="*/ 168964 w 411661"/>
                <a:gd name="connsiteY5" fmla="*/ 465628 h 723047"/>
                <a:gd name="connsiteX6" fmla="*/ 185429 w 411661"/>
                <a:gd name="connsiteY6" fmla="*/ 156693 h 723047"/>
                <a:gd name="connsiteX7" fmla="*/ 260600 w 411661"/>
                <a:gd name="connsiteY7" fmla="*/ 331713 h 723047"/>
                <a:gd name="connsiteX8" fmla="*/ 309805 w 411661"/>
                <a:gd name="connsiteY8" fmla="*/ 409231 h 723047"/>
                <a:gd name="connsiteX9" fmla="*/ 239631 w 411661"/>
                <a:gd name="connsiteY9" fmla="*/ 521873 h 723047"/>
                <a:gd name="connsiteX10" fmla="*/ 225550 w 411661"/>
                <a:gd name="connsiteY10" fmla="*/ 631109 h 723047"/>
                <a:gd name="connsiteX11" fmla="*/ 277216 w 411661"/>
                <a:gd name="connsiteY11" fmla="*/ 664001 h 723047"/>
                <a:gd name="connsiteX12" fmla="*/ 385279 w 411661"/>
                <a:gd name="connsiteY12" fmla="*/ 463167 h 723047"/>
                <a:gd name="connsiteX13" fmla="*/ 409957 w 411661"/>
                <a:gd name="connsiteY13" fmla="*/ 376111 h 723047"/>
                <a:gd name="connsiteX14" fmla="*/ 352387 w 411661"/>
                <a:gd name="connsiteY14" fmla="*/ 168237 h 723047"/>
                <a:gd name="connsiteX15" fmla="*/ 310108 w 411661"/>
                <a:gd name="connsiteY15" fmla="*/ 83642 h 723047"/>
                <a:gd name="connsiteX16" fmla="*/ 224377 w 411661"/>
                <a:gd name="connsiteY16" fmla="*/ 10818 h 723047"/>
                <a:gd name="connsiteX17" fmla="*/ 68131 w 411661"/>
                <a:gd name="connsiteY17" fmla="*/ 29743 h 723047"/>
                <a:gd name="connsiteX18" fmla="*/ 0 w 411661"/>
                <a:gd name="connsiteY18" fmla="*/ 116799 h 723047"/>
                <a:gd name="connsiteX19" fmla="*/ 13929 w 411661"/>
                <a:gd name="connsiteY19" fmla="*/ 194165 h 7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661" h="723047">
                  <a:moveTo>
                    <a:pt x="13929" y="194165"/>
                  </a:moveTo>
                  <a:cubicBezTo>
                    <a:pt x="13929" y="194165"/>
                    <a:pt x="71462" y="341516"/>
                    <a:pt x="71462" y="384968"/>
                  </a:cubicBezTo>
                  <a:cubicBezTo>
                    <a:pt x="71462" y="428421"/>
                    <a:pt x="50265" y="499844"/>
                    <a:pt x="59652" y="536370"/>
                  </a:cubicBezTo>
                  <a:cubicBezTo>
                    <a:pt x="69039" y="572895"/>
                    <a:pt x="101893" y="723048"/>
                    <a:pt x="101893" y="723048"/>
                  </a:cubicBezTo>
                  <a:lnTo>
                    <a:pt x="155943" y="722064"/>
                  </a:lnTo>
                  <a:cubicBezTo>
                    <a:pt x="155943" y="722064"/>
                    <a:pt x="167791" y="521987"/>
                    <a:pt x="168964" y="465628"/>
                  </a:cubicBezTo>
                  <a:cubicBezTo>
                    <a:pt x="170137" y="409268"/>
                    <a:pt x="185429" y="156693"/>
                    <a:pt x="185429" y="156693"/>
                  </a:cubicBezTo>
                  <a:cubicBezTo>
                    <a:pt x="185429" y="156693"/>
                    <a:pt x="231228" y="288261"/>
                    <a:pt x="260600" y="331713"/>
                  </a:cubicBezTo>
                  <a:cubicBezTo>
                    <a:pt x="289972" y="375165"/>
                    <a:pt x="309805" y="409231"/>
                    <a:pt x="309805" y="409231"/>
                  </a:cubicBezTo>
                  <a:cubicBezTo>
                    <a:pt x="309805" y="409231"/>
                    <a:pt x="251175" y="470207"/>
                    <a:pt x="239631" y="521873"/>
                  </a:cubicBezTo>
                  <a:cubicBezTo>
                    <a:pt x="232083" y="557861"/>
                    <a:pt x="227375" y="594383"/>
                    <a:pt x="225550" y="631109"/>
                  </a:cubicBezTo>
                  <a:lnTo>
                    <a:pt x="277216" y="664001"/>
                  </a:lnTo>
                  <a:cubicBezTo>
                    <a:pt x="277216" y="664001"/>
                    <a:pt x="364272" y="511313"/>
                    <a:pt x="385279" y="463167"/>
                  </a:cubicBezTo>
                  <a:cubicBezTo>
                    <a:pt x="406286" y="415022"/>
                    <a:pt x="415824" y="399730"/>
                    <a:pt x="409957" y="376111"/>
                  </a:cubicBezTo>
                  <a:cubicBezTo>
                    <a:pt x="404090" y="352493"/>
                    <a:pt x="368852" y="216383"/>
                    <a:pt x="352387" y="168237"/>
                  </a:cubicBezTo>
                  <a:cubicBezTo>
                    <a:pt x="335922" y="120092"/>
                    <a:pt x="319495" y="100107"/>
                    <a:pt x="310108" y="83642"/>
                  </a:cubicBezTo>
                  <a:cubicBezTo>
                    <a:pt x="300721" y="67177"/>
                    <a:pt x="278389" y="31976"/>
                    <a:pt x="224377" y="10818"/>
                  </a:cubicBezTo>
                  <a:cubicBezTo>
                    <a:pt x="170364" y="-10341"/>
                    <a:pt x="117487" y="1431"/>
                    <a:pt x="68131" y="29743"/>
                  </a:cubicBezTo>
                  <a:cubicBezTo>
                    <a:pt x="18774" y="58055"/>
                    <a:pt x="0" y="74368"/>
                    <a:pt x="0" y="116799"/>
                  </a:cubicBezTo>
                  <a:cubicBezTo>
                    <a:pt x="223" y="143192"/>
                    <a:pt x="4936" y="169350"/>
                    <a:pt x="13929" y="194165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CF03EB2F-52D6-4A0C-A917-370B645D87F9}"/>
                </a:ext>
              </a:extLst>
            </p:cNvPr>
            <p:cNvSpPr/>
            <p:nvPr/>
          </p:nvSpPr>
          <p:spPr>
            <a:xfrm>
              <a:off x="2407986" y="5046947"/>
              <a:ext cx="73581" cy="72710"/>
            </a:xfrm>
            <a:custGeom>
              <a:avLst/>
              <a:gdLst>
                <a:gd name="connsiteX0" fmla="*/ 69455 w 73581"/>
                <a:gd name="connsiteY0" fmla="*/ 71726 h 72710"/>
                <a:gd name="connsiteX1" fmla="*/ 73581 w 73581"/>
                <a:gd name="connsiteY1" fmla="*/ 0 h 72710"/>
                <a:gd name="connsiteX2" fmla="*/ 0 w 73581"/>
                <a:gd name="connsiteY2" fmla="*/ 2839 h 72710"/>
                <a:gd name="connsiteX3" fmla="*/ 15405 w 73581"/>
                <a:gd name="connsiteY3" fmla="*/ 72711 h 7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81" h="72710">
                  <a:moveTo>
                    <a:pt x="69455" y="71726"/>
                  </a:moveTo>
                  <a:cubicBezTo>
                    <a:pt x="69455" y="71726"/>
                    <a:pt x="71272" y="40878"/>
                    <a:pt x="73581" y="0"/>
                  </a:cubicBezTo>
                  <a:cubicBezTo>
                    <a:pt x="49387" y="5072"/>
                    <a:pt x="24512" y="6033"/>
                    <a:pt x="0" y="2839"/>
                  </a:cubicBezTo>
                  <a:cubicBezTo>
                    <a:pt x="8441" y="40689"/>
                    <a:pt x="15405" y="72711"/>
                    <a:pt x="15405" y="72711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ACCDDDA0-1917-41BB-88B8-F766CB063631}"/>
                </a:ext>
              </a:extLst>
            </p:cNvPr>
            <p:cNvSpPr/>
            <p:nvPr/>
          </p:nvSpPr>
          <p:spPr>
            <a:xfrm>
              <a:off x="2506927" y="4528662"/>
              <a:ext cx="37585" cy="24640"/>
            </a:xfrm>
            <a:custGeom>
              <a:avLst/>
              <a:gdLst>
                <a:gd name="connsiteX0" fmla="*/ 0 w 37585"/>
                <a:gd name="connsiteY0" fmla="*/ 24641 h 24640"/>
                <a:gd name="connsiteX1" fmla="*/ 37585 w 37585"/>
                <a:gd name="connsiteY1" fmla="*/ 0 h 2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85" h="24640">
                  <a:moveTo>
                    <a:pt x="0" y="24641"/>
                  </a:moveTo>
                  <a:lnTo>
                    <a:pt x="37585" y="0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4E9239C9-7390-40DE-9385-F8DC2C79B71C}"/>
                </a:ext>
              </a:extLst>
            </p:cNvPr>
            <p:cNvSpPr/>
            <p:nvPr/>
          </p:nvSpPr>
          <p:spPr>
            <a:xfrm>
              <a:off x="2542203" y="3897546"/>
              <a:ext cx="57040" cy="118282"/>
            </a:xfrm>
            <a:custGeom>
              <a:avLst/>
              <a:gdLst>
                <a:gd name="connsiteX0" fmla="*/ 57041 w 57040"/>
                <a:gd name="connsiteY0" fmla="*/ 10447 h 118282"/>
                <a:gd name="connsiteX1" fmla="*/ 20818 w 57040"/>
                <a:gd name="connsiteY1" fmla="*/ 0 h 118282"/>
                <a:gd name="connsiteX2" fmla="*/ 0 w 57040"/>
                <a:gd name="connsiteY2" fmla="*/ 95572 h 118282"/>
                <a:gd name="connsiteX3" fmla="*/ 51098 w 57040"/>
                <a:gd name="connsiteY3" fmla="*/ 118282 h 11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40" h="118282">
                  <a:moveTo>
                    <a:pt x="57041" y="10447"/>
                  </a:moveTo>
                  <a:cubicBezTo>
                    <a:pt x="36488" y="3482"/>
                    <a:pt x="20818" y="0"/>
                    <a:pt x="20818" y="0"/>
                  </a:cubicBezTo>
                  <a:lnTo>
                    <a:pt x="0" y="95572"/>
                  </a:lnTo>
                  <a:cubicBezTo>
                    <a:pt x="17642" y="101685"/>
                    <a:pt x="34739" y="109282"/>
                    <a:pt x="51098" y="118282"/>
                  </a:cubicBezTo>
                  <a:close/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370BEF6B-7E1C-4B3D-A797-E7E44908C7FC}"/>
                </a:ext>
              </a:extLst>
            </p:cNvPr>
            <p:cNvSpPr/>
            <p:nvPr/>
          </p:nvSpPr>
          <p:spPr>
            <a:xfrm>
              <a:off x="2397719" y="3922148"/>
              <a:ext cx="246726" cy="568685"/>
            </a:xfrm>
            <a:custGeom>
              <a:avLst/>
              <a:gdLst>
                <a:gd name="connsiteX0" fmla="*/ 170980 w 246726"/>
                <a:gd name="connsiteY0" fmla="*/ 37850 h 568685"/>
                <a:gd name="connsiteX1" fmla="*/ 168141 w 246726"/>
                <a:gd name="connsiteY1" fmla="*/ 69077 h 568685"/>
                <a:gd name="connsiteX2" fmla="*/ 223024 w 246726"/>
                <a:gd name="connsiteY2" fmla="*/ 105035 h 568685"/>
                <a:gd name="connsiteX3" fmla="*/ 246681 w 246726"/>
                <a:gd name="connsiteY3" fmla="*/ 183574 h 568685"/>
                <a:gd name="connsiteX4" fmla="*/ 235326 w 246726"/>
                <a:gd name="connsiteY4" fmla="*/ 514765 h 568685"/>
                <a:gd name="connsiteX5" fmla="*/ 242896 w 246726"/>
                <a:gd name="connsiteY5" fmla="*/ 566809 h 568685"/>
                <a:gd name="connsiteX6" fmla="*/ 198422 w 246726"/>
                <a:gd name="connsiteY6" fmla="*/ 547884 h 568685"/>
                <a:gd name="connsiteX7" fmla="*/ 153001 w 246726"/>
                <a:gd name="connsiteY7" fmla="*/ 509087 h 568685"/>
                <a:gd name="connsiteX8" fmla="*/ 54590 w 246726"/>
                <a:gd name="connsiteY8" fmla="*/ 517604 h 568685"/>
                <a:gd name="connsiteX9" fmla="*/ 11062 w 246726"/>
                <a:gd name="connsiteY9" fmla="*/ 561132 h 568685"/>
                <a:gd name="connsiteX10" fmla="*/ 1600 w 246726"/>
                <a:gd name="connsiteY10" fmla="*/ 474076 h 568685"/>
                <a:gd name="connsiteX11" fmla="*/ 11062 w 246726"/>
                <a:gd name="connsiteY11" fmla="*/ 213855 h 568685"/>
                <a:gd name="connsiteX12" fmla="*/ 16740 w 246726"/>
                <a:gd name="connsiteY12" fmla="*/ 68131 h 568685"/>
                <a:gd name="connsiteX13" fmla="*/ 70677 w 246726"/>
                <a:gd name="connsiteY13" fmla="*/ 46367 h 568685"/>
                <a:gd name="connsiteX14" fmla="*/ 80139 w 246726"/>
                <a:gd name="connsiteY14" fmla="*/ 0 h 568685"/>
                <a:gd name="connsiteX15" fmla="*/ 170980 w 246726"/>
                <a:gd name="connsiteY15" fmla="*/ 37850 h 56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726" h="568685">
                  <a:moveTo>
                    <a:pt x="170980" y="37850"/>
                  </a:moveTo>
                  <a:cubicBezTo>
                    <a:pt x="170980" y="37850"/>
                    <a:pt x="168141" y="59614"/>
                    <a:pt x="168141" y="69077"/>
                  </a:cubicBezTo>
                  <a:cubicBezTo>
                    <a:pt x="168141" y="78540"/>
                    <a:pt x="218293" y="102196"/>
                    <a:pt x="223024" y="105035"/>
                  </a:cubicBezTo>
                  <a:cubicBezTo>
                    <a:pt x="227756" y="107874"/>
                    <a:pt x="245735" y="138154"/>
                    <a:pt x="246681" y="183574"/>
                  </a:cubicBezTo>
                  <a:cubicBezTo>
                    <a:pt x="247627" y="228995"/>
                    <a:pt x="233433" y="493947"/>
                    <a:pt x="235326" y="514765"/>
                  </a:cubicBezTo>
                  <a:cubicBezTo>
                    <a:pt x="237218" y="535583"/>
                    <a:pt x="241950" y="563024"/>
                    <a:pt x="242896" y="566809"/>
                  </a:cubicBezTo>
                  <a:cubicBezTo>
                    <a:pt x="243842" y="570594"/>
                    <a:pt x="215454" y="570594"/>
                    <a:pt x="198422" y="547884"/>
                  </a:cubicBezTo>
                  <a:cubicBezTo>
                    <a:pt x="181389" y="525174"/>
                    <a:pt x="164356" y="510034"/>
                    <a:pt x="153001" y="509087"/>
                  </a:cubicBezTo>
                  <a:cubicBezTo>
                    <a:pt x="141646" y="508141"/>
                    <a:pt x="76354" y="503410"/>
                    <a:pt x="54590" y="517604"/>
                  </a:cubicBezTo>
                  <a:cubicBezTo>
                    <a:pt x="32826" y="531798"/>
                    <a:pt x="11062" y="561132"/>
                    <a:pt x="11062" y="561132"/>
                  </a:cubicBezTo>
                  <a:cubicBezTo>
                    <a:pt x="11062" y="561132"/>
                    <a:pt x="-5024" y="550723"/>
                    <a:pt x="1600" y="474076"/>
                  </a:cubicBezTo>
                  <a:cubicBezTo>
                    <a:pt x="8224" y="397429"/>
                    <a:pt x="11062" y="246974"/>
                    <a:pt x="11062" y="213855"/>
                  </a:cubicBezTo>
                  <a:cubicBezTo>
                    <a:pt x="11062" y="180735"/>
                    <a:pt x="16740" y="68131"/>
                    <a:pt x="16740" y="68131"/>
                  </a:cubicBezTo>
                  <a:cubicBezTo>
                    <a:pt x="16740" y="68131"/>
                    <a:pt x="60268" y="63399"/>
                    <a:pt x="70677" y="46367"/>
                  </a:cubicBezTo>
                  <a:cubicBezTo>
                    <a:pt x="81086" y="29334"/>
                    <a:pt x="80139" y="0"/>
                    <a:pt x="80139" y="0"/>
                  </a:cubicBezTo>
                  <a:cubicBezTo>
                    <a:pt x="80139" y="0"/>
                    <a:pt x="102850" y="39743"/>
                    <a:pt x="170980" y="37850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B363D7BE-A1DF-4FAB-913D-1E769D508E93}"/>
                </a:ext>
              </a:extLst>
            </p:cNvPr>
            <p:cNvSpPr/>
            <p:nvPr/>
          </p:nvSpPr>
          <p:spPr>
            <a:xfrm>
              <a:off x="2398031" y="4401147"/>
              <a:ext cx="236337" cy="51209"/>
            </a:xfrm>
            <a:custGeom>
              <a:avLst/>
              <a:gdLst>
                <a:gd name="connsiteX0" fmla="*/ 236338 w 236337"/>
                <a:gd name="connsiteY0" fmla="*/ 47879 h 51209"/>
                <a:gd name="connsiteX1" fmla="*/ 235013 w 236337"/>
                <a:gd name="connsiteY1" fmla="*/ 35767 h 51209"/>
                <a:gd name="connsiteX2" fmla="*/ 235013 w 236337"/>
                <a:gd name="connsiteY2" fmla="*/ 34290 h 51209"/>
                <a:gd name="connsiteX3" fmla="*/ 148676 w 236337"/>
                <a:gd name="connsiteY3" fmla="*/ 906 h 51209"/>
                <a:gd name="connsiteX4" fmla="*/ 0 w 236337"/>
                <a:gd name="connsiteY4" fmla="*/ 39324 h 51209"/>
                <a:gd name="connsiteX5" fmla="*/ 833 w 236337"/>
                <a:gd name="connsiteY5" fmla="*/ 51209 h 51209"/>
                <a:gd name="connsiteX6" fmla="*/ 146784 w 236337"/>
                <a:gd name="connsiteY6" fmla="*/ 12110 h 51209"/>
                <a:gd name="connsiteX7" fmla="*/ 233840 w 236337"/>
                <a:gd name="connsiteY7" fmla="*/ 47046 h 51209"/>
                <a:gd name="connsiteX8" fmla="*/ 236338 w 236337"/>
                <a:gd name="connsiteY8" fmla="*/ 47879 h 5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37" h="51209">
                  <a:moveTo>
                    <a:pt x="236338" y="47879"/>
                  </a:moveTo>
                  <a:cubicBezTo>
                    <a:pt x="235808" y="43753"/>
                    <a:pt x="235354" y="39627"/>
                    <a:pt x="235013" y="35767"/>
                  </a:cubicBezTo>
                  <a:cubicBezTo>
                    <a:pt x="235013" y="35350"/>
                    <a:pt x="235013" y="34858"/>
                    <a:pt x="235013" y="34290"/>
                  </a:cubicBezTo>
                  <a:cubicBezTo>
                    <a:pt x="222219" y="26531"/>
                    <a:pt x="187889" y="7530"/>
                    <a:pt x="148676" y="906"/>
                  </a:cubicBezTo>
                  <a:cubicBezTo>
                    <a:pt x="111053" y="-5415"/>
                    <a:pt x="38267" y="22822"/>
                    <a:pt x="0" y="39324"/>
                  </a:cubicBezTo>
                  <a:cubicBezTo>
                    <a:pt x="0" y="43715"/>
                    <a:pt x="454" y="47651"/>
                    <a:pt x="833" y="51209"/>
                  </a:cubicBezTo>
                  <a:cubicBezTo>
                    <a:pt x="39440" y="34290"/>
                    <a:pt x="112264" y="6281"/>
                    <a:pt x="146784" y="12110"/>
                  </a:cubicBezTo>
                  <a:cubicBezTo>
                    <a:pt x="192923" y="19907"/>
                    <a:pt x="233575" y="46781"/>
                    <a:pt x="233840" y="47046"/>
                  </a:cubicBezTo>
                  <a:cubicBezTo>
                    <a:pt x="234593" y="47523"/>
                    <a:pt x="235448" y="47811"/>
                    <a:pt x="236338" y="47879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5E9795CE-023A-4F5D-B067-5F33D4783944}"/>
                </a:ext>
              </a:extLst>
            </p:cNvPr>
            <p:cNvSpPr/>
            <p:nvPr/>
          </p:nvSpPr>
          <p:spPr>
            <a:xfrm>
              <a:off x="2409992" y="4079038"/>
              <a:ext cx="234407" cy="26495"/>
            </a:xfrm>
            <a:custGeom>
              <a:avLst/>
              <a:gdLst>
                <a:gd name="connsiteX0" fmla="*/ 233764 w 234407"/>
                <a:gd name="connsiteY0" fmla="*/ 15140 h 26495"/>
                <a:gd name="connsiteX1" fmla="*/ 416 w 234407"/>
                <a:gd name="connsiteY1" fmla="*/ 0 h 26495"/>
                <a:gd name="connsiteX2" fmla="*/ 0 w 234407"/>
                <a:gd name="connsiteY2" fmla="*/ 11355 h 26495"/>
                <a:gd name="connsiteX3" fmla="*/ 234407 w 234407"/>
                <a:gd name="connsiteY3" fmla="*/ 26495 h 26495"/>
                <a:gd name="connsiteX4" fmla="*/ 233764 w 234407"/>
                <a:gd name="connsiteY4" fmla="*/ 15140 h 2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07" h="26495">
                  <a:moveTo>
                    <a:pt x="233764" y="15140"/>
                  </a:moveTo>
                  <a:lnTo>
                    <a:pt x="416" y="0"/>
                  </a:lnTo>
                  <a:cubicBezTo>
                    <a:pt x="416" y="3785"/>
                    <a:pt x="114" y="7570"/>
                    <a:pt x="0" y="11355"/>
                  </a:cubicBezTo>
                  <a:lnTo>
                    <a:pt x="234407" y="26495"/>
                  </a:lnTo>
                  <a:cubicBezTo>
                    <a:pt x="234407" y="22635"/>
                    <a:pt x="234067" y="18849"/>
                    <a:pt x="233764" y="15140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813976B1-D516-4EF1-A729-2E18A3007C64}"/>
                </a:ext>
              </a:extLst>
            </p:cNvPr>
            <p:cNvSpPr/>
            <p:nvPr/>
          </p:nvSpPr>
          <p:spPr>
            <a:xfrm>
              <a:off x="2405677" y="4248835"/>
              <a:ext cx="234028" cy="27819"/>
            </a:xfrm>
            <a:custGeom>
              <a:avLst/>
              <a:gdLst>
                <a:gd name="connsiteX0" fmla="*/ 0 w 234028"/>
                <a:gd name="connsiteY0" fmla="*/ 27820 h 27819"/>
                <a:gd name="connsiteX1" fmla="*/ 233575 w 234028"/>
                <a:gd name="connsiteY1" fmla="*/ 11355 h 27819"/>
                <a:gd name="connsiteX2" fmla="*/ 234029 w 234028"/>
                <a:gd name="connsiteY2" fmla="*/ 0 h 27819"/>
                <a:gd name="connsiteX3" fmla="*/ 265 w 234028"/>
                <a:gd name="connsiteY3" fmla="*/ 16389 h 27819"/>
                <a:gd name="connsiteX4" fmla="*/ 0 w 234028"/>
                <a:gd name="connsiteY4" fmla="*/ 27820 h 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28" h="27819">
                  <a:moveTo>
                    <a:pt x="0" y="27820"/>
                  </a:moveTo>
                  <a:lnTo>
                    <a:pt x="233575" y="11355"/>
                  </a:lnTo>
                  <a:lnTo>
                    <a:pt x="234029" y="0"/>
                  </a:lnTo>
                  <a:lnTo>
                    <a:pt x="265" y="16389"/>
                  </a:lnTo>
                  <a:cubicBezTo>
                    <a:pt x="265" y="20174"/>
                    <a:pt x="265" y="23997"/>
                    <a:pt x="0" y="27820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911A077E-EC14-4E31-9179-7873F5F9A909}"/>
                </a:ext>
              </a:extLst>
            </p:cNvPr>
            <p:cNvSpPr/>
            <p:nvPr/>
          </p:nvSpPr>
          <p:spPr>
            <a:xfrm>
              <a:off x="2403255" y="4304815"/>
              <a:ext cx="234066" cy="30242"/>
            </a:xfrm>
            <a:custGeom>
              <a:avLst/>
              <a:gdLst>
                <a:gd name="connsiteX0" fmla="*/ 233575 w 234066"/>
                <a:gd name="connsiteY0" fmla="*/ 11544 h 30242"/>
                <a:gd name="connsiteX1" fmla="*/ 234067 w 234066"/>
                <a:gd name="connsiteY1" fmla="*/ 0 h 30242"/>
                <a:gd name="connsiteX2" fmla="*/ 77253 w 234066"/>
                <a:gd name="connsiteY2" fmla="*/ 16578 h 30242"/>
                <a:gd name="connsiteX3" fmla="*/ 530 w 234066"/>
                <a:gd name="connsiteY3" fmla="*/ 18887 h 30242"/>
                <a:gd name="connsiteX4" fmla="*/ 0 w 234066"/>
                <a:gd name="connsiteY4" fmla="*/ 30242 h 30242"/>
                <a:gd name="connsiteX5" fmla="*/ 77253 w 234066"/>
                <a:gd name="connsiteY5" fmla="*/ 27896 h 30242"/>
                <a:gd name="connsiteX6" fmla="*/ 233575 w 234066"/>
                <a:gd name="connsiteY6" fmla="*/ 11544 h 3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66" h="30242">
                  <a:moveTo>
                    <a:pt x="233575" y="11544"/>
                  </a:moveTo>
                  <a:cubicBezTo>
                    <a:pt x="233575" y="7759"/>
                    <a:pt x="233915" y="3974"/>
                    <a:pt x="234067" y="0"/>
                  </a:cubicBezTo>
                  <a:cubicBezTo>
                    <a:pt x="199623" y="5110"/>
                    <a:pt x="118131" y="16578"/>
                    <a:pt x="77253" y="16578"/>
                  </a:cubicBezTo>
                  <a:cubicBezTo>
                    <a:pt x="46972" y="16578"/>
                    <a:pt x="19114" y="17790"/>
                    <a:pt x="530" y="18887"/>
                  </a:cubicBezTo>
                  <a:cubicBezTo>
                    <a:pt x="341" y="22672"/>
                    <a:pt x="189" y="26457"/>
                    <a:pt x="0" y="30242"/>
                  </a:cubicBezTo>
                  <a:cubicBezTo>
                    <a:pt x="18357" y="29183"/>
                    <a:pt x="46632" y="27896"/>
                    <a:pt x="77253" y="27896"/>
                  </a:cubicBezTo>
                  <a:cubicBezTo>
                    <a:pt x="118585" y="27934"/>
                    <a:pt x="197768" y="16881"/>
                    <a:pt x="233575" y="11544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B1410EB6-AD48-4B26-9261-CF67FC6D7946}"/>
                </a:ext>
              </a:extLst>
            </p:cNvPr>
            <p:cNvSpPr/>
            <p:nvPr/>
          </p:nvSpPr>
          <p:spPr>
            <a:xfrm>
              <a:off x="2412150" y="4027107"/>
              <a:ext cx="222749" cy="25927"/>
            </a:xfrm>
            <a:custGeom>
              <a:avLst/>
              <a:gdLst>
                <a:gd name="connsiteX0" fmla="*/ 0 w 222749"/>
                <a:gd name="connsiteY0" fmla="*/ 11355 h 25927"/>
                <a:gd name="connsiteX1" fmla="*/ 222749 w 222749"/>
                <a:gd name="connsiteY1" fmla="*/ 25927 h 25927"/>
                <a:gd name="connsiteX2" fmla="*/ 217942 w 222749"/>
                <a:gd name="connsiteY2" fmla="*/ 14232 h 25927"/>
                <a:gd name="connsiteX3" fmla="*/ 530 w 222749"/>
                <a:gd name="connsiteY3" fmla="*/ 0 h 25927"/>
                <a:gd name="connsiteX4" fmla="*/ 0 w 222749"/>
                <a:gd name="connsiteY4" fmla="*/ 11355 h 2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749" h="25927">
                  <a:moveTo>
                    <a:pt x="0" y="11355"/>
                  </a:moveTo>
                  <a:lnTo>
                    <a:pt x="222749" y="25927"/>
                  </a:lnTo>
                  <a:cubicBezTo>
                    <a:pt x="221345" y="21949"/>
                    <a:pt x="219740" y="18047"/>
                    <a:pt x="217942" y="14232"/>
                  </a:cubicBezTo>
                  <a:lnTo>
                    <a:pt x="530" y="0"/>
                  </a:lnTo>
                  <a:cubicBezTo>
                    <a:pt x="379" y="3634"/>
                    <a:pt x="189" y="7457"/>
                    <a:pt x="0" y="11355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6D02848E-2D1C-4C64-BE5B-B48954AEB28A}"/>
                </a:ext>
              </a:extLst>
            </p:cNvPr>
            <p:cNvSpPr/>
            <p:nvPr/>
          </p:nvSpPr>
          <p:spPr>
            <a:xfrm>
              <a:off x="2400302" y="4359382"/>
              <a:ext cx="233877" cy="34230"/>
            </a:xfrm>
            <a:custGeom>
              <a:avLst/>
              <a:gdLst>
                <a:gd name="connsiteX0" fmla="*/ 76269 w 233877"/>
                <a:gd name="connsiteY0" fmla="*/ 165 h 34230"/>
                <a:gd name="connsiteX1" fmla="*/ 833 w 233877"/>
                <a:gd name="connsiteY1" fmla="*/ 12732 h 34230"/>
                <a:gd name="connsiteX2" fmla="*/ 0 w 233877"/>
                <a:gd name="connsiteY2" fmla="*/ 24655 h 34230"/>
                <a:gd name="connsiteX3" fmla="*/ 76533 w 233877"/>
                <a:gd name="connsiteY3" fmla="*/ 11521 h 34230"/>
                <a:gd name="connsiteX4" fmla="*/ 233461 w 233877"/>
                <a:gd name="connsiteY4" fmla="*/ 34231 h 34230"/>
                <a:gd name="connsiteX5" fmla="*/ 233877 w 233877"/>
                <a:gd name="connsiteY5" fmla="*/ 22270 h 34230"/>
                <a:gd name="connsiteX6" fmla="*/ 76269 w 233877"/>
                <a:gd name="connsiteY6" fmla="*/ 165 h 3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877" h="34230">
                  <a:moveTo>
                    <a:pt x="76269" y="165"/>
                  </a:moveTo>
                  <a:cubicBezTo>
                    <a:pt x="55867" y="657"/>
                    <a:pt x="25435" y="6865"/>
                    <a:pt x="833" y="12732"/>
                  </a:cubicBezTo>
                  <a:cubicBezTo>
                    <a:pt x="568" y="16820"/>
                    <a:pt x="265" y="20794"/>
                    <a:pt x="0" y="24655"/>
                  </a:cubicBezTo>
                  <a:cubicBezTo>
                    <a:pt x="24641" y="18636"/>
                    <a:pt x="56284" y="11975"/>
                    <a:pt x="76533" y="11521"/>
                  </a:cubicBezTo>
                  <a:cubicBezTo>
                    <a:pt x="154467" y="9742"/>
                    <a:pt x="205225" y="22876"/>
                    <a:pt x="233461" y="34231"/>
                  </a:cubicBezTo>
                  <a:cubicBezTo>
                    <a:pt x="233461" y="30446"/>
                    <a:pt x="233726" y="26434"/>
                    <a:pt x="233877" y="22270"/>
                  </a:cubicBezTo>
                  <a:cubicBezTo>
                    <a:pt x="202462" y="10196"/>
                    <a:pt x="150417" y="-1538"/>
                    <a:pt x="76269" y="165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C8BA4896-72FC-4A40-8C5D-C2F12E863C5C}"/>
                </a:ext>
              </a:extLst>
            </p:cNvPr>
            <p:cNvSpPr/>
            <p:nvPr/>
          </p:nvSpPr>
          <p:spPr>
            <a:xfrm>
              <a:off x="2408705" y="4136343"/>
              <a:ext cx="235050" cy="25700"/>
            </a:xfrm>
            <a:custGeom>
              <a:avLst/>
              <a:gdLst>
                <a:gd name="connsiteX0" fmla="*/ 0 w 235050"/>
                <a:gd name="connsiteY0" fmla="*/ 11431 h 25700"/>
                <a:gd name="connsiteX1" fmla="*/ 234672 w 235050"/>
                <a:gd name="connsiteY1" fmla="*/ 25700 h 25700"/>
                <a:gd name="connsiteX2" fmla="*/ 235051 w 235050"/>
                <a:gd name="connsiteY2" fmla="*/ 14345 h 25700"/>
                <a:gd name="connsiteX3" fmla="*/ 379 w 235050"/>
                <a:gd name="connsiteY3" fmla="*/ 0 h 25700"/>
                <a:gd name="connsiteX4" fmla="*/ 0 w 235050"/>
                <a:gd name="connsiteY4" fmla="*/ 11431 h 2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050" h="25700">
                  <a:moveTo>
                    <a:pt x="0" y="11431"/>
                  </a:moveTo>
                  <a:lnTo>
                    <a:pt x="234672" y="25700"/>
                  </a:lnTo>
                  <a:cubicBezTo>
                    <a:pt x="234672" y="21915"/>
                    <a:pt x="234937" y="18130"/>
                    <a:pt x="235051" y="14345"/>
                  </a:cubicBezTo>
                  <a:lnTo>
                    <a:pt x="379" y="0"/>
                  </a:lnTo>
                  <a:cubicBezTo>
                    <a:pt x="76" y="2990"/>
                    <a:pt x="38" y="6813"/>
                    <a:pt x="0" y="11431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B4550234-CAC2-4671-9229-0B027128238B}"/>
                </a:ext>
              </a:extLst>
            </p:cNvPr>
            <p:cNvSpPr/>
            <p:nvPr/>
          </p:nvSpPr>
          <p:spPr>
            <a:xfrm>
              <a:off x="2407532" y="4201181"/>
              <a:ext cx="234180" cy="11355"/>
            </a:xfrm>
            <a:custGeom>
              <a:avLst/>
              <a:gdLst>
                <a:gd name="connsiteX0" fmla="*/ 265 w 234180"/>
                <a:gd name="connsiteY0" fmla="*/ 0 h 11355"/>
                <a:gd name="connsiteX1" fmla="*/ 0 w 234180"/>
                <a:gd name="connsiteY1" fmla="*/ 11355 h 11355"/>
                <a:gd name="connsiteX2" fmla="*/ 233688 w 234180"/>
                <a:gd name="connsiteY2" fmla="*/ 11355 h 11355"/>
                <a:gd name="connsiteX3" fmla="*/ 234180 w 234180"/>
                <a:gd name="connsiteY3" fmla="*/ 0 h 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180" h="11355">
                  <a:moveTo>
                    <a:pt x="265" y="0"/>
                  </a:moveTo>
                  <a:cubicBezTo>
                    <a:pt x="265" y="3785"/>
                    <a:pt x="265" y="7570"/>
                    <a:pt x="0" y="11355"/>
                  </a:cubicBezTo>
                  <a:lnTo>
                    <a:pt x="233688" y="11355"/>
                  </a:lnTo>
                  <a:cubicBezTo>
                    <a:pt x="233877" y="7570"/>
                    <a:pt x="234029" y="3785"/>
                    <a:pt x="234180" y="0"/>
                  </a:cubicBezTo>
                  <a:close/>
                </a:path>
              </a:pathLst>
            </a:custGeom>
            <a:solidFill>
              <a:srgbClr val="263238"/>
            </a:solidFill>
            <a:ln w="3772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362D6602-B955-446C-A66A-1B2892A4A86A}"/>
                </a:ext>
              </a:extLst>
            </p:cNvPr>
            <p:cNvSpPr/>
            <p:nvPr/>
          </p:nvSpPr>
          <p:spPr>
            <a:xfrm>
              <a:off x="2452309" y="4415755"/>
              <a:ext cx="40499" cy="23997"/>
            </a:xfrm>
            <a:custGeom>
              <a:avLst/>
              <a:gdLst>
                <a:gd name="connsiteX0" fmla="*/ 0 w 40499"/>
                <a:gd name="connsiteY0" fmla="*/ 23997 h 23997"/>
                <a:gd name="connsiteX1" fmla="*/ 40500 w 40499"/>
                <a:gd name="connsiteY1" fmla="*/ 0 h 2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99" h="23997">
                  <a:moveTo>
                    <a:pt x="0" y="23997"/>
                  </a:moveTo>
                  <a:lnTo>
                    <a:pt x="40500" y="0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554C25F2-E299-4BFA-9801-3FAC6F389B15}"/>
                </a:ext>
              </a:extLst>
            </p:cNvPr>
            <p:cNvSpPr/>
            <p:nvPr/>
          </p:nvSpPr>
          <p:spPr>
            <a:xfrm>
              <a:off x="2531303" y="4415755"/>
              <a:ext cx="25624" cy="15783"/>
            </a:xfrm>
            <a:custGeom>
              <a:avLst/>
              <a:gdLst>
                <a:gd name="connsiteX0" fmla="*/ 25625 w 25624"/>
                <a:gd name="connsiteY0" fmla="*/ 15784 h 15783"/>
                <a:gd name="connsiteX1" fmla="*/ 0 w 25624"/>
                <a:gd name="connsiteY1" fmla="*/ 0 h 1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4" h="15783">
                  <a:moveTo>
                    <a:pt x="25625" y="15784"/>
                  </a:moveTo>
                  <a:lnTo>
                    <a:pt x="0" y="0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B2992D82-290F-498D-B135-45FE1B0941EC}"/>
                </a:ext>
              </a:extLst>
            </p:cNvPr>
            <p:cNvSpPr/>
            <p:nvPr/>
          </p:nvSpPr>
          <p:spPr>
            <a:xfrm>
              <a:off x="2452877" y="3922148"/>
              <a:ext cx="127934" cy="205180"/>
            </a:xfrm>
            <a:custGeom>
              <a:avLst/>
              <a:gdLst>
                <a:gd name="connsiteX0" fmla="*/ 112983 w 127934"/>
                <a:gd name="connsiteY0" fmla="*/ 69077 h 205180"/>
                <a:gd name="connsiteX1" fmla="*/ 115822 w 127934"/>
                <a:gd name="connsiteY1" fmla="*/ 37850 h 205180"/>
                <a:gd name="connsiteX2" fmla="*/ 24981 w 127934"/>
                <a:gd name="connsiteY2" fmla="*/ 0 h 205180"/>
                <a:gd name="connsiteX3" fmla="*/ 15519 w 127934"/>
                <a:gd name="connsiteY3" fmla="*/ 46367 h 205180"/>
                <a:gd name="connsiteX4" fmla="*/ 0 w 127934"/>
                <a:gd name="connsiteY4" fmla="*/ 58252 h 205180"/>
                <a:gd name="connsiteX5" fmla="*/ 61885 w 127934"/>
                <a:gd name="connsiteY5" fmla="*/ 201553 h 205180"/>
                <a:gd name="connsiteX6" fmla="*/ 127934 w 127934"/>
                <a:gd name="connsiteY6" fmla="*/ 83006 h 205180"/>
                <a:gd name="connsiteX7" fmla="*/ 112983 w 127934"/>
                <a:gd name="connsiteY7" fmla="*/ 69077 h 2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934" h="205180">
                  <a:moveTo>
                    <a:pt x="112983" y="69077"/>
                  </a:moveTo>
                  <a:cubicBezTo>
                    <a:pt x="112983" y="59614"/>
                    <a:pt x="115822" y="37850"/>
                    <a:pt x="115822" y="37850"/>
                  </a:cubicBezTo>
                  <a:cubicBezTo>
                    <a:pt x="47691" y="39743"/>
                    <a:pt x="24981" y="0"/>
                    <a:pt x="24981" y="0"/>
                  </a:cubicBezTo>
                  <a:cubicBezTo>
                    <a:pt x="24981" y="0"/>
                    <a:pt x="25928" y="29334"/>
                    <a:pt x="15519" y="46367"/>
                  </a:cubicBezTo>
                  <a:cubicBezTo>
                    <a:pt x="11582" y="51726"/>
                    <a:pt x="6200" y="55848"/>
                    <a:pt x="0" y="58252"/>
                  </a:cubicBezTo>
                  <a:cubicBezTo>
                    <a:pt x="9500" y="96367"/>
                    <a:pt x="30810" y="186299"/>
                    <a:pt x="61885" y="201553"/>
                  </a:cubicBezTo>
                  <a:cubicBezTo>
                    <a:pt x="111583" y="225929"/>
                    <a:pt x="120402" y="120856"/>
                    <a:pt x="127934" y="83006"/>
                  </a:cubicBezTo>
                  <a:cubicBezTo>
                    <a:pt x="119607" y="77669"/>
                    <a:pt x="112983" y="72446"/>
                    <a:pt x="112983" y="69077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57A92372-7470-48C2-9783-CC300F95E8ED}"/>
                </a:ext>
              </a:extLst>
            </p:cNvPr>
            <p:cNvSpPr/>
            <p:nvPr/>
          </p:nvSpPr>
          <p:spPr>
            <a:xfrm>
              <a:off x="2452877" y="3929680"/>
              <a:ext cx="114913" cy="177858"/>
            </a:xfrm>
            <a:custGeom>
              <a:avLst/>
              <a:gdLst>
                <a:gd name="connsiteX0" fmla="*/ 102272 w 114913"/>
                <a:gd name="connsiteY0" fmla="*/ 177859 h 177858"/>
                <a:gd name="connsiteX1" fmla="*/ 103067 w 114913"/>
                <a:gd name="connsiteY1" fmla="*/ 176383 h 177858"/>
                <a:gd name="connsiteX2" fmla="*/ 103067 w 114913"/>
                <a:gd name="connsiteY2" fmla="*/ 123960 h 177858"/>
                <a:gd name="connsiteX3" fmla="*/ 50795 w 114913"/>
                <a:gd name="connsiteY3" fmla="*/ 64762 h 177858"/>
                <a:gd name="connsiteX4" fmla="*/ 114914 w 114913"/>
                <a:gd name="connsiteY4" fmla="*/ 35163 h 177858"/>
                <a:gd name="connsiteX5" fmla="*/ 101893 w 114913"/>
                <a:gd name="connsiteY5" fmla="*/ 30053 h 177858"/>
                <a:gd name="connsiteX6" fmla="*/ 34557 w 114913"/>
                <a:gd name="connsiteY6" fmla="*/ 3785 h 177858"/>
                <a:gd name="connsiteX7" fmla="*/ 24868 w 114913"/>
                <a:gd name="connsiteY7" fmla="*/ 0 h 177858"/>
                <a:gd name="connsiteX8" fmla="*/ 15519 w 114913"/>
                <a:gd name="connsiteY8" fmla="*/ 38797 h 177858"/>
                <a:gd name="connsiteX9" fmla="*/ 0 w 114913"/>
                <a:gd name="connsiteY9" fmla="*/ 50682 h 177858"/>
                <a:gd name="connsiteX10" fmla="*/ 9198 w 114913"/>
                <a:gd name="connsiteY10" fmla="*/ 86526 h 177858"/>
                <a:gd name="connsiteX11" fmla="*/ 88267 w 114913"/>
                <a:gd name="connsiteY11" fmla="*/ 136753 h 17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13" h="177858">
                  <a:moveTo>
                    <a:pt x="102272" y="177859"/>
                  </a:moveTo>
                  <a:lnTo>
                    <a:pt x="103067" y="176383"/>
                  </a:lnTo>
                  <a:lnTo>
                    <a:pt x="103067" y="123960"/>
                  </a:lnTo>
                  <a:cubicBezTo>
                    <a:pt x="103067" y="120175"/>
                    <a:pt x="50795" y="64762"/>
                    <a:pt x="50795" y="64762"/>
                  </a:cubicBezTo>
                  <a:cubicBezTo>
                    <a:pt x="93225" y="56851"/>
                    <a:pt x="114914" y="35163"/>
                    <a:pt x="114914" y="35163"/>
                  </a:cubicBezTo>
                  <a:lnTo>
                    <a:pt x="101893" y="30053"/>
                  </a:lnTo>
                  <a:cubicBezTo>
                    <a:pt x="66465" y="27934"/>
                    <a:pt x="45458" y="14080"/>
                    <a:pt x="34557" y="3785"/>
                  </a:cubicBezTo>
                  <a:lnTo>
                    <a:pt x="24868" y="0"/>
                  </a:lnTo>
                  <a:cubicBezTo>
                    <a:pt x="24414" y="9841"/>
                    <a:pt x="22635" y="27177"/>
                    <a:pt x="15519" y="38797"/>
                  </a:cubicBezTo>
                  <a:cubicBezTo>
                    <a:pt x="11582" y="44156"/>
                    <a:pt x="6200" y="48278"/>
                    <a:pt x="0" y="50682"/>
                  </a:cubicBezTo>
                  <a:cubicBezTo>
                    <a:pt x="2347" y="60106"/>
                    <a:pt x="5413" y="72673"/>
                    <a:pt x="9198" y="86526"/>
                  </a:cubicBezTo>
                  <a:cubicBezTo>
                    <a:pt x="42620" y="107268"/>
                    <a:pt x="88267" y="136753"/>
                    <a:pt x="88267" y="136753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EC663180-BC23-450D-AE45-F3E23C3DEB27}"/>
                </a:ext>
              </a:extLst>
            </p:cNvPr>
            <p:cNvSpPr/>
            <p:nvPr/>
          </p:nvSpPr>
          <p:spPr>
            <a:xfrm>
              <a:off x="2602423" y="4228888"/>
              <a:ext cx="18433" cy="205943"/>
            </a:xfrm>
            <a:custGeom>
              <a:avLst/>
              <a:gdLst>
                <a:gd name="connsiteX0" fmla="*/ 12263 w 18433"/>
                <a:gd name="connsiteY0" fmla="*/ 0 h 205943"/>
                <a:gd name="connsiteX1" fmla="*/ 0 w 18433"/>
                <a:gd name="connsiteY1" fmla="*/ 96821 h 205943"/>
                <a:gd name="connsiteX2" fmla="*/ 18433 w 18433"/>
                <a:gd name="connsiteY2" fmla="*/ 205944 h 20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3" h="205943">
                  <a:moveTo>
                    <a:pt x="12263" y="0"/>
                  </a:moveTo>
                  <a:cubicBezTo>
                    <a:pt x="4769" y="31749"/>
                    <a:pt x="659" y="64206"/>
                    <a:pt x="0" y="96821"/>
                  </a:cubicBezTo>
                  <a:cubicBezTo>
                    <a:pt x="0" y="144475"/>
                    <a:pt x="18433" y="205944"/>
                    <a:pt x="18433" y="205944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1F628980-EEC3-4CD3-8376-138C9CB37EB2}"/>
                </a:ext>
              </a:extLst>
            </p:cNvPr>
            <p:cNvSpPr/>
            <p:nvPr/>
          </p:nvSpPr>
          <p:spPr>
            <a:xfrm>
              <a:off x="2169377" y="3982709"/>
              <a:ext cx="274415" cy="659911"/>
            </a:xfrm>
            <a:custGeom>
              <a:avLst/>
              <a:gdLst>
                <a:gd name="connsiteX0" fmla="*/ 274415 w 274415"/>
                <a:gd name="connsiteY0" fmla="*/ 0 h 659911"/>
                <a:gd name="connsiteX1" fmla="*/ 260221 w 274415"/>
                <a:gd name="connsiteY1" fmla="*/ 465559 h 659911"/>
                <a:gd name="connsiteX2" fmla="*/ 252651 w 274415"/>
                <a:gd name="connsiteY2" fmla="*/ 655758 h 659911"/>
                <a:gd name="connsiteX3" fmla="*/ 154240 w 274415"/>
                <a:gd name="connsiteY3" fmla="*/ 648187 h 659911"/>
                <a:gd name="connsiteX4" fmla="*/ 82325 w 274415"/>
                <a:gd name="connsiteY4" fmla="*/ 616961 h 659911"/>
                <a:gd name="connsiteX5" fmla="*/ 174112 w 274415"/>
                <a:gd name="connsiteY5" fmla="*/ 341600 h 659911"/>
                <a:gd name="connsiteX6" fmla="*/ 185467 w 274415"/>
                <a:gd name="connsiteY6" fmla="*/ 271576 h 659911"/>
                <a:gd name="connsiteX7" fmla="*/ 180735 w 274415"/>
                <a:gd name="connsiteY7" fmla="*/ 250759 h 659911"/>
                <a:gd name="connsiteX8" fmla="*/ 132476 w 274415"/>
                <a:gd name="connsiteY8" fmla="*/ 364310 h 659911"/>
                <a:gd name="connsiteX9" fmla="*/ 66238 w 274415"/>
                <a:gd name="connsiteY9" fmla="*/ 290502 h 659911"/>
                <a:gd name="connsiteX10" fmla="*/ 0 w 274415"/>
                <a:gd name="connsiteY10" fmla="*/ 160864 h 659911"/>
                <a:gd name="connsiteX11" fmla="*/ 68131 w 274415"/>
                <a:gd name="connsiteY11" fmla="*/ 123014 h 659911"/>
                <a:gd name="connsiteX12" fmla="*/ 104088 w 274415"/>
                <a:gd name="connsiteY12" fmla="*/ 89895 h 659911"/>
                <a:gd name="connsiteX13" fmla="*/ 114497 w 274415"/>
                <a:gd name="connsiteY13" fmla="*/ 158025 h 659911"/>
                <a:gd name="connsiteX14" fmla="*/ 154240 w 274415"/>
                <a:gd name="connsiteY14" fmla="*/ 21764 h 659911"/>
                <a:gd name="connsiteX15" fmla="*/ 274415 w 274415"/>
                <a:gd name="connsiteY15" fmla="*/ 0 h 65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4415" h="659911">
                  <a:moveTo>
                    <a:pt x="274415" y="0"/>
                  </a:moveTo>
                  <a:lnTo>
                    <a:pt x="260221" y="465559"/>
                  </a:lnTo>
                  <a:lnTo>
                    <a:pt x="252651" y="655758"/>
                  </a:lnTo>
                  <a:cubicBezTo>
                    <a:pt x="252651" y="655758"/>
                    <a:pt x="215747" y="669005"/>
                    <a:pt x="154240" y="648187"/>
                  </a:cubicBezTo>
                  <a:cubicBezTo>
                    <a:pt x="92733" y="627370"/>
                    <a:pt x="82325" y="616961"/>
                    <a:pt x="82325" y="616961"/>
                  </a:cubicBezTo>
                  <a:cubicBezTo>
                    <a:pt x="82325" y="616961"/>
                    <a:pt x="166542" y="361471"/>
                    <a:pt x="174112" y="341600"/>
                  </a:cubicBezTo>
                  <a:cubicBezTo>
                    <a:pt x="181682" y="321728"/>
                    <a:pt x="185467" y="291448"/>
                    <a:pt x="185467" y="271576"/>
                  </a:cubicBezTo>
                  <a:cubicBezTo>
                    <a:pt x="185467" y="251705"/>
                    <a:pt x="180735" y="250759"/>
                    <a:pt x="180735" y="250759"/>
                  </a:cubicBezTo>
                  <a:cubicBezTo>
                    <a:pt x="180735" y="250759"/>
                    <a:pt x="143831" y="355793"/>
                    <a:pt x="132476" y="364310"/>
                  </a:cubicBezTo>
                  <a:cubicBezTo>
                    <a:pt x="121121" y="372826"/>
                    <a:pt x="95572" y="334029"/>
                    <a:pt x="66238" y="290502"/>
                  </a:cubicBezTo>
                  <a:cubicBezTo>
                    <a:pt x="36904" y="246974"/>
                    <a:pt x="0" y="160864"/>
                    <a:pt x="0" y="160864"/>
                  </a:cubicBezTo>
                  <a:cubicBezTo>
                    <a:pt x="0" y="160864"/>
                    <a:pt x="45420" y="140046"/>
                    <a:pt x="68131" y="123014"/>
                  </a:cubicBezTo>
                  <a:cubicBezTo>
                    <a:pt x="81272" y="113301"/>
                    <a:pt x="93328" y="102196"/>
                    <a:pt x="104088" y="89895"/>
                  </a:cubicBezTo>
                  <a:lnTo>
                    <a:pt x="114497" y="158025"/>
                  </a:lnTo>
                  <a:cubicBezTo>
                    <a:pt x="114497" y="158025"/>
                    <a:pt x="148563" y="30280"/>
                    <a:pt x="154240" y="21764"/>
                  </a:cubicBezTo>
                  <a:cubicBezTo>
                    <a:pt x="159918" y="13248"/>
                    <a:pt x="274415" y="0"/>
                    <a:pt x="274415" y="0"/>
                  </a:cubicBezTo>
                  <a:close/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A1C9C6CA-222F-4335-9E9B-711E2A08E4CF}"/>
                </a:ext>
              </a:extLst>
            </p:cNvPr>
            <p:cNvSpPr/>
            <p:nvPr/>
          </p:nvSpPr>
          <p:spPr>
            <a:xfrm>
              <a:off x="2350113" y="4153603"/>
              <a:ext cx="24489" cy="114308"/>
            </a:xfrm>
            <a:custGeom>
              <a:avLst/>
              <a:gdLst>
                <a:gd name="connsiteX0" fmla="*/ 0 w 24489"/>
                <a:gd name="connsiteY0" fmla="*/ 79864 h 114308"/>
                <a:gd name="connsiteX1" fmla="*/ 24489 w 24489"/>
                <a:gd name="connsiteY1" fmla="*/ 0 h 114308"/>
                <a:gd name="connsiteX2" fmla="*/ 5791 w 24489"/>
                <a:gd name="connsiteY2" fmla="*/ 114308 h 114308"/>
                <a:gd name="connsiteX3" fmla="*/ 0 w 24489"/>
                <a:gd name="connsiteY3" fmla="*/ 79864 h 11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9" h="114308">
                  <a:moveTo>
                    <a:pt x="0" y="79864"/>
                  </a:moveTo>
                  <a:lnTo>
                    <a:pt x="24489" y="0"/>
                  </a:lnTo>
                  <a:lnTo>
                    <a:pt x="5791" y="114308"/>
                  </a:lnTo>
                  <a:lnTo>
                    <a:pt x="0" y="79864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848F9D63-5488-42C1-AB6B-F64F0BA47A90}"/>
                </a:ext>
              </a:extLst>
            </p:cNvPr>
            <p:cNvSpPr/>
            <p:nvPr/>
          </p:nvSpPr>
          <p:spPr>
            <a:xfrm>
              <a:off x="2283875" y="4140734"/>
              <a:ext cx="27441" cy="91787"/>
            </a:xfrm>
            <a:custGeom>
              <a:avLst/>
              <a:gdLst>
                <a:gd name="connsiteX0" fmla="*/ 0 w 27441"/>
                <a:gd name="connsiteY0" fmla="*/ 0 h 91787"/>
                <a:gd name="connsiteX1" fmla="*/ 27442 w 27441"/>
                <a:gd name="connsiteY1" fmla="*/ 91787 h 9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41" h="91787">
                  <a:moveTo>
                    <a:pt x="0" y="0"/>
                  </a:moveTo>
                  <a:cubicBezTo>
                    <a:pt x="0" y="0"/>
                    <a:pt x="22710" y="68131"/>
                    <a:pt x="27442" y="91787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3D809A82-228A-4C4A-B902-86F2B9FDA3CA}"/>
                </a:ext>
              </a:extLst>
            </p:cNvPr>
            <p:cNvSpPr/>
            <p:nvPr/>
          </p:nvSpPr>
          <p:spPr>
            <a:xfrm>
              <a:off x="2303746" y="4198456"/>
              <a:ext cx="17978" cy="36904"/>
            </a:xfrm>
            <a:custGeom>
              <a:avLst/>
              <a:gdLst>
                <a:gd name="connsiteX0" fmla="*/ 0 w 17978"/>
                <a:gd name="connsiteY0" fmla="*/ 0 h 36904"/>
                <a:gd name="connsiteX1" fmla="*/ 17979 w 17978"/>
                <a:gd name="connsiteY1" fmla="*/ 36904 h 3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78" h="36904">
                  <a:moveTo>
                    <a:pt x="0" y="0"/>
                  </a:moveTo>
                  <a:cubicBezTo>
                    <a:pt x="0" y="0"/>
                    <a:pt x="17033" y="22710"/>
                    <a:pt x="17979" y="36904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FD0D2DB3-5475-41C0-95C9-E428F7B9599A}"/>
                </a:ext>
              </a:extLst>
            </p:cNvPr>
            <p:cNvSpPr/>
            <p:nvPr/>
          </p:nvSpPr>
          <p:spPr>
            <a:xfrm>
              <a:off x="2169377" y="4055746"/>
              <a:ext cx="104088" cy="87827"/>
            </a:xfrm>
            <a:custGeom>
              <a:avLst/>
              <a:gdLst>
                <a:gd name="connsiteX0" fmla="*/ 0 w 104088"/>
                <a:gd name="connsiteY0" fmla="*/ 87827 h 87827"/>
                <a:gd name="connsiteX1" fmla="*/ 66238 w 104088"/>
                <a:gd name="connsiteY1" fmla="*/ 4556 h 87827"/>
                <a:gd name="connsiteX2" fmla="*/ 104088 w 104088"/>
                <a:gd name="connsiteY2" fmla="*/ 16858 h 87827"/>
                <a:gd name="connsiteX3" fmla="*/ 58668 w 104088"/>
                <a:gd name="connsiteY3" fmla="*/ 65117 h 87827"/>
                <a:gd name="connsiteX4" fmla="*/ 0 w 104088"/>
                <a:gd name="connsiteY4" fmla="*/ 87827 h 8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8" h="87827">
                  <a:moveTo>
                    <a:pt x="0" y="87827"/>
                  </a:moveTo>
                  <a:cubicBezTo>
                    <a:pt x="0" y="87827"/>
                    <a:pt x="50152" y="19697"/>
                    <a:pt x="66238" y="4556"/>
                  </a:cubicBezTo>
                  <a:cubicBezTo>
                    <a:pt x="82325" y="-10584"/>
                    <a:pt x="104088" y="16858"/>
                    <a:pt x="104088" y="16858"/>
                  </a:cubicBezTo>
                  <a:cubicBezTo>
                    <a:pt x="92294" y="35794"/>
                    <a:pt x="76855" y="52199"/>
                    <a:pt x="58668" y="65117"/>
                  </a:cubicBezTo>
                  <a:cubicBezTo>
                    <a:pt x="27442" y="87827"/>
                    <a:pt x="0" y="87827"/>
                    <a:pt x="0" y="87827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F89397A9-B97D-48DF-9663-E2D14E702E7D}"/>
                </a:ext>
              </a:extLst>
            </p:cNvPr>
            <p:cNvSpPr/>
            <p:nvPr/>
          </p:nvSpPr>
          <p:spPr>
            <a:xfrm>
              <a:off x="2200604" y="3889785"/>
              <a:ext cx="86223" cy="231078"/>
            </a:xfrm>
            <a:custGeom>
              <a:avLst/>
              <a:gdLst>
                <a:gd name="connsiteX0" fmla="*/ 66238 w 86223"/>
                <a:gd name="connsiteY0" fmla="*/ 198905 h 231078"/>
                <a:gd name="connsiteX1" fmla="*/ 71916 w 86223"/>
                <a:gd name="connsiteY1" fmla="*/ 157270 h 231078"/>
                <a:gd name="connsiteX2" fmla="*/ 85163 w 86223"/>
                <a:gd name="connsiteY2" fmla="*/ 93871 h 231078"/>
                <a:gd name="connsiteX3" fmla="*/ 70969 w 86223"/>
                <a:gd name="connsiteY3" fmla="*/ 81569 h 231078"/>
                <a:gd name="connsiteX4" fmla="*/ 81378 w 86223"/>
                <a:gd name="connsiteY4" fmla="*/ 6815 h 231078"/>
                <a:gd name="connsiteX5" fmla="*/ 69077 w 86223"/>
                <a:gd name="connsiteY5" fmla="*/ 13439 h 231078"/>
                <a:gd name="connsiteX6" fmla="*/ 57722 w 86223"/>
                <a:gd name="connsiteY6" fmla="*/ 74945 h 231078"/>
                <a:gd name="connsiteX7" fmla="*/ 43528 w 86223"/>
                <a:gd name="connsiteY7" fmla="*/ 3976 h 231078"/>
                <a:gd name="connsiteX8" fmla="*/ 31227 w 86223"/>
                <a:gd name="connsiteY8" fmla="*/ 5868 h 231078"/>
                <a:gd name="connsiteX9" fmla="*/ 37850 w 86223"/>
                <a:gd name="connsiteY9" fmla="*/ 77784 h 231078"/>
                <a:gd name="connsiteX10" fmla="*/ 0 w 86223"/>
                <a:gd name="connsiteY10" fmla="*/ 116581 h 231078"/>
                <a:gd name="connsiteX11" fmla="*/ 12301 w 86223"/>
                <a:gd name="connsiteY11" fmla="*/ 153485 h 231078"/>
                <a:gd name="connsiteX12" fmla="*/ 25549 w 86223"/>
                <a:gd name="connsiteY12" fmla="*/ 171464 h 231078"/>
                <a:gd name="connsiteX13" fmla="*/ 27442 w 86223"/>
                <a:gd name="connsiteY13" fmla="*/ 231078 h 23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223" h="231078">
                  <a:moveTo>
                    <a:pt x="66238" y="198905"/>
                  </a:moveTo>
                  <a:cubicBezTo>
                    <a:pt x="66238" y="198905"/>
                    <a:pt x="66238" y="172410"/>
                    <a:pt x="71916" y="157270"/>
                  </a:cubicBezTo>
                  <a:cubicBezTo>
                    <a:pt x="77593" y="142130"/>
                    <a:pt x="89895" y="103333"/>
                    <a:pt x="85163" y="93871"/>
                  </a:cubicBezTo>
                  <a:cubicBezTo>
                    <a:pt x="82158" y="88121"/>
                    <a:pt x="77086" y="83727"/>
                    <a:pt x="70969" y="81569"/>
                  </a:cubicBezTo>
                  <a:cubicBezTo>
                    <a:pt x="70969" y="81569"/>
                    <a:pt x="86110" y="14385"/>
                    <a:pt x="81378" y="6815"/>
                  </a:cubicBezTo>
                  <a:cubicBezTo>
                    <a:pt x="76647" y="-755"/>
                    <a:pt x="70023" y="4922"/>
                    <a:pt x="69077" y="13439"/>
                  </a:cubicBezTo>
                  <a:cubicBezTo>
                    <a:pt x="68131" y="21955"/>
                    <a:pt x="57722" y="74945"/>
                    <a:pt x="57722" y="74945"/>
                  </a:cubicBezTo>
                  <a:cubicBezTo>
                    <a:pt x="57722" y="74945"/>
                    <a:pt x="47313" y="11546"/>
                    <a:pt x="43528" y="3976"/>
                  </a:cubicBezTo>
                  <a:cubicBezTo>
                    <a:pt x="39743" y="-3594"/>
                    <a:pt x="34065" y="1137"/>
                    <a:pt x="31227" y="5868"/>
                  </a:cubicBezTo>
                  <a:cubicBezTo>
                    <a:pt x="28388" y="10600"/>
                    <a:pt x="37850" y="77784"/>
                    <a:pt x="37850" y="77784"/>
                  </a:cubicBezTo>
                  <a:cubicBezTo>
                    <a:pt x="37850" y="77784"/>
                    <a:pt x="0" y="104279"/>
                    <a:pt x="0" y="116581"/>
                  </a:cubicBezTo>
                  <a:cubicBezTo>
                    <a:pt x="613" y="129783"/>
                    <a:pt x="4871" y="142554"/>
                    <a:pt x="12301" y="153485"/>
                  </a:cubicBezTo>
                  <a:cubicBezTo>
                    <a:pt x="18925" y="162947"/>
                    <a:pt x="25549" y="171464"/>
                    <a:pt x="25549" y="171464"/>
                  </a:cubicBezTo>
                  <a:lnTo>
                    <a:pt x="27442" y="231078"/>
                  </a:ln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2A64FC56-9ABA-43EA-8922-99A23A17CD65}"/>
                </a:ext>
              </a:extLst>
            </p:cNvPr>
            <p:cNvSpPr/>
            <p:nvPr/>
          </p:nvSpPr>
          <p:spPr>
            <a:xfrm>
              <a:off x="2244248" y="4004473"/>
              <a:ext cx="13131" cy="47312"/>
            </a:xfrm>
            <a:custGeom>
              <a:avLst/>
              <a:gdLst>
                <a:gd name="connsiteX0" fmla="*/ 13132 w 13131"/>
                <a:gd name="connsiteY0" fmla="*/ 0 h 47312"/>
                <a:gd name="connsiteX1" fmla="*/ 830 w 13131"/>
                <a:gd name="connsiteY1" fmla="*/ 35012 h 47312"/>
                <a:gd name="connsiteX2" fmla="*/ 10293 w 13131"/>
                <a:gd name="connsiteY2" fmla="*/ 47313 h 4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" h="47312">
                  <a:moveTo>
                    <a:pt x="13132" y="0"/>
                  </a:moveTo>
                  <a:cubicBezTo>
                    <a:pt x="13132" y="0"/>
                    <a:pt x="-3901" y="23656"/>
                    <a:pt x="830" y="35012"/>
                  </a:cubicBezTo>
                  <a:cubicBezTo>
                    <a:pt x="5562" y="46367"/>
                    <a:pt x="10293" y="47313"/>
                    <a:pt x="10293" y="47313"/>
                  </a:cubicBezTo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C26B1C29-05B6-4DAF-A8DE-2869C167FAC5}"/>
                </a:ext>
              </a:extLst>
            </p:cNvPr>
            <p:cNvSpPr/>
            <p:nvPr/>
          </p:nvSpPr>
          <p:spPr>
            <a:xfrm>
              <a:off x="2215744" y="3963784"/>
              <a:ext cx="31226" cy="46447"/>
            </a:xfrm>
            <a:custGeom>
              <a:avLst/>
              <a:gdLst>
                <a:gd name="connsiteX0" fmla="*/ 17979 w 31226"/>
                <a:gd name="connsiteY0" fmla="*/ 0 h 46447"/>
                <a:gd name="connsiteX1" fmla="*/ 31227 w 31226"/>
                <a:gd name="connsiteY1" fmla="*/ 36904 h 46447"/>
                <a:gd name="connsiteX2" fmla="*/ 18925 w 31226"/>
                <a:gd name="connsiteY2" fmla="*/ 46367 h 46447"/>
                <a:gd name="connsiteX3" fmla="*/ 0 w 31226"/>
                <a:gd name="connsiteY3" fmla="*/ 12301 h 46447"/>
                <a:gd name="connsiteX4" fmla="*/ 17979 w 31226"/>
                <a:gd name="connsiteY4" fmla="*/ 0 h 4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26" h="46447">
                  <a:moveTo>
                    <a:pt x="17979" y="0"/>
                  </a:moveTo>
                  <a:cubicBezTo>
                    <a:pt x="17979" y="0"/>
                    <a:pt x="31227" y="34065"/>
                    <a:pt x="31227" y="36904"/>
                  </a:cubicBezTo>
                  <a:cubicBezTo>
                    <a:pt x="31227" y="39743"/>
                    <a:pt x="21764" y="47313"/>
                    <a:pt x="18925" y="46367"/>
                  </a:cubicBezTo>
                  <a:cubicBezTo>
                    <a:pt x="16086" y="45420"/>
                    <a:pt x="0" y="15140"/>
                    <a:pt x="0" y="12301"/>
                  </a:cubicBezTo>
                  <a:cubicBezTo>
                    <a:pt x="0" y="9463"/>
                    <a:pt x="12301" y="0"/>
                    <a:pt x="17979" y="0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930437D0-8AEE-4563-8CC5-2460DCF60701}"/>
                </a:ext>
              </a:extLst>
            </p:cNvPr>
            <p:cNvSpPr/>
            <p:nvPr/>
          </p:nvSpPr>
          <p:spPr>
            <a:xfrm>
              <a:off x="2200437" y="3976085"/>
              <a:ext cx="32348" cy="41079"/>
            </a:xfrm>
            <a:custGeom>
              <a:avLst/>
              <a:gdLst>
                <a:gd name="connsiteX0" fmla="*/ 15307 w 32348"/>
                <a:gd name="connsiteY0" fmla="*/ 0 h 41079"/>
                <a:gd name="connsiteX1" fmla="*/ 167 w 32348"/>
                <a:gd name="connsiteY1" fmla="*/ 13702 h 41079"/>
                <a:gd name="connsiteX2" fmla="*/ 13793 w 32348"/>
                <a:gd name="connsiteY2" fmla="*/ 38494 h 41079"/>
                <a:gd name="connsiteX3" fmla="*/ 31280 w 32348"/>
                <a:gd name="connsiteY3" fmla="*/ 36412 h 41079"/>
                <a:gd name="connsiteX4" fmla="*/ 31280 w 32348"/>
                <a:gd name="connsiteY4" fmla="*/ 31529 h 4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48" h="41079">
                  <a:moveTo>
                    <a:pt x="15307" y="0"/>
                  </a:moveTo>
                  <a:cubicBezTo>
                    <a:pt x="15307" y="0"/>
                    <a:pt x="1794" y="9500"/>
                    <a:pt x="167" y="13702"/>
                  </a:cubicBezTo>
                  <a:cubicBezTo>
                    <a:pt x="-1461" y="17903"/>
                    <a:pt x="9251" y="32211"/>
                    <a:pt x="13793" y="38494"/>
                  </a:cubicBezTo>
                  <a:cubicBezTo>
                    <a:pt x="18335" y="44777"/>
                    <a:pt x="29501" y="37812"/>
                    <a:pt x="31280" y="36412"/>
                  </a:cubicBezTo>
                  <a:cubicBezTo>
                    <a:pt x="33059" y="35012"/>
                    <a:pt x="32302" y="33611"/>
                    <a:pt x="31280" y="31529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CFCE149A-B57A-49B1-8A2F-E2D1A5697E39}"/>
                </a:ext>
              </a:extLst>
            </p:cNvPr>
            <p:cNvSpPr/>
            <p:nvPr/>
          </p:nvSpPr>
          <p:spPr>
            <a:xfrm>
              <a:off x="2232043" y="3977604"/>
              <a:ext cx="47099" cy="25922"/>
            </a:xfrm>
            <a:custGeom>
              <a:avLst/>
              <a:gdLst>
                <a:gd name="connsiteX0" fmla="*/ 47100 w 47099"/>
                <a:gd name="connsiteY0" fmla="*/ 374 h 25922"/>
                <a:gd name="connsiteX1" fmla="*/ 1680 w 47099"/>
                <a:gd name="connsiteY1" fmla="*/ 3213 h 25922"/>
                <a:gd name="connsiteX2" fmla="*/ 2626 w 47099"/>
                <a:gd name="connsiteY2" fmla="*/ 21192 h 25922"/>
                <a:gd name="connsiteX3" fmla="*/ 42369 w 47099"/>
                <a:gd name="connsiteY3" fmla="*/ 25923 h 2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99" h="25922">
                  <a:moveTo>
                    <a:pt x="47100" y="374"/>
                  </a:moveTo>
                  <a:cubicBezTo>
                    <a:pt x="47100" y="374"/>
                    <a:pt x="4518" y="-1519"/>
                    <a:pt x="1680" y="3213"/>
                  </a:cubicBezTo>
                  <a:cubicBezTo>
                    <a:pt x="-856" y="9019"/>
                    <a:pt x="-504" y="15684"/>
                    <a:pt x="2626" y="21192"/>
                  </a:cubicBezTo>
                  <a:cubicBezTo>
                    <a:pt x="5465" y="25923"/>
                    <a:pt x="42369" y="25923"/>
                    <a:pt x="42369" y="25923"/>
                  </a:cubicBezTo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D03B8290-3BE0-4DEE-B098-51DDC0C1316C}"/>
                </a:ext>
              </a:extLst>
            </p:cNvPr>
            <p:cNvSpPr/>
            <p:nvPr/>
          </p:nvSpPr>
          <p:spPr>
            <a:xfrm>
              <a:off x="2361069" y="3882481"/>
              <a:ext cx="250565" cy="266723"/>
            </a:xfrm>
            <a:custGeom>
              <a:avLst/>
              <a:gdLst>
                <a:gd name="connsiteX0" fmla="*/ 105926 w 250565"/>
                <a:gd name="connsiteY0" fmla="*/ 35390 h 266723"/>
                <a:gd name="connsiteX1" fmla="*/ 200059 w 250565"/>
                <a:gd name="connsiteY1" fmla="*/ 149168 h 266723"/>
                <a:gd name="connsiteX2" fmla="*/ 247032 w 250565"/>
                <a:gd name="connsiteY2" fmla="*/ 229033 h 266723"/>
                <a:gd name="connsiteX3" fmla="*/ 243512 w 250565"/>
                <a:gd name="connsiteY3" fmla="*/ 256058 h 266723"/>
                <a:gd name="connsiteX4" fmla="*/ 191846 w 250565"/>
                <a:gd name="connsiteY4" fmla="*/ 265445 h 266723"/>
                <a:gd name="connsiteX5" fmla="*/ 182459 w 250565"/>
                <a:gd name="connsiteY5" fmla="*/ 245497 h 266723"/>
                <a:gd name="connsiteX6" fmla="*/ 188326 w 250565"/>
                <a:gd name="connsiteY6" fmla="*/ 229033 h 266723"/>
                <a:gd name="connsiteX7" fmla="*/ 178939 w 250565"/>
                <a:gd name="connsiteY7" fmla="*/ 175020 h 266723"/>
                <a:gd name="connsiteX8" fmla="*/ 42678 w 250565"/>
                <a:gd name="connsiteY8" fmla="*/ 82211 h 266723"/>
                <a:gd name="connsiteX9" fmla="*/ 6266 w 250565"/>
                <a:gd name="connsiteY9" fmla="*/ 17638 h 266723"/>
                <a:gd name="connsiteX10" fmla="*/ 83783 w 250565"/>
                <a:gd name="connsiteY10" fmla="*/ 0 h 26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565" h="266723">
                  <a:moveTo>
                    <a:pt x="105926" y="35390"/>
                  </a:moveTo>
                  <a:cubicBezTo>
                    <a:pt x="105926" y="35390"/>
                    <a:pt x="179923" y="132893"/>
                    <a:pt x="200059" y="149168"/>
                  </a:cubicBezTo>
                  <a:cubicBezTo>
                    <a:pt x="220196" y="165444"/>
                    <a:pt x="239992" y="216126"/>
                    <a:pt x="247032" y="229033"/>
                  </a:cubicBezTo>
                  <a:cubicBezTo>
                    <a:pt x="254072" y="241940"/>
                    <a:pt x="249378" y="251364"/>
                    <a:pt x="243512" y="256058"/>
                  </a:cubicBezTo>
                  <a:cubicBezTo>
                    <a:pt x="237645" y="260751"/>
                    <a:pt x="195366" y="270138"/>
                    <a:pt x="191846" y="265445"/>
                  </a:cubicBezTo>
                  <a:cubicBezTo>
                    <a:pt x="188326" y="260751"/>
                    <a:pt x="182459" y="249018"/>
                    <a:pt x="182459" y="245497"/>
                  </a:cubicBezTo>
                  <a:cubicBezTo>
                    <a:pt x="182459" y="241977"/>
                    <a:pt x="188326" y="229033"/>
                    <a:pt x="188326" y="229033"/>
                  </a:cubicBezTo>
                  <a:lnTo>
                    <a:pt x="178939" y="175020"/>
                  </a:lnTo>
                  <a:cubicBezTo>
                    <a:pt x="178939" y="175020"/>
                    <a:pt x="77916" y="111583"/>
                    <a:pt x="42678" y="82211"/>
                  </a:cubicBezTo>
                  <a:cubicBezTo>
                    <a:pt x="7439" y="52839"/>
                    <a:pt x="-10313" y="31719"/>
                    <a:pt x="6266" y="17638"/>
                  </a:cubicBezTo>
                  <a:cubicBezTo>
                    <a:pt x="22844" y="3558"/>
                    <a:pt x="83783" y="0"/>
                    <a:pt x="83783" y="0"/>
                  </a:cubicBezTo>
                  <a:close/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FCA76A93-4080-4494-88A8-966DD8213124}"/>
                </a:ext>
              </a:extLst>
            </p:cNvPr>
            <p:cNvSpPr/>
            <p:nvPr/>
          </p:nvSpPr>
          <p:spPr>
            <a:xfrm>
              <a:off x="2656658" y="3628588"/>
              <a:ext cx="183413" cy="381557"/>
            </a:xfrm>
            <a:custGeom>
              <a:avLst/>
              <a:gdLst>
                <a:gd name="connsiteX0" fmla="*/ 3260 w 183413"/>
                <a:gd name="connsiteY0" fmla="*/ 97533 h 381557"/>
                <a:gd name="connsiteX1" fmla="*/ 4963 w 183413"/>
                <a:gd name="connsiteY1" fmla="*/ 69070 h 381557"/>
                <a:gd name="connsiteX2" fmla="*/ 31762 w 183413"/>
                <a:gd name="connsiteY2" fmla="*/ 50637 h 381557"/>
                <a:gd name="connsiteX3" fmla="*/ 62761 w 183413"/>
                <a:gd name="connsiteY3" fmla="*/ 1204 h 381557"/>
                <a:gd name="connsiteX4" fmla="*/ 105078 w 183413"/>
                <a:gd name="connsiteY4" fmla="*/ 8547 h 381557"/>
                <a:gd name="connsiteX5" fmla="*/ 133238 w 183413"/>
                <a:gd name="connsiteY5" fmla="*/ 48101 h 381557"/>
                <a:gd name="connsiteX6" fmla="*/ 129870 w 183413"/>
                <a:gd name="connsiteY6" fmla="*/ 69070 h 381557"/>
                <a:gd name="connsiteX7" fmla="*/ 150801 w 183413"/>
                <a:gd name="connsiteY7" fmla="*/ 97533 h 381557"/>
                <a:gd name="connsiteX8" fmla="*/ 145805 w 183413"/>
                <a:gd name="connsiteY8" fmla="*/ 122666 h 381557"/>
                <a:gd name="connsiteX9" fmla="*/ 158068 w 183413"/>
                <a:gd name="connsiteY9" fmla="*/ 149464 h 381557"/>
                <a:gd name="connsiteX10" fmla="*/ 153905 w 183413"/>
                <a:gd name="connsiteY10" fmla="*/ 167065 h 381557"/>
                <a:gd name="connsiteX11" fmla="*/ 172338 w 183413"/>
                <a:gd name="connsiteY11" fmla="*/ 213961 h 381557"/>
                <a:gd name="connsiteX12" fmla="*/ 164768 w 183413"/>
                <a:gd name="connsiteY12" fmla="*/ 254158 h 381557"/>
                <a:gd name="connsiteX13" fmla="*/ 183201 w 183413"/>
                <a:gd name="connsiteY13" fmla="*/ 307792 h 381557"/>
                <a:gd name="connsiteX14" fmla="*/ 174003 w 183413"/>
                <a:gd name="connsiteY14" fmla="*/ 333758 h 381557"/>
                <a:gd name="connsiteX15" fmla="*/ 173170 w 183413"/>
                <a:gd name="connsiteY15" fmla="*/ 370586 h 381557"/>
                <a:gd name="connsiteX16" fmla="*/ 148871 w 183413"/>
                <a:gd name="connsiteY16" fmla="*/ 377285 h 381557"/>
                <a:gd name="connsiteX17" fmla="*/ 143836 w 183413"/>
                <a:gd name="connsiteY17" fmla="*/ 368920 h 381557"/>
                <a:gd name="connsiteX18" fmla="*/ 161437 w 183413"/>
                <a:gd name="connsiteY18" fmla="*/ 364757 h 381557"/>
                <a:gd name="connsiteX19" fmla="*/ 157841 w 183413"/>
                <a:gd name="connsiteY19" fmla="*/ 345832 h 381557"/>
                <a:gd name="connsiteX20" fmla="*/ 166471 w 183413"/>
                <a:gd name="connsiteY20" fmla="*/ 331259 h 381557"/>
                <a:gd name="connsiteX21" fmla="*/ 151331 w 183413"/>
                <a:gd name="connsiteY21" fmla="*/ 298594 h 381557"/>
                <a:gd name="connsiteX22" fmla="*/ 158068 w 183413"/>
                <a:gd name="connsiteY22" fmla="*/ 260025 h 381557"/>
                <a:gd name="connsiteX23" fmla="*/ 139143 w 183413"/>
                <a:gd name="connsiteY23" fmla="*/ 228193 h 381557"/>
                <a:gd name="connsiteX24" fmla="*/ 135812 w 183413"/>
                <a:gd name="connsiteY24" fmla="*/ 179631 h 381557"/>
                <a:gd name="connsiteX25" fmla="*/ 120672 w 183413"/>
                <a:gd name="connsiteY25" fmla="*/ 134210 h 381557"/>
                <a:gd name="connsiteX26" fmla="*/ 119801 w 183413"/>
                <a:gd name="connsiteY26" fmla="*/ 124975 h 381557"/>
                <a:gd name="connsiteX27" fmla="*/ 107803 w 183413"/>
                <a:gd name="connsiteY27" fmla="*/ 91288 h 381557"/>
                <a:gd name="connsiteX28" fmla="*/ 117190 w 183413"/>
                <a:gd name="connsiteY28" fmla="*/ 69978 h 381557"/>
                <a:gd name="connsiteX29" fmla="*/ 90392 w 183413"/>
                <a:gd name="connsiteY29" fmla="*/ 52378 h 381557"/>
                <a:gd name="connsiteX30" fmla="*/ 84525 w 183413"/>
                <a:gd name="connsiteY30" fmla="*/ 44013 h 381557"/>
                <a:gd name="connsiteX31" fmla="*/ 76160 w 183413"/>
                <a:gd name="connsiteY31" fmla="*/ 59153 h 381557"/>
                <a:gd name="connsiteX32" fmla="*/ 64426 w 183413"/>
                <a:gd name="connsiteY32" fmla="*/ 64187 h 381557"/>
                <a:gd name="connsiteX33" fmla="*/ 76993 w 183413"/>
                <a:gd name="connsiteY33" fmla="*/ 87654 h 381557"/>
                <a:gd name="connsiteX34" fmla="*/ 68628 w 183413"/>
                <a:gd name="connsiteY34" fmla="*/ 101053 h 381557"/>
                <a:gd name="connsiteX35" fmla="*/ 4963 w 183413"/>
                <a:gd name="connsiteY35" fmla="*/ 109418 h 38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3413" h="381557">
                  <a:moveTo>
                    <a:pt x="3260" y="97533"/>
                  </a:moveTo>
                  <a:cubicBezTo>
                    <a:pt x="3260" y="97533"/>
                    <a:pt x="-5105" y="86632"/>
                    <a:pt x="4963" y="69070"/>
                  </a:cubicBezTo>
                  <a:cubicBezTo>
                    <a:pt x="10357" y="58924"/>
                    <a:pt x="20357" y="52045"/>
                    <a:pt x="31762" y="50637"/>
                  </a:cubicBezTo>
                  <a:cubicBezTo>
                    <a:pt x="31762" y="50637"/>
                    <a:pt x="27560" y="6238"/>
                    <a:pt x="62761" y="1204"/>
                  </a:cubicBezTo>
                  <a:cubicBezTo>
                    <a:pt x="97962" y="-3830"/>
                    <a:pt x="105078" y="8547"/>
                    <a:pt x="105078" y="8547"/>
                  </a:cubicBezTo>
                  <a:cubicBezTo>
                    <a:pt x="105078" y="8547"/>
                    <a:pt x="133238" y="31257"/>
                    <a:pt x="133238" y="48101"/>
                  </a:cubicBezTo>
                  <a:cubicBezTo>
                    <a:pt x="133238" y="64944"/>
                    <a:pt x="129870" y="69070"/>
                    <a:pt x="129870" y="69070"/>
                  </a:cubicBezTo>
                  <a:cubicBezTo>
                    <a:pt x="129870" y="69070"/>
                    <a:pt x="148303" y="84210"/>
                    <a:pt x="150801" y="97533"/>
                  </a:cubicBezTo>
                  <a:cubicBezTo>
                    <a:pt x="152069" y="106236"/>
                    <a:pt x="150305" y="115110"/>
                    <a:pt x="145805" y="122666"/>
                  </a:cubicBezTo>
                  <a:cubicBezTo>
                    <a:pt x="145805" y="122666"/>
                    <a:pt x="158068" y="137730"/>
                    <a:pt x="158068" y="149464"/>
                  </a:cubicBezTo>
                  <a:cubicBezTo>
                    <a:pt x="158397" y="155609"/>
                    <a:pt x="156952" y="161718"/>
                    <a:pt x="153905" y="167065"/>
                  </a:cubicBezTo>
                  <a:cubicBezTo>
                    <a:pt x="153905" y="167065"/>
                    <a:pt x="172338" y="194695"/>
                    <a:pt x="172338" y="213961"/>
                  </a:cubicBezTo>
                  <a:cubicBezTo>
                    <a:pt x="172338" y="233227"/>
                    <a:pt x="164768" y="250827"/>
                    <a:pt x="164768" y="254158"/>
                  </a:cubicBezTo>
                  <a:cubicBezTo>
                    <a:pt x="164768" y="257489"/>
                    <a:pt x="185737" y="291024"/>
                    <a:pt x="183201" y="307792"/>
                  </a:cubicBezTo>
                  <a:cubicBezTo>
                    <a:pt x="182080" y="317020"/>
                    <a:pt x="178939" y="325885"/>
                    <a:pt x="174003" y="333758"/>
                  </a:cubicBezTo>
                  <a:cubicBezTo>
                    <a:pt x="174003" y="333758"/>
                    <a:pt x="181573" y="356468"/>
                    <a:pt x="173170" y="370586"/>
                  </a:cubicBezTo>
                  <a:cubicBezTo>
                    <a:pt x="164768" y="384704"/>
                    <a:pt x="153905" y="383152"/>
                    <a:pt x="148871" y="377285"/>
                  </a:cubicBezTo>
                  <a:cubicBezTo>
                    <a:pt x="143836" y="371419"/>
                    <a:pt x="143836" y="368920"/>
                    <a:pt x="143836" y="368920"/>
                  </a:cubicBezTo>
                  <a:cubicBezTo>
                    <a:pt x="143836" y="368920"/>
                    <a:pt x="160604" y="372289"/>
                    <a:pt x="161437" y="364757"/>
                  </a:cubicBezTo>
                  <a:cubicBezTo>
                    <a:pt x="162269" y="357225"/>
                    <a:pt x="152845" y="351661"/>
                    <a:pt x="157841" y="345832"/>
                  </a:cubicBezTo>
                  <a:cubicBezTo>
                    <a:pt x="161365" y="341388"/>
                    <a:pt x="164268" y="336486"/>
                    <a:pt x="166471" y="331259"/>
                  </a:cubicBezTo>
                  <a:cubicBezTo>
                    <a:pt x="166471" y="331259"/>
                    <a:pt x="151331" y="317028"/>
                    <a:pt x="151331" y="298594"/>
                  </a:cubicBezTo>
                  <a:cubicBezTo>
                    <a:pt x="151793" y="285491"/>
                    <a:pt x="154060" y="272512"/>
                    <a:pt x="158068" y="260025"/>
                  </a:cubicBezTo>
                  <a:cubicBezTo>
                    <a:pt x="147939" y="252209"/>
                    <a:pt x="141172" y="240824"/>
                    <a:pt x="139143" y="228193"/>
                  </a:cubicBezTo>
                  <a:cubicBezTo>
                    <a:pt x="136645" y="208094"/>
                    <a:pt x="135812" y="179631"/>
                    <a:pt x="135812" y="179631"/>
                  </a:cubicBezTo>
                  <a:cubicBezTo>
                    <a:pt x="135812" y="179631"/>
                    <a:pt x="121580" y="143597"/>
                    <a:pt x="120672" y="134210"/>
                  </a:cubicBezTo>
                  <a:lnTo>
                    <a:pt x="119801" y="124975"/>
                  </a:lnTo>
                  <a:cubicBezTo>
                    <a:pt x="119801" y="124975"/>
                    <a:pt x="107803" y="103022"/>
                    <a:pt x="107803" y="91288"/>
                  </a:cubicBezTo>
                  <a:cubicBezTo>
                    <a:pt x="107803" y="79554"/>
                    <a:pt x="117190" y="69978"/>
                    <a:pt x="117190" y="69978"/>
                  </a:cubicBezTo>
                  <a:cubicBezTo>
                    <a:pt x="117190" y="69978"/>
                    <a:pt x="93723" y="55747"/>
                    <a:pt x="90392" y="52378"/>
                  </a:cubicBezTo>
                  <a:cubicBezTo>
                    <a:pt x="88053" y="49878"/>
                    <a:pt x="86080" y="47062"/>
                    <a:pt x="84525" y="44013"/>
                  </a:cubicBezTo>
                  <a:cubicBezTo>
                    <a:pt x="84525" y="44013"/>
                    <a:pt x="81156" y="55747"/>
                    <a:pt x="76160" y="59153"/>
                  </a:cubicBezTo>
                  <a:cubicBezTo>
                    <a:pt x="72519" y="61403"/>
                    <a:pt x="68567" y="63100"/>
                    <a:pt x="64426" y="64187"/>
                  </a:cubicBezTo>
                  <a:cubicBezTo>
                    <a:pt x="64426" y="64187"/>
                    <a:pt x="78658" y="77586"/>
                    <a:pt x="76993" y="87654"/>
                  </a:cubicBezTo>
                  <a:cubicBezTo>
                    <a:pt x="76395" y="93163"/>
                    <a:pt x="73314" y="98096"/>
                    <a:pt x="68628" y="101053"/>
                  </a:cubicBezTo>
                  <a:lnTo>
                    <a:pt x="4963" y="109418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F98F275F-C756-4FB6-971B-5481770EFCDB}"/>
                </a:ext>
              </a:extLst>
            </p:cNvPr>
            <p:cNvSpPr/>
            <p:nvPr/>
          </p:nvSpPr>
          <p:spPr>
            <a:xfrm>
              <a:off x="2619683" y="3710743"/>
              <a:ext cx="202403" cy="247309"/>
            </a:xfrm>
            <a:custGeom>
              <a:avLst/>
              <a:gdLst>
                <a:gd name="connsiteX0" fmla="*/ 50492 w 202403"/>
                <a:gd name="connsiteY0" fmla="*/ 6294 h 247309"/>
                <a:gd name="connsiteX1" fmla="*/ 0 w 202403"/>
                <a:gd name="connsiteY1" fmla="*/ 82638 h 247309"/>
                <a:gd name="connsiteX2" fmla="*/ 37585 w 202403"/>
                <a:gd name="connsiteY2" fmla="*/ 198914 h 247309"/>
                <a:gd name="connsiteX3" fmla="*/ 117450 w 202403"/>
                <a:gd name="connsiteY3" fmla="*/ 247060 h 247309"/>
                <a:gd name="connsiteX4" fmla="*/ 176156 w 202403"/>
                <a:gd name="connsiteY4" fmla="*/ 177756 h 247309"/>
                <a:gd name="connsiteX5" fmla="*/ 184407 w 202403"/>
                <a:gd name="connsiteY5" fmla="*/ 141344 h 247309"/>
                <a:gd name="connsiteX6" fmla="*/ 202007 w 202403"/>
                <a:gd name="connsiteY6" fmla="*/ 100238 h 247309"/>
                <a:gd name="connsiteX7" fmla="*/ 180887 w 202403"/>
                <a:gd name="connsiteY7" fmla="*/ 86158 h 247309"/>
                <a:gd name="connsiteX8" fmla="*/ 136223 w 202403"/>
                <a:gd name="connsiteY8" fmla="*/ 15681 h 247309"/>
                <a:gd name="connsiteX9" fmla="*/ 50492 w 202403"/>
                <a:gd name="connsiteY9" fmla="*/ 6294 h 24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403" h="247309">
                  <a:moveTo>
                    <a:pt x="50492" y="6294"/>
                  </a:moveTo>
                  <a:cubicBezTo>
                    <a:pt x="22559" y="15605"/>
                    <a:pt x="0" y="55499"/>
                    <a:pt x="0" y="82638"/>
                  </a:cubicBezTo>
                  <a:cubicBezTo>
                    <a:pt x="0" y="109777"/>
                    <a:pt x="18925" y="162502"/>
                    <a:pt x="37585" y="198914"/>
                  </a:cubicBezTo>
                  <a:cubicBezTo>
                    <a:pt x="56246" y="235326"/>
                    <a:pt x="100985" y="249407"/>
                    <a:pt x="117450" y="247060"/>
                  </a:cubicBezTo>
                  <a:cubicBezTo>
                    <a:pt x="133915" y="244713"/>
                    <a:pt x="167942" y="204781"/>
                    <a:pt x="176156" y="177756"/>
                  </a:cubicBezTo>
                  <a:cubicBezTo>
                    <a:pt x="184369" y="150731"/>
                    <a:pt x="184407" y="141344"/>
                    <a:pt x="184407" y="141344"/>
                  </a:cubicBezTo>
                  <a:cubicBezTo>
                    <a:pt x="184407" y="141344"/>
                    <a:pt x="205527" y="122419"/>
                    <a:pt x="202007" y="100238"/>
                  </a:cubicBezTo>
                  <a:cubicBezTo>
                    <a:pt x="198487" y="78058"/>
                    <a:pt x="180887" y="86158"/>
                    <a:pt x="180887" y="86158"/>
                  </a:cubicBezTo>
                  <a:cubicBezTo>
                    <a:pt x="180887" y="86158"/>
                    <a:pt x="169115" y="41532"/>
                    <a:pt x="136223" y="15681"/>
                  </a:cubicBezTo>
                  <a:cubicBezTo>
                    <a:pt x="103331" y="-10171"/>
                    <a:pt x="61053" y="2963"/>
                    <a:pt x="50492" y="6294"/>
                  </a:cubicBezTo>
                  <a:close/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659D3ADE-9CE1-43C1-BB98-98F2DFA2953E}"/>
                </a:ext>
              </a:extLst>
            </p:cNvPr>
            <p:cNvSpPr/>
            <p:nvPr/>
          </p:nvSpPr>
          <p:spPr>
            <a:xfrm>
              <a:off x="2619683" y="3691847"/>
              <a:ext cx="181004" cy="120761"/>
            </a:xfrm>
            <a:custGeom>
              <a:avLst/>
              <a:gdLst>
                <a:gd name="connsiteX0" fmla="*/ 151023 w 181004"/>
                <a:gd name="connsiteY0" fmla="*/ 17620 h 120761"/>
                <a:gd name="connsiteX1" fmla="*/ 47010 w 181004"/>
                <a:gd name="connsiteY1" fmla="*/ 12737 h 120761"/>
                <a:gd name="connsiteX2" fmla="*/ 0 w 181004"/>
                <a:gd name="connsiteY2" fmla="*/ 101534 h 120761"/>
                <a:gd name="connsiteX3" fmla="*/ 2157 w 181004"/>
                <a:gd name="connsiteY3" fmla="*/ 120762 h 120761"/>
                <a:gd name="connsiteX4" fmla="*/ 5942 w 181004"/>
                <a:gd name="connsiteY4" fmla="*/ 120308 h 120761"/>
                <a:gd name="connsiteX5" fmla="*/ 14156 w 181004"/>
                <a:gd name="connsiteY5" fmla="*/ 88589 h 120761"/>
                <a:gd name="connsiteX6" fmla="*/ 92847 w 181004"/>
                <a:gd name="connsiteY6" fmla="*/ 61602 h 120761"/>
                <a:gd name="connsiteX7" fmla="*/ 136299 w 181004"/>
                <a:gd name="connsiteY7" fmla="*/ 70989 h 120761"/>
                <a:gd name="connsiteX8" fmla="*/ 180963 w 181004"/>
                <a:gd name="connsiteY8" fmla="*/ 105054 h 120761"/>
                <a:gd name="connsiteX9" fmla="*/ 151023 w 181004"/>
                <a:gd name="connsiteY9" fmla="*/ 17620 h 12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004" h="120761">
                  <a:moveTo>
                    <a:pt x="151023" y="17620"/>
                  </a:moveTo>
                  <a:cubicBezTo>
                    <a:pt x="118131" y="-8232"/>
                    <a:pt x="69758" y="-1873"/>
                    <a:pt x="47010" y="12737"/>
                  </a:cubicBezTo>
                  <a:cubicBezTo>
                    <a:pt x="22256" y="28672"/>
                    <a:pt x="0" y="74509"/>
                    <a:pt x="0" y="101534"/>
                  </a:cubicBezTo>
                  <a:cubicBezTo>
                    <a:pt x="140" y="107995"/>
                    <a:pt x="863" y="114430"/>
                    <a:pt x="2157" y="120762"/>
                  </a:cubicBezTo>
                  <a:lnTo>
                    <a:pt x="5942" y="120308"/>
                  </a:lnTo>
                  <a:cubicBezTo>
                    <a:pt x="8145" y="109604"/>
                    <a:pt x="10886" y="99017"/>
                    <a:pt x="14156" y="88589"/>
                  </a:cubicBezTo>
                  <a:cubicBezTo>
                    <a:pt x="17676" y="79202"/>
                    <a:pt x="74073" y="62775"/>
                    <a:pt x="92847" y="61602"/>
                  </a:cubicBezTo>
                  <a:cubicBezTo>
                    <a:pt x="111621" y="60428"/>
                    <a:pt x="118699" y="60428"/>
                    <a:pt x="136299" y="70989"/>
                  </a:cubicBezTo>
                  <a:cubicBezTo>
                    <a:pt x="153900" y="81549"/>
                    <a:pt x="170365" y="112094"/>
                    <a:pt x="180963" y="105054"/>
                  </a:cubicBezTo>
                  <a:cubicBezTo>
                    <a:pt x="180887" y="105130"/>
                    <a:pt x="183877" y="43471"/>
                    <a:pt x="151023" y="17620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C204390A-AF21-405C-9667-916B44942FB9}"/>
                </a:ext>
              </a:extLst>
            </p:cNvPr>
            <p:cNvSpPr/>
            <p:nvPr/>
          </p:nvSpPr>
          <p:spPr>
            <a:xfrm>
              <a:off x="2681907" y="3848567"/>
              <a:ext cx="28200" cy="35087"/>
            </a:xfrm>
            <a:custGeom>
              <a:avLst/>
              <a:gdLst>
                <a:gd name="connsiteX0" fmla="*/ 18814 w 28200"/>
                <a:gd name="connsiteY0" fmla="*/ 0 h 35087"/>
                <a:gd name="connsiteX1" fmla="*/ 14120 w 28200"/>
                <a:gd name="connsiteY1" fmla="*/ 15140 h 35087"/>
                <a:gd name="connsiteX2" fmla="*/ 2349 w 28200"/>
                <a:gd name="connsiteY2" fmla="*/ 32741 h 35087"/>
                <a:gd name="connsiteX3" fmla="*/ 28200 w 28200"/>
                <a:gd name="connsiteY3" fmla="*/ 35087 h 3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00" h="35087">
                  <a:moveTo>
                    <a:pt x="18814" y="0"/>
                  </a:moveTo>
                  <a:cubicBezTo>
                    <a:pt x="18814" y="0"/>
                    <a:pt x="22334" y="1173"/>
                    <a:pt x="14120" y="15140"/>
                  </a:cubicBezTo>
                  <a:cubicBezTo>
                    <a:pt x="5907" y="29107"/>
                    <a:pt x="-4805" y="31567"/>
                    <a:pt x="2349" y="32741"/>
                  </a:cubicBezTo>
                  <a:cubicBezTo>
                    <a:pt x="9502" y="33914"/>
                    <a:pt x="24680" y="35087"/>
                    <a:pt x="28200" y="35087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988C4B09-7318-4FED-94CB-AD2FAFCC64B6}"/>
                </a:ext>
              </a:extLst>
            </p:cNvPr>
            <p:cNvSpPr/>
            <p:nvPr/>
          </p:nvSpPr>
          <p:spPr>
            <a:xfrm>
              <a:off x="2685429" y="3895388"/>
              <a:ext cx="27025" cy="9004"/>
            </a:xfrm>
            <a:custGeom>
              <a:avLst/>
              <a:gdLst>
                <a:gd name="connsiteX0" fmla="*/ 0 w 27025"/>
                <a:gd name="connsiteY0" fmla="*/ 0 h 9004"/>
                <a:gd name="connsiteX1" fmla="*/ 27025 w 27025"/>
                <a:gd name="connsiteY1" fmla="*/ 8251 h 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025" h="9004">
                  <a:moveTo>
                    <a:pt x="0" y="0"/>
                  </a:moveTo>
                  <a:cubicBezTo>
                    <a:pt x="6859" y="7426"/>
                    <a:pt x="17188" y="10579"/>
                    <a:pt x="27025" y="8251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0DF921B5-2DEF-4009-98A5-211240C6A479}"/>
                </a:ext>
              </a:extLst>
            </p:cNvPr>
            <p:cNvSpPr/>
            <p:nvPr/>
          </p:nvSpPr>
          <p:spPr>
            <a:xfrm>
              <a:off x="2697125" y="3827560"/>
              <a:ext cx="14875" cy="8327"/>
            </a:xfrm>
            <a:custGeom>
              <a:avLst/>
              <a:gdLst>
                <a:gd name="connsiteX0" fmla="*/ 0 w 14875"/>
                <a:gd name="connsiteY0" fmla="*/ 0 h 8327"/>
                <a:gd name="connsiteX1" fmla="*/ 14875 w 14875"/>
                <a:gd name="connsiteY1" fmla="*/ 0 h 8327"/>
                <a:gd name="connsiteX2" fmla="*/ 14875 w 14875"/>
                <a:gd name="connsiteY2" fmla="*/ 8327 h 8327"/>
                <a:gd name="connsiteX3" fmla="*/ 0 w 14875"/>
                <a:gd name="connsiteY3" fmla="*/ 8327 h 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5" h="8327">
                  <a:moveTo>
                    <a:pt x="0" y="0"/>
                  </a:moveTo>
                  <a:lnTo>
                    <a:pt x="14875" y="0"/>
                  </a:lnTo>
                  <a:lnTo>
                    <a:pt x="14875" y="8327"/>
                  </a:lnTo>
                  <a:lnTo>
                    <a:pt x="0" y="8327"/>
                  </a:ln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EC099776-8513-49A9-91B3-02CCA2E39E32}"/>
                </a:ext>
              </a:extLst>
            </p:cNvPr>
            <p:cNvSpPr/>
            <p:nvPr/>
          </p:nvSpPr>
          <p:spPr>
            <a:xfrm>
              <a:off x="2622115" y="3818160"/>
              <a:ext cx="80918" cy="53420"/>
            </a:xfrm>
            <a:custGeom>
              <a:avLst/>
              <a:gdLst>
                <a:gd name="connsiteX0" fmla="*/ 79627 w 80918"/>
                <a:gd name="connsiteY0" fmla="*/ 15683 h 53420"/>
                <a:gd name="connsiteX1" fmla="*/ 75010 w 80918"/>
                <a:gd name="connsiteY1" fmla="*/ 9400 h 53420"/>
                <a:gd name="connsiteX2" fmla="*/ 25463 w 80918"/>
                <a:gd name="connsiteY2" fmla="*/ 1830 h 53420"/>
                <a:gd name="connsiteX3" fmla="*/ 785 w 80918"/>
                <a:gd name="connsiteY3" fmla="*/ 14396 h 53420"/>
                <a:gd name="connsiteX4" fmla="*/ 61346 w 80918"/>
                <a:gd name="connsiteY4" fmla="*/ 52474 h 53420"/>
                <a:gd name="connsiteX5" fmla="*/ 80271 w 80918"/>
                <a:gd name="connsiteY5" fmla="*/ 28022 h 53420"/>
                <a:gd name="connsiteX6" fmla="*/ 79627 w 80918"/>
                <a:gd name="connsiteY6" fmla="*/ 15683 h 5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18" h="53420">
                  <a:moveTo>
                    <a:pt x="79627" y="15683"/>
                  </a:moveTo>
                  <a:cubicBezTo>
                    <a:pt x="78662" y="13223"/>
                    <a:pt x="77072" y="11054"/>
                    <a:pt x="75010" y="9400"/>
                  </a:cubicBezTo>
                  <a:cubicBezTo>
                    <a:pt x="61459" y="-1955"/>
                    <a:pt x="41701" y="-971"/>
                    <a:pt x="25463" y="1830"/>
                  </a:cubicBezTo>
                  <a:cubicBezTo>
                    <a:pt x="16909" y="3268"/>
                    <a:pt x="3737" y="4404"/>
                    <a:pt x="785" y="14396"/>
                  </a:cubicBezTo>
                  <a:cubicBezTo>
                    <a:pt x="-6785" y="39983"/>
                    <a:pt x="42420" y="57811"/>
                    <a:pt x="61346" y="52474"/>
                  </a:cubicBezTo>
                  <a:cubicBezTo>
                    <a:pt x="71262" y="49635"/>
                    <a:pt x="78265" y="37598"/>
                    <a:pt x="80271" y="28022"/>
                  </a:cubicBezTo>
                  <a:cubicBezTo>
                    <a:pt x="81315" y="23938"/>
                    <a:pt x="81092" y="19635"/>
                    <a:pt x="79627" y="15683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EA142EB8-E750-49D1-93BF-C7FCA2B3E006}"/>
                </a:ext>
              </a:extLst>
            </p:cNvPr>
            <p:cNvSpPr/>
            <p:nvPr/>
          </p:nvSpPr>
          <p:spPr>
            <a:xfrm>
              <a:off x="2631453" y="3824318"/>
              <a:ext cx="62745" cy="41379"/>
            </a:xfrm>
            <a:custGeom>
              <a:avLst/>
              <a:gdLst>
                <a:gd name="connsiteX0" fmla="*/ 61773 w 62745"/>
                <a:gd name="connsiteY0" fmla="*/ 12137 h 41379"/>
                <a:gd name="connsiteX1" fmla="*/ 58178 w 62745"/>
                <a:gd name="connsiteY1" fmla="*/ 7255 h 41379"/>
                <a:gd name="connsiteX2" fmla="*/ 19759 w 62745"/>
                <a:gd name="connsiteY2" fmla="*/ 1350 h 41379"/>
                <a:gd name="connsiteX3" fmla="*/ 607 w 62745"/>
                <a:gd name="connsiteY3" fmla="*/ 11078 h 41379"/>
                <a:gd name="connsiteX4" fmla="*/ 47466 w 62745"/>
                <a:gd name="connsiteY4" fmla="*/ 40639 h 41379"/>
                <a:gd name="connsiteX5" fmla="*/ 62227 w 62745"/>
                <a:gd name="connsiteY5" fmla="*/ 21714 h 41379"/>
                <a:gd name="connsiteX6" fmla="*/ 61773 w 62745"/>
                <a:gd name="connsiteY6" fmla="*/ 12137 h 4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745" h="41379">
                  <a:moveTo>
                    <a:pt x="61773" y="12137"/>
                  </a:moveTo>
                  <a:cubicBezTo>
                    <a:pt x="61012" y="10230"/>
                    <a:pt x="59775" y="8545"/>
                    <a:pt x="58178" y="7255"/>
                  </a:cubicBezTo>
                  <a:cubicBezTo>
                    <a:pt x="47693" y="-1413"/>
                    <a:pt x="32364" y="-770"/>
                    <a:pt x="19759" y="1350"/>
                  </a:cubicBezTo>
                  <a:cubicBezTo>
                    <a:pt x="13098" y="2448"/>
                    <a:pt x="2878" y="3318"/>
                    <a:pt x="607" y="11078"/>
                  </a:cubicBezTo>
                  <a:cubicBezTo>
                    <a:pt x="-5260" y="30949"/>
                    <a:pt x="32969" y="44802"/>
                    <a:pt x="47466" y="40639"/>
                  </a:cubicBezTo>
                  <a:cubicBezTo>
                    <a:pt x="55036" y="38443"/>
                    <a:pt x="60600" y="29284"/>
                    <a:pt x="62227" y="21714"/>
                  </a:cubicBezTo>
                  <a:cubicBezTo>
                    <a:pt x="63049" y="18549"/>
                    <a:pt x="62890" y="15211"/>
                    <a:pt x="61773" y="12137"/>
                  </a:cubicBezTo>
                  <a:close/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AC78B825-C10A-4EEA-86E2-E609AD39F475}"/>
                </a:ext>
              </a:extLst>
            </p:cNvPr>
            <p:cNvSpPr/>
            <p:nvPr/>
          </p:nvSpPr>
          <p:spPr>
            <a:xfrm>
              <a:off x="2709261" y="3809999"/>
              <a:ext cx="80161" cy="54778"/>
            </a:xfrm>
            <a:custGeom>
              <a:avLst/>
              <a:gdLst>
                <a:gd name="connsiteX0" fmla="*/ 620 w 80161"/>
                <a:gd name="connsiteY0" fmla="*/ 20021 h 54778"/>
                <a:gd name="connsiteX1" fmla="*/ 4405 w 80161"/>
                <a:gd name="connsiteY1" fmla="*/ 13246 h 54778"/>
                <a:gd name="connsiteX2" fmla="*/ 52778 w 80161"/>
                <a:gd name="connsiteY2" fmla="*/ 225 h 54778"/>
                <a:gd name="connsiteX3" fmla="*/ 78705 w 80161"/>
                <a:gd name="connsiteY3" fmla="*/ 9991 h 54778"/>
                <a:gd name="connsiteX4" fmla="*/ 22838 w 80161"/>
                <a:gd name="connsiteY4" fmla="*/ 54465 h 54778"/>
                <a:gd name="connsiteX5" fmla="*/ 1263 w 80161"/>
                <a:gd name="connsiteY5" fmla="*/ 32285 h 54778"/>
                <a:gd name="connsiteX6" fmla="*/ 620 w 80161"/>
                <a:gd name="connsiteY6" fmla="*/ 20021 h 5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161" h="54778">
                  <a:moveTo>
                    <a:pt x="620" y="20021"/>
                  </a:moveTo>
                  <a:cubicBezTo>
                    <a:pt x="1297" y="17481"/>
                    <a:pt x="2599" y="15154"/>
                    <a:pt x="4405" y="13246"/>
                  </a:cubicBezTo>
                  <a:cubicBezTo>
                    <a:pt x="16631" y="680"/>
                    <a:pt x="36313" y="-683"/>
                    <a:pt x="52778" y="225"/>
                  </a:cubicBezTo>
                  <a:cubicBezTo>
                    <a:pt x="61445" y="718"/>
                    <a:pt x="74655" y="225"/>
                    <a:pt x="78705" y="9991"/>
                  </a:cubicBezTo>
                  <a:cubicBezTo>
                    <a:pt x="89000" y="34594"/>
                    <a:pt x="41990" y="57758"/>
                    <a:pt x="22838" y="54465"/>
                  </a:cubicBezTo>
                  <a:cubicBezTo>
                    <a:pt x="12656" y="52762"/>
                    <a:pt x="4405" y="41558"/>
                    <a:pt x="1263" y="32285"/>
                  </a:cubicBezTo>
                  <a:cubicBezTo>
                    <a:pt x="-164" y="28352"/>
                    <a:pt x="-387" y="24083"/>
                    <a:pt x="620" y="20021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29752940-A3FE-4CAF-B12C-FCA5D243F623}"/>
                </a:ext>
              </a:extLst>
            </p:cNvPr>
            <p:cNvSpPr/>
            <p:nvPr/>
          </p:nvSpPr>
          <p:spPr>
            <a:xfrm>
              <a:off x="2718189" y="3816138"/>
              <a:ext cx="62276" cy="42545"/>
            </a:xfrm>
            <a:custGeom>
              <a:avLst/>
              <a:gdLst>
                <a:gd name="connsiteX0" fmla="*/ 435 w 62276"/>
                <a:gd name="connsiteY0" fmla="*/ 15548 h 42545"/>
                <a:gd name="connsiteX1" fmla="*/ 3500 w 62276"/>
                <a:gd name="connsiteY1" fmla="*/ 10286 h 42545"/>
                <a:gd name="connsiteX2" fmla="*/ 41048 w 62276"/>
                <a:gd name="connsiteY2" fmla="*/ 180 h 42545"/>
                <a:gd name="connsiteX3" fmla="*/ 61147 w 62276"/>
                <a:gd name="connsiteY3" fmla="*/ 7750 h 42545"/>
                <a:gd name="connsiteX4" fmla="*/ 17808 w 62276"/>
                <a:gd name="connsiteY4" fmla="*/ 42308 h 42545"/>
                <a:gd name="connsiteX5" fmla="*/ 1040 w 62276"/>
                <a:gd name="connsiteY5" fmla="*/ 25048 h 42545"/>
                <a:gd name="connsiteX6" fmla="*/ 435 w 62276"/>
                <a:gd name="connsiteY6" fmla="*/ 15548 h 4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276" h="42545">
                  <a:moveTo>
                    <a:pt x="435" y="15548"/>
                  </a:moveTo>
                  <a:cubicBezTo>
                    <a:pt x="1002" y="13564"/>
                    <a:pt x="2055" y="11755"/>
                    <a:pt x="3500" y="10286"/>
                  </a:cubicBezTo>
                  <a:cubicBezTo>
                    <a:pt x="12963" y="521"/>
                    <a:pt x="28292" y="-539"/>
                    <a:pt x="41048" y="180"/>
                  </a:cubicBezTo>
                  <a:cubicBezTo>
                    <a:pt x="47785" y="559"/>
                    <a:pt x="58043" y="180"/>
                    <a:pt x="61147" y="7750"/>
                  </a:cubicBezTo>
                  <a:cubicBezTo>
                    <a:pt x="69133" y="26676"/>
                    <a:pt x="32683" y="44844"/>
                    <a:pt x="17808" y="42308"/>
                  </a:cubicBezTo>
                  <a:cubicBezTo>
                    <a:pt x="9897" y="40945"/>
                    <a:pt x="3500" y="32277"/>
                    <a:pt x="1040" y="25048"/>
                  </a:cubicBezTo>
                  <a:cubicBezTo>
                    <a:pt x="-95" y="22009"/>
                    <a:pt x="-307" y="18704"/>
                    <a:pt x="435" y="15548"/>
                  </a:cubicBezTo>
                  <a:close/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01525176-CAE0-49CD-BCE2-4E2B03B8B5FB}"/>
                </a:ext>
              </a:extLst>
            </p:cNvPr>
            <p:cNvSpPr/>
            <p:nvPr/>
          </p:nvSpPr>
          <p:spPr>
            <a:xfrm>
              <a:off x="2784219" y="3794820"/>
              <a:ext cx="17524" cy="28993"/>
            </a:xfrm>
            <a:custGeom>
              <a:avLst/>
              <a:gdLst>
                <a:gd name="connsiteX0" fmla="*/ 0 w 17524"/>
                <a:gd name="connsiteY0" fmla="*/ 20780 h 28993"/>
                <a:gd name="connsiteX1" fmla="*/ 17525 w 17524"/>
                <a:gd name="connsiteY1" fmla="*/ 0 h 28993"/>
                <a:gd name="connsiteX2" fmla="*/ 5450 w 17524"/>
                <a:gd name="connsiteY2" fmla="*/ 28993 h 28993"/>
                <a:gd name="connsiteX3" fmla="*/ 0 w 17524"/>
                <a:gd name="connsiteY3" fmla="*/ 20780 h 2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4" h="28993">
                  <a:moveTo>
                    <a:pt x="0" y="20780"/>
                  </a:moveTo>
                  <a:lnTo>
                    <a:pt x="17525" y="0"/>
                  </a:lnTo>
                  <a:lnTo>
                    <a:pt x="5450" y="28993"/>
                  </a:lnTo>
                  <a:lnTo>
                    <a:pt x="0" y="20780"/>
                  </a:ln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591FDFDD-ABC7-4E32-80F6-0468EFB599F6}"/>
                </a:ext>
              </a:extLst>
            </p:cNvPr>
            <p:cNvSpPr/>
            <p:nvPr/>
          </p:nvSpPr>
          <p:spPr>
            <a:xfrm>
              <a:off x="2648525" y="3806419"/>
              <a:ext cx="42392" cy="5130"/>
            </a:xfrm>
            <a:custGeom>
              <a:avLst/>
              <a:gdLst>
                <a:gd name="connsiteX0" fmla="*/ 0 w 42392"/>
                <a:gd name="connsiteY0" fmla="*/ 2633 h 5130"/>
                <a:gd name="connsiteX1" fmla="*/ 42392 w 42392"/>
                <a:gd name="connsiteY1" fmla="*/ 5131 h 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92" h="5130">
                  <a:moveTo>
                    <a:pt x="0" y="2633"/>
                  </a:moveTo>
                  <a:cubicBezTo>
                    <a:pt x="0" y="2633"/>
                    <a:pt x="28728" y="-4710"/>
                    <a:pt x="42392" y="5131"/>
                  </a:cubicBezTo>
                </a:path>
              </a:pathLst>
            </a:custGeom>
            <a:noFill/>
            <a:ln w="7544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896F5C6B-66E0-416F-AFCA-6456B7DAD189}"/>
                </a:ext>
              </a:extLst>
            </p:cNvPr>
            <p:cNvSpPr/>
            <p:nvPr/>
          </p:nvSpPr>
          <p:spPr>
            <a:xfrm>
              <a:off x="2714725" y="3789631"/>
              <a:ext cx="49205" cy="7686"/>
            </a:xfrm>
            <a:custGeom>
              <a:avLst/>
              <a:gdLst>
                <a:gd name="connsiteX0" fmla="*/ 0 w 49205"/>
                <a:gd name="connsiteY0" fmla="*/ 5718 h 7686"/>
                <a:gd name="connsiteX1" fmla="*/ 49205 w 49205"/>
                <a:gd name="connsiteY1" fmla="*/ 7687 h 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05" h="7686">
                  <a:moveTo>
                    <a:pt x="0" y="5718"/>
                  </a:moveTo>
                  <a:cubicBezTo>
                    <a:pt x="15553" y="-2558"/>
                    <a:pt x="34361" y="-1806"/>
                    <a:pt x="49205" y="7687"/>
                  </a:cubicBezTo>
                </a:path>
              </a:pathLst>
            </a:custGeom>
            <a:noFill/>
            <a:ln w="7544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E84E0894-9173-4847-82E5-F3AF23A90407}"/>
                </a:ext>
              </a:extLst>
            </p:cNvPr>
            <p:cNvSpPr/>
            <p:nvPr/>
          </p:nvSpPr>
          <p:spPr>
            <a:xfrm>
              <a:off x="2412046" y="3674996"/>
              <a:ext cx="127484" cy="95342"/>
            </a:xfrm>
            <a:custGeom>
              <a:avLst/>
              <a:gdLst>
                <a:gd name="connsiteX0" fmla="*/ 24555 w 127484"/>
                <a:gd name="connsiteY0" fmla="*/ 92836 h 95342"/>
                <a:gd name="connsiteX1" fmla="*/ 331 w 127484"/>
                <a:gd name="connsiteY1" fmla="*/ 52487 h 95342"/>
                <a:gd name="connsiteX2" fmla="*/ 57599 w 127484"/>
                <a:gd name="connsiteY2" fmla="*/ 65 h 95342"/>
                <a:gd name="connsiteX3" fmla="*/ 122966 w 127484"/>
                <a:gd name="connsiteY3" fmla="*/ 25084 h 95342"/>
                <a:gd name="connsiteX4" fmla="*/ 114109 w 127484"/>
                <a:gd name="connsiteY4" fmla="*/ 63805 h 95342"/>
                <a:gd name="connsiteX5" fmla="*/ 47947 w 127484"/>
                <a:gd name="connsiteY5" fmla="*/ 92836 h 95342"/>
                <a:gd name="connsiteX6" fmla="*/ 24555 w 127484"/>
                <a:gd name="connsiteY6" fmla="*/ 92836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84" h="95342">
                  <a:moveTo>
                    <a:pt x="24555" y="92836"/>
                  </a:moveTo>
                  <a:cubicBezTo>
                    <a:pt x="24555" y="92836"/>
                    <a:pt x="4381" y="82351"/>
                    <a:pt x="331" y="52487"/>
                  </a:cubicBezTo>
                  <a:cubicBezTo>
                    <a:pt x="-3719" y="22623"/>
                    <a:pt x="30195" y="859"/>
                    <a:pt x="57599" y="65"/>
                  </a:cubicBezTo>
                  <a:cubicBezTo>
                    <a:pt x="85002" y="-730"/>
                    <a:pt x="113277" y="5704"/>
                    <a:pt x="122966" y="25084"/>
                  </a:cubicBezTo>
                  <a:cubicBezTo>
                    <a:pt x="132656" y="44463"/>
                    <a:pt x="125389" y="54910"/>
                    <a:pt x="114109" y="63805"/>
                  </a:cubicBezTo>
                  <a:cubicBezTo>
                    <a:pt x="102830" y="72699"/>
                    <a:pt x="70544" y="87196"/>
                    <a:pt x="47947" y="92836"/>
                  </a:cubicBezTo>
                  <a:cubicBezTo>
                    <a:pt x="25350" y="98476"/>
                    <a:pt x="24555" y="92836"/>
                    <a:pt x="24555" y="92836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6A796006-54D4-44C9-AA0E-0B53996FA021}"/>
                </a:ext>
              </a:extLst>
            </p:cNvPr>
            <p:cNvSpPr/>
            <p:nvPr/>
          </p:nvSpPr>
          <p:spPr>
            <a:xfrm>
              <a:off x="2416665" y="3729797"/>
              <a:ext cx="210799" cy="146174"/>
            </a:xfrm>
            <a:custGeom>
              <a:avLst/>
              <a:gdLst>
                <a:gd name="connsiteX0" fmla="*/ 139316 w 210799"/>
                <a:gd name="connsiteY0" fmla="*/ 58210 h 146174"/>
                <a:gd name="connsiteX1" fmla="*/ 82048 w 210799"/>
                <a:gd name="connsiteY1" fmla="*/ 109043 h 146174"/>
                <a:gd name="connsiteX2" fmla="*/ 34433 w 210799"/>
                <a:gd name="connsiteY2" fmla="*/ 142124 h 146174"/>
                <a:gd name="connsiteX3" fmla="*/ 15886 w 210799"/>
                <a:gd name="connsiteY3" fmla="*/ 146174 h 146174"/>
                <a:gd name="connsiteX4" fmla="*/ 557 w 210799"/>
                <a:gd name="connsiteY4" fmla="*/ 80806 h 146174"/>
                <a:gd name="connsiteX5" fmla="*/ 88483 w 210799"/>
                <a:gd name="connsiteY5" fmla="*/ 942 h 146174"/>
                <a:gd name="connsiteX6" fmla="*/ 194199 w 210799"/>
                <a:gd name="connsiteY6" fmla="*/ 45303 h 146174"/>
                <a:gd name="connsiteX7" fmla="*/ 207106 w 210799"/>
                <a:gd name="connsiteY7" fmla="*/ 105863 h 146174"/>
                <a:gd name="connsiteX8" fmla="*/ 198249 w 210799"/>
                <a:gd name="connsiteY8" fmla="*/ 126833 h 14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799" h="146174">
                  <a:moveTo>
                    <a:pt x="139316" y="58210"/>
                  </a:moveTo>
                  <a:cubicBezTo>
                    <a:pt x="122041" y="77093"/>
                    <a:pt x="102851" y="94130"/>
                    <a:pt x="82048" y="109043"/>
                  </a:cubicBezTo>
                  <a:cubicBezTo>
                    <a:pt x="49762" y="131753"/>
                    <a:pt x="34433" y="142124"/>
                    <a:pt x="34433" y="142124"/>
                  </a:cubicBezTo>
                  <a:lnTo>
                    <a:pt x="15886" y="146174"/>
                  </a:lnTo>
                  <a:cubicBezTo>
                    <a:pt x="15886" y="146174"/>
                    <a:pt x="-3493" y="128422"/>
                    <a:pt x="557" y="80806"/>
                  </a:cubicBezTo>
                  <a:cubicBezTo>
                    <a:pt x="4607" y="33191"/>
                    <a:pt x="61117" y="8172"/>
                    <a:pt x="88483" y="942"/>
                  </a:cubicBezTo>
                  <a:cubicBezTo>
                    <a:pt x="115849" y="-6287"/>
                    <a:pt x="175539" y="29973"/>
                    <a:pt x="194199" y="45303"/>
                  </a:cubicBezTo>
                  <a:cubicBezTo>
                    <a:pt x="212859" y="60632"/>
                    <a:pt x="213578" y="93713"/>
                    <a:pt x="207106" y="105863"/>
                  </a:cubicBezTo>
                  <a:cubicBezTo>
                    <a:pt x="203431" y="112525"/>
                    <a:pt x="200463" y="119554"/>
                    <a:pt x="198249" y="126833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0CC7991B-28A7-48F1-938D-8A8B0522CCE2}"/>
                </a:ext>
              </a:extLst>
            </p:cNvPr>
            <p:cNvSpPr/>
            <p:nvPr/>
          </p:nvSpPr>
          <p:spPr>
            <a:xfrm>
              <a:off x="2438796" y="3767144"/>
              <a:ext cx="177289" cy="211288"/>
            </a:xfrm>
            <a:custGeom>
              <a:avLst/>
              <a:gdLst>
                <a:gd name="connsiteX0" fmla="*/ 176913 w 177289"/>
                <a:gd name="connsiteY0" fmla="*/ 84603 h 211288"/>
                <a:gd name="connsiteX1" fmla="*/ 168434 w 177289"/>
                <a:gd name="connsiteY1" fmla="*/ 142173 h 211288"/>
                <a:gd name="connsiteX2" fmla="*/ 104088 w 177289"/>
                <a:gd name="connsiteY2" fmla="*/ 211288 h 211288"/>
                <a:gd name="connsiteX3" fmla="*/ 25738 w 177289"/>
                <a:gd name="connsiteY3" fmla="*/ 169085 h 211288"/>
                <a:gd name="connsiteX4" fmla="*/ 0 w 177289"/>
                <a:gd name="connsiteY4" fmla="*/ 101560 h 211288"/>
                <a:gd name="connsiteX5" fmla="*/ 59728 w 177289"/>
                <a:gd name="connsiteY5" fmla="*/ 10378 h 211288"/>
                <a:gd name="connsiteX6" fmla="*/ 144437 w 177289"/>
                <a:gd name="connsiteY6" fmla="*/ 12006 h 211288"/>
                <a:gd name="connsiteX7" fmla="*/ 176913 w 177289"/>
                <a:gd name="connsiteY7" fmla="*/ 84603 h 21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89" h="211288">
                  <a:moveTo>
                    <a:pt x="176913" y="84603"/>
                  </a:moveTo>
                  <a:cubicBezTo>
                    <a:pt x="176913" y="84603"/>
                    <a:pt x="177291" y="116359"/>
                    <a:pt x="168434" y="142173"/>
                  </a:cubicBezTo>
                  <a:cubicBezTo>
                    <a:pt x="159577" y="167987"/>
                    <a:pt x="140501" y="211439"/>
                    <a:pt x="104088" y="211288"/>
                  </a:cubicBezTo>
                  <a:cubicBezTo>
                    <a:pt x="75284" y="211288"/>
                    <a:pt x="37018" y="182786"/>
                    <a:pt x="25738" y="169085"/>
                  </a:cubicBezTo>
                  <a:cubicBezTo>
                    <a:pt x="14459" y="155383"/>
                    <a:pt x="0" y="135436"/>
                    <a:pt x="0" y="101560"/>
                  </a:cubicBezTo>
                  <a:cubicBezTo>
                    <a:pt x="0" y="67683"/>
                    <a:pt x="24224" y="28130"/>
                    <a:pt x="59728" y="10378"/>
                  </a:cubicBezTo>
                  <a:cubicBezTo>
                    <a:pt x="95232" y="-7374"/>
                    <a:pt x="126685" y="688"/>
                    <a:pt x="144437" y="12006"/>
                  </a:cubicBezTo>
                  <a:cubicBezTo>
                    <a:pt x="162189" y="23323"/>
                    <a:pt x="180130" y="62006"/>
                    <a:pt x="176913" y="84603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C8D392C2-C577-4B89-954E-4E36C57D144F}"/>
                </a:ext>
              </a:extLst>
            </p:cNvPr>
            <p:cNvSpPr/>
            <p:nvPr/>
          </p:nvSpPr>
          <p:spPr>
            <a:xfrm>
              <a:off x="2418238" y="3857552"/>
              <a:ext cx="39332" cy="56117"/>
            </a:xfrm>
            <a:custGeom>
              <a:avLst/>
              <a:gdLst>
                <a:gd name="connsiteX0" fmla="*/ 39332 w 39332"/>
                <a:gd name="connsiteY0" fmla="*/ 25648 h 56117"/>
                <a:gd name="connsiteX1" fmla="*/ 7841 w 39332"/>
                <a:gd name="connsiteY1" fmla="*/ 2257 h 56117"/>
                <a:gd name="connsiteX2" fmla="*/ 19196 w 39332"/>
                <a:gd name="connsiteY2" fmla="*/ 55512 h 56117"/>
                <a:gd name="connsiteX3" fmla="*/ 38537 w 39332"/>
                <a:gd name="connsiteY3" fmla="*/ 48245 h 5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2" h="56117">
                  <a:moveTo>
                    <a:pt x="39332" y="25648"/>
                  </a:moveTo>
                  <a:cubicBezTo>
                    <a:pt x="39332" y="25648"/>
                    <a:pt x="25593" y="-9023"/>
                    <a:pt x="7841" y="2257"/>
                  </a:cubicBezTo>
                  <a:cubicBezTo>
                    <a:pt x="-9911" y="13536"/>
                    <a:pt x="6251" y="52295"/>
                    <a:pt x="19196" y="55512"/>
                  </a:cubicBezTo>
                  <a:cubicBezTo>
                    <a:pt x="26535" y="57477"/>
                    <a:pt x="34310" y="54555"/>
                    <a:pt x="38537" y="48245"/>
                  </a:cubicBezTo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CD46D8BE-D916-463D-8EE1-881C9E61DE30}"/>
                </a:ext>
              </a:extLst>
            </p:cNvPr>
            <p:cNvSpPr/>
            <p:nvPr/>
          </p:nvSpPr>
          <p:spPr>
            <a:xfrm>
              <a:off x="2550341" y="3849324"/>
              <a:ext cx="22977" cy="41380"/>
            </a:xfrm>
            <a:custGeom>
              <a:avLst/>
              <a:gdLst>
                <a:gd name="connsiteX0" fmla="*/ 7267 w 22977"/>
                <a:gd name="connsiteY0" fmla="*/ 0 h 41380"/>
                <a:gd name="connsiteX1" fmla="*/ 10485 w 22977"/>
                <a:gd name="connsiteY1" fmla="*/ 17752 h 41380"/>
                <a:gd name="connsiteX2" fmla="*/ 19379 w 22977"/>
                <a:gd name="connsiteY2" fmla="*/ 37926 h 41380"/>
                <a:gd name="connsiteX3" fmla="*/ 0 w 22977"/>
                <a:gd name="connsiteY3" fmla="*/ 38721 h 4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7" h="41380">
                  <a:moveTo>
                    <a:pt x="7267" y="0"/>
                  </a:moveTo>
                  <a:cubicBezTo>
                    <a:pt x="7267" y="0"/>
                    <a:pt x="6472" y="14535"/>
                    <a:pt x="10485" y="17752"/>
                  </a:cubicBezTo>
                  <a:cubicBezTo>
                    <a:pt x="14497" y="20969"/>
                    <a:pt x="29864" y="30659"/>
                    <a:pt x="19379" y="37926"/>
                  </a:cubicBezTo>
                  <a:cubicBezTo>
                    <a:pt x="13725" y="42222"/>
                    <a:pt x="5988" y="42540"/>
                    <a:pt x="0" y="38721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E47B69C2-23C5-41EE-8F73-E2E647B49128}"/>
                </a:ext>
              </a:extLst>
            </p:cNvPr>
            <p:cNvSpPr/>
            <p:nvPr/>
          </p:nvSpPr>
          <p:spPr>
            <a:xfrm>
              <a:off x="2517222" y="3900952"/>
              <a:ext cx="60560" cy="13642"/>
            </a:xfrm>
            <a:custGeom>
              <a:avLst/>
              <a:gdLst>
                <a:gd name="connsiteX0" fmla="*/ 60561 w 60560"/>
                <a:gd name="connsiteY0" fmla="*/ 4845 h 13642"/>
                <a:gd name="connsiteX1" fmla="*/ 0 w 60560"/>
                <a:gd name="connsiteY1" fmla="*/ 0 h 1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60" h="13642">
                  <a:moveTo>
                    <a:pt x="60561" y="4845"/>
                  </a:moveTo>
                  <a:cubicBezTo>
                    <a:pt x="60561" y="4845"/>
                    <a:pt x="19417" y="27555"/>
                    <a:pt x="0" y="0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016FD654-74C0-48BA-BDDE-EB17F373AF2C}"/>
                </a:ext>
              </a:extLst>
            </p:cNvPr>
            <p:cNvSpPr/>
            <p:nvPr/>
          </p:nvSpPr>
          <p:spPr>
            <a:xfrm>
              <a:off x="2469750" y="3827858"/>
              <a:ext cx="78168" cy="52959"/>
            </a:xfrm>
            <a:custGeom>
              <a:avLst/>
              <a:gdLst>
                <a:gd name="connsiteX0" fmla="*/ 70599 w 78168"/>
                <a:gd name="connsiteY0" fmla="*/ 6137 h 52959"/>
                <a:gd name="connsiteX1" fmla="*/ 34981 w 78168"/>
                <a:gd name="connsiteY1" fmla="*/ 43 h 52959"/>
                <a:gd name="connsiteX2" fmla="*/ 121 w 78168"/>
                <a:gd name="connsiteY2" fmla="*/ 9922 h 52959"/>
                <a:gd name="connsiteX3" fmla="*/ 10757 w 78168"/>
                <a:gd name="connsiteY3" fmla="*/ 46296 h 52959"/>
                <a:gd name="connsiteX4" fmla="*/ 55458 w 78168"/>
                <a:gd name="connsiteY4" fmla="*/ 50838 h 52959"/>
                <a:gd name="connsiteX5" fmla="*/ 75141 w 78168"/>
                <a:gd name="connsiteY5" fmla="*/ 25819 h 52959"/>
                <a:gd name="connsiteX6" fmla="*/ 78169 w 78168"/>
                <a:gd name="connsiteY6" fmla="*/ 9165 h 5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68" h="52959">
                  <a:moveTo>
                    <a:pt x="70599" y="6137"/>
                  </a:moveTo>
                  <a:cubicBezTo>
                    <a:pt x="59255" y="1743"/>
                    <a:pt x="47143" y="-332"/>
                    <a:pt x="34981" y="43"/>
                  </a:cubicBezTo>
                  <a:cubicBezTo>
                    <a:pt x="15299" y="800"/>
                    <a:pt x="916" y="4623"/>
                    <a:pt x="121" y="9922"/>
                  </a:cubicBezTo>
                  <a:cubicBezTo>
                    <a:pt x="-674" y="15221"/>
                    <a:pt x="2392" y="37931"/>
                    <a:pt x="10757" y="46296"/>
                  </a:cubicBezTo>
                  <a:cubicBezTo>
                    <a:pt x="19122" y="54661"/>
                    <a:pt x="44822" y="53866"/>
                    <a:pt x="55458" y="50838"/>
                  </a:cubicBezTo>
                  <a:cubicBezTo>
                    <a:pt x="66094" y="47810"/>
                    <a:pt x="73627" y="32632"/>
                    <a:pt x="75141" y="25819"/>
                  </a:cubicBezTo>
                  <a:cubicBezTo>
                    <a:pt x="76655" y="19006"/>
                    <a:pt x="78169" y="9165"/>
                    <a:pt x="78169" y="9165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970FBE95-B2B4-46EF-A62C-FEAB049D15E2}"/>
                </a:ext>
              </a:extLst>
            </p:cNvPr>
            <p:cNvSpPr/>
            <p:nvPr/>
          </p:nvSpPr>
          <p:spPr>
            <a:xfrm>
              <a:off x="2558290" y="3827861"/>
              <a:ext cx="75957" cy="51448"/>
            </a:xfrm>
            <a:custGeom>
              <a:avLst/>
              <a:gdLst>
                <a:gd name="connsiteX0" fmla="*/ 7381 w 75957"/>
                <a:gd name="connsiteY0" fmla="*/ 5945 h 51448"/>
                <a:gd name="connsiteX1" fmla="*/ 41976 w 75957"/>
                <a:gd name="connsiteY1" fmla="*/ 40 h 51448"/>
                <a:gd name="connsiteX2" fmla="*/ 75852 w 75957"/>
                <a:gd name="connsiteY2" fmla="*/ 9616 h 51448"/>
                <a:gd name="connsiteX3" fmla="*/ 65557 w 75957"/>
                <a:gd name="connsiteY3" fmla="*/ 44969 h 51448"/>
                <a:gd name="connsiteX4" fmla="*/ 22105 w 75957"/>
                <a:gd name="connsiteY4" fmla="*/ 49397 h 51448"/>
                <a:gd name="connsiteX5" fmla="*/ 2952 w 75957"/>
                <a:gd name="connsiteY5" fmla="*/ 25097 h 51448"/>
                <a:gd name="connsiteX6" fmla="*/ 0 w 75957"/>
                <a:gd name="connsiteY6" fmla="*/ 8897 h 5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57" h="51448">
                  <a:moveTo>
                    <a:pt x="7381" y="5945"/>
                  </a:moveTo>
                  <a:cubicBezTo>
                    <a:pt x="18403" y="1691"/>
                    <a:pt x="30167" y="-316"/>
                    <a:pt x="41976" y="40"/>
                  </a:cubicBezTo>
                  <a:cubicBezTo>
                    <a:pt x="61128" y="797"/>
                    <a:pt x="75133" y="4469"/>
                    <a:pt x="75852" y="9616"/>
                  </a:cubicBezTo>
                  <a:cubicBezTo>
                    <a:pt x="76571" y="14764"/>
                    <a:pt x="73657" y="36869"/>
                    <a:pt x="65557" y="44969"/>
                  </a:cubicBezTo>
                  <a:cubicBezTo>
                    <a:pt x="57457" y="53069"/>
                    <a:pt x="32400" y="52349"/>
                    <a:pt x="22105" y="49397"/>
                  </a:cubicBezTo>
                  <a:cubicBezTo>
                    <a:pt x="11809" y="46445"/>
                    <a:pt x="4428" y="31721"/>
                    <a:pt x="2952" y="25097"/>
                  </a:cubicBezTo>
                  <a:cubicBezTo>
                    <a:pt x="1476" y="18473"/>
                    <a:pt x="0" y="8897"/>
                    <a:pt x="0" y="8897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030D0DEC-2F5E-438A-9877-106F86F28804}"/>
                </a:ext>
              </a:extLst>
            </p:cNvPr>
            <p:cNvSpPr/>
            <p:nvPr/>
          </p:nvSpPr>
          <p:spPr>
            <a:xfrm>
              <a:off x="2439818" y="3841262"/>
              <a:ext cx="31453" cy="20969"/>
            </a:xfrm>
            <a:custGeom>
              <a:avLst/>
              <a:gdLst>
                <a:gd name="connsiteX0" fmla="*/ 30659 w 31453"/>
                <a:gd name="connsiteY0" fmla="*/ 0 h 20969"/>
                <a:gd name="connsiteX1" fmla="*/ 0 w 31453"/>
                <a:gd name="connsiteY1" fmla="*/ 17752 h 20969"/>
                <a:gd name="connsiteX2" fmla="*/ 4012 w 31453"/>
                <a:gd name="connsiteY2" fmla="*/ 20969 h 20969"/>
                <a:gd name="connsiteX3" fmla="*/ 31454 w 31453"/>
                <a:gd name="connsiteY3" fmla="*/ 12907 h 20969"/>
                <a:gd name="connsiteX4" fmla="*/ 30659 w 31453"/>
                <a:gd name="connsiteY4" fmla="*/ 0 h 2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53" h="20969">
                  <a:moveTo>
                    <a:pt x="30659" y="0"/>
                  </a:moveTo>
                  <a:lnTo>
                    <a:pt x="0" y="17752"/>
                  </a:lnTo>
                  <a:lnTo>
                    <a:pt x="4012" y="20969"/>
                  </a:lnTo>
                  <a:lnTo>
                    <a:pt x="31454" y="12907"/>
                  </a:lnTo>
                  <a:lnTo>
                    <a:pt x="30659" y="0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3A629B59-15E5-44F5-B35E-7F8D734165C7}"/>
                </a:ext>
              </a:extLst>
            </p:cNvPr>
            <p:cNvSpPr/>
            <p:nvPr/>
          </p:nvSpPr>
          <p:spPr>
            <a:xfrm>
              <a:off x="2546329" y="3836758"/>
              <a:ext cx="12074" cy="8554"/>
            </a:xfrm>
            <a:custGeom>
              <a:avLst/>
              <a:gdLst>
                <a:gd name="connsiteX0" fmla="*/ 1590 w 12074"/>
                <a:gd name="connsiteY0" fmla="*/ 265 h 8554"/>
                <a:gd name="connsiteX1" fmla="*/ 11961 w 12074"/>
                <a:gd name="connsiteY1" fmla="*/ 0 h 8554"/>
                <a:gd name="connsiteX2" fmla="*/ 12074 w 12074"/>
                <a:gd name="connsiteY2" fmla="*/ 8554 h 8554"/>
                <a:gd name="connsiteX3" fmla="*/ 0 w 12074"/>
                <a:gd name="connsiteY3" fmla="*/ 7721 h 8554"/>
                <a:gd name="connsiteX4" fmla="*/ 1590 w 12074"/>
                <a:gd name="connsiteY4" fmla="*/ 265 h 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4" h="8554">
                  <a:moveTo>
                    <a:pt x="1590" y="265"/>
                  </a:moveTo>
                  <a:lnTo>
                    <a:pt x="11961" y="0"/>
                  </a:lnTo>
                  <a:lnTo>
                    <a:pt x="12074" y="8554"/>
                  </a:lnTo>
                  <a:lnTo>
                    <a:pt x="0" y="7721"/>
                  </a:lnTo>
                  <a:lnTo>
                    <a:pt x="1590" y="265"/>
                  </a:ln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11BEBFF0-BD1B-4E8F-AC0B-E3E815B32211}"/>
                </a:ext>
              </a:extLst>
            </p:cNvPr>
            <p:cNvSpPr/>
            <p:nvPr/>
          </p:nvSpPr>
          <p:spPr>
            <a:xfrm>
              <a:off x="2590463" y="4011097"/>
              <a:ext cx="67184" cy="512872"/>
            </a:xfrm>
            <a:custGeom>
              <a:avLst/>
              <a:gdLst>
                <a:gd name="connsiteX0" fmla="*/ 0 w 67184"/>
                <a:gd name="connsiteY0" fmla="*/ 0 h 512872"/>
                <a:gd name="connsiteX1" fmla="*/ 18925 w 67184"/>
                <a:gd name="connsiteY1" fmla="*/ 213855 h 512872"/>
                <a:gd name="connsiteX2" fmla="*/ 35012 w 67184"/>
                <a:gd name="connsiteY2" fmla="*/ 461774 h 512872"/>
                <a:gd name="connsiteX3" fmla="*/ 67184 w 67184"/>
                <a:gd name="connsiteY3" fmla="*/ 512872 h 512872"/>
                <a:gd name="connsiteX4" fmla="*/ 52991 w 67184"/>
                <a:gd name="connsiteY4" fmla="*/ 410676 h 512872"/>
                <a:gd name="connsiteX5" fmla="*/ 58668 w 67184"/>
                <a:gd name="connsiteY5" fmla="*/ 140993 h 512872"/>
                <a:gd name="connsiteX6" fmla="*/ 45420 w 67184"/>
                <a:gd name="connsiteY6" fmla="*/ 28388 h 512872"/>
                <a:gd name="connsiteX7" fmla="*/ 0 w 67184"/>
                <a:gd name="connsiteY7" fmla="*/ 0 h 51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84" h="512872">
                  <a:moveTo>
                    <a:pt x="0" y="0"/>
                  </a:moveTo>
                  <a:cubicBezTo>
                    <a:pt x="0" y="0"/>
                    <a:pt x="18925" y="141939"/>
                    <a:pt x="18925" y="213855"/>
                  </a:cubicBezTo>
                  <a:cubicBezTo>
                    <a:pt x="18925" y="285770"/>
                    <a:pt x="25549" y="441903"/>
                    <a:pt x="35012" y="461774"/>
                  </a:cubicBezTo>
                  <a:cubicBezTo>
                    <a:pt x="44474" y="481646"/>
                    <a:pt x="67184" y="512872"/>
                    <a:pt x="67184" y="512872"/>
                  </a:cubicBezTo>
                  <a:cubicBezTo>
                    <a:pt x="67184" y="512872"/>
                    <a:pt x="54883" y="430548"/>
                    <a:pt x="52991" y="410676"/>
                  </a:cubicBezTo>
                  <a:cubicBezTo>
                    <a:pt x="51098" y="390805"/>
                    <a:pt x="56776" y="188306"/>
                    <a:pt x="58668" y="140993"/>
                  </a:cubicBezTo>
                  <a:cubicBezTo>
                    <a:pt x="60561" y="93680"/>
                    <a:pt x="59614" y="43528"/>
                    <a:pt x="45420" y="28388"/>
                  </a:cubicBezTo>
                  <a:cubicBezTo>
                    <a:pt x="31227" y="132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FF1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B034BC2C-F2C4-45E3-BE72-8438D48442F3}"/>
                </a:ext>
              </a:extLst>
            </p:cNvPr>
            <p:cNvSpPr/>
            <p:nvPr/>
          </p:nvSpPr>
          <p:spPr>
            <a:xfrm>
              <a:off x="2402795" y="5090403"/>
              <a:ext cx="110007" cy="115894"/>
            </a:xfrm>
            <a:custGeom>
              <a:avLst/>
              <a:gdLst>
                <a:gd name="connsiteX0" fmla="*/ 78280 w 110007"/>
                <a:gd name="connsiteY0" fmla="*/ 20815 h 115894"/>
                <a:gd name="connsiteX1" fmla="*/ 41868 w 110007"/>
                <a:gd name="connsiteY1" fmla="*/ 867 h 115894"/>
                <a:gd name="connsiteX2" fmla="*/ 14842 w 110007"/>
                <a:gd name="connsiteY2" fmla="*/ 37279 h 115894"/>
                <a:gd name="connsiteX3" fmla="*/ 762 w 110007"/>
                <a:gd name="connsiteY3" fmla="*/ 99468 h 115894"/>
                <a:gd name="connsiteX4" fmla="*/ 6629 w 110007"/>
                <a:gd name="connsiteY4" fmla="*/ 115895 h 115894"/>
                <a:gd name="connsiteX5" fmla="*/ 102958 w 110007"/>
                <a:gd name="connsiteY5" fmla="*/ 115895 h 115894"/>
                <a:gd name="connsiteX6" fmla="*/ 109998 w 110007"/>
                <a:gd name="connsiteY6" fmla="*/ 100754 h 115894"/>
                <a:gd name="connsiteX7" fmla="*/ 78280 w 110007"/>
                <a:gd name="connsiteY7" fmla="*/ 20815 h 11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07" h="115894">
                  <a:moveTo>
                    <a:pt x="78280" y="20815"/>
                  </a:moveTo>
                  <a:cubicBezTo>
                    <a:pt x="78280" y="20815"/>
                    <a:pt x="63140" y="-4999"/>
                    <a:pt x="41868" y="867"/>
                  </a:cubicBezTo>
                  <a:cubicBezTo>
                    <a:pt x="20596" y="6734"/>
                    <a:pt x="17189" y="23161"/>
                    <a:pt x="14842" y="37279"/>
                  </a:cubicBezTo>
                  <a:cubicBezTo>
                    <a:pt x="12496" y="51398"/>
                    <a:pt x="3147" y="88983"/>
                    <a:pt x="762" y="99468"/>
                  </a:cubicBezTo>
                  <a:cubicBezTo>
                    <a:pt x="-1622" y="109952"/>
                    <a:pt x="1935" y="115895"/>
                    <a:pt x="6629" y="115895"/>
                  </a:cubicBezTo>
                  <a:lnTo>
                    <a:pt x="102958" y="115895"/>
                  </a:lnTo>
                  <a:cubicBezTo>
                    <a:pt x="107572" y="112250"/>
                    <a:pt x="110184" y="106633"/>
                    <a:pt x="109998" y="100754"/>
                  </a:cubicBezTo>
                  <a:cubicBezTo>
                    <a:pt x="109998" y="90194"/>
                    <a:pt x="78280" y="20815"/>
                    <a:pt x="78280" y="20815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38946B23-4E26-4D38-9687-FAEF0A9ED0D7}"/>
                </a:ext>
              </a:extLst>
            </p:cNvPr>
            <p:cNvSpPr/>
            <p:nvPr/>
          </p:nvSpPr>
          <p:spPr>
            <a:xfrm>
              <a:off x="2402811" y="5187637"/>
              <a:ext cx="109992" cy="18660"/>
            </a:xfrm>
            <a:custGeom>
              <a:avLst/>
              <a:gdLst>
                <a:gd name="connsiteX0" fmla="*/ 747 w 109992"/>
                <a:gd name="connsiteY0" fmla="*/ 2233 h 18660"/>
                <a:gd name="connsiteX1" fmla="*/ 6614 w 109992"/>
                <a:gd name="connsiteY1" fmla="*/ 18660 h 18660"/>
                <a:gd name="connsiteX2" fmla="*/ 102943 w 109992"/>
                <a:gd name="connsiteY2" fmla="*/ 18660 h 18660"/>
                <a:gd name="connsiteX3" fmla="*/ 109983 w 109992"/>
                <a:gd name="connsiteY3" fmla="*/ 3520 h 18660"/>
                <a:gd name="connsiteX4" fmla="*/ 109378 w 109992"/>
                <a:gd name="connsiteY4" fmla="*/ 0 h 18660"/>
                <a:gd name="connsiteX5" fmla="*/ 1277 w 109992"/>
                <a:gd name="connsiteY5" fmla="*/ 0 h 18660"/>
                <a:gd name="connsiteX6" fmla="*/ 747 w 109992"/>
                <a:gd name="connsiteY6" fmla="*/ 2233 h 1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992" h="18660">
                  <a:moveTo>
                    <a:pt x="747" y="2233"/>
                  </a:moveTo>
                  <a:cubicBezTo>
                    <a:pt x="-1600" y="12793"/>
                    <a:pt x="1920" y="18660"/>
                    <a:pt x="6614" y="18660"/>
                  </a:cubicBezTo>
                  <a:lnTo>
                    <a:pt x="102943" y="18660"/>
                  </a:lnTo>
                  <a:cubicBezTo>
                    <a:pt x="107557" y="15015"/>
                    <a:pt x="110169" y="9398"/>
                    <a:pt x="109983" y="3520"/>
                  </a:cubicBezTo>
                  <a:cubicBezTo>
                    <a:pt x="109923" y="2328"/>
                    <a:pt x="109718" y="1147"/>
                    <a:pt x="109378" y="0"/>
                  </a:cubicBezTo>
                  <a:lnTo>
                    <a:pt x="1277" y="0"/>
                  </a:lnTo>
                  <a:cubicBezTo>
                    <a:pt x="1088" y="871"/>
                    <a:pt x="898" y="1628"/>
                    <a:pt x="747" y="2233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C55499BE-2CD6-416A-B7AE-B8E55E8674D6}"/>
                </a:ext>
              </a:extLst>
            </p:cNvPr>
            <p:cNvSpPr/>
            <p:nvPr/>
          </p:nvSpPr>
          <p:spPr>
            <a:xfrm>
              <a:off x="2494722" y="5027833"/>
              <a:ext cx="147609" cy="176733"/>
            </a:xfrm>
            <a:custGeom>
              <a:avLst/>
              <a:gdLst>
                <a:gd name="connsiteX0" fmla="*/ 52137 w 147609"/>
                <a:gd name="connsiteY0" fmla="*/ 0 h 176733"/>
                <a:gd name="connsiteX1" fmla="*/ 25112 w 147609"/>
                <a:gd name="connsiteY1" fmla="*/ 66957 h 176733"/>
                <a:gd name="connsiteX2" fmla="*/ 433 w 147609"/>
                <a:gd name="connsiteY2" fmla="*/ 109236 h 176733"/>
                <a:gd name="connsiteX3" fmla="*/ 46270 w 147609"/>
                <a:gd name="connsiteY3" fmla="*/ 138608 h 176733"/>
                <a:gd name="connsiteX4" fmla="*/ 95475 w 147609"/>
                <a:gd name="connsiteY4" fmla="*/ 171500 h 176733"/>
                <a:gd name="connsiteX5" fmla="*/ 144681 w 147609"/>
                <a:gd name="connsiteY5" fmla="*/ 173847 h 176733"/>
                <a:gd name="connsiteX6" fmla="*/ 139987 w 147609"/>
                <a:gd name="connsiteY6" fmla="*/ 158707 h 176733"/>
                <a:gd name="connsiteX7" fmla="*/ 98882 w 147609"/>
                <a:gd name="connsiteY7" fmla="*/ 98827 h 176733"/>
                <a:gd name="connsiteX8" fmla="*/ 89495 w 147609"/>
                <a:gd name="connsiteY8" fmla="*/ 71802 h 176733"/>
                <a:gd name="connsiteX9" fmla="*/ 103575 w 147609"/>
                <a:gd name="connsiteY9" fmla="*/ 33043 h 17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609" h="176733">
                  <a:moveTo>
                    <a:pt x="52137" y="0"/>
                  </a:moveTo>
                  <a:cubicBezTo>
                    <a:pt x="52137" y="0"/>
                    <a:pt x="34499" y="52991"/>
                    <a:pt x="25112" y="66957"/>
                  </a:cubicBezTo>
                  <a:cubicBezTo>
                    <a:pt x="15725" y="80924"/>
                    <a:pt x="-3087" y="95156"/>
                    <a:pt x="433" y="109236"/>
                  </a:cubicBezTo>
                  <a:cubicBezTo>
                    <a:pt x="3953" y="123316"/>
                    <a:pt x="38019" y="131568"/>
                    <a:pt x="46270" y="138608"/>
                  </a:cubicBezTo>
                  <a:cubicBezTo>
                    <a:pt x="54521" y="145648"/>
                    <a:pt x="85672" y="164271"/>
                    <a:pt x="95475" y="171500"/>
                  </a:cubicBezTo>
                  <a:cubicBezTo>
                    <a:pt x="108382" y="180887"/>
                    <a:pt x="137754" y="175020"/>
                    <a:pt x="144681" y="173847"/>
                  </a:cubicBezTo>
                  <a:cubicBezTo>
                    <a:pt x="151607" y="172673"/>
                    <a:pt x="144681" y="166807"/>
                    <a:pt x="139987" y="158707"/>
                  </a:cubicBezTo>
                  <a:cubicBezTo>
                    <a:pt x="135294" y="150607"/>
                    <a:pt x="107095" y="116428"/>
                    <a:pt x="98882" y="98827"/>
                  </a:cubicBezTo>
                  <a:cubicBezTo>
                    <a:pt x="90668" y="81227"/>
                    <a:pt x="89495" y="76496"/>
                    <a:pt x="89495" y="71802"/>
                  </a:cubicBezTo>
                  <a:cubicBezTo>
                    <a:pt x="89495" y="67109"/>
                    <a:pt x="103575" y="33043"/>
                    <a:pt x="103575" y="33043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FB486AC4-B0E0-4588-85E2-09946C7D2A7A}"/>
                </a:ext>
              </a:extLst>
            </p:cNvPr>
            <p:cNvSpPr/>
            <p:nvPr/>
          </p:nvSpPr>
          <p:spPr>
            <a:xfrm>
              <a:off x="2494836" y="5081694"/>
              <a:ext cx="147171" cy="124642"/>
            </a:xfrm>
            <a:custGeom>
              <a:avLst/>
              <a:gdLst>
                <a:gd name="connsiteX0" fmla="*/ 144794 w 147171"/>
                <a:gd name="connsiteY0" fmla="*/ 119986 h 124642"/>
                <a:gd name="connsiteX1" fmla="*/ 140101 w 147171"/>
                <a:gd name="connsiteY1" fmla="*/ 104845 h 124642"/>
                <a:gd name="connsiteX2" fmla="*/ 98995 w 147171"/>
                <a:gd name="connsiteY2" fmla="*/ 44966 h 124642"/>
                <a:gd name="connsiteX3" fmla="*/ 89609 w 147171"/>
                <a:gd name="connsiteY3" fmla="*/ 17941 h 124642"/>
                <a:gd name="connsiteX4" fmla="*/ 75490 w 147171"/>
                <a:gd name="connsiteY4" fmla="*/ 2801 h 124642"/>
                <a:gd name="connsiteX5" fmla="*/ 60350 w 147171"/>
                <a:gd name="connsiteY5" fmla="*/ 19228 h 124642"/>
                <a:gd name="connsiteX6" fmla="*/ 31962 w 147171"/>
                <a:gd name="connsiteY6" fmla="*/ 0 h 124642"/>
                <a:gd name="connsiteX7" fmla="*/ 25112 w 147171"/>
                <a:gd name="connsiteY7" fmla="*/ 13361 h 124642"/>
                <a:gd name="connsiteX8" fmla="*/ 433 w 147171"/>
                <a:gd name="connsiteY8" fmla="*/ 55640 h 124642"/>
                <a:gd name="connsiteX9" fmla="*/ 46270 w 147171"/>
                <a:gd name="connsiteY9" fmla="*/ 85012 h 124642"/>
                <a:gd name="connsiteX10" fmla="*/ 95475 w 147171"/>
                <a:gd name="connsiteY10" fmla="*/ 117904 h 124642"/>
                <a:gd name="connsiteX11" fmla="*/ 144794 w 147171"/>
                <a:gd name="connsiteY11" fmla="*/ 119986 h 12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171" h="124642">
                  <a:moveTo>
                    <a:pt x="144794" y="119986"/>
                  </a:moveTo>
                  <a:cubicBezTo>
                    <a:pt x="150472" y="115633"/>
                    <a:pt x="144794" y="112945"/>
                    <a:pt x="140101" y="104845"/>
                  </a:cubicBezTo>
                  <a:cubicBezTo>
                    <a:pt x="135408" y="96746"/>
                    <a:pt x="107209" y="62567"/>
                    <a:pt x="98995" y="44966"/>
                  </a:cubicBezTo>
                  <a:cubicBezTo>
                    <a:pt x="90782" y="27366"/>
                    <a:pt x="89609" y="22634"/>
                    <a:pt x="89609" y="17941"/>
                  </a:cubicBezTo>
                  <a:cubicBezTo>
                    <a:pt x="89609" y="17941"/>
                    <a:pt x="84915" y="-984"/>
                    <a:pt x="75490" y="2801"/>
                  </a:cubicBezTo>
                  <a:cubicBezTo>
                    <a:pt x="66066" y="6586"/>
                    <a:pt x="60350" y="19228"/>
                    <a:pt x="60350" y="19228"/>
                  </a:cubicBezTo>
                  <a:lnTo>
                    <a:pt x="31962" y="0"/>
                  </a:lnTo>
                  <a:cubicBezTo>
                    <a:pt x="30021" y="4621"/>
                    <a:pt x="27731" y="9088"/>
                    <a:pt x="25112" y="13361"/>
                  </a:cubicBezTo>
                  <a:cubicBezTo>
                    <a:pt x="15725" y="27442"/>
                    <a:pt x="-3087" y="41560"/>
                    <a:pt x="433" y="55640"/>
                  </a:cubicBezTo>
                  <a:cubicBezTo>
                    <a:pt x="3953" y="69720"/>
                    <a:pt x="38019" y="77972"/>
                    <a:pt x="46270" y="85012"/>
                  </a:cubicBezTo>
                  <a:cubicBezTo>
                    <a:pt x="54521" y="92052"/>
                    <a:pt x="85672" y="110674"/>
                    <a:pt x="95475" y="117904"/>
                  </a:cubicBezTo>
                  <a:cubicBezTo>
                    <a:pt x="108382" y="127101"/>
                    <a:pt x="136997" y="125966"/>
                    <a:pt x="144794" y="119986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141AD8DC-8F6F-4F43-8F60-FB239F4E087C}"/>
                </a:ext>
              </a:extLst>
            </p:cNvPr>
            <p:cNvSpPr/>
            <p:nvPr/>
          </p:nvSpPr>
          <p:spPr>
            <a:xfrm>
              <a:off x="2494936" y="5124616"/>
              <a:ext cx="147072" cy="81690"/>
            </a:xfrm>
            <a:custGeom>
              <a:avLst/>
              <a:gdLst>
                <a:gd name="connsiteX0" fmla="*/ 144694 w 147072"/>
                <a:gd name="connsiteY0" fmla="*/ 77063 h 81690"/>
                <a:gd name="connsiteX1" fmla="*/ 145716 w 147072"/>
                <a:gd name="connsiteY1" fmla="*/ 70061 h 81690"/>
                <a:gd name="connsiteX2" fmla="*/ 110288 w 147072"/>
                <a:gd name="connsiteY2" fmla="*/ 69758 h 81690"/>
                <a:gd name="connsiteX3" fmla="*/ 57297 w 147072"/>
                <a:gd name="connsiteY3" fmla="*/ 35428 h 81690"/>
                <a:gd name="connsiteX4" fmla="*/ 2301 w 147072"/>
                <a:gd name="connsiteY4" fmla="*/ 0 h 81690"/>
                <a:gd name="connsiteX5" fmla="*/ 370 w 147072"/>
                <a:gd name="connsiteY5" fmla="*/ 12453 h 81690"/>
                <a:gd name="connsiteX6" fmla="*/ 46207 w 147072"/>
                <a:gd name="connsiteY6" fmla="*/ 41825 h 81690"/>
                <a:gd name="connsiteX7" fmla="*/ 95413 w 147072"/>
                <a:gd name="connsiteY7" fmla="*/ 74717 h 81690"/>
                <a:gd name="connsiteX8" fmla="*/ 144694 w 147072"/>
                <a:gd name="connsiteY8" fmla="*/ 77063 h 8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072" h="81690">
                  <a:moveTo>
                    <a:pt x="144694" y="77063"/>
                  </a:moveTo>
                  <a:cubicBezTo>
                    <a:pt x="147873" y="74641"/>
                    <a:pt x="147495" y="72711"/>
                    <a:pt x="145716" y="70061"/>
                  </a:cubicBezTo>
                  <a:cubicBezTo>
                    <a:pt x="134054" y="72813"/>
                    <a:pt x="121900" y="72711"/>
                    <a:pt x="110288" y="69758"/>
                  </a:cubicBezTo>
                  <a:cubicBezTo>
                    <a:pt x="88145" y="63134"/>
                    <a:pt x="77093" y="49849"/>
                    <a:pt x="57297" y="35428"/>
                  </a:cubicBezTo>
                  <a:cubicBezTo>
                    <a:pt x="41097" y="23732"/>
                    <a:pt x="12445" y="6170"/>
                    <a:pt x="2301" y="0"/>
                  </a:cubicBezTo>
                  <a:cubicBezTo>
                    <a:pt x="181" y="3785"/>
                    <a:pt x="-504" y="8206"/>
                    <a:pt x="370" y="12453"/>
                  </a:cubicBezTo>
                  <a:cubicBezTo>
                    <a:pt x="3891" y="26533"/>
                    <a:pt x="37956" y="34784"/>
                    <a:pt x="46207" y="41825"/>
                  </a:cubicBezTo>
                  <a:cubicBezTo>
                    <a:pt x="54459" y="48865"/>
                    <a:pt x="85610" y="67487"/>
                    <a:pt x="95413" y="74717"/>
                  </a:cubicBezTo>
                  <a:cubicBezTo>
                    <a:pt x="108282" y="84179"/>
                    <a:pt x="136897" y="83044"/>
                    <a:pt x="144694" y="77063"/>
                  </a:cubicBezTo>
                  <a:close/>
                </a:path>
              </a:pathLst>
            </a:custGeom>
            <a:solidFill>
              <a:srgbClr val="FFFFFF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E0274782-13F8-477E-8EFF-B4B0A53728D1}"/>
                </a:ext>
              </a:extLst>
            </p:cNvPr>
            <p:cNvSpPr/>
            <p:nvPr/>
          </p:nvSpPr>
          <p:spPr>
            <a:xfrm>
              <a:off x="2848943" y="3713668"/>
              <a:ext cx="34330" cy="45079"/>
            </a:xfrm>
            <a:custGeom>
              <a:avLst/>
              <a:gdLst>
                <a:gd name="connsiteX0" fmla="*/ 0 w 34330"/>
                <a:gd name="connsiteY0" fmla="*/ 0 h 45079"/>
                <a:gd name="connsiteX1" fmla="*/ 34330 w 34330"/>
                <a:gd name="connsiteY1" fmla="*/ 45080 h 4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30" h="45079">
                  <a:moveTo>
                    <a:pt x="0" y="0"/>
                  </a:moveTo>
                  <a:lnTo>
                    <a:pt x="34330" y="45080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40F81FB3-5923-404F-9359-39BB9243C3C4}"/>
                </a:ext>
              </a:extLst>
            </p:cNvPr>
            <p:cNvSpPr/>
            <p:nvPr/>
          </p:nvSpPr>
          <p:spPr>
            <a:xfrm>
              <a:off x="2913364" y="3724380"/>
              <a:ext cx="8554" cy="32210"/>
            </a:xfrm>
            <a:custGeom>
              <a:avLst/>
              <a:gdLst>
                <a:gd name="connsiteX0" fmla="*/ 0 w 8554"/>
                <a:gd name="connsiteY0" fmla="*/ 0 h 32210"/>
                <a:gd name="connsiteX1" fmla="*/ 8554 w 8554"/>
                <a:gd name="connsiteY1" fmla="*/ 32211 h 3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54" h="32210">
                  <a:moveTo>
                    <a:pt x="0" y="0"/>
                  </a:moveTo>
                  <a:lnTo>
                    <a:pt x="8554" y="32211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43FE1449-6854-4CCA-B8B4-40B808099580}"/>
                </a:ext>
              </a:extLst>
            </p:cNvPr>
            <p:cNvSpPr/>
            <p:nvPr/>
          </p:nvSpPr>
          <p:spPr>
            <a:xfrm>
              <a:off x="2833916" y="3803828"/>
              <a:ext cx="23618" cy="4314"/>
            </a:xfrm>
            <a:custGeom>
              <a:avLst/>
              <a:gdLst>
                <a:gd name="connsiteX0" fmla="*/ 23619 w 23618"/>
                <a:gd name="connsiteY0" fmla="*/ 0 h 4314"/>
                <a:gd name="connsiteX1" fmla="*/ 0 w 23618"/>
                <a:gd name="connsiteY1" fmla="*/ 4315 h 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18" h="4314">
                  <a:moveTo>
                    <a:pt x="23619" y="0"/>
                  </a:moveTo>
                  <a:lnTo>
                    <a:pt x="0" y="4315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7EE2588F-B252-4212-ADE3-28B7A53B787B}"/>
                </a:ext>
              </a:extLst>
            </p:cNvPr>
            <p:cNvSpPr/>
            <p:nvPr/>
          </p:nvSpPr>
          <p:spPr>
            <a:xfrm>
              <a:off x="2842470" y="3769498"/>
              <a:ext cx="25776" cy="10711"/>
            </a:xfrm>
            <a:custGeom>
              <a:avLst/>
              <a:gdLst>
                <a:gd name="connsiteX0" fmla="*/ 0 w 25776"/>
                <a:gd name="connsiteY0" fmla="*/ 0 h 10711"/>
                <a:gd name="connsiteX1" fmla="*/ 25776 w 25776"/>
                <a:gd name="connsiteY1" fmla="*/ 10712 h 1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776" h="10711">
                  <a:moveTo>
                    <a:pt x="0" y="0"/>
                  </a:moveTo>
                  <a:lnTo>
                    <a:pt x="25776" y="10712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53CE31BB-915C-4B08-B668-D5485967BB4A}"/>
                </a:ext>
              </a:extLst>
            </p:cNvPr>
            <p:cNvSpPr/>
            <p:nvPr/>
          </p:nvSpPr>
          <p:spPr>
            <a:xfrm rot="20612400">
              <a:off x="2880475" y="3774841"/>
              <a:ext cx="143869" cy="80015"/>
            </a:xfrm>
            <a:custGeom>
              <a:avLst/>
              <a:gdLst>
                <a:gd name="connsiteX0" fmla="*/ 137662 w 143869"/>
                <a:gd name="connsiteY0" fmla="*/ 0 h 80015"/>
                <a:gd name="connsiteX1" fmla="*/ 143869 w 143869"/>
                <a:gd name="connsiteY1" fmla="*/ 0 h 80015"/>
                <a:gd name="connsiteX2" fmla="*/ 143869 w 143869"/>
                <a:gd name="connsiteY2" fmla="*/ 80016 h 80015"/>
                <a:gd name="connsiteX3" fmla="*/ 137662 w 143869"/>
                <a:gd name="connsiteY3" fmla="*/ 80016 h 80015"/>
                <a:gd name="connsiteX4" fmla="*/ 6207 w 143869"/>
                <a:gd name="connsiteY4" fmla="*/ 80016 h 80015"/>
                <a:gd name="connsiteX5" fmla="*/ 0 w 143869"/>
                <a:gd name="connsiteY5" fmla="*/ 80016 h 80015"/>
                <a:gd name="connsiteX6" fmla="*/ 0 w 143869"/>
                <a:gd name="connsiteY6" fmla="*/ 0 h 80015"/>
                <a:gd name="connsiteX7" fmla="*/ 6207 w 143869"/>
                <a:gd name="connsiteY7" fmla="*/ 0 h 8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69" h="80015">
                  <a:moveTo>
                    <a:pt x="137662" y="0"/>
                  </a:moveTo>
                  <a:cubicBezTo>
                    <a:pt x="141090" y="0"/>
                    <a:pt x="143869" y="0"/>
                    <a:pt x="143869" y="0"/>
                  </a:cubicBezTo>
                  <a:lnTo>
                    <a:pt x="143869" y="80016"/>
                  </a:lnTo>
                  <a:cubicBezTo>
                    <a:pt x="143869" y="80016"/>
                    <a:pt x="141090" y="80016"/>
                    <a:pt x="137662" y="80016"/>
                  </a:cubicBezTo>
                  <a:lnTo>
                    <a:pt x="6207" y="80016"/>
                  </a:lnTo>
                  <a:cubicBezTo>
                    <a:pt x="2779" y="80016"/>
                    <a:pt x="0" y="80016"/>
                    <a:pt x="0" y="80016"/>
                  </a:cubicBezTo>
                  <a:lnTo>
                    <a:pt x="0" y="0"/>
                  </a:lnTo>
                  <a:cubicBezTo>
                    <a:pt x="0" y="0"/>
                    <a:pt x="2779" y="0"/>
                    <a:pt x="6207" y="0"/>
                  </a:cubicBezTo>
                  <a:close/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26ADBAC3-0EF1-4D3C-85AA-6CC49ECDE168}"/>
                </a:ext>
              </a:extLst>
            </p:cNvPr>
            <p:cNvSpPr/>
            <p:nvPr/>
          </p:nvSpPr>
          <p:spPr>
            <a:xfrm>
              <a:off x="2954398" y="3752409"/>
              <a:ext cx="151769" cy="370569"/>
            </a:xfrm>
            <a:custGeom>
              <a:avLst/>
              <a:gdLst>
                <a:gd name="connsiteX0" fmla="*/ 75621 w 151769"/>
                <a:gd name="connsiteY0" fmla="*/ 341618 h 370569"/>
                <a:gd name="connsiteX1" fmla="*/ 75621 w 151769"/>
                <a:gd name="connsiteY1" fmla="*/ 268075 h 370569"/>
                <a:gd name="connsiteX2" fmla="*/ 81261 w 151769"/>
                <a:gd name="connsiteY2" fmla="*/ 106416 h 370569"/>
                <a:gd name="connsiteX3" fmla="*/ 69906 w 151769"/>
                <a:gd name="connsiteY3" fmla="*/ 95931 h 370569"/>
                <a:gd name="connsiteX4" fmla="*/ 54538 w 151769"/>
                <a:gd name="connsiteY4" fmla="*/ 85409 h 370569"/>
                <a:gd name="connsiteX5" fmla="*/ 31828 w 151769"/>
                <a:gd name="connsiteY5" fmla="*/ 98354 h 370569"/>
                <a:gd name="connsiteX6" fmla="*/ 27816 w 151769"/>
                <a:gd name="connsiteY6" fmla="*/ 89459 h 370569"/>
                <a:gd name="connsiteX7" fmla="*/ 23766 w 151769"/>
                <a:gd name="connsiteY7" fmla="*/ 76514 h 370569"/>
                <a:gd name="connsiteX8" fmla="*/ 60935 w 151769"/>
                <a:gd name="connsiteY8" fmla="*/ 50662 h 370569"/>
                <a:gd name="connsiteX9" fmla="*/ 41556 w 151769"/>
                <a:gd name="connsiteY9" fmla="*/ 52290 h 370569"/>
                <a:gd name="connsiteX10" fmla="*/ 18846 w 151769"/>
                <a:gd name="connsiteY10" fmla="*/ 62774 h 370569"/>
                <a:gd name="connsiteX11" fmla="*/ 261 w 151769"/>
                <a:gd name="connsiteY11" fmla="*/ 63607 h 370569"/>
                <a:gd name="connsiteX12" fmla="*/ 31753 w 151769"/>
                <a:gd name="connsiteY12" fmla="*/ 37718 h 370569"/>
                <a:gd name="connsiteX13" fmla="*/ 69603 w 151769"/>
                <a:gd name="connsiteY13" fmla="*/ 32873 h 370569"/>
                <a:gd name="connsiteX14" fmla="*/ 55068 w 151769"/>
                <a:gd name="connsiteY14" fmla="*/ 15083 h 370569"/>
                <a:gd name="connsiteX15" fmla="*/ 31601 w 151769"/>
                <a:gd name="connsiteY15" fmla="*/ 14288 h 370569"/>
                <a:gd name="connsiteX16" fmla="*/ 5106 w 151769"/>
                <a:gd name="connsiteY16" fmla="*/ 16711 h 370569"/>
                <a:gd name="connsiteX17" fmla="*/ 24485 w 151769"/>
                <a:gd name="connsiteY17" fmla="*/ 2971 h 370569"/>
                <a:gd name="connsiteX18" fmla="*/ 77854 w 151769"/>
                <a:gd name="connsiteY18" fmla="*/ 3766 h 370569"/>
                <a:gd name="connsiteX19" fmla="*/ 101284 w 151769"/>
                <a:gd name="connsiteY19" fmla="*/ 46612 h 370569"/>
                <a:gd name="connsiteX20" fmla="*/ 116651 w 151769"/>
                <a:gd name="connsiteY20" fmla="*/ 116938 h 370569"/>
                <a:gd name="connsiteX21" fmla="*/ 150716 w 151769"/>
                <a:gd name="connsiteY21" fmla="*/ 331928 h 370569"/>
                <a:gd name="connsiteX22" fmla="*/ 103176 w 151769"/>
                <a:gd name="connsiteY22" fmla="*/ 370347 h 37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1769" h="370569">
                  <a:moveTo>
                    <a:pt x="75621" y="341618"/>
                  </a:moveTo>
                  <a:cubicBezTo>
                    <a:pt x="68316" y="327878"/>
                    <a:pt x="69944" y="306871"/>
                    <a:pt x="75621" y="268075"/>
                  </a:cubicBezTo>
                  <a:cubicBezTo>
                    <a:pt x="81299" y="229278"/>
                    <a:pt x="81261" y="106416"/>
                    <a:pt x="81261" y="106416"/>
                  </a:cubicBezTo>
                  <a:cubicBezTo>
                    <a:pt x="78104" y="102298"/>
                    <a:pt x="74262" y="98751"/>
                    <a:pt x="69906" y="95931"/>
                  </a:cubicBezTo>
                  <a:cubicBezTo>
                    <a:pt x="61844" y="90254"/>
                    <a:pt x="57794" y="82987"/>
                    <a:pt x="54538" y="85409"/>
                  </a:cubicBezTo>
                  <a:cubicBezTo>
                    <a:pt x="51283" y="87831"/>
                    <a:pt x="38376" y="98354"/>
                    <a:pt x="31828" y="98354"/>
                  </a:cubicBezTo>
                  <a:cubicBezTo>
                    <a:pt x="25280" y="98354"/>
                    <a:pt x="27816" y="89459"/>
                    <a:pt x="27816" y="89459"/>
                  </a:cubicBezTo>
                  <a:cubicBezTo>
                    <a:pt x="23766" y="89459"/>
                    <a:pt x="18921" y="83781"/>
                    <a:pt x="23766" y="76514"/>
                  </a:cubicBezTo>
                  <a:cubicBezTo>
                    <a:pt x="28611" y="69247"/>
                    <a:pt x="60935" y="50662"/>
                    <a:pt x="60935" y="50662"/>
                  </a:cubicBezTo>
                  <a:lnTo>
                    <a:pt x="41556" y="52290"/>
                  </a:lnTo>
                  <a:cubicBezTo>
                    <a:pt x="41556" y="52290"/>
                    <a:pt x="24561" y="60352"/>
                    <a:pt x="18846" y="62774"/>
                  </a:cubicBezTo>
                  <a:cubicBezTo>
                    <a:pt x="13130" y="65197"/>
                    <a:pt x="3478" y="66824"/>
                    <a:pt x="261" y="63607"/>
                  </a:cubicBezTo>
                  <a:cubicBezTo>
                    <a:pt x="-2956" y="60390"/>
                    <a:pt x="24485" y="40897"/>
                    <a:pt x="31753" y="37718"/>
                  </a:cubicBezTo>
                  <a:cubicBezTo>
                    <a:pt x="39020" y="34538"/>
                    <a:pt x="69603" y="32873"/>
                    <a:pt x="69603" y="32873"/>
                  </a:cubicBezTo>
                  <a:cubicBezTo>
                    <a:pt x="69603" y="32873"/>
                    <a:pt x="61541" y="16711"/>
                    <a:pt x="55068" y="15083"/>
                  </a:cubicBezTo>
                  <a:cubicBezTo>
                    <a:pt x="48596" y="13455"/>
                    <a:pt x="42124" y="14288"/>
                    <a:pt x="31601" y="14288"/>
                  </a:cubicBezTo>
                  <a:cubicBezTo>
                    <a:pt x="21079" y="14288"/>
                    <a:pt x="9799" y="21555"/>
                    <a:pt x="5106" y="16711"/>
                  </a:cubicBezTo>
                  <a:cubicBezTo>
                    <a:pt x="413" y="11866"/>
                    <a:pt x="15590" y="5355"/>
                    <a:pt x="24485" y="2971"/>
                  </a:cubicBezTo>
                  <a:cubicBezTo>
                    <a:pt x="33380" y="586"/>
                    <a:pt x="72177" y="-2669"/>
                    <a:pt x="77854" y="3766"/>
                  </a:cubicBezTo>
                  <a:cubicBezTo>
                    <a:pt x="83532" y="10200"/>
                    <a:pt x="101284" y="46612"/>
                    <a:pt x="101284" y="46612"/>
                  </a:cubicBezTo>
                  <a:cubicBezTo>
                    <a:pt x="101284" y="46612"/>
                    <a:pt x="114228" y="83781"/>
                    <a:pt x="116651" y="116938"/>
                  </a:cubicBezTo>
                  <a:cubicBezTo>
                    <a:pt x="119073" y="150095"/>
                    <a:pt x="158665" y="294835"/>
                    <a:pt x="150716" y="331928"/>
                  </a:cubicBezTo>
                  <a:cubicBezTo>
                    <a:pt x="142768" y="369022"/>
                    <a:pt x="119490" y="371558"/>
                    <a:pt x="103176" y="370347"/>
                  </a:cubicBezTo>
                </a:path>
              </a:pathLst>
            </a:custGeom>
            <a:solidFill>
              <a:srgbClr val="B2B2B2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1CD49E4F-7F91-4DD5-9380-8A9A68879A4B}"/>
                </a:ext>
              </a:extLst>
            </p:cNvPr>
            <p:cNvSpPr/>
            <p:nvPr/>
          </p:nvSpPr>
          <p:spPr>
            <a:xfrm>
              <a:off x="2982327" y="3817978"/>
              <a:ext cx="45041" cy="23890"/>
            </a:xfrm>
            <a:custGeom>
              <a:avLst/>
              <a:gdLst>
                <a:gd name="connsiteX0" fmla="*/ 0 w 45041"/>
                <a:gd name="connsiteY0" fmla="*/ 23890 h 23890"/>
                <a:gd name="connsiteX1" fmla="*/ 30583 w 45041"/>
                <a:gd name="connsiteY1" fmla="*/ 2315 h 23890"/>
                <a:gd name="connsiteX2" fmla="*/ 45042 w 45041"/>
                <a:gd name="connsiteY2" fmla="*/ 1066 h 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41" h="23890">
                  <a:moveTo>
                    <a:pt x="0" y="23890"/>
                  </a:moveTo>
                  <a:cubicBezTo>
                    <a:pt x="0" y="23890"/>
                    <a:pt x="24262" y="6706"/>
                    <a:pt x="30583" y="2315"/>
                  </a:cubicBezTo>
                  <a:cubicBezTo>
                    <a:pt x="34970" y="-251"/>
                    <a:pt x="40280" y="-709"/>
                    <a:pt x="45042" y="1066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AA9280AD-349C-4DC1-A60E-727B43903FE2}"/>
                </a:ext>
              </a:extLst>
            </p:cNvPr>
            <p:cNvSpPr/>
            <p:nvPr/>
          </p:nvSpPr>
          <p:spPr>
            <a:xfrm>
              <a:off x="2485428" y="3736396"/>
              <a:ext cx="145762" cy="231853"/>
            </a:xfrm>
            <a:custGeom>
              <a:avLst/>
              <a:gdLst>
                <a:gd name="connsiteX0" fmla="*/ 0 w 145762"/>
                <a:gd name="connsiteY0" fmla="*/ 40293 h 231853"/>
                <a:gd name="connsiteX1" fmla="*/ 91484 w 145762"/>
                <a:gd name="connsiteY1" fmla="*/ 83177 h 231853"/>
                <a:gd name="connsiteX2" fmla="*/ 128691 w 145762"/>
                <a:gd name="connsiteY2" fmla="*/ 154639 h 231853"/>
                <a:gd name="connsiteX3" fmla="*/ 122976 w 145762"/>
                <a:gd name="connsiteY3" fmla="*/ 204677 h 231853"/>
                <a:gd name="connsiteX4" fmla="*/ 122976 w 145762"/>
                <a:gd name="connsiteY4" fmla="*/ 231854 h 231853"/>
                <a:gd name="connsiteX5" fmla="*/ 135845 w 145762"/>
                <a:gd name="connsiteY5" fmla="*/ 200400 h 231853"/>
                <a:gd name="connsiteX6" fmla="*/ 134293 w 145762"/>
                <a:gd name="connsiteY6" fmla="*/ 56985 h 231853"/>
                <a:gd name="connsiteX7" fmla="*/ 71537 w 145762"/>
                <a:gd name="connsiteY7" fmla="*/ 209 h 231853"/>
                <a:gd name="connsiteX8" fmla="*/ 25776 w 145762"/>
                <a:gd name="connsiteY8" fmla="*/ 15955 h 23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762" h="231853">
                  <a:moveTo>
                    <a:pt x="0" y="40293"/>
                  </a:moveTo>
                  <a:cubicBezTo>
                    <a:pt x="0" y="40293"/>
                    <a:pt x="64346" y="63003"/>
                    <a:pt x="91484" y="83177"/>
                  </a:cubicBezTo>
                  <a:cubicBezTo>
                    <a:pt x="118623" y="103352"/>
                    <a:pt x="128691" y="154639"/>
                    <a:pt x="128691" y="154639"/>
                  </a:cubicBezTo>
                  <a:cubicBezTo>
                    <a:pt x="129350" y="171513"/>
                    <a:pt x="127423" y="188386"/>
                    <a:pt x="122976" y="204677"/>
                  </a:cubicBezTo>
                  <a:cubicBezTo>
                    <a:pt x="115822" y="227387"/>
                    <a:pt x="122976" y="231854"/>
                    <a:pt x="122976" y="231854"/>
                  </a:cubicBezTo>
                  <a:cubicBezTo>
                    <a:pt x="122976" y="231854"/>
                    <a:pt x="121575" y="221823"/>
                    <a:pt x="135845" y="200400"/>
                  </a:cubicBezTo>
                  <a:cubicBezTo>
                    <a:pt x="150115" y="178977"/>
                    <a:pt x="148449" y="102254"/>
                    <a:pt x="134293" y="56985"/>
                  </a:cubicBezTo>
                  <a:cubicBezTo>
                    <a:pt x="120137" y="11716"/>
                    <a:pt x="102310" y="-1910"/>
                    <a:pt x="71537" y="209"/>
                  </a:cubicBezTo>
                  <a:cubicBezTo>
                    <a:pt x="40765" y="2329"/>
                    <a:pt x="25776" y="15955"/>
                    <a:pt x="25776" y="15955"/>
                  </a:cubicBezTo>
                </a:path>
              </a:pathLst>
            </a:custGeom>
            <a:solidFill>
              <a:srgbClr val="263238"/>
            </a:solidFill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B087B45C-C351-4C44-8BA0-EF2608723E26}"/>
                </a:ext>
              </a:extLst>
            </p:cNvPr>
            <p:cNvSpPr/>
            <p:nvPr/>
          </p:nvSpPr>
          <p:spPr>
            <a:xfrm>
              <a:off x="2492203" y="3780966"/>
              <a:ext cx="118887" cy="120326"/>
            </a:xfrm>
            <a:custGeom>
              <a:avLst/>
              <a:gdLst>
                <a:gd name="connsiteX0" fmla="*/ 0 w 118887"/>
                <a:gd name="connsiteY0" fmla="*/ 0 h 120326"/>
                <a:gd name="connsiteX1" fmla="*/ 118888 w 118887"/>
                <a:gd name="connsiteY1" fmla="*/ 120326 h 12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887" h="120326">
                  <a:moveTo>
                    <a:pt x="0" y="0"/>
                  </a:moveTo>
                  <a:cubicBezTo>
                    <a:pt x="0" y="0"/>
                    <a:pt x="113021" y="90841"/>
                    <a:pt x="118888" y="120326"/>
                  </a:cubicBezTo>
                </a:path>
              </a:pathLst>
            </a:custGeom>
            <a:noFill/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60E2B410-B808-421B-BFEC-5589262A5FCF}"/>
                </a:ext>
              </a:extLst>
            </p:cNvPr>
            <p:cNvSpPr/>
            <p:nvPr/>
          </p:nvSpPr>
          <p:spPr>
            <a:xfrm>
              <a:off x="1811692" y="5206411"/>
              <a:ext cx="1665415" cy="3785"/>
            </a:xfrm>
            <a:custGeom>
              <a:avLst/>
              <a:gdLst>
                <a:gd name="connsiteX0" fmla="*/ 0 w 1665415"/>
                <a:gd name="connsiteY0" fmla="*/ 0 h 3785"/>
                <a:gd name="connsiteX1" fmla="*/ 1665416 w 1665415"/>
                <a:gd name="connsiteY1" fmla="*/ 0 h 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5415" h="3785">
                  <a:moveTo>
                    <a:pt x="0" y="0"/>
                  </a:moveTo>
                  <a:lnTo>
                    <a:pt x="1665416" y="0"/>
                  </a:lnTo>
                </a:path>
              </a:pathLst>
            </a:custGeom>
            <a:ln w="3772" cap="rnd">
              <a:solidFill>
                <a:srgbClr val="263238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631C84BE-EE69-4721-B882-88434FFDD514}"/>
              </a:ext>
            </a:extLst>
          </p:cNvPr>
          <p:cNvSpPr txBox="1"/>
          <p:nvPr/>
        </p:nvSpPr>
        <p:spPr>
          <a:xfrm>
            <a:off x="1836154" y="5381989"/>
            <a:ext cx="1571411" cy="286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#</a:t>
            </a:r>
            <a:r>
              <a:rPr lang="zh-CN" altLang="en-US" sz="1400" b="1" kern="1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设计师</a:t>
            </a:r>
            <a:r>
              <a:rPr lang="zh-CN" altLang="en-US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穿着打扮</a:t>
            </a:r>
            <a:r>
              <a:rPr lang="en-US" altLang="zh-CN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#</a:t>
            </a:r>
            <a:endParaRPr lang="zh-CN" altLang="zh-CN" sz="14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15622BF-D71E-4A4F-9A9A-DB152105DA3B}"/>
              </a:ext>
            </a:extLst>
          </p:cNvPr>
          <p:cNvSpPr txBox="1"/>
          <p:nvPr/>
        </p:nvSpPr>
        <p:spPr>
          <a:xfrm>
            <a:off x="4030458" y="5381989"/>
            <a:ext cx="1567055" cy="2946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#</a:t>
            </a:r>
            <a:r>
              <a:rPr lang="zh-CN" altLang="en-US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设计师汇报工作</a:t>
            </a:r>
            <a:r>
              <a:rPr lang="en-US" altLang="zh-CN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#</a:t>
            </a:r>
            <a:endParaRPr lang="zh-CN" altLang="zh-CN" sz="14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04F4DDA-7E60-4C7F-94CA-0E1FE3A0D4E2}"/>
              </a:ext>
            </a:extLst>
          </p:cNvPr>
          <p:cNvSpPr txBox="1"/>
          <p:nvPr/>
        </p:nvSpPr>
        <p:spPr>
          <a:xfrm>
            <a:off x="2145024" y="2929423"/>
            <a:ext cx="3713026" cy="3368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kern="1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用</a:t>
            </a:r>
            <a:r>
              <a:rPr lang="zh-CN" altLang="en-US" sz="16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员工职场故事，展现企业活力</a:t>
            </a:r>
            <a:endParaRPr lang="zh-CN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434" name="组合 433">
            <a:extLst>
              <a:ext uri="{FF2B5EF4-FFF2-40B4-BE49-F238E27FC236}">
                <a16:creationId xmlns:a16="http://schemas.microsoft.com/office/drawing/2014/main" id="{1AC14EB8-48B8-46E6-B803-5F7E13095075}"/>
              </a:ext>
            </a:extLst>
          </p:cNvPr>
          <p:cNvGrpSpPr/>
          <p:nvPr/>
        </p:nvGrpSpPr>
        <p:grpSpPr>
          <a:xfrm>
            <a:off x="3896390" y="3450008"/>
            <a:ext cx="1758697" cy="1875092"/>
            <a:chOff x="3934890" y="3450008"/>
            <a:chExt cx="1758697" cy="1875092"/>
          </a:xfrm>
        </p:grpSpPr>
        <p:grpSp>
          <p:nvGrpSpPr>
            <p:cNvPr id="200" name="图形 24">
              <a:extLst>
                <a:ext uri="{FF2B5EF4-FFF2-40B4-BE49-F238E27FC236}">
                  <a16:creationId xmlns:a16="http://schemas.microsoft.com/office/drawing/2014/main" id="{BCCC9E8C-ADE0-451A-8882-4F9B60954FEF}"/>
                </a:ext>
              </a:extLst>
            </p:cNvPr>
            <p:cNvGrpSpPr/>
            <p:nvPr/>
          </p:nvGrpSpPr>
          <p:grpSpPr>
            <a:xfrm>
              <a:off x="3934890" y="3450008"/>
              <a:ext cx="1758697" cy="1488139"/>
              <a:chOff x="3934890" y="3450008"/>
              <a:chExt cx="1758697" cy="1488139"/>
            </a:xfrm>
          </p:grpSpPr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58B12F79-9660-4813-9665-B6F2590F62B7}"/>
                  </a:ext>
                </a:extLst>
              </p:cNvPr>
              <p:cNvSpPr/>
              <p:nvPr/>
            </p:nvSpPr>
            <p:spPr>
              <a:xfrm>
                <a:off x="3934890" y="3450008"/>
                <a:ext cx="1758697" cy="1488139"/>
              </a:xfrm>
              <a:custGeom>
                <a:avLst/>
                <a:gdLst>
                  <a:gd name="connsiteX0" fmla="*/ 1358689 w 1758697"/>
                  <a:gd name="connsiteY0" fmla="*/ 13351 h 1488139"/>
                  <a:gd name="connsiteX1" fmla="*/ 1178725 w 1758697"/>
                  <a:gd name="connsiteY1" fmla="*/ 6034 h 1488139"/>
                  <a:gd name="connsiteX2" fmla="*/ 766837 w 1758697"/>
                  <a:gd name="connsiteY2" fmla="*/ 245924 h 1488139"/>
                  <a:gd name="connsiteX3" fmla="*/ 480126 w 1758697"/>
                  <a:gd name="connsiteY3" fmla="*/ 373603 h 1488139"/>
                  <a:gd name="connsiteX4" fmla="*/ 168686 w 1758697"/>
                  <a:gd name="connsiteY4" fmla="*/ 478729 h 1488139"/>
                  <a:gd name="connsiteX5" fmla="*/ 18685 w 1758697"/>
                  <a:gd name="connsiteY5" fmla="*/ 721675 h 1488139"/>
                  <a:gd name="connsiteX6" fmla="*/ 42304 w 1758697"/>
                  <a:gd name="connsiteY6" fmla="*/ 1069238 h 1488139"/>
                  <a:gd name="connsiteX7" fmla="*/ 306276 w 1758697"/>
                  <a:gd name="connsiteY7" fmla="*/ 1336405 h 1488139"/>
                  <a:gd name="connsiteX8" fmla="*/ 915680 w 1758697"/>
                  <a:gd name="connsiteY8" fmla="*/ 1478996 h 1488139"/>
                  <a:gd name="connsiteX9" fmla="*/ 1253749 w 1758697"/>
                  <a:gd name="connsiteY9" fmla="*/ 1336637 h 1488139"/>
                  <a:gd name="connsiteX10" fmla="*/ 1677400 w 1758697"/>
                  <a:gd name="connsiteY10" fmla="*/ 797301 h 1488139"/>
                  <a:gd name="connsiteX11" fmla="*/ 1758537 w 1758697"/>
                  <a:gd name="connsiteY11" fmla="*/ 482387 h 1488139"/>
                  <a:gd name="connsiteX12" fmla="*/ 1654939 w 1758697"/>
                  <a:gd name="connsiteY12" fmla="*/ 210357 h 1488139"/>
                  <a:gd name="connsiteX13" fmla="*/ 1358689 w 1758697"/>
                  <a:gd name="connsiteY13" fmla="*/ 13351 h 148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8697" h="1488139">
                    <a:moveTo>
                      <a:pt x="1358689" y="13351"/>
                    </a:moveTo>
                    <a:cubicBezTo>
                      <a:pt x="1299874" y="-542"/>
                      <a:pt x="1238281" y="-4617"/>
                      <a:pt x="1178725" y="6034"/>
                    </a:cubicBezTo>
                    <a:cubicBezTo>
                      <a:pt x="1020944" y="34330"/>
                      <a:pt x="900860" y="158165"/>
                      <a:pt x="766837" y="245924"/>
                    </a:cubicBezTo>
                    <a:cubicBezTo>
                      <a:pt x="678707" y="303539"/>
                      <a:pt x="581908" y="346646"/>
                      <a:pt x="480126" y="373603"/>
                    </a:cubicBezTo>
                    <a:cubicBezTo>
                      <a:pt x="373611" y="401853"/>
                      <a:pt x="257834" y="413847"/>
                      <a:pt x="168686" y="478729"/>
                    </a:cubicBezTo>
                    <a:cubicBezTo>
                      <a:pt x="89958" y="535830"/>
                      <a:pt x="42628" y="627525"/>
                      <a:pt x="18685" y="721675"/>
                    </a:cubicBezTo>
                    <a:cubicBezTo>
                      <a:pt x="-10537" y="836433"/>
                      <a:pt x="-7527" y="961797"/>
                      <a:pt x="42304" y="1069238"/>
                    </a:cubicBezTo>
                    <a:cubicBezTo>
                      <a:pt x="95746" y="1184506"/>
                      <a:pt x="197769" y="1270319"/>
                      <a:pt x="306276" y="1336405"/>
                    </a:cubicBezTo>
                    <a:cubicBezTo>
                      <a:pt x="488323" y="1447181"/>
                      <a:pt x="705382" y="1513451"/>
                      <a:pt x="915680" y="1478996"/>
                    </a:cubicBezTo>
                    <a:cubicBezTo>
                      <a:pt x="1037338" y="1459129"/>
                      <a:pt x="1152143" y="1406381"/>
                      <a:pt x="1253749" y="1336637"/>
                    </a:cubicBezTo>
                    <a:cubicBezTo>
                      <a:pt x="1445614" y="1205068"/>
                      <a:pt x="1590336" y="1011951"/>
                      <a:pt x="1677400" y="797301"/>
                    </a:cubicBezTo>
                    <a:cubicBezTo>
                      <a:pt x="1715467" y="703336"/>
                      <a:pt x="1761778" y="585244"/>
                      <a:pt x="1758537" y="482387"/>
                    </a:cubicBezTo>
                    <a:cubicBezTo>
                      <a:pt x="1755573" y="387867"/>
                      <a:pt x="1710836" y="284918"/>
                      <a:pt x="1654939" y="210357"/>
                    </a:cubicBezTo>
                    <a:cubicBezTo>
                      <a:pt x="1582556" y="113568"/>
                      <a:pt x="1476457" y="41230"/>
                      <a:pt x="1358689" y="1335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30E27DDF-F7A6-4322-9A8A-30EFADEDF078}"/>
                  </a:ext>
                </a:extLst>
              </p:cNvPr>
              <p:cNvSpPr/>
              <p:nvPr/>
            </p:nvSpPr>
            <p:spPr>
              <a:xfrm>
                <a:off x="3934890" y="3450008"/>
                <a:ext cx="1758697" cy="1488139"/>
              </a:xfrm>
              <a:custGeom>
                <a:avLst/>
                <a:gdLst>
                  <a:gd name="connsiteX0" fmla="*/ 1358689 w 1758697"/>
                  <a:gd name="connsiteY0" fmla="*/ 13351 h 1488139"/>
                  <a:gd name="connsiteX1" fmla="*/ 1178725 w 1758697"/>
                  <a:gd name="connsiteY1" fmla="*/ 6034 h 1488139"/>
                  <a:gd name="connsiteX2" fmla="*/ 766837 w 1758697"/>
                  <a:gd name="connsiteY2" fmla="*/ 245924 h 1488139"/>
                  <a:gd name="connsiteX3" fmla="*/ 480126 w 1758697"/>
                  <a:gd name="connsiteY3" fmla="*/ 373603 h 1488139"/>
                  <a:gd name="connsiteX4" fmla="*/ 168686 w 1758697"/>
                  <a:gd name="connsiteY4" fmla="*/ 478729 h 1488139"/>
                  <a:gd name="connsiteX5" fmla="*/ 18685 w 1758697"/>
                  <a:gd name="connsiteY5" fmla="*/ 721675 h 1488139"/>
                  <a:gd name="connsiteX6" fmla="*/ 42304 w 1758697"/>
                  <a:gd name="connsiteY6" fmla="*/ 1069238 h 1488139"/>
                  <a:gd name="connsiteX7" fmla="*/ 306276 w 1758697"/>
                  <a:gd name="connsiteY7" fmla="*/ 1336405 h 1488139"/>
                  <a:gd name="connsiteX8" fmla="*/ 915680 w 1758697"/>
                  <a:gd name="connsiteY8" fmla="*/ 1478996 h 1488139"/>
                  <a:gd name="connsiteX9" fmla="*/ 1253749 w 1758697"/>
                  <a:gd name="connsiteY9" fmla="*/ 1336637 h 1488139"/>
                  <a:gd name="connsiteX10" fmla="*/ 1677400 w 1758697"/>
                  <a:gd name="connsiteY10" fmla="*/ 797301 h 1488139"/>
                  <a:gd name="connsiteX11" fmla="*/ 1758537 w 1758697"/>
                  <a:gd name="connsiteY11" fmla="*/ 482387 h 1488139"/>
                  <a:gd name="connsiteX12" fmla="*/ 1654939 w 1758697"/>
                  <a:gd name="connsiteY12" fmla="*/ 210357 h 1488139"/>
                  <a:gd name="connsiteX13" fmla="*/ 1358689 w 1758697"/>
                  <a:gd name="connsiteY13" fmla="*/ 13351 h 148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8697" h="1488139">
                    <a:moveTo>
                      <a:pt x="1358689" y="13351"/>
                    </a:moveTo>
                    <a:cubicBezTo>
                      <a:pt x="1299874" y="-542"/>
                      <a:pt x="1238281" y="-4617"/>
                      <a:pt x="1178725" y="6034"/>
                    </a:cubicBezTo>
                    <a:cubicBezTo>
                      <a:pt x="1020944" y="34330"/>
                      <a:pt x="900860" y="158165"/>
                      <a:pt x="766837" y="245924"/>
                    </a:cubicBezTo>
                    <a:cubicBezTo>
                      <a:pt x="678707" y="303539"/>
                      <a:pt x="581908" y="346646"/>
                      <a:pt x="480126" y="373603"/>
                    </a:cubicBezTo>
                    <a:cubicBezTo>
                      <a:pt x="373611" y="401853"/>
                      <a:pt x="257834" y="413847"/>
                      <a:pt x="168686" y="478729"/>
                    </a:cubicBezTo>
                    <a:cubicBezTo>
                      <a:pt x="89958" y="535830"/>
                      <a:pt x="42628" y="627525"/>
                      <a:pt x="18685" y="721675"/>
                    </a:cubicBezTo>
                    <a:cubicBezTo>
                      <a:pt x="-10537" y="836433"/>
                      <a:pt x="-7527" y="961797"/>
                      <a:pt x="42304" y="1069238"/>
                    </a:cubicBezTo>
                    <a:cubicBezTo>
                      <a:pt x="95746" y="1184506"/>
                      <a:pt x="197769" y="1270319"/>
                      <a:pt x="306276" y="1336405"/>
                    </a:cubicBezTo>
                    <a:cubicBezTo>
                      <a:pt x="488323" y="1447181"/>
                      <a:pt x="705382" y="1513451"/>
                      <a:pt x="915680" y="1478996"/>
                    </a:cubicBezTo>
                    <a:cubicBezTo>
                      <a:pt x="1037338" y="1459129"/>
                      <a:pt x="1152143" y="1406381"/>
                      <a:pt x="1253749" y="1336637"/>
                    </a:cubicBezTo>
                    <a:cubicBezTo>
                      <a:pt x="1445614" y="1205068"/>
                      <a:pt x="1590336" y="1011951"/>
                      <a:pt x="1677400" y="797301"/>
                    </a:cubicBezTo>
                    <a:cubicBezTo>
                      <a:pt x="1715467" y="703336"/>
                      <a:pt x="1761778" y="585244"/>
                      <a:pt x="1758537" y="482387"/>
                    </a:cubicBezTo>
                    <a:cubicBezTo>
                      <a:pt x="1755573" y="387867"/>
                      <a:pt x="1710836" y="284918"/>
                      <a:pt x="1654939" y="210357"/>
                    </a:cubicBezTo>
                    <a:cubicBezTo>
                      <a:pt x="1582556" y="113568"/>
                      <a:pt x="1476457" y="41230"/>
                      <a:pt x="1358689" y="13351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03" name="图形 24">
              <a:extLst>
                <a:ext uri="{FF2B5EF4-FFF2-40B4-BE49-F238E27FC236}">
                  <a16:creationId xmlns:a16="http://schemas.microsoft.com/office/drawing/2014/main" id="{D7AD76E0-36EB-4452-B876-05F3BF37358D}"/>
                </a:ext>
              </a:extLst>
            </p:cNvPr>
            <p:cNvGrpSpPr/>
            <p:nvPr/>
          </p:nvGrpSpPr>
          <p:grpSpPr>
            <a:xfrm>
              <a:off x="4049068" y="5110867"/>
              <a:ext cx="1571789" cy="214233"/>
              <a:chOff x="4049068" y="5110867"/>
              <a:chExt cx="1571789" cy="214233"/>
            </a:xfrm>
          </p:grpSpPr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4F533D91-E8F0-4CB3-8807-BED7EA39DA0B}"/>
                  </a:ext>
                </a:extLst>
              </p:cNvPr>
              <p:cNvSpPr/>
              <p:nvPr/>
            </p:nvSpPr>
            <p:spPr>
              <a:xfrm>
                <a:off x="4049068" y="5110867"/>
                <a:ext cx="1571789" cy="214233"/>
              </a:xfrm>
              <a:custGeom>
                <a:avLst/>
                <a:gdLst>
                  <a:gd name="connsiteX0" fmla="*/ 1571789 w 1571789"/>
                  <a:gd name="connsiteY0" fmla="*/ 107117 h 214233"/>
                  <a:gd name="connsiteX1" fmla="*/ 785895 w 1571789"/>
                  <a:gd name="connsiteY1" fmla="*/ 214234 h 214233"/>
                  <a:gd name="connsiteX2" fmla="*/ 0 w 1571789"/>
                  <a:gd name="connsiteY2" fmla="*/ 107117 h 214233"/>
                  <a:gd name="connsiteX3" fmla="*/ 785895 w 1571789"/>
                  <a:gd name="connsiteY3" fmla="*/ 0 h 214233"/>
                  <a:gd name="connsiteX4" fmla="*/ 1571789 w 1571789"/>
                  <a:gd name="connsiteY4" fmla="*/ 107117 h 21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789" h="214233">
                    <a:moveTo>
                      <a:pt x="1571789" y="107117"/>
                    </a:moveTo>
                    <a:cubicBezTo>
                      <a:pt x="1571789" y="166276"/>
                      <a:pt x="1219932" y="214234"/>
                      <a:pt x="785895" y="214234"/>
                    </a:cubicBezTo>
                    <a:cubicBezTo>
                      <a:pt x="351857" y="214234"/>
                      <a:pt x="0" y="166276"/>
                      <a:pt x="0" y="107117"/>
                    </a:cubicBezTo>
                    <a:cubicBezTo>
                      <a:pt x="0" y="47958"/>
                      <a:pt x="351857" y="0"/>
                      <a:pt x="785895" y="0"/>
                    </a:cubicBezTo>
                    <a:cubicBezTo>
                      <a:pt x="1219932" y="0"/>
                      <a:pt x="1571789" y="47958"/>
                      <a:pt x="1571789" y="107117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D677F895-0076-4EE8-B6AC-A84D8782FA99}"/>
                  </a:ext>
                </a:extLst>
              </p:cNvPr>
              <p:cNvSpPr/>
              <p:nvPr/>
            </p:nvSpPr>
            <p:spPr>
              <a:xfrm>
                <a:off x="4049068" y="5110867"/>
                <a:ext cx="1571789" cy="214233"/>
              </a:xfrm>
              <a:custGeom>
                <a:avLst/>
                <a:gdLst>
                  <a:gd name="connsiteX0" fmla="*/ 1571789 w 1571789"/>
                  <a:gd name="connsiteY0" fmla="*/ 107117 h 214233"/>
                  <a:gd name="connsiteX1" fmla="*/ 785895 w 1571789"/>
                  <a:gd name="connsiteY1" fmla="*/ 214234 h 214233"/>
                  <a:gd name="connsiteX2" fmla="*/ 0 w 1571789"/>
                  <a:gd name="connsiteY2" fmla="*/ 107117 h 214233"/>
                  <a:gd name="connsiteX3" fmla="*/ 785895 w 1571789"/>
                  <a:gd name="connsiteY3" fmla="*/ 0 h 214233"/>
                  <a:gd name="connsiteX4" fmla="*/ 1571789 w 1571789"/>
                  <a:gd name="connsiteY4" fmla="*/ 107117 h 21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789" h="214233">
                    <a:moveTo>
                      <a:pt x="1571789" y="107117"/>
                    </a:moveTo>
                    <a:cubicBezTo>
                      <a:pt x="1571789" y="166276"/>
                      <a:pt x="1219932" y="214234"/>
                      <a:pt x="785895" y="214234"/>
                    </a:cubicBezTo>
                    <a:cubicBezTo>
                      <a:pt x="351857" y="214234"/>
                      <a:pt x="0" y="166276"/>
                      <a:pt x="0" y="107117"/>
                    </a:cubicBezTo>
                    <a:cubicBezTo>
                      <a:pt x="0" y="47958"/>
                      <a:pt x="351857" y="0"/>
                      <a:pt x="785895" y="0"/>
                    </a:cubicBezTo>
                    <a:cubicBezTo>
                      <a:pt x="1219932" y="0"/>
                      <a:pt x="1571789" y="47958"/>
                      <a:pt x="1571789" y="107117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06" name="图形 24">
              <a:extLst>
                <a:ext uri="{FF2B5EF4-FFF2-40B4-BE49-F238E27FC236}">
                  <a16:creationId xmlns:a16="http://schemas.microsoft.com/office/drawing/2014/main" id="{967EB583-6C47-4CD1-B6EB-9A7F9BE04F35}"/>
                </a:ext>
              </a:extLst>
            </p:cNvPr>
            <p:cNvGrpSpPr/>
            <p:nvPr/>
          </p:nvGrpSpPr>
          <p:grpSpPr>
            <a:xfrm>
              <a:off x="4048949" y="4001445"/>
              <a:ext cx="1370085" cy="1077374"/>
              <a:chOff x="4048949" y="4001445"/>
              <a:chExt cx="1370085" cy="1077374"/>
            </a:xfrm>
          </p:grpSpPr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61A009E7-136D-4A60-B88C-ECDA5AD85DA2}"/>
                  </a:ext>
                </a:extLst>
              </p:cNvPr>
              <p:cNvSpPr/>
              <p:nvPr/>
            </p:nvSpPr>
            <p:spPr>
              <a:xfrm>
                <a:off x="4773509" y="5010094"/>
                <a:ext cx="645526" cy="4631"/>
              </a:xfrm>
              <a:custGeom>
                <a:avLst/>
                <a:gdLst>
                  <a:gd name="connsiteX0" fmla="*/ 0 w 645526"/>
                  <a:gd name="connsiteY0" fmla="*/ 0 h 4631"/>
                  <a:gd name="connsiteX1" fmla="*/ 645527 w 645526"/>
                  <a:gd name="connsiteY1" fmla="*/ 0 h 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5526" h="4631">
                    <a:moveTo>
                      <a:pt x="0" y="0"/>
                    </a:moveTo>
                    <a:lnTo>
                      <a:pt x="645527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4C31DBE7-9642-4129-9971-8721333477FA}"/>
                  </a:ext>
                </a:extLst>
              </p:cNvPr>
              <p:cNvSpPr/>
              <p:nvPr/>
            </p:nvSpPr>
            <p:spPr>
              <a:xfrm>
                <a:off x="4183879" y="5010094"/>
                <a:ext cx="504093" cy="4631"/>
              </a:xfrm>
              <a:custGeom>
                <a:avLst/>
                <a:gdLst>
                  <a:gd name="connsiteX0" fmla="*/ 0 w 504093"/>
                  <a:gd name="connsiteY0" fmla="*/ 0 h 4631"/>
                  <a:gd name="connsiteX1" fmla="*/ 504093 w 504093"/>
                  <a:gd name="connsiteY1" fmla="*/ 0 h 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4093" h="4631">
                    <a:moveTo>
                      <a:pt x="0" y="0"/>
                    </a:moveTo>
                    <a:lnTo>
                      <a:pt x="504093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084B9852-0E18-4EAB-B062-28E4BBAB6F13}"/>
                  </a:ext>
                </a:extLst>
              </p:cNvPr>
              <p:cNvSpPr/>
              <p:nvPr/>
            </p:nvSpPr>
            <p:spPr>
              <a:xfrm>
                <a:off x="4892990" y="4518227"/>
                <a:ext cx="419020" cy="524284"/>
              </a:xfrm>
              <a:custGeom>
                <a:avLst/>
                <a:gdLst>
                  <a:gd name="connsiteX0" fmla="*/ 0 w 419020"/>
                  <a:gd name="connsiteY0" fmla="*/ 0 h 524284"/>
                  <a:gd name="connsiteX1" fmla="*/ 419020 w 419020"/>
                  <a:gd name="connsiteY1" fmla="*/ 0 h 524284"/>
                  <a:gd name="connsiteX2" fmla="*/ 419020 w 419020"/>
                  <a:gd name="connsiteY2" fmla="*/ 524285 h 524284"/>
                  <a:gd name="connsiteX3" fmla="*/ 0 w 419020"/>
                  <a:gd name="connsiteY3" fmla="*/ 524285 h 52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020" h="524284">
                    <a:moveTo>
                      <a:pt x="0" y="0"/>
                    </a:moveTo>
                    <a:lnTo>
                      <a:pt x="419020" y="0"/>
                    </a:lnTo>
                    <a:lnTo>
                      <a:pt x="419020" y="524285"/>
                    </a:lnTo>
                    <a:lnTo>
                      <a:pt x="0" y="524285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99DA009D-D432-4E36-8060-3B1B9F65CCDF}"/>
                  </a:ext>
                </a:extLst>
              </p:cNvPr>
              <p:cNvSpPr/>
              <p:nvPr/>
            </p:nvSpPr>
            <p:spPr>
              <a:xfrm>
                <a:off x="5000895" y="4518227"/>
                <a:ext cx="327417" cy="524284"/>
              </a:xfrm>
              <a:custGeom>
                <a:avLst/>
                <a:gdLst>
                  <a:gd name="connsiteX0" fmla="*/ 0 w 327417"/>
                  <a:gd name="connsiteY0" fmla="*/ 0 h 524284"/>
                  <a:gd name="connsiteX1" fmla="*/ 327418 w 327417"/>
                  <a:gd name="connsiteY1" fmla="*/ 0 h 524284"/>
                  <a:gd name="connsiteX2" fmla="*/ 327418 w 327417"/>
                  <a:gd name="connsiteY2" fmla="*/ 524285 h 524284"/>
                  <a:gd name="connsiteX3" fmla="*/ 0 w 327417"/>
                  <a:gd name="connsiteY3" fmla="*/ 524285 h 52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417" h="524284">
                    <a:moveTo>
                      <a:pt x="0" y="0"/>
                    </a:moveTo>
                    <a:lnTo>
                      <a:pt x="327418" y="0"/>
                    </a:lnTo>
                    <a:lnTo>
                      <a:pt x="327418" y="524285"/>
                    </a:lnTo>
                    <a:lnTo>
                      <a:pt x="0" y="524285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B2589428-FA54-4B88-86C0-936A4416448B}"/>
                  </a:ext>
                </a:extLst>
              </p:cNvPr>
              <p:cNvSpPr/>
              <p:nvPr/>
            </p:nvSpPr>
            <p:spPr>
              <a:xfrm>
                <a:off x="5038731" y="4551293"/>
                <a:ext cx="257441" cy="164357"/>
              </a:xfrm>
              <a:custGeom>
                <a:avLst/>
                <a:gdLst>
                  <a:gd name="connsiteX0" fmla="*/ 0 w 257441"/>
                  <a:gd name="connsiteY0" fmla="*/ 0 h 164357"/>
                  <a:gd name="connsiteX1" fmla="*/ 257442 w 257441"/>
                  <a:gd name="connsiteY1" fmla="*/ 0 h 164357"/>
                  <a:gd name="connsiteX2" fmla="*/ 257442 w 257441"/>
                  <a:gd name="connsiteY2" fmla="*/ 164357 h 164357"/>
                  <a:gd name="connsiteX3" fmla="*/ 0 w 257441"/>
                  <a:gd name="connsiteY3" fmla="*/ 164357 h 16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441" h="164357">
                    <a:moveTo>
                      <a:pt x="0" y="0"/>
                    </a:moveTo>
                    <a:lnTo>
                      <a:pt x="257442" y="0"/>
                    </a:lnTo>
                    <a:lnTo>
                      <a:pt x="257442" y="164357"/>
                    </a:lnTo>
                    <a:lnTo>
                      <a:pt x="0" y="164357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6E3D823F-F3E6-4D53-9013-16231EB3DDB0}"/>
                  </a:ext>
                </a:extLst>
              </p:cNvPr>
              <p:cNvSpPr/>
              <p:nvPr/>
            </p:nvSpPr>
            <p:spPr>
              <a:xfrm>
                <a:off x="5102176" y="4617703"/>
                <a:ext cx="130689" cy="31445"/>
              </a:xfrm>
              <a:custGeom>
                <a:avLst/>
                <a:gdLst>
                  <a:gd name="connsiteX0" fmla="*/ 0 w 130689"/>
                  <a:gd name="connsiteY0" fmla="*/ 0 h 31445"/>
                  <a:gd name="connsiteX1" fmla="*/ 130689 w 130689"/>
                  <a:gd name="connsiteY1" fmla="*/ 0 h 31445"/>
                  <a:gd name="connsiteX2" fmla="*/ 130689 w 130689"/>
                  <a:gd name="connsiteY2" fmla="*/ 31445 h 31445"/>
                  <a:gd name="connsiteX3" fmla="*/ 0 w 130689"/>
                  <a:gd name="connsiteY3" fmla="*/ 31445 h 3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89" h="31445">
                    <a:moveTo>
                      <a:pt x="0" y="0"/>
                    </a:moveTo>
                    <a:lnTo>
                      <a:pt x="130689" y="0"/>
                    </a:lnTo>
                    <a:lnTo>
                      <a:pt x="130689" y="31445"/>
                    </a:lnTo>
                    <a:lnTo>
                      <a:pt x="0" y="31445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3925BAE8-ACB5-425A-9EF5-2F859D865302}"/>
                  </a:ext>
                </a:extLst>
              </p:cNvPr>
              <p:cNvSpPr/>
              <p:nvPr/>
            </p:nvSpPr>
            <p:spPr>
              <a:xfrm>
                <a:off x="5038731" y="4776827"/>
                <a:ext cx="257441" cy="164357"/>
              </a:xfrm>
              <a:custGeom>
                <a:avLst/>
                <a:gdLst>
                  <a:gd name="connsiteX0" fmla="*/ 0 w 257441"/>
                  <a:gd name="connsiteY0" fmla="*/ 0 h 164357"/>
                  <a:gd name="connsiteX1" fmla="*/ 257442 w 257441"/>
                  <a:gd name="connsiteY1" fmla="*/ 0 h 164357"/>
                  <a:gd name="connsiteX2" fmla="*/ 257442 w 257441"/>
                  <a:gd name="connsiteY2" fmla="*/ 164357 h 164357"/>
                  <a:gd name="connsiteX3" fmla="*/ 0 w 257441"/>
                  <a:gd name="connsiteY3" fmla="*/ 164357 h 16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441" h="164357">
                    <a:moveTo>
                      <a:pt x="0" y="0"/>
                    </a:moveTo>
                    <a:lnTo>
                      <a:pt x="257442" y="0"/>
                    </a:lnTo>
                    <a:lnTo>
                      <a:pt x="257442" y="164357"/>
                    </a:lnTo>
                    <a:lnTo>
                      <a:pt x="0" y="164357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5CEDF42E-0794-43BF-9D64-C4632F2F338F}"/>
                  </a:ext>
                </a:extLst>
              </p:cNvPr>
              <p:cNvSpPr/>
              <p:nvPr/>
            </p:nvSpPr>
            <p:spPr>
              <a:xfrm>
                <a:off x="5102176" y="4843236"/>
                <a:ext cx="130689" cy="31445"/>
              </a:xfrm>
              <a:custGeom>
                <a:avLst/>
                <a:gdLst>
                  <a:gd name="connsiteX0" fmla="*/ 0 w 130689"/>
                  <a:gd name="connsiteY0" fmla="*/ 0 h 31445"/>
                  <a:gd name="connsiteX1" fmla="*/ 130689 w 130689"/>
                  <a:gd name="connsiteY1" fmla="*/ 0 h 31445"/>
                  <a:gd name="connsiteX2" fmla="*/ 130689 w 130689"/>
                  <a:gd name="connsiteY2" fmla="*/ 31445 h 31445"/>
                  <a:gd name="connsiteX3" fmla="*/ 0 w 130689"/>
                  <a:gd name="connsiteY3" fmla="*/ 31445 h 3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689" h="31445">
                    <a:moveTo>
                      <a:pt x="0" y="0"/>
                    </a:moveTo>
                    <a:lnTo>
                      <a:pt x="130689" y="0"/>
                    </a:lnTo>
                    <a:lnTo>
                      <a:pt x="130689" y="31445"/>
                    </a:lnTo>
                    <a:lnTo>
                      <a:pt x="0" y="31445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C72E5501-DFFE-479E-BFCA-E4F5257F83E5}"/>
                  </a:ext>
                </a:extLst>
              </p:cNvPr>
              <p:cNvSpPr/>
              <p:nvPr/>
            </p:nvSpPr>
            <p:spPr>
              <a:xfrm>
                <a:off x="4100242" y="5044920"/>
                <a:ext cx="223588" cy="33899"/>
              </a:xfrm>
              <a:custGeom>
                <a:avLst/>
                <a:gdLst>
                  <a:gd name="connsiteX0" fmla="*/ 223589 w 223588"/>
                  <a:gd name="connsiteY0" fmla="*/ 16950 h 33899"/>
                  <a:gd name="connsiteX1" fmla="*/ 111794 w 223588"/>
                  <a:gd name="connsiteY1" fmla="*/ 33900 h 33899"/>
                  <a:gd name="connsiteX2" fmla="*/ 0 w 223588"/>
                  <a:gd name="connsiteY2" fmla="*/ 16950 h 33899"/>
                  <a:gd name="connsiteX3" fmla="*/ 111794 w 223588"/>
                  <a:gd name="connsiteY3" fmla="*/ 0 h 33899"/>
                  <a:gd name="connsiteX4" fmla="*/ 223589 w 223588"/>
                  <a:gd name="connsiteY4" fmla="*/ 16950 h 3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88" h="33899">
                    <a:moveTo>
                      <a:pt x="223589" y="16950"/>
                    </a:moveTo>
                    <a:cubicBezTo>
                      <a:pt x="223589" y="26212"/>
                      <a:pt x="173527" y="33900"/>
                      <a:pt x="111794" y="33900"/>
                    </a:cubicBezTo>
                    <a:cubicBezTo>
                      <a:pt x="50062" y="33900"/>
                      <a:pt x="0" y="26305"/>
                      <a:pt x="0" y="16950"/>
                    </a:cubicBezTo>
                    <a:cubicBezTo>
                      <a:pt x="0" y="7595"/>
                      <a:pt x="50062" y="0"/>
                      <a:pt x="111794" y="0"/>
                    </a:cubicBezTo>
                    <a:cubicBezTo>
                      <a:pt x="173527" y="0"/>
                      <a:pt x="223589" y="7595"/>
                      <a:pt x="223589" y="169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E3956DDC-6140-4711-928F-36F8FCEE4CC6}"/>
                  </a:ext>
                </a:extLst>
              </p:cNvPr>
              <p:cNvSpPr/>
              <p:nvPr/>
            </p:nvSpPr>
            <p:spPr>
              <a:xfrm>
                <a:off x="4068241" y="4921039"/>
                <a:ext cx="287590" cy="140831"/>
              </a:xfrm>
              <a:custGeom>
                <a:avLst/>
                <a:gdLst>
                  <a:gd name="connsiteX0" fmla="*/ 32001 w 287590"/>
                  <a:gd name="connsiteY0" fmla="*/ 140831 h 140831"/>
                  <a:gd name="connsiteX1" fmla="*/ 0 w 287590"/>
                  <a:gd name="connsiteY1" fmla="*/ 0 h 140831"/>
                  <a:gd name="connsiteX2" fmla="*/ 287590 w 287590"/>
                  <a:gd name="connsiteY2" fmla="*/ 0 h 140831"/>
                  <a:gd name="connsiteX3" fmla="*/ 255589 w 287590"/>
                  <a:gd name="connsiteY3" fmla="*/ 140831 h 140831"/>
                  <a:gd name="connsiteX4" fmla="*/ 32001 w 287590"/>
                  <a:gd name="connsiteY4" fmla="*/ 140831 h 14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590" h="140831">
                    <a:moveTo>
                      <a:pt x="32001" y="140831"/>
                    </a:moveTo>
                    <a:lnTo>
                      <a:pt x="0" y="0"/>
                    </a:lnTo>
                    <a:lnTo>
                      <a:pt x="287590" y="0"/>
                    </a:lnTo>
                    <a:lnTo>
                      <a:pt x="255589" y="140831"/>
                    </a:lnTo>
                    <a:lnTo>
                      <a:pt x="32001" y="140831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735293AA-3473-42E6-8F7C-3E6D9D1673BD}"/>
                  </a:ext>
                </a:extLst>
              </p:cNvPr>
              <p:cNvSpPr/>
              <p:nvPr/>
            </p:nvSpPr>
            <p:spPr>
              <a:xfrm>
                <a:off x="4068473" y="4899226"/>
                <a:ext cx="287358" cy="43624"/>
              </a:xfrm>
              <a:custGeom>
                <a:avLst/>
                <a:gdLst>
                  <a:gd name="connsiteX0" fmla="*/ 287359 w 287358"/>
                  <a:gd name="connsiteY0" fmla="*/ 21812 h 43624"/>
                  <a:gd name="connsiteX1" fmla="*/ 143795 w 287358"/>
                  <a:gd name="connsiteY1" fmla="*/ 43625 h 43624"/>
                  <a:gd name="connsiteX2" fmla="*/ 0 w 287358"/>
                  <a:gd name="connsiteY2" fmla="*/ 21812 h 43624"/>
                  <a:gd name="connsiteX3" fmla="*/ 143795 w 287358"/>
                  <a:gd name="connsiteY3" fmla="*/ 0 h 43624"/>
                  <a:gd name="connsiteX4" fmla="*/ 287359 w 287358"/>
                  <a:gd name="connsiteY4" fmla="*/ 21812 h 4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58" h="43624">
                    <a:moveTo>
                      <a:pt x="287359" y="21812"/>
                    </a:moveTo>
                    <a:cubicBezTo>
                      <a:pt x="287359" y="33853"/>
                      <a:pt x="222987" y="43625"/>
                      <a:pt x="143795" y="43625"/>
                    </a:cubicBezTo>
                    <a:cubicBezTo>
                      <a:pt x="64604" y="43625"/>
                      <a:pt x="0" y="33853"/>
                      <a:pt x="0" y="21812"/>
                    </a:cubicBezTo>
                    <a:cubicBezTo>
                      <a:pt x="0" y="9772"/>
                      <a:pt x="64372" y="0"/>
                      <a:pt x="143795" y="0"/>
                    </a:cubicBezTo>
                    <a:cubicBezTo>
                      <a:pt x="223218" y="0"/>
                      <a:pt x="287359" y="9772"/>
                      <a:pt x="287359" y="218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72AAB917-ED63-43C8-A000-97AD33532F63}"/>
                  </a:ext>
                </a:extLst>
              </p:cNvPr>
              <p:cNvSpPr/>
              <p:nvPr/>
            </p:nvSpPr>
            <p:spPr>
              <a:xfrm>
                <a:off x="4095935" y="4907562"/>
                <a:ext cx="232202" cy="25148"/>
              </a:xfrm>
              <a:custGeom>
                <a:avLst/>
                <a:gdLst>
                  <a:gd name="connsiteX0" fmla="*/ 232202 w 232202"/>
                  <a:gd name="connsiteY0" fmla="*/ 12550 h 25148"/>
                  <a:gd name="connsiteX1" fmla="*/ 206917 w 232202"/>
                  <a:gd name="connsiteY1" fmla="*/ 20469 h 25148"/>
                  <a:gd name="connsiteX2" fmla="*/ 116101 w 232202"/>
                  <a:gd name="connsiteY2" fmla="*/ 25101 h 25148"/>
                  <a:gd name="connsiteX3" fmla="*/ 25286 w 232202"/>
                  <a:gd name="connsiteY3" fmla="*/ 20469 h 25148"/>
                  <a:gd name="connsiteX4" fmla="*/ 0 w 232202"/>
                  <a:gd name="connsiteY4" fmla="*/ 12597 h 25148"/>
                  <a:gd name="connsiteX5" fmla="*/ 116101 w 232202"/>
                  <a:gd name="connsiteY5" fmla="*/ 0 h 25148"/>
                  <a:gd name="connsiteX6" fmla="*/ 232202 w 232202"/>
                  <a:gd name="connsiteY6" fmla="*/ 12550 h 2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202" h="25148">
                    <a:moveTo>
                      <a:pt x="232202" y="12550"/>
                    </a:moveTo>
                    <a:cubicBezTo>
                      <a:pt x="232202" y="15561"/>
                      <a:pt x="222940" y="18293"/>
                      <a:pt x="206917" y="20469"/>
                    </a:cubicBezTo>
                    <a:cubicBezTo>
                      <a:pt x="176768" y="23878"/>
                      <a:pt x="146439" y="25420"/>
                      <a:pt x="116101" y="25101"/>
                    </a:cubicBezTo>
                    <a:cubicBezTo>
                      <a:pt x="85763" y="25448"/>
                      <a:pt x="55429" y="23901"/>
                      <a:pt x="25286" y="20469"/>
                    </a:cubicBezTo>
                    <a:cubicBezTo>
                      <a:pt x="9494" y="18339"/>
                      <a:pt x="0" y="15607"/>
                      <a:pt x="0" y="12597"/>
                    </a:cubicBezTo>
                    <a:cubicBezTo>
                      <a:pt x="0" y="5650"/>
                      <a:pt x="52007" y="0"/>
                      <a:pt x="116101" y="0"/>
                    </a:cubicBezTo>
                    <a:cubicBezTo>
                      <a:pt x="180195" y="0"/>
                      <a:pt x="232202" y="5604"/>
                      <a:pt x="232202" y="12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EF1672DD-4A6A-4C10-A6FE-4A52603BE9FC}"/>
                  </a:ext>
                </a:extLst>
              </p:cNvPr>
              <p:cNvSpPr/>
              <p:nvPr/>
            </p:nvSpPr>
            <p:spPr>
              <a:xfrm>
                <a:off x="4121221" y="4920159"/>
                <a:ext cx="181631" cy="12551"/>
              </a:xfrm>
              <a:custGeom>
                <a:avLst/>
                <a:gdLst>
                  <a:gd name="connsiteX0" fmla="*/ 181631 w 181631"/>
                  <a:gd name="connsiteY0" fmla="*/ 7873 h 12551"/>
                  <a:gd name="connsiteX1" fmla="*/ 90816 w 181631"/>
                  <a:gd name="connsiteY1" fmla="*/ 12504 h 12551"/>
                  <a:gd name="connsiteX2" fmla="*/ 0 w 181631"/>
                  <a:gd name="connsiteY2" fmla="*/ 7873 h 12551"/>
                  <a:gd name="connsiteX3" fmla="*/ 90816 w 181631"/>
                  <a:gd name="connsiteY3" fmla="*/ 0 h 12551"/>
                  <a:gd name="connsiteX4" fmla="*/ 181631 w 181631"/>
                  <a:gd name="connsiteY4" fmla="*/ 7873 h 1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631" h="12551">
                    <a:moveTo>
                      <a:pt x="181631" y="7873"/>
                    </a:moveTo>
                    <a:cubicBezTo>
                      <a:pt x="151483" y="11281"/>
                      <a:pt x="121154" y="12824"/>
                      <a:pt x="90816" y="12504"/>
                    </a:cubicBezTo>
                    <a:cubicBezTo>
                      <a:pt x="60477" y="12851"/>
                      <a:pt x="30144" y="11305"/>
                      <a:pt x="0" y="7873"/>
                    </a:cubicBezTo>
                    <a:cubicBezTo>
                      <a:pt x="9262" y="3242"/>
                      <a:pt x="46311" y="0"/>
                      <a:pt x="90816" y="0"/>
                    </a:cubicBezTo>
                    <a:cubicBezTo>
                      <a:pt x="135320" y="0"/>
                      <a:pt x="172323" y="3288"/>
                      <a:pt x="181631" y="7873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4697EED2-05A2-4FA2-A959-378D9C68A5AE}"/>
                  </a:ext>
                </a:extLst>
              </p:cNvPr>
              <p:cNvSpPr/>
              <p:nvPr/>
            </p:nvSpPr>
            <p:spPr>
              <a:xfrm>
                <a:off x="4312021" y="4959523"/>
                <a:ext cx="35057" cy="7456"/>
              </a:xfrm>
              <a:custGeom>
                <a:avLst/>
                <a:gdLst>
                  <a:gd name="connsiteX0" fmla="*/ 0 w 35057"/>
                  <a:gd name="connsiteY0" fmla="*/ 7456 h 7456"/>
                  <a:gd name="connsiteX1" fmla="*/ 35057 w 35057"/>
                  <a:gd name="connsiteY1" fmla="*/ 0 h 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057" h="7456">
                    <a:moveTo>
                      <a:pt x="0" y="7456"/>
                    </a:moveTo>
                    <a:cubicBezTo>
                      <a:pt x="11624" y="5418"/>
                      <a:pt x="23387" y="2825"/>
                      <a:pt x="35057" y="0"/>
                    </a:cubicBezTo>
                  </a:path>
                </a:pathLst>
              </a:custGeom>
              <a:noFill/>
              <a:ln w="4629" cap="rnd">
                <a:solidFill>
                  <a:srgbClr val="FFFFFF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5DAFA812-B316-442F-AF31-05C827BC757B}"/>
                  </a:ext>
                </a:extLst>
              </p:cNvPr>
              <p:cNvSpPr/>
              <p:nvPr/>
            </p:nvSpPr>
            <p:spPr>
              <a:xfrm>
                <a:off x="4127148" y="4969989"/>
                <a:ext cx="140043" cy="5144"/>
              </a:xfrm>
              <a:custGeom>
                <a:avLst/>
                <a:gdLst>
                  <a:gd name="connsiteX0" fmla="*/ 0 w 140043"/>
                  <a:gd name="connsiteY0" fmla="*/ 0 h 5144"/>
                  <a:gd name="connsiteX1" fmla="*/ 140044 w 140043"/>
                  <a:gd name="connsiteY1" fmla="*/ 2825 h 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0043" h="5144">
                    <a:moveTo>
                      <a:pt x="0" y="0"/>
                    </a:moveTo>
                    <a:cubicBezTo>
                      <a:pt x="46464" y="5729"/>
                      <a:pt x="93390" y="6678"/>
                      <a:pt x="140044" y="2825"/>
                    </a:cubicBezTo>
                  </a:path>
                </a:pathLst>
              </a:custGeom>
              <a:noFill/>
              <a:ln w="4629" cap="rnd">
                <a:solidFill>
                  <a:srgbClr val="FFFFFF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EDAC346E-C18F-4C0F-96E5-014221751E67}"/>
                  </a:ext>
                </a:extLst>
              </p:cNvPr>
              <p:cNvSpPr/>
              <p:nvPr/>
            </p:nvSpPr>
            <p:spPr>
              <a:xfrm>
                <a:off x="4077550" y="4961931"/>
                <a:ext cx="35242" cy="6205"/>
              </a:xfrm>
              <a:custGeom>
                <a:avLst/>
                <a:gdLst>
                  <a:gd name="connsiteX0" fmla="*/ 0 w 35242"/>
                  <a:gd name="connsiteY0" fmla="*/ 0 h 6205"/>
                  <a:gd name="connsiteX1" fmla="*/ 35243 w 35242"/>
                  <a:gd name="connsiteY1" fmla="*/ 6206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2" h="6205">
                    <a:moveTo>
                      <a:pt x="0" y="0"/>
                    </a:moveTo>
                    <a:cubicBezTo>
                      <a:pt x="0" y="0"/>
                      <a:pt x="13152" y="3010"/>
                      <a:pt x="35243" y="6206"/>
                    </a:cubicBezTo>
                  </a:path>
                </a:pathLst>
              </a:custGeom>
              <a:noFill/>
              <a:ln w="4629" cap="rnd">
                <a:solidFill>
                  <a:srgbClr val="FFFFFF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08192126-452B-4023-B557-0CE778D64A93}"/>
                  </a:ext>
                </a:extLst>
              </p:cNvPr>
              <p:cNvSpPr/>
              <p:nvPr/>
            </p:nvSpPr>
            <p:spPr>
              <a:xfrm>
                <a:off x="4147294" y="4001445"/>
                <a:ext cx="92233" cy="152038"/>
              </a:xfrm>
              <a:custGeom>
                <a:avLst/>
                <a:gdLst>
                  <a:gd name="connsiteX0" fmla="*/ 0 w 92233"/>
                  <a:gd name="connsiteY0" fmla="*/ 152038 h 152038"/>
                  <a:gd name="connsiteX1" fmla="*/ 73542 w 92233"/>
                  <a:gd name="connsiteY1" fmla="*/ 87991 h 152038"/>
                  <a:gd name="connsiteX2" fmla="*/ 87759 w 92233"/>
                  <a:gd name="connsiteY2" fmla="*/ 0 h 152038"/>
                  <a:gd name="connsiteX3" fmla="*/ 33205 w 92233"/>
                  <a:gd name="connsiteY3" fmla="*/ 52146 h 152038"/>
                  <a:gd name="connsiteX4" fmla="*/ 0 w 92233"/>
                  <a:gd name="connsiteY4" fmla="*/ 109062 h 15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33" h="152038">
                    <a:moveTo>
                      <a:pt x="0" y="152038"/>
                    </a:moveTo>
                    <a:cubicBezTo>
                      <a:pt x="26258" y="132778"/>
                      <a:pt x="50859" y="111354"/>
                      <a:pt x="73542" y="87991"/>
                    </a:cubicBezTo>
                    <a:cubicBezTo>
                      <a:pt x="104385" y="54508"/>
                      <a:pt x="87759" y="0"/>
                      <a:pt x="87759" y="0"/>
                    </a:cubicBezTo>
                    <a:cubicBezTo>
                      <a:pt x="87759" y="0"/>
                      <a:pt x="66410" y="18987"/>
                      <a:pt x="33205" y="52146"/>
                    </a:cubicBezTo>
                    <a:cubicBezTo>
                      <a:pt x="0" y="85305"/>
                      <a:pt x="0" y="109062"/>
                      <a:pt x="0" y="109062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029E9EF2-4D3E-487C-B18A-FE8DB85E62FD}"/>
                  </a:ext>
                </a:extLst>
              </p:cNvPr>
              <p:cNvSpPr/>
              <p:nvPr/>
            </p:nvSpPr>
            <p:spPr>
              <a:xfrm>
                <a:off x="4195503" y="4149639"/>
                <a:ext cx="92215" cy="151760"/>
              </a:xfrm>
              <a:custGeom>
                <a:avLst/>
                <a:gdLst>
                  <a:gd name="connsiteX0" fmla="*/ 0 w 92215"/>
                  <a:gd name="connsiteY0" fmla="*/ 151761 h 151760"/>
                  <a:gd name="connsiteX1" fmla="*/ 73542 w 92215"/>
                  <a:gd name="connsiteY1" fmla="*/ 87713 h 151760"/>
                  <a:gd name="connsiteX2" fmla="*/ 87759 w 92215"/>
                  <a:gd name="connsiteY2" fmla="*/ 0 h 151760"/>
                  <a:gd name="connsiteX3" fmla="*/ 33205 w 92215"/>
                  <a:gd name="connsiteY3" fmla="*/ 52146 h 151760"/>
                  <a:gd name="connsiteX4" fmla="*/ 0 w 92215"/>
                  <a:gd name="connsiteY4" fmla="*/ 109062 h 15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15" h="151760">
                    <a:moveTo>
                      <a:pt x="0" y="151761"/>
                    </a:moveTo>
                    <a:cubicBezTo>
                      <a:pt x="26281" y="132528"/>
                      <a:pt x="50882" y="111104"/>
                      <a:pt x="73542" y="87713"/>
                    </a:cubicBezTo>
                    <a:cubicBezTo>
                      <a:pt x="104338" y="54508"/>
                      <a:pt x="87759" y="0"/>
                      <a:pt x="87759" y="0"/>
                    </a:cubicBezTo>
                    <a:cubicBezTo>
                      <a:pt x="87759" y="0"/>
                      <a:pt x="66410" y="18941"/>
                      <a:pt x="33205" y="52146"/>
                    </a:cubicBezTo>
                    <a:cubicBezTo>
                      <a:pt x="0" y="85351"/>
                      <a:pt x="0" y="109062"/>
                      <a:pt x="0" y="109062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2C5AD273-B4DD-43A3-BA02-229F4B4FE082}"/>
                  </a:ext>
                </a:extLst>
              </p:cNvPr>
              <p:cNvSpPr/>
              <p:nvPr/>
            </p:nvSpPr>
            <p:spPr>
              <a:xfrm>
                <a:off x="4048949" y="4051507"/>
                <a:ext cx="104920" cy="141757"/>
              </a:xfrm>
              <a:custGeom>
                <a:avLst/>
                <a:gdLst>
                  <a:gd name="connsiteX0" fmla="*/ 104920 w 104920"/>
                  <a:gd name="connsiteY0" fmla="*/ 141757 h 141757"/>
                  <a:gd name="connsiteX1" fmla="*/ 25034 w 104920"/>
                  <a:gd name="connsiteY1" fmla="*/ 85814 h 141757"/>
                  <a:gd name="connsiteX2" fmla="*/ 1601 w 104920"/>
                  <a:gd name="connsiteY2" fmla="*/ 0 h 141757"/>
                  <a:gd name="connsiteX3" fmla="*/ 61388 w 104920"/>
                  <a:gd name="connsiteY3" fmla="*/ 46311 h 141757"/>
                  <a:gd name="connsiteX4" fmla="*/ 100428 w 104920"/>
                  <a:gd name="connsiteY4" fmla="*/ 99476 h 14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920" h="141757">
                    <a:moveTo>
                      <a:pt x="104920" y="141757"/>
                    </a:moveTo>
                    <a:cubicBezTo>
                      <a:pt x="76790" y="125350"/>
                      <a:pt x="50070" y="106640"/>
                      <a:pt x="25034" y="85814"/>
                    </a:cubicBezTo>
                    <a:cubicBezTo>
                      <a:pt x="-9143" y="55990"/>
                      <a:pt x="1601" y="0"/>
                      <a:pt x="1601" y="0"/>
                    </a:cubicBezTo>
                    <a:cubicBezTo>
                      <a:pt x="1601" y="0"/>
                      <a:pt x="24756" y="16811"/>
                      <a:pt x="61388" y="46311"/>
                    </a:cubicBezTo>
                    <a:cubicBezTo>
                      <a:pt x="98020" y="75811"/>
                      <a:pt x="100428" y="99476"/>
                      <a:pt x="100428" y="99476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AD444560-06B2-4F3C-B3D0-C474DA50479A}"/>
                  </a:ext>
                </a:extLst>
              </p:cNvPr>
              <p:cNvSpPr/>
              <p:nvPr/>
            </p:nvSpPr>
            <p:spPr>
              <a:xfrm>
                <a:off x="4098714" y="4237630"/>
                <a:ext cx="117907" cy="130040"/>
              </a:xfrm>
              <a:custGeom>
                <a:avLst/>
                <a:gdLst>
                  <a:gd name="connsiteX0" fmla="*/ 117907 w 117907"/>
                  <a:gd name="connsiteY0" fmla="*/ 130041 h 130040"/>
                  <a:gd name="connsiteX1" fmla="*/ 32603 w 117907"/>
                  <a:gd name="connsiteY1" fmla="*/ 82850 h 130040"/>
                  <a:gd name="connsiteX2" fmla="*/ 185 w 117907"/>
                  <a:gd name="connsiteY2" fmla="*/ 0 h 130040"/>
                  <a:gd name="connsiteX3" fmla="*/ 64465 w 117907"/>
                  <a:gd name="connsiteY3" fmla="*/ 39596 h 130040"/>
                  <a:gd name="connsiteX4" fmla="*/ 108877 w 117907"/>
                  <a:gd name="connsiteY4" fmla="*/ 88268 h 13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07" h="130040">
                    <a:moveTo>
                      <a:pt x="117907" y="130041"/>
                    </a:moveTo>
                    <a:cubicBezTo>
                      <a:pt x="88217" y="116694"/>
                      <a:pt x="59685" y="100911"/>
                      <a:pt x="32603" y="82850"/>
                    </a:cubicBezTo>
                    <a:cubicBezTo>
                      <a:pt x="-4446" y="56777"/>
                      <a:pt x="185" y="0"/>
                      <a:pt x="185" y="0"/>
                    </a:cubicBezTo>
                    <a:cubicBezTo>
                      <a:pt x="185" y="0"/>
                      <a:pt x="25008" y="13893"/>
                      <a:pt x="64465" y="39596"/>
                    </a:cubicBezTo>
                    <a:cubicBezTo>
                      <a:pt x="103921" y="65298"/>
                      <a:pt x="108877" y="88268"/>
                      <a:pt x="108877" y="88268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5223887D-5D75-46DE-B950-7CBA97458A5F}"/>
                  </a:ext>
                </a:extLst>
              </p:cNvPr>
              <p:cNvSpPr/>
              <p:nvPr/>
            </p:nvSpPr>
            <p:spPr>
              <a:xfrm>
                <a:off x="4104449" y="4407590"/>
                <a:ext cx="92258" cy="151992"/>
              </a:xfrm>
              <a:custGeom>
                <a:avLst/>
                <a:gdLst>
                  <a:gd name="connsiteX0" fmla="*/ 92212 w 92258"/>
                  <a:gd name="connsiteY0" fmla="*/ 151992 h 151992"/>
                  <a:gd name="connsiteX1" fmla="*/ 18670 w 92258"/>
                  <a:gd name="connsiteY1" fmla="*/ 87991 h 151992"/>
                  <a:gd name="connsiteX2" fmla="*/ 4499 w 92258"/>
                  <a:gd name="connsiteY2" fmla="*/ 0 h 151992"/>
                  <a:gd name="connsiteX3" fmla="*/ 59053 w 92258"/>
                  <a:gd name="connsiteY3" fmla="*/ 52146 h 151992"/>
                  <a:gd name="connsiteX4" fmla="*/ 92258 w 92258"/>
                  <a:gd name="connsiteY4" fmla="*/ 109155 h 15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58" h="151992">
                    <a:moveTo>
                      <a:pt x="92212" y="151992"/>
                    </a:moveTo>
                    <a:cubicBezTo>
                      <a:pt x="65972" y="132727"/>
                      <a:pt x="41376" y="111317"/>
                      <a:pt x="18670" y="87991"/>
                    </a:cubicBezTo>
                    <a:cubicBezTo>
                      <a:pt x="-12173" y="54554"/>
                      <a:pt x="4499" y="0"/>
                      <a:pt x="4499" y="0"/>
                    </a:cubicBezTo>
                    <a:cubicBezTo>
                      <a:pt x="4499" y="0"/>
                      <a:pt x="25848" y="18941"/>
                      <a:pt x="59053" y="52146"/>
                    </a:cubicBezTo>
                    <a:cubicBezTo>
                      <a:pt x="92258" y="85351"/>
                      <a:pt x="92258" y="109155"/>
                      <a:pt x="92258" y="109155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4010CC45-1BD2-450A-863E-ED92BA3544E6}"/>
                  </a:ext>
                </a:extLst>
              </p:cNvPr>
              <p:cNvSpPr/>
              <p:nvPr/>
            </p:nvSpPr>
            <p:spPr>
              <a:xfrm>
                <a:off x="4197098" y="4442509"/>
                <a:ext cx="81762" cy="163014"/>
              </a:xfrm>
              <a:custGeom>
                <a:avLst/>
                <a:gdLst>
                  <a:gd name="connsiteX0" fmla="*/ 6139 w 81762"/>
                  <a:gd name="connsiteY0" fmla="*/ 163014 h 163014"/>
                  <a:gd name="connsiteX1" fmla="*/ 69863 w 81762"/>
                  <a:gd name="connsiteY1" fmla="*/ 88917 h 163014"/>
                  <a:gd name="connsiteX2" fmla="*/ 71483 w 81762"/>
                  <a:gd name="connsiteY2" fmla="*/ 0 h 163014"/>
                  <a:gd name="connsiteX3" fmla="*/ 24895 w 81762"/>
                  <a:gd name="connsiteY3" fmla="*/ 59463 h 163014"/>
                  <a:gd name="connsiteX4" fmla="*/ 118 w 81762"/>
                  <a:gd name="connsiteY4" fmla="*/ 120501 h 1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62" h="163014">
                    <a:moveTo>
                      <a:pt x="6139" y="163014"/>
                    </a:moveTo>
                    <a:cubicBezTo>
                      <a:pt x="29429" y="140150"/>
                      <a:pt x="50745" y="115365"/>
                      <a:pt x="69863" y="88917"/>
                    </a:cubicBezTo>
                    <a:cubicBezTo>
                      <a:pt x="95658" y="51868"/>
                      <a:pt x="71483" y="0"/>
                      <a:pt x="71483" y="0"/>
                    </a:cubicBezTo>
                    <a:cubicBezTo>
                      <a:pt x="71483" y="0"/>
                      <a:pt x="52959" y="21859"/>
                      <a:pt x="24895" y="59463"/>
                    </a:cubicBezTo>
                    <a:cubicBezTo>
                      <a:pt x="-3170" y="97067"/>
                      <a:pt x="118" y="120501"/>
                      <a:pt x="118" y="12050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F26E2607-3434-414A-A81C-BD5CD6A8FAB5}"/>
                  </a:ext>
                </a:extLst>
              </p:cNvPr>
              <p:cNvSpPr/>
              <p:nvPr/>
            </p:nvSpPr>
            <p:spPr>
              <a:xfrm>
                <a:off x="4137725" y="4591907"/>
                <a:ext cx="92233" cy="152038"/>
              </a:xfrm>
              <a:custGeom>
                <a:avLst/>
                <a:gdLst>
                  <a:gd name="connsiteX0" fmla="*/ 92234 w 92233"/>
                  <a:gd name="connsiteY0" fmla="*/ 152039 h 152038"/>
                  <a:gd name="connsiteX1" fmla="*/ 18692 w 92233"/>
                  <a:gd name="connsiteY1" fmla="*/ 87991 h 152038"/>
                  <a:gd name="connsiteX2" fmla="*/ 4475 w 92233"/>
                  <a:gd name="connsiteY2" fmla="*/ 0 h 152038"/>
                  <a:gd name="connsiteX3" fmla="*/ 59029 w 92233"/>
                  <a:gd name="connsiteY3" fmla="*/ 52146 h 152038"/>
                  <a:gd name="connsiteX4" fmla="*/ 92234 w 92233"/>
                  <a:gd name="connsiteY4" fmla="*/ 109155 h 15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33" h="152038">
                    <a:moveTo>
                      <a:pt x="92234" y="152039"/>
                    </a:moveTo>
                    <a:cubicBezTo>
                      <a:pt x="65994" y="132755"/>
                      <a:pt x="41394" y="111336"/>
                      <a:pt x="18692" y="87991"/>
                    </a:cubicBezTo>
                    <a:cubicBezTo>
                      <a:pt x="-12151" y="54786"/>
                      <a:pt x="4475" y="0"/>
                      <a:pt x="4475" y="0"/>
                    </a:cubicBezTo>
                    <a:cubicBezTo>
                      <a:pt x="4475" y="0"/>
                      <a:pt x="25824" y="18895"/>
                      <a:pt x="59029" y="52146"/>
                    </a:cubicBezTo>
                    <a:cubicBezTo>
                      <a:pt x="92234" y="85397"/>
                      <a:pt x="92234" y="109155"/>
                      <a:pt x="92234" y="109155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D5891AA4-E362-4A16-A6AC-B0B0BA68F71E}"/>
                  </a:ext>
                </a:extLst>
              </p:cNvPr>
              <p:cNvSpPr/>
              <p:nvPr/>
            </p:nvSpPr>
            <p:spPr>
              <a:xfrm>
                <a:off x="4134360" y="4698561"/>
                <a:ext cx="74144" cy="168895"/>
              </a:xfrm>
              <a:custGeom>
                <a:avLst/>
                <a:gdLst>
                  <a:gd name="connsiteX0" fmla="*/ 62579 w 74144"/>
                  <a:gd name="connsiteY0" fmla="*/ 168896 h 168895"/>
                  <a:gd name="connsiteX1" fmla="*/ 7747 w 74144"/>
                  <a:gd name="connsiteY1" fmla="*/ 88454 h 168895"/>
                  <a:gd name="connsiteX2" fmla="*/ 16176 w 74144"/>
                  <a:gd name="connsiteY2" fmla="*/ 0 h 168895"/>
                  <a:gd name="connsiteX3" fmla="*/ 55771 w 74144"/>
                  <a:gd name="connsiteY3" fmla="*/ 64233 h 168895"/>
                  <a:gd name="connsiteX4" fmla="*/ 73462 w 74144"/>
                  <a:gd name="connsiteY4" fmla="*/ 127772 h 16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44" h="168895">
                    <a:moveTo>
                      <a:pt x="62579" y="168896"/>
                    </a:moveTo>
                    <a:cubicBezTo>
                      <a:pt x="42105" y="143647"/>
                      <a:pt x="23766" y="116740"/>
                      <a:pt x="7747" y="88454"/>
                    </a:cubicBezTo>
                    <a:cubicBezTo>
                      <a:pt x="-13695" y="48580"/>
                      <a:pt x="16176" y="0"/>
                      <a:pt x="16176" y="0"/>
                    </a:cubicBezTo>
                    <a:cubicBezTo>
                      <a:pt x="16176" y="0"/>
                      <a:pt x="32060" y="23665"/>
                      <a:pt x="55771" y="64233"/>
                    </a:cubicBezTo>
                    <a:cubicBezTo>
                      <a:pt x="79482" y="104801"/>
                      <a:pt x="73462" y="127772"/>
                      <a:pt x="73462" y="127772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A8766983-020A-4232-8B5C-2F9BE8DBE9EE}"/>
                  </a:ext>
                </a:extLst>
              </p:cNvPr>
              <p:cNvSpPr/>
              <p:nvPr/>
            </p:nvSpPr>
            <p:spPr>
              <a:xfrm>
                <a:off x="4144283" y="4104671"/>
                <a:ext cx="87414" cy="834845"/>
              </a:xfrm>
              <a:custGeom>
                <a:avLst/>
                <a:gdLst>
                  <a:gd name="connsiteX0" fmla="*/ 31167 w 87414"/>
                  <a:gd name="connsiteY0" fmla="*/ 834845 h 834845"/>
                  <a:gd name="connsiteX1" fmla="*/ 85860 w 87414"/>
                  <a:gd name="connsiteY1" fmla="*/ 640340 h 834845"/>
                  <a:gd name="connsiteX2" fmla="*/ 53906 w 87414"/>
                  <a:gd name="connsiteY2" fmla="*/ 465331 h 834845"/>
                  <a:gd name="connsiteX3" fmla="*/ 68355 w 87414"/>
                  <a:gd name="connsiteY3" fmla="*/ 246466 h 834845"/>
                  <a:gd name="connsiteX4" fmla="*/ 9262 w 87414"/>
                  <a:gd name="connsiteY4" fmla="*/ 73588 h 834845"/>
                  <a:gd name="connsiteX5" fmla="*/ 0 w 87414"/>
                  <a:gd name="connsiteY5" fmla="*/ 0 h 83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414" h="834845">
                    <a:moveTo>
                      <a:pt x="31167" y="834845"/>
                    </a:moveTo>
                    <a:cubicBezTo>
                      <a:pt x="31167" y="834845"/>
                      <a:pt x="77108" y="692671"/>
                      <a:pt x="85860" y="640340"/>
                    </a:cubicBezTo>
                    <a:cubicBezTo>
                      <a:pt x="94613" y="588009"/>
                      <a:pt x="64002" y="544013"/>
                      <a:pt x="53906" y="465331"/>
                    </a:cubicBezTo>
                    <a:cubicBezTo>
                      <a:pt x="43810" y="386649"/>
                      <a:pt x="81692" y="307874"/>
                      <a:pt x="68355" y="246466"/>
                    </a:cubicBezTo>
                    <a:cubicBezTo>
                      <a:pt x="55017" y="185058"/>
                      <a:pt x="22414" y="141480"/>
                      <a:pt x="9262" y="73588"/>
                    </a:cubicBezTo>
                    <a:cubicBezTo>
                      <a:pt x="4853" y="49242"/>
                      <a:pt x="1764" y="24679"/>
                      <a:pt x="0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786A754F-AF67-45C0-88E9-BC72C82C7009}"/>
                  </a:ext>
                </a:extLst>
              </p:cNvPr>
              <p:cNvSpPr/>
              <p:nvPr/>
            </p:nvSpPr>
            <p:spPr>
              <a:xfrm>
                <a:off x="4113904" y="4139266"/>
                <a:ext cx="35798" cy="27416"/>
              </a:xfrm>
              <a:custGeom>
                <a:avLst/>
                <a:gdLst>
                  <a:gd name="connsiteX0" fmla="*/ 0 w 35798"/>
                  <a:gd name="connsiteY0" fmla="*/ 0 h 27416"/>
                  <a:gd name="connsiteX1" fmla="*/ 35798 w 35798"/>
                  <a:gd name="connsiteY1" fmla="*/ 27416 h 2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798" h="27416">
                    <a:moveTo>
                      <a:pt x="0" y="0"/>
                    </a:moveTo>
                    <a:lnTo>
                      <a:pt x="35798" y="27416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7C158AFD-DBB8-439B-9B2A-94713660FBD1}"/>
                  </a:ext>
                </a:extLst>
              </p:cNvPr>
              <p:cNvSpPr/>
              <p:nvPr/>
            </p:nvSpPr>
            <p:spPr>
              <a:xfrm>
                <a:off x="4148035" y="4108423"/>
                <a:ext cx="15004" cy="26628"/>
              </a:xfrm>
              <a:custGeom>
                <a:avLst/>
                <a:gdLst>
                  <a:gd name="connsiteX0" fmla="*/ 15005 w 15004"/>
                  <a:gd name="connsiteY0" fmla="*/ 0 h 26628"/>
                  <a:gd name="connsiteX1" fmla="*/ 0 w 15004"/>
                  <a:gd name="connsiteY1" fmla="*/ 26629 h 2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004" h="26628">
                    <a:moveTo>
                      <a:pt x="15005" y="0"/>
                    </a:moveTo>
                    <a:lnTo>
                      <a:pt x="0" y="26629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4F5491E0-8E12-4356-B8FE-3FC515242AC2}"/>
                  </a:ext>
                </a:extLst>
              </p:cNvPr>
              <p:cNvSpPr/>
              <p:nvPr/>
            </p:nvSpPr>
            <p:spPr>
              <a:xfrm>
                <a:off x="4149702" y="4303252"/>
                <a:ext cx="60759" cy="44875"/>
              </a:xfrm>
              <a:custGeom>
                <a:avLst/>
                <a:gdLst>
                  <a:gd name="connsiteX0" fmla="*/ 0 w 60759"/>
                  <a:gd name="connsiteY0" fmla="*/ 0 h 44875"/>
                  <a:gd name="connsiteX1" fmla="*/ 60760 w 60759"/>
                  <a:gd name="connsiteY1" fmla="*/ 44875 h 4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759" h="44875">
                    <a:moveTo>
                      <a:pt x="0" y="0"/>
                    </a:moveTo>
                    <a:cubicBezTo>
                      <a:pt x="30797" y="22414"/>
                      <a:pt x="60760" y="44875"/>
                      <a:pt x="60760" y="44875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C88FC6B3-5495-4345-821E-29DE1D6E63B4}"/>
                  </a:ext>
                </a:extLst>
              </p:cNvPr>
              <p:cNvSpPr/>
              <p:nvPr/>
            </p:nvSpPr>
            <p:spPr>
              <a:xfrm>
                <a:off x="4195503" y="4219939"/>
                <a:ext cx="53257" cy="81414"/>
              </a:xfrm>
              <a:custGeom>
                <a:avLst/>
                <a:gdLst>
                  <a:gd name="connsiteX0" fmla="*/ 53257 w 53257"/>
                  <a:gd name="connsiteY0" fmla="*/ 0 h 81414"/>
                  <a:gd name="connsiteX1" fmla="*/ 0 w 53257"/>
                  <a:gd name="connsiteY1" fmla="*/ 81414 h 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57" h="81414">
                    <a:moveTo>
                      <a:pt x="53257" y="0"/>
                    </a:moveTo>
                    <a:cubicBezTo>
                      <a:pt x="24962" y="32418"/>
                      <a:pt x="0" y="81414"/>
                      <a:pt x="0" y="81414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5D97A1B5-3495-46FE-9916-B06F08D0D134}"/>
                  </a:ext>
                </a:extLst>
              </p:cNvPr>
              <p:cNvSpPr/>
              <p:nvPr/>
            </p:nvSpPr>
            <p:spPr>
              <a:xfrm>
                <a:off x="4131409" y="4464553"/>
                <a:ext cx="64047" cy="85813"/>
              </a:xfrm>
              <a:custGeom>
                <a:avLst/>
                <a:gdLst>
                  <a:gd name="connsiteX0" fmla="*/ 0 w 64047"/>
                  <a:gd name="connsiteY0" fmla="*/ 0 h 85813"/>
                  <a:gd name="connsiteX1" fmla="*/ 64048 w 64047"/>
                  <a:gd name="connsiteY1" fmla="*/ 85814 h 8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047" h="85813">
                    <a:moveTo>
                      <a:pt x="0" y="0"/>
                    </a:moveTo>
                    <a:cubicBezTo>
                      <a:pt x="25401" y="25346"/>
                      <a:pt x="46978" y="54253"/>
                      <a:pt x="64048" y="85814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B1971044-DD47-48D7-8456-0CD195351D93}"/>
                  </a:ext>
                </a:extLst>
              </p:cNvPr>
              <p:cNvSpPr/>
              <p:nvPr/>
            </p:nvSpPr>
            <p:spPr>
              <a:xfrm>
                <a:off x="4201292" y="4492941"/>
                <a:ext cx="52423" cy="90722"/>
              </a:xfrm>
              <a:custGeom>
                <a:avLst/>
                <a:gdLst>
                  <a:gd name="connsiteX0" fmla="*/ 52424 w 52423"/>
                  <a:gd name="connsiteY0" fmla="*/ 0 h 90722"/>
                  <a:gd name="connsiteX1" fmla="*/ 32418 w 52423"/>
                  <a:gd name="connsiteY1" fmla="*/ 29176 h 90722"/>
                  <a:gd name="connsiteX2" fmla="*/ 0 w 52423"/>
                  <a:gd name="connsiteY2" fmla="*/ 90723 h 90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423" h="90722">
                    <a:moveTo>
                      <a:pt x="52424" y="0"/>
                    </a:moveTo>
                    <a:cubicBezTo>
                      <a:pt x="52424" y="0"/>
                      <a:pt x="49923" y="3381"/>
                      <a:pt x="32418" y="29176"/>
                    </a:cubicBezTo>
                    <a:cubicBezTo>
                      <a:pt x="19960" y="48779"/>
                      <a:pt x="9119" y="69364"/>
                      <a:pt x="0" y="90723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AF46564D-DE1B-4CC3-A6BE-6660832BC55A}"/>
                  </a:ext>
                </a:extLst>
              </p:cNvPr>
              <p:cNvSpPr/>
              <p:nvPr/>
            </p:nvSpPr>
            <p:spPr>
              <a:xfrm>
                <a:off x="4167995" y="4644470"/>
                <a:ext cx="61963" cy="100216"/>
              </a:xfrm>
              <a:custGeom>
                <a:avLst/>
                <a:gdLst>
                  <a:gd name="connsiteX0" fmla="*/ 0 w 61963"/>
                  <a:gd name="connsiteY0" fmla="*/ 0 h 100216"/>
                  <a:gd name="connsiteX1" fmla="*/ 34965 w 61963"/>
                  <a:gd name="connsiteY1" fmla="*/ 45616 h 100216"/>
                  <a:gd name="connsiteX2" fmla="*/ 61964 w 61963"/>
                  <a:gd name="connsiteY2" fmla="*/ 100217 h 10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963" h="100216">
                    <a:moveTo>
                      <a:pt x="0" y="0"/>
                    </a:moveTo>
                    <a:cubicBezTo>
                      <a:pt x="12907" y="14204"/>
                      <a:pt x="24600" y="29463"/>
                      <a:pt x="34965" y="45616"/>
                    </a:cubicBezTo>
                    <a:cubicBezTo>
                      <a:pt x="45380" y="63080"/>
                      <a:pt x="54406" y="81336"/>
                      <a:pt x="61964" y="100217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D082C261-807A-4B4D-B3DA-D659CB08CE14}"/>
                  </a:ext>
                </a:extLst>
              </p:cNvPr>
              <p:cNvSpPr/>
              <p:nvPr/>
            </p:nvSpPr>
            <p:spPr>
              <a:xfrm>
                <a:off x="4155583" y="4746678"/>
                <a:ext cx="41841" cy="120778"/>
              </a:xfrm>
              <a:custGeom>
                <a:avLst/>
                <a:gdLst>
                  <a:gd name="connsiteX0" fmla="*/ 0 w 41841"/>
                  <a:gd name="connsiteY0" fmla="*/ 0 h 120778"/>
                  <a:gd name="connsiteX1" fmla="*/ 32418 w 41841"/>
                  <a:gd name="connsiteY1" fmla="*/ 68216 h 120778"/>
                  <a:gd name="connsiteX2" fmla="*/ 41356 w 41841"/>
                  <a:gd name="connsiteY2" fmla="*/ 120779 h 1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41" h="120778">
                    <a:moveTo>
                      <a:pt x="0" y="0"/>
                    </a:moveTo>
                    <a:cubicBezTo>
                      <a:pt x="5789" y="12643"/>
                      <a:pt x="19914" y="44088"/>
                      <a:pt x="32418" y="68216"/>
                    </a:cubicBezTo>
                    <a:cubicBezTo>
                      <a:pt x="40040" y="84624"/>
                      <a:pt x="43125" y="102773"/>
                      <a:pt x="41356" y="120779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8C69BAC2-545B-4AD8-9084-A8A28ACE07D3}"/>
                  </a:ext>
                </a:extLst>
              </p:cNvPr>
              <p:cNvSpPr/>
              <p:nvPr/>
            </p:nvSpPr>
            <p:spPr>
              <a:xfrm>
                <a:off x="4314114" y="4349563"/>
                <a:ext cx="50788" cy="104708"/>
              </a:xfrm>
              <a:custGeom>
                <a:avLst/>
                <a:gdLst>
                  <a:gd name="connsiteX0" fmla="*/ 46024 w 50788"/>
                  <a:gd name="connsiteY0" fmla="*/ 104709 h 104708"/>
                  <a:gd name="connsiteX1" fmla="*/ 6845 w 50788"/>
                  <a:gd name="connsiteY1" fmla="*/ 56545 h 104708"/>
                  <a:gd name="connsiteX2" fmla="*/ 7447 w 50788"/>
                  <a:gd name="connsiteY2" fmla="*/ 0 h 104708"/>
                  <a:gd name="connsiteX3" fmla="*/ 36021 w 50788"/>
                  <a:gd name="connsiteY3" fmla="*/ 38670 h 104708"/>
                  <a:gd name="connsiteX4" fmla="*/ 50655 w 50788"/>
                  <a:gd name="connsiteY4" fmla="*/ 77941 h 1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88" h="104708">
                    <a:moveTo>
                      <a:pt x="46024" y="104709"/>
                    </a:moveTo>
                    <a:cubicBezTo>
                      <a:pt x="31659" y="89760"/>
                      <a:pt x="18557" y="73653"/>
                      <a:pt x="6845" y="56545"/>
                    </a:cubicBezTo>
                    <a:cubicBezTo>
                      <a:pt x="-8900" y="32418"/>
                      <a:pt x="7447" y="0"/>
                      <a:pt x="7447" y="0"/>
                    </a:cubicBezTo>
                    <a:cubicBezTo>
                      <a:pt x="7447" y="0"/>
                      <a:pt x="18840" y="14264"/>
                      <a:pt x="36021" y="38670"/>
                    </a:cubicBezTo>
                    <a:cubicBezTo>
                      <a:pt x="53202" y="63075"/>
                      <a:pt x="50655" y="77941"/>
                      <a:pt x="50655" y="7794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D449A1B0-D0B7-498F-B6F4-C41708F8E68E}"/>
                  </a:ext>
                </a:extLst>
              </p:cNvPr>
              <p:cNvSpPr/>
              <p:nvPr/>
            </p:nvSpPr>
            <p:spPr>
              <a:xfrm>
                <a:off x="4267803" y="4437183"/>
                <a:ext cx="50794" cy="104708"/>
              </a:xfrm>
              <a:custGeom>
                <a:avLst/>
                <a:gdLst>
                  <a:gd name="connsiteX0" fmla="*/ 46024 w 50794"/>
                  <a:gd name="connsiteY0" fmla="*/ 104709 h 104708"/>
                  <a:gd name="connsiteX1" fmla="*/ 6845 w 50794"/>
                  <a:gd name="connsiteY1" fmla="*/ 56545 h 104708"/>
                  <a:gd name="connsiteX2" fmla="*/ 7447 w 50794"/>
                  <a:gd name="connsiteY2" fmla="*/ 0 h 104708"/>
                  <a:gd name="connsiteX3" fmla="*/ 36021 w 50794"/>
                  <a:gd name="connsiteY3" fmla="*/ 38669 h 104708"/>
                  <a:gd name="connsiteX4" fmla="*/ 50655 w 50794"/>
                  <a:gd name="connsiteY4" fmla="*/ 77941 h 1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94" h="104708">
                    <a:moveTo>
                      <a:pt x="46024" y="104709"/>
                    </a:moveTo>
                    <a:cubicBezTo>
                      <a:pt x="31649" y="89769"/>
                      <a:pt x="18543" y="73662"/>
                      <a:pt x="6845" y="56545"/>
                    </a:cubicBezTo>
                    <a:cubicBezTo>
                      <a:pt x="-8900" y="32418"/>
                      <a:pt x="7447" y="0"/>
                      <a:pt x="7447" y="0"/>
                    </a:cubicBezTo>
                    <a:cubicBezTo>
                      <a:pt x="7447" y="0"/>
                      <a:pt x="18794" y="14264"/>
                      <a:pt x="36021" y="38669"/>
                    </a:cubicBezTo>
                    <a:cubicBezTo>
                      <a:pt x="53249" y="63075"/>
                      <a:pt x="50655" y="77941"/>
                      <a:pt x="50655" y="7794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E5124964-9A64-4D2F-9F04-52D9AD49C181}"/>
                  </a:ext>
                </a:extLst>
              </p:cNvPr>
              <p:cNvSpPr/>
              <p:nvPr/>
            </p:nvSpPr>
            <p:spPr>
              <a:xfrm>
                <a:off x="4351432" y="4401014"/>
                <a:ext cx="80351" cy="77663"/>
              </a:xfrm>
              <a:custGeom>
                <a:avLst/>
                <a:gdLst>
                  <a:gd name="connsiteX0" fmla="*/ 0 w 80351"/>
                  <a:gd name="connsiteY0" fmla="*/ 77663 h 77663"/>
                  <a:gd name="connsiteX1" fmla="*/ 56360 w 80351"/>
                  <a:gd name="connsiteY1" fmla="*/ 51312 h 77663"/>
                  <a:gd name="connsiteX2" fmla="*/ 80349 w 80351"/>
                  <a:gd name="connsiteY2" fmla="*/ 0 h 77663"/>
                  <a:gd name="connsiteX3" fmla="*/ 37882 w 80351"/>
                  <a:gd name="connsiteY3" fmla="*/ 22461 h 77663"/>
                  <a:gd name="connsiteX4" fmla="*/ 7641 w 80351"/>
                  <a:gd name="connsiteY4" fmla="*/ 51590 h 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51" h="77663">
                    <a:moveTo>
                      <a:pt x="0" y="77663"/>
                    </a:moveTo>
                    <a:cubicBezTo>
                      <a:pt x="19492" y="70480"/>
                      <a:pt x="38350" y="61667"/>
                      <a:pt x="56360" y="51312"/>
                    </a:cubicBezTo>
                    <a:cubicBezTo>
                      <a:pt x="81044" y="36308"/>
                      <a:pt x="80349" y="0"/>
                      <a:pt x="80349" y="0"/>
                    </a:cubicBezTo>
                    <a:cubicBezTo>
                      <a:pt x="80349" y="0"/>
                      <a:pt x="64002" y="7965"/>
                      <a:pt x="37882" y="22461"/>
                    </a:cubicBezTo>
                    <a:cubicBezTo>
                      <a:pt x="11763" y="36956"/>
                      <a:pt x="7641" y="51590"/>
                      <a:pt x="7641" y="51590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770D27A8-D434-464C-9E6C-0B2837B3CDBA}"/>
                  </a:ext>
                </a:extLst>
              </p:cNvPr>
              <p:cNvSpPr/>
              <p:nvPr/>
            </p:nvSpPr>
            <p:spPr>
              <a:xfrm>
                <a:off x="4293404" y="4512392"/>
                <a:ext cx="87897" cy="68771"/>
              </a:xfrm>
              <a:custGeom>
                <a:avLst/>
                <a:gdLst>
                  <a:gd name="connsiteX0" fmla="*/ 0 w 87897"/>
                  <a:gd name="connsiteY0" fmla="*/ 68772 h 68771"/>
                  <a:gd name="connsiteX1" fmla="*/ 58630 w 87897"/>
                  <a:gd name="connsiteY1" fmla="*/ 48395 h 68771"/>
                  <a:gd name="connsiteX2" fmla="*/ 87898 w 87897"/>
                  <a:gd name="connsiteY2" fmla="*/ 0 h 68771"/>
                  <a:gd name="connsiteX3" fmla="*/ 43301 w 87897"/>
                  <a:gd name="connsiteY3" fmla="*/ 17876 h 68771"/>
                  <a:gd name="connsiteX4" fmla="*/ 10049 w 87897"/>
                  <a:gd name="connsiteY4" fmla="*/ 43393 h 6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97" h="68771">
                    <a:moveTo>
                      <a:pt x="0" y="68772"/>
                    </a:moveTo>
                    <a:cubicBezTo>
                      <a:pt x="20080" y="63636"/>
                      <a:pt x="39693" y="56823"/>
                      <a:pt x="58630" y="48395"/>
                    </a:cubicBezTo>
                    <a:cubicBezTo>
                      <a:pt x="84749" y="36122"/>
                      <a:pt x="87898" y="0"/>
                      <a:pt x="87898" y="0"/>
                    </a:cubicBezTo>
                    <a:cubicBezTo>
                      <a:pt x="87898" y="0"/>
                      <a:pt x="70809" y="6020"/>
                      <a:pt x="43301" y="17876"/>
                    </a:cubicBezTo>
                    <a:cubicBezTo>
                      <a:pt x="15792" y="29731"/>
                      <a:pt x="10049" y="43393"/>
                      <a:pt x="10049" y="43393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D59B367D-5F6E-42B3-A46B-487420391051}"/>
                  </a:ext>
                </a:extLst>
              </p:cNvPr>
              <p:cNvSpPr/>
              <p:nvPr/>
            </p:nvSpPr>
            <p:spPr>
              <a:xfrm>
                <a:off x="4284929" y="4617703"/>
                <a:ext cx="71974" cy="85860"/>
              </a:xfrm>
              <a:custGeom>
                <a:avLst/>
                <a:gdLst>
                  <a:gd name="connsiteX0" fmla="*/ 0 w 71974"/>
                  <a:gd name="connsiteY0" fmla="*/ 85860 h 85860"/>
                  <a:gd name="connsiteX1" fmla="*/ 53072 w 71974"/>
                  <a:gd name="connsiteY1" fmla="*/ 53443 h 85860"/>
                  <a:gd name="connsiteX2" fmla="*/ 71597 w 71974"/>
                  <a:gd name="connsiteY2" fmla="*/ 0 h 85860"/>
                  <a:gd name="connsiteX3" fmla="*/ 31677 w 71974"/>
                  <a:gd name="connsiteY3" fmla="*/ 26768 h 85860"/>
                  <a:gd name="connsiteX4" fmla="*/ 4677 w 71974"/>
                  <a:gd name="connsiteY4" fmla="*/ 58907 h 8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74" h="85860">
                    <a:moveTo>
                      <a:pt x="0" y="85860"/>
                    </a:moveTo>
                    <a:cubicBezTo>
                      <a:pt x="18566" y="76561"/>
                      <a:pt x="36322" y="65715"/>
                      <a:pt x="53072" y="53443"/>
                    </a:cubicBezTo>
                    <a:cubicBezTo>
                      <a:pt x="76228" y="35984"/>
                      <a:pt x="71597" y="0"/>
                      <a:pt x="71597" y="0"/>
                    </a:cubicBezTo>
                    <a:cubicBezTo>
                      <a:pt x="71597" y="0"/>
                      <a:pt x="56082" y="9586"/>
                      <a:pt x="31677" y="26768"/>
                    </a:cubicBezTo>
                    <a:cubicBezTo>
                      <a:pt x="7271" y="43949"/>
                      <a:pt x="4677" y="58907"/>
                      <a:pt x="4677" y="58907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4C640093-825C-4A96-BA64-C8BFDD62822F}"/>
                  </a:ext>
                </a:extLst>
              </p:cNvPr>
              <p:cNvSpPr/>
              <p:nvPr/>
            </p:nvSpPr>
            <p:spPr>
              <a:xfrm>
                <a:off x="4240189" y="4622565"/>
                <a:ext cx="44873" cy="109200"/>
              </a:xfrm>
              <a:custGeom>
                <a:avLst/>
                <a:gdLst>
                  <a:gd name="connsiteX0" fmla="*/ 35709 w 44873"/>
                  <a:gd name="connsiteY0" fmla="*/ 109201 h 109200"/>
                  <a:gd name="connsiteX1" fmla="*/ 3801 w 44873"/>
                  <a:gd name="connsiteY1" fmla="*/ 55943 h 109200"/>
                  <a:gd name="connsiteX2" fmla="*/ 12461 w 44873"/>
                  <a:gd name="connsiteY2" fmla="*/ 0 h 109200"/>
                  <a:gd name="connsiteX3" fmla="*/ 35200 w 44873"/>
                  <a:gd name="connsiteY3" fmla="*/ 42374 h 109200"/>
                  <a:gd name="connsiteX4" fmla="*/ 44138 w 44873"/>
                  <a:gd name="connsiteY4" fmla="*/ 83359 h 10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73" h="109200">
                    <a:moveTo>
                      <a:pt x="35709" y="109201"/>
                    </a:moveTo>
                    <a:cubicBezTo>
                      <a:pt x="23632" y="92353"/>
                      <a:pt x="12957" y="74542"/>
                      <a:pt x="3801" y="55943"/>
                    </a:cubicBezTo>
                    <a:cubicBezTo>
                      <a:pt x="-8332" y="29778"/>
                      <a:pt x="12461" y="0"/>
                      <a:pt x="12461" y="0"/>
                    </a:cubicBezTo>
                    <a:cubicBezTo>
                      <a:pt x="12461" y="0"/>
                      <a:pt x="21724" y="15746"/>
                      <a:pt x="35200" y="42374"/>
                    </a:cubicBezTo>
                    <a:cubicBezTo>
                      <a:pt x="48676" y="69003"/>
                      <a:pt x="44138" y="83359"/>
                      <a:pt x="44138" y="83359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C991C4F8-CDC9-48E5-8D1E-D0240C64CD82}"/>
                  </a:ext>
                </a:extLst>
              </p:cNvPr>
              <p:cNvSpPr/>
              <p:nvPr/>
            </p:nvSpPr>
            <p:spPr>
              <a:xfrm>
                <a:off x="4178291" y="4763119"/>
                <a:ext cx="67459" cy="89657"/>
              </a:xfrm>
              <a:custGeom>
                <a:avLst/>
                <a:gdLst>
                  <a:gd name="connsiteX0" fmla="*/ 67460 w 67459"/>
                  <a:gd name="connsiteY0" fmla="*/ 89658 h 89657"/>
                  <a:gd name="connsiteX1" fmla="*/ 16286 w 67459"/>
                  <a:gd name="connsiteY1" fmla="*/ 54462 h 89657"/>
                  <a:gd name="connsiteX2" fmla="*/ 911 w 67459"/>
                  <a:gd name="connsiteY2" fmla="*/ 0 h 89657"/>
                  <a:gd name="connsiteX3" fmla="*/ 39210 w 67459"/>
                  <a:gd name="connsiteY3" fmla="*/ 29083 h 89657"/>
                  <a:gd name="connsiteX4" fmla="*/ 64357 w 67459"/>
                  <a:gd name="connsiteY4" fmla="*/ 62659 h 8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59" h="89657">
                    <a:moveTo>
                      <a:pt x="67460" y="89658"/>
                    </a:moveTo>
                    <a:cubicBezTo>
                      <a:pt x="49454" y="79363"/>
                      <a:pt x="32338" y="67591"/>
                      <a:pt x="16286" y="54462"/>
                    </a:cubicBezTo>
                    <a:cubicBezTo>
                      <a:pt x="-5619" y="35937"/>
                      <a:pt x="911" y="0"/>
                      <a:pt x="911" y="0"/>
                    </a:cubicBezTo>
                    <a:cubicBezTo>
                      <a:pt x="911" y="0"/>
                      <a:pt x="15823" y="10466"/>
                      <a:pt x="39210" y="29083"/>
                    </a:cubicBezTo>
                    <a:cubicBezTo>
                      <a:pt x="62597" y="47700"/>
                      <a:pt x="64357" y="62659"/>
                      <a:pt x="64357" y="62659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328113EF-F243-4FD3-8B61-ABCB950F0AFC}"/>
                  </a:ext>
                </a:extLst>
              </p:cNvPr>
              <p:cNvSpPr/>
              <p:nvPr/>
            </p:nvSpPr>
            <p:spPr>
              <a:xfrm>
                <a:off x="4244083" y="4729821"/>
                <a:ext cx="71974" cy="85675"/>
              </a:xfrm>
              <a:custGeom>
                <a:avLst/>
                <a:gdLst>
                  <a:gd name="connsiteX0" fmla="*/ 0 w 71974"/>
                  <a:gd name="connsiteY0" fmla="*/ 85675 h 85675"/>
                  <a:gd name="connsiteX1" fmla="*/ 53072 w 71974"/>
                  <a:gd name="connsiteY1" fmla="*/ 53489 h 85675"/>
                  <a:gd name="connsiteX2" fmla="*/ 71597 w 71974"/>
                  <a:gd name="connsiteY2" fmla="*/ 0 h 85675"/>
                  <a:gd name="connsiteX3" fmla="*/ 31723 w 71974"/>
                  <a:gd name="connsiteY3" fmla="*/ 26768 h 85675"/>
                  <a:gd name="connsiteX4" fmla="*/ 4724 w 71974"/>
                  <a:gd name="connsiteY4" fmla="*/ 58907 h 8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74" h="85675">
                    <a:moveTo>
                      <a:pt x="0" y="85675"/>
                    </a:moveTo>
                    <a:cubicBezTo>
                      <a:pt x="18538" y="76413"/>
                      <a:pt x="36289" y="65650"/>
                      <a:pt x="53072" y="53489"/>
                    </a:cubicBezTo>
                    <a:cubicBezTo>
                      <a:pt x="76228" y="35984"/>
                      <a:pt x="71597" y="0"/>
                      <a:pt x="71597" y="0"/>
                    </a:cubicBezTo>
                    <a:cubicBezTo>
                      <a:pt x="71597" y="0"/>
                      <a:pt x="56175" y="9633"/>
                      <a:pt x="31723" y="26768"/>
                    </a:cubicBezTo>
                    <a:cubicBezTo>
                      <a:pt x="7271" y="43903"/>
                      <a:pt x="4724" y="58907"/>
                      <a:pt x="4724" y="58907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969AF802-C1B5-4E07-8EDE-82E1C4E990E7}"/>
                  </a:ext>
                </a:extLst>
              </p:cNvPr>
              <p:cNvSpPr/>
              <p:nvPr/>
            </p:nvSpPr>
            <p:spPr>
              <a:xfrm>
                <a:off x="4249113" y="4795814"/>
                <a:ext cx="54694" cy="101004"/>
              </a:xfrm>
              <a:custGeom>
                <a:avLst/>
                <a:gdLst>
                  <a:gd name="connsiteX0" fmla="*/ 2288 w 54694"/>
                  <a:gd name="connsiteY0" fmla="*/ 101004 h 101004"/>
                  <a:gd name="connsiteX1" fmla="*/ 45495 w 54694"/>
                  <a:gd name="connsiteY1" fmla="*/ 56407 h 101004"/>
                  <a:gd name="connsiteX2" fmla="*/ 49802 w 54694"/>
                  <a:gd name="connsiteY2" fmla="*/ 0 h 101004"/>
                  <a:gd name="connsiteX3" fmla="*/ 17987 w 54694"/>
                  <a:gd name="connsiteY3" fmla="*/ 36030 h 101004"/>
                  <a:gd name="connsiteX4" fmla="*/ 18 w 54694"/>
                  <a:gd name="connsiteY4" fmla="*/ 73958 h 10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94" h="101004">
                    <a:moveTo>
                      <a:pt x="2288" y="101004"/>
                    </a:moveTo>
                    <a:cubicBezTo>
                      <a:pt x="17936" y="87398"/>
                      <a:pt x="32390" y="72477"/>
                      <a:pt x="45495" y="56407"/>
                    </a:cubicBezTo>
                    <a:cubicBezTo>
                      <a:pt x="63279" y="33668"/>
                      <a:pt x="49802" y="0"/>
                      <a:pt x="49802" y="0"/>
                    </a:cubicBezTo>
                    <a:cubicBezTo>
                      <a:pt x="49802" y="0"/>
                      <a:pt x="37252" y="13199"/>
                      <a:pt x="17987" y="36030"/>
                    </a:cubicBezTo>
                    <a:cubicBezTo>
                      <a:pt x="-1278" y="58861"/>
                      <a:pt x="18" y="73958"/>
                      <a:pt x="18" y="73958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59A0BA50-49A6-4132-BF4B-65CEA290939C}"/>
                  </a:ext>
                </a:extLst>
              </p:cNvPr>
              <p:cNvSpPr/>
              <p:nvPr/>
            </p:nvSpPr>
            <p:spPr>
              <a:xfrm>
                <a:off x="4243989" y="4423938"/>
                <a:ext cx="123188" cy="520348"/>
              </a:xfrm>
              <a:custGeom>
                <a:avLst/>
                <a:gdLst>
                  <a:gd name="connsiteX0" fmla="*/ 13154 w 123188"/>
                  <a:gd name="connsiteY0" fmla="*/ 520348 h 520348"/>
                  <a:gd name="connsiteX1" fmla="*/ 2 w 123188"/>
                  <a:gd name="connsiteY1" fmla="*/ 392299 h 520348"/>
                  <a:gd name="connsiteX2" fmla="*/ 39042 w 123188"/>
                  <a:gd name="connsiteY2" fmla="*/ 286062 h 520348"/>
                  <a:gd name="connsiteX3" fmla="*/ 53722 w 123188"/>
                  <a:gd name="connsiteY3" fmla="*/ 147129 h 520348"/>
                  <a:gd name="connsiteX4" fmla="*/ 109295 w 123188"/>
                  <a:gd name="connsiteY4" fmla="*/ 45246 h 520348"/>
                  <a:gd name="connsiteX5" fmla="*/ 123189 w 123188"/>
                  <a:gd name="connsiteY5" fmla="*/ 0 h 520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188" h="520348">
                    <a:moveTo>
                      <a:pt x="13154" y="520348"/>
                    </a:moveTo>
                    <a:cubicBezTo>
                      <a:pt x="13154" y="520348"/>
                      <a:pt x="-183" y="426198"/>
                      <a:pt x="2" y="392299"/>
                    </a:cubicBezTo>
                    <a:cubicBezTo>
                      <a:pt x="187" y="358400"/>
                      <a:pt x="24361" y="334410"/>
                      <a:pt x="39042" y="286062"/>
                    </a:cubicBezTo>
                    <a:cubicBezTo>
                      <a:pt x="53722" y="237713"/>
                      <a:pt x="39042" y="184178"/>
                      <a:pt x="53722" y="147129"/>
                    </a:cubicBezTo>
                    <a:cubicBezTo>
                      <a:pt x="68403" y="110081"/>
                      <a:pt x="93689" y="86323"/>
                      <a:pt x="109295" y="45246"/>
                    </a:cubicBezTo>
                    <a:cubicBezTo>
                      <a:pt x="114779" y="30440"/>
                      <a:pt x="119414" y="15334"/>
                      <a:pt x="123189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946ACABA-9429-4883-ABD4-2C3297520501}"/>
                  </a:ext>
                </a:extLst>
              </p:cNvPr>
              <p:cNvSpPr/>
              <p:nvPr/>
            </p:nvSpPr>
            <p:spPr>
              <a:xfrm>
                <a:off x="4357128" y="4449039"/>
                <a:ext cx="25424" cy="13337"/>
              </a:xfrm>
              <a:custGeom>
                <a:avLst/>
                <a:gdLst>
                  <a:gd name="connsiteX0" fmla="*/ 25425 w 25424"/>
                  <a:gd name="connsiteY0" fmla="*/ 0 h 13337"/>
                  <a:gd name="connsiteX1" fmla="*/ 0 w 25424"/>
                  <a:gd name="connsiteY1" fmla="*/ 13337 h 1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24" h="13337">
                    <a:moveTo>
                      <a:pt x="25425" y="0"/>
                    </a:moveTo>
                    <a:lnTo>
                      <a:pt x="0" y="13337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3B7546CD-3936-4D47-BD9E-3F2570D2DAB5}"/>
                  </a:ext>
                </a:extLst>
              </p:cNvPr>
              <p:cNvSpPr/>
              <p:nvPr/>
            </p:nvSpPr>
            <p:spPr>
              <a:xfrm>
                <a:off x="4355137" y="4424448"/>
                <a:ext cx="6483" cy="18292"/>
              </a:xfrm>
              <a:custGeom>
                <a:avLst/>
                <a:gdLst>
                  <a:gd name="connsiteX0" fmla="*/ 0 w 6483"/>
                  <a:gd name="connsiteY0" fmla="*/ 0 h 18292"/>
                  <a:gd name="connsiteX1" fmla="*/ 6484 w 6483"/>
                  <a:gd name="connsiteY1" fmla="*/ 18293 h 1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83" h="18292">
                    <a:moveTo>
                      <a:pt x="0" y="0"/>
                    </a:moveTo>
                    <a:lnTo>
                      <a:pt x="6484" y="18293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878A64BD-C73B-4256-99E6-D108E5B671CA}"/>
                  </a:ext>
                </a:extLst>
              </p:cNvPr>
              <p:cNvSpPr/>
              <p:nvPr/>
            </p:nvSpPr>
            <p:spPr>
              <a:xfrm>
                <a:off x="4299332" y="4547912"/>
                <a:ext cx="42837" cy="21719"/>
              </a:xfrm>
              <a:custGeom>
                <a:avLst/>
                <a:gdLst>
                  <a:gd name="connsiteX0" fmla="*/ 42838 w 42837"/>
                  <a:gd name="connsiteY0" fmla="*/ 0 h 21719"/>
                  <a:gd name="connsiteX1" fmla="*/ 0 w 42837"/>
                  <a:gd name="connsiteY1" fmla="*/ 21720 h 2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37" h="21719">
                    <a:moveTo>
                      <a:pt x="42838" y="0"/>
                    </a:moveTo>
                    <a:cubicBezTo>
                      <a:pt x="21257" y="10883"/>
                      <a:pt x="0" y="21720"/>
                      <a:pt x="0" y="2172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6FEB593B-7EA2-4526-8BDD-7F2E018906FD}"/>
                  </a:ext>
                </a:extLst>
              </p:cNvPr>
              <p:cNvSpPr/>
              <p:nvPr/>
            </p:nvSpPr>
            <p:spPr>
              <a:xfrm>
                <a:off x="4289236" y="4485069"/>
                <a:ext cx="24591" cy="56823"/>
              </a:xfrm>
              <a:custGeom>
                <a:avLst/>
                <a:gdLst>
                  <a:gd name="connsiteX0" fmla="*/ 0 w 24591"/>
                  <a:gd name="connsiteY0" fmla="*/ 0 h 56823"/>
                  <a:gd name="connsiteX1" fmla="*/ 24591 w 24591"/>
                  <a:gd name="connsiteY1" fmla="*/ 56823 h 56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91" h="56823">
                    <a:moveTo>
                      <a:pt x="0" y="0"/>
                    </a:moveTo>
                    <a:cubicBezTo>
                      <a:pt x="10137" y="18043"/>
                      <a:pt x="18376" y="37086"/>
                      <a:pt x="24591" y="56823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13E854FF-CCB9-46D9-A08F-1996BD0BC938}"/>
                  </a:ext>
                </a:extLst>
              </p:cNvPr>
              <p:cNvSpPr/>
              <p:nvPr/>
            </p:nvSpPr>
            <p:spPr>
              <a:xfrm>
                <a:off x="4286597" y="4651232"/>
                <a:ext cx="49506" cy="46820"/>
              </a:xfrm>
              <a:custGeom>
                <a:avLst/>
                <a:gdLst>
                  <a:gd name="connsiteX0" fmla="*/ 49506 w 49506"/>
                  <a:gd name="connsiteY0" fmla="*/ 0 h 46820"/>
                  <a:gd name="connsiteX1" fmla="*/ 0 w 49506"/>
                  <a:gd name="connsiteY1" fmla="*/ 46820 h 4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506" h="46820">
                    <a:moveTo>
                      <a:pt x="49506" y="0"/>
                    </a:moveTo>
                    <a:cubicBezTo>
                      <a:pt x="30838" y="13143"/>
                      <a:pt x="14167" y="28917"/>
                      <a:pt x="0" y="4682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5799C6CC-6BC5-4E11-B00B-FC4F9B661C5D}"/>
                  </a:ext>
                </a:extLst>
              </p:cNvPr>
              <p:cNvSpPr/>
              <p:nvPr/>
            </p:nvSpPr>
            <p:spPr>
              <a:xfrm>
                <a:off x="4256356" y="4655724"/>
                <a:ext cx="23155" cy="62565"/>
              </a:xfrm>
              <a:custGeom>
                <a:avLst/>
                <a:gdLst>
                  <a:gd name="connsiteX0" fmla="*/ 0 w 23155"/>
                  <a:gd name="connsiteY0" fmla="*/ 0 h 62565"/>
                  <a:gd name="connsiteX1" fmla="*/ 9262 w 23155"/>
                  <a:gd name="connsiteY1" fmla="*/ 20469 h 62565"/>
                  <a:gd name="connsiteX2" fmla="*/ 23155 w 23155"/>
                  <a:gd name="connsiteY2" fmla="*/ 62566 h 6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5" h="62565">
                    <a:moveTo>
                      <a:pt x="0" y="0"/>
                    </a:moveTo>
                    <a:cubicBezTo>
                      <a:pt x="0" y="0"/>
                      <a:pt x="1111" y="2316"/>
                      <a:pt x="9262" y="20469"/>
                    </a:cubicBezTo>
                    <a:cubicBezTo>
                      <a:pt x="15088" y="34080"/>
                      <a:pt x="19738" y="48163"/>
                      <a:pt x="23155" y="62566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9B803682-0F3E-4BB5-AA1D-70325D64F0B5}"/>
                  </a:ext>
                </a:extLst>
              </p:cNvPr>
              <p:cNvSpPr/>
              <p:nvPr/>
            </p:nvSpPr>
            <p:spPr>
              <a:xfrm>
                <a:off x="4200134" y="4798130"/>
                <a:ext cx="45106" cy="43763"/>
              </a:xfrm>
              <a:custGeom>
                <a:avLst/>
                <a:gdLst>
                  <a:gd name="connsiteX0" fmla="*/ 0 w 45106"/>
                  <a:gd name="connsiteY0" fmla="*/ 0 h 43763"/>
                  <a:gd name="connsiteX1" fmla="*/ 17737 w 45106"/>
                  <a:gd name="connsiteY1" fmla="*/ 15422 h 43763"/>
                  <a:gd name="connsiteX2" fmla="*/ 45107 w 45106"/>
                  <a:gd name="connsiteY2" fmla="*/ 43764 h 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106" h="43763">
                    <a:moveTo>
                      <a:pt x="0" y="0"/>
                    </a:moveTo>
                    <a:cubicBezTo>
                      <a:pt x="5516" y="5581"/>
                      <a:pt x="11448" y="10735"/>
                      <a:pt x="17737" y="15422"/>
                    </a:cubicBezTo>
                    <a:cubicBezTo>
                      <a:pt x="27689" y="24031"/>
                      <a:pt x="36850" y="33515"/>
                      <a:pt x="45107" y="43764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A7756E51-E7F3-4B0F-A92C-2E10D2FAE7B0}"/>
                  </a:ext>
                </a:extLst>
              </p:cNvPr>
              <p:cNvSpPr/>
              <p:nvPr/>
            </p:nvSpPr>
            <p:spPr>
              <a:xfrm>
                <a:off x="4244083" y="4759970"/>
                <a:ext cx="49737" cy="56267"/>
              </a:xfrm>
              <a:custGeom>
                <a:avLst/>
                <a:gdLst>
                  <a:gd name="connsiteX0" fmla="*/ 49738 w 49737"/>
                  <a:gd name="connsiteY0" fmla="*/ 0 h 56267"/>
                  <a:gd name="connsiteX1" fmla="*/ 22831 w 49737"/>
                  <a:gd name="connsiteY1" fmla="*/ 24962 h 56267"/>
                  <a:gd name="connsiteX2" fmla="*/ 0 w 49737"/>
                  <a:gd name="connsiteY2" fmla="*/ 56268 h 5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37" h="56267">
                    <a:moveTo>
                      <a:pt x="49738" y="0"/>
                    </a:moveTo>
                    <a:cubicBezTo>
                      <a:pt x="40114" y="7586"/>
                      <a:pt x="31116" y="15936"/>
                      <a:pt x="22831" y="24962"/>
                    </a:cubicBezTo>
                    <a:cubicBezTo>
                      <a:pt x="14430" y="34798"/>
                      <a:pt x="6798" y="45264"/>
                      <a:pt x="0" y="56268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CA122694-5F30-4F42-936F-BF2EDBF90022}"/>
                  </a:ext>
                </a:extLst>
              </p:cNvPr>
              <p:cNvSpPr/>
              <p:nvPr/>
            </p:nvSpPr>
            <p:spPr>
              <a:xfrm>
                <a:off x="4251400" y="4825546"/>
                <a:ext cx="39132" cy="71272"/>
              </a:xfrm>
              <a:custGeom>
                <a:avLst/>
                <a:gdLst>
                  <a:gd name="connsiteX0" fmla="*/ 39133 w 39132"/>
                  <a:gd name="connsiteY0" fmla="*/ 0 h 71272"/>
                  <a:gd name="connsiteX1" fmla="*/ 11346 w 39132"/>
                  <a:gd name="connsiteY1" fmla="*/ 39318 h 71272"/>
                  <a:gd name="connsiteX2" fmla="*/ 0 w 39132"/>
                  <a:gd name="connsiteY2" fmla="*/ 71272 h 7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132" h="71272">
                    <a:moveTo>
                      <a:pt x="39133" y="0"/>
                    </a:moveTo>
                    <a:cubicBezTo>
                      <a:pt x="34131" y="7224"/>
                      <a:pt x="21812" y="25425"/>
                      <a:pt x="11346" y="39318"/>
                    </a:cubicBezTo>
                    <a:cubicBezTo>
                      <a:pt x="4821" y="48788"/>
                      <a:pt x="908" y="59810"/>
                      <a:pt x="0" y="71272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61925E10-01BB-454F-9197-0CD9B4279F22}"/>
                  </a:ext>
                </a:extLst>
              </p:cNvPr>
              <p:cNvSpPr/>
              <p:nvPr/>
            </p:nvSpPr>
            <p:spPr>
              <a:xfrm>
                <a:off x="4147294" y="4001445"/>
                <a:ext cx="92233" cy="152038"/>
              </a:xfrm>
              <a:custGeom>
                <a:avLst/>
                <a:gdLst>
                  <a:gd name="connsiteX0" fmla="*/ 0 w 92233"/>
                  <a:gd name="connsiteY0" fmla="*/ 152038 h 152038"/>
                  <a:gd name="connsiteX1" fmla="*/ 73542 w 92233"/>
                  <a:gd name="connsiteY1" fmla="*/ 87991 h 152038"/>
                  <a:gd name="connsiteX2" fmla="*/ 87759 w 92233"/>
                  <a:gd name="connsiteY2" fmla="*/ 0 h 152038"/>
                  <a:gd name="connsiteX3" fmla="*/ 33205 w 92233"/>
                  <a:gd name="connsiteY3" fmla="*/ 52146 h 152038"/>
                  <a:gd name="connsiteX4" fmla="*/ 0 w 92233"/>
                  <a:gd name="connsiteY4" fmla="*/ 109062 h 15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33" h="152038">
                    <a:moveTo>
                      <a:pt x="0" y="152038"/>
                    </a:moveTo>
                    <a:cubicBezTo>
                      <a:pt x="26258" y="132778"/>
                      <a:pt x="50859" y="111354"/>
                      <a:pt x="73542" y="87991"/>
                    </a:cubicBezTo>
                    <a:cubicBezTo>
                      <a:pt x="104385" y="54508"/>
                      <a:pt x="87759" y="0"/>
                      <a:pt x="87759" y="0"/>
                    </a:cubicBezTo>
                    <a:cubicBezTo>
                      <a:pt x="87759" y="0"/>
                      <a:pt x="66410" y="18987"/>
                      <a:pt x="33205" y="52146"/>
                    </a:cubicBezTo>
                    <a:cubicBezTo>
                      <a:pt x="0" y="85305"/>
                      <a:pt x="0" y="109062"/>
                      <a:pt x="0" y="10906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9DF1E82E-8C42-42C9-8C99-C966F582FBFA}"/>
                  </a:ext>
                </a:extLst>
              </p:cNvPr>
              <p:cNvSpPr/>
              <p:nvPr/>
            </p:nvSpPr>
            <p:spPr>
              <a:xfrm>
                <a:off x="4195503" y="4149639"/>
                <a:ext cx="92215" cy="151760"/>
              </a:xfrm>
              <a:custGeom>
                <a:avLst/>
                <a:gdLst>
                  <a:gd name="connsiteX0" fmla="*/ 0 w 92215"/>
                  <a:gd name="connsiteY0" fmla="*/ 151761 h 151760"/>
                  <a:gd name="connsiteX1" fmla="*/ 73542 w 92215"/>
                  <a:gd name="connsiteY1" fmla="*/ 87713 h 151760"/>
                  <a:gd name="connsiteX2" fmla="*/ 87759 w 92215"/>
                  <a:gd name="connsiteY2" fmla="*/ 0 h 151760"/>
                  <a:gd name="connsiteX3" fmla="*/ 33205 w 92215"/>
                  <a:gd name="connsiteY3" fmla="*/ 52146 h 151760"/>
                  <a:gd name="connsiteX4" fmla="*/ 0 w 92215"/>
                  <a:gd name="connsiteY4" fmla="*/ 109062 h 15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15" h="151760">
                    <a:moveTo>
                      <a:pt x="0" y="151761"/>
                    </a:moveTo>
                    <a:cubicBezTo>
                      <a:pt x="26281" y="132528"/>
                      <a:pt x="50882" y="111104"/>
                      <a:pt x="73542" y="87713"/>
                    </a:cubicBezTo>
                    <a:cubicBezTo>
                      <a:pt x="104338" y="54508"/>
                      <a:pt x="87759" y="0"/>
                      <a:pt x="87759" y="0"/>
                    </a:cubicBezTo>
                    <a:cubicBezTo>
                      <a:pt x="87759" y="0"/>
                      <a:pt x="66410" y="18941"/>
                      <a:pt x="33205" y="52146"/>
                    </a:cubicBezTo>
                    <a:cubicBezTo>
                      <a:pt x="0" y="85351"/>
                      <a:pt x="0" y="109062"/>
                      <a:pt x="0" y="10906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48C9D6AE-073E-43FA-866A-907C789838D9}"/>
                  </a:ext>
                </a:extLst>
              </p:cNvPr>
              <p:cNvSpPr/>
              <p:nvPr/>
            </p:nvSpPr>
            <p:spPr>
              <a:xfrm>
                <a:off x="4048949" y="4051507"/>
                <a:ext cx="104920" cy="141757"/>
              </a:xfrm>
              <a:custGeom>
                <a:avLst/>
                <a:gdLst>
                  <a:gd name="connsiteX0" fmla="*/ 104920 w 104920"/>
                  <a:gd name="connsiteY0" fmla="*/ 141757 h 141757"/>
                  <a:gd name="connsiteX1" fmla="*/ 25034 w 104920"/>
                  <a:gd name="connsiteY1" fmla="*/ 85814 h 141757"/>
                  <a:gd name="connsiteX2" fmla="*/ 1601 w 104920"/>
                  <a:gd name="connsiteY2" fmla="*/ 0 h 141757"/>
                  <a:gd name="connsiteX3" fmla="*/ 61388 w 104920"/>
                  <a:gd name="connsiteY3" fmla="*/ 46311 h 141757"/>
                  <a:gd name="connsiteX4" fmla="*/ 100428 w 104920"/>
                  <a:gd name="connsiteY4" fmla="*/ 99476 h 14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920" h="141757">
                    <a:moveTo>
                      <a:pt x="104920" y="141757"/>
                    </a:moveTo>
                    <a:cubicBezTo>
                      <a:pt x="76790" y="125350"/>
                      <a:pt x="50070" y="106640"/>
                      <a:pt x="25034" y="85814"/>
                    </a:cubicBezTo>
                    <a:cubicBezTo>
                      <a:pt x="-9143" y="55990"/>
                      <a:pt x="1601" y="0"/>
                      <a:pt x="1601" y="0"/>
                    </a:cubicBezTo>
                    <a:cubicBezTo>
                      <a:pt x="1601" y="0"/>
                      <a:pt x="24756" y="16811"/>
                      <a:pt x="61388" y="46311"/>
                    </a:cubicBezTo>
                    <a:cubicBezTo>
                      <a:pt x="98020" y="75811"/>
                      <a:pt x="100428" y="99476"/>
                      <a:pt x="100428" y="9947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4FBA40CF-4AF1-4FD0-B16F-3F4785632800}"/>
                  </a:ext>
                </a:extLst>
              </p:cNvPr>
              <p:cNvSpPr/>
              <p:nvPr/>
            </p:nvSpPr>
            <p:spPr>
              <a:xfrm>
                <a:off x="4098714" y="4237630"/>
                <a:ext cx="117907" cy="130040"/>
              </a:xfrm>
              <a:custGeom>
                <a:avLst/>
                <a:gdLst>
                  <a:gd name="connsiteX0" fmla="*/ 117907 w 117907"/>
                  <a:gd name="connsiteY0" fmla="*/ 130041 h 130040"/>
                  <a:gd name="connsiteX1" fmla="*/ 32603 w 117907"/>
                  <a:gd name="connsiteY1" fmla="*/ 82850 h 130040"/>
                  <a:gd name="connsiteX2" fmla="*/ 185 w 117907"/>
                  <a:gd name="connsiteY2" fmla="*/ 0 h 130040"/>
                  <a:gd name="connsiteX3" fmla="*/ 64465 w 117907"/>
                  <a:gd name="connsiteY3" fmla="*/ 39596 h 130040"/>
                  <a:gd name="connsiteX4" fmla="*/ 108877 w 117907"/>
                  <a:gd name="connsiteY4" fmla="*/ 88268 h 13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07" h="130040">
                    <a:moveTo>
                      <a:pt x="117907" y="130041"/>
                    </a:moveTo>
                    <a:cubicBezTo>
                      <a:pt x="88217" y="116694"/>
                      <a:pt x="59685" y="100911"/>
                      <a:pt x="32603" y="82850"/>
                    </a:cubicBezTo>
                    <a:cubicBezTo>
                      <a:pt x="-4446" y="56777"/>
                      <a:pt x="185" y="0"/>
                      <a:pt x="185" y="0"/>
                    </a:cubicBezTo>
                    <a:cubicBezTo>
                      <a:pt x="185" y="0"/>
                      <a:pt x="25008" y="13893"/>
                      <a:pt x="64465" y="39596"/>
                    </a:cubicBezTo>
                    <a:cubicBezTo>
                      <a:pt x="103921" y="65298"/>
                      <a:pt x="108877" y="88268"/>
                      <a:pt x="108877" y="88268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855AD71F-C4ED-4555-8501-6DC3DB4B931D}"/>
                  </a:ext>
                </a:extLst>
              </p:cNvPr>
              <p:cNvSpPr/>
              <p:nvPr/>
            </p:nvSpPr>
            <p:spPr>
              <a:xfrm>
                <a:off x="4104449" y="4407590"/>
                <a:ext cx="92258" cy="151992"/>
              </a:xfrm>
              <a:custGeom>
                <a:avLst/>
                <a:gdLst>
                  <a:gd name="connsiteX0" fmla="*/ 92212 w 92258"/>
                  <a:gd name="connsiteY0" fmla="*/ 151992 h 151992"/>
                  <a:gd name="connsiteX1" fmla="*/ 18670 w 92258"/>
                  <a:gd name="connsiteY1" fmla="*/ 87991 h 151992"/>
                  <a:gd name="connsiteX2" fmla="*/ 4499 w 92258"/>
                  <a:gd name="connsiteY2" fmla="*/ 0 h 151992"/>
                  <a:gd name="connsiteX3" fmla="*/ 59053 w 92258"/>
                  <a:gd name="connsiteY3" fmla="*/ 52146 h 151992"/>
                  <a:gd name="connsiteX4" fmla="*/ 92258 w 92258"/>
                  <a:gd name="connsiteY4" fmla="*/ 109155 h 15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58" h="151992">
                    <a:moveTo>
                      <a:pt x="92212" y="151992"/>
                    </a:moveTo>
                    <a:cubicBezTo>
                      <a:pt x="65972" y="132727"/>
                      <a:pt x="41376" y="111317"/>
                      <a:pt x="18670" y="87991"/>
                    </a:cubicBezTo>
                    <a:cubicBezTo>
                      <a:pt x="-12173" y="54554"/>
                      <a:pt x="4499" y="0"/>
                      <a:pt x="4499" y="0"/>
                    </a:cubicBezTo>
                    <a:cubicBezTo>
                      <a:pt x="4499" y="0"/>
                      <a:pt x="25848" y="18941"/>
                      <a:pt x="59053" y="52146"/>
                    </a:cubicBezTo>
                    <a:cubicBezTo>
                      <a:pt x="92258" y="85351"/>
                      <a:pt x="92258" y="109155"/>
                      <a:pt x="92258" y="109155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D7010E05-2D2D-431A-948F-49D804795436}"/>
                  </a:ext>
                </a:extLst>
              </p:cNvPr>
              <p:cNvSpPr/>
              <p:nvPr/>
            </p:nvSpPr>
            <p:spPr>
              <a:xfrm>
                <a:off x="4137725" y="4591907"/>
                <a:ext cx="92233" cy="152038"/>
              </a:xfrm>
              <a:custGeom>
                <a:avLst/>
                <a:gdLst>
                  <a:gd name="connsiteX0" fmla="*/ 92234 w 92233"/>
                  <a:gd name="connsiteY0" fmla="*/ 152039 h 152038"/>
                  <a:gd name="connsiteX1" fmla="*/ 18692 w 92233"/>
                  <a:gd name="connsiteY1" fmla="*/ 87991 h 152038"/>
                  <a:gd name="connsiteX2" fmla="*/ 4475 w 92233"/>
                  <a:gd name="connsiteY2" fmla="*/ 0 h 152038"/>
                  <a:gd name="connsiteX3" fmla="*/ 59029 w 92233"/>
                  <a:gd name="connsiteY3" fmla="*/ 52146 h 152038"/>
                  <a:gd name="connsiteX4" fmla="*/ 92234 w 92233"/>
                  <a:gd name="connsiteY4" fmla="*/ 109155 h 15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33" h="152038">
                    <a:moveTo>
                      <a:pt x="92234" y="152039"/>
                    </a:moveTo>
                    <a:cubicBezTo>
                      <a:pt x="65994" y="132755"/>
                      <a:pt x="41394" y="111336"/>
                      <a:pt x="18692" y="87991"/>
                    </a:cubicBezTo>
                    <a:cubicBezTo>
                      <a:pt x="-12151" y="54786"/>
                      <a:pt x="4475" y="0"/>
                      <a:pt x="4475" y="0"/>
                    </a:cubicBezTo>
                    <a:cubicBezTo>
                      <a:pt x="4475" y="0"/>
                      <a:pt x="25824" y="18895"/>
                      <a:pt x="59029" y="52146"/>
                    </a:cubicBezTo>
                    <a:cubicBezTo>
                      <a:pt x="92234" y="85397"/>
                      <a:pt x="92234" y="109155"/>
                      <a:pt x="92234" y="109155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047E04A3-C064-4D13-8069-02B18D8F6457}"/>
                  </a:ext>
                </a:extLst>
              </p:cNvPr>
              <p:cNvSpPr/>
              <p:nvPr/>
            </p:nvSpPr>
            <p:spPr>
              <a:xfrm>
                <a:off x="4314114" y="4349563"/>
                <a:ext cx="50788" cy="104708"/>
              </a:xfrm>
              <a:custGeom>
                <a:avLst/>
                <a:gdLst>
                  <a:gd name="connsiteX0" fmla="*/ 46024 w 50788"/>
                  <a:gd name="connsiteY0" fmla="*/ 104709 h 104708"/>
                  <a:gd name="connsiteX1" fmla="*/ 6845 w 50788"/>
                  <a:gd name="connsiteY1" fmla="*/ 56545 h 104708"/>
                  <a:gd name="connsiteX2" fmla="*/ 7447 w 50788"/>
                  <a:gd name="connsiteY2" fmla="*/ 0 h 104708"/>
                  <a:gd name="connsiteX3" fmla="*/ 36021 w 50788"/>
                  <a:gd name="connsiteY3" fmla="*/ 38670 h 104708"/>
                  <a:gd name="connsiteX4" fmla="*/ 50655 w 50788"/>
                  <a:gd name="connsiteY4" fmla="*/ 77941 h 1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788" h="104708">
                    <a:moveTo>
                      <a:pt x="46024" y="104709"/>
                    </a:moveTo>
                    <a:cubicBezTo>
                      <a:pt x="31659" y="89760"/>
                      <a:pt x="18557" y="73653"/>
                      <a:pt x="6845" y="56545"/>
                    </a:cubicBezTo>
                    <a:cubicBezTo>
                      <a:pt x="-8900" y="32418"/>
                      <a:pt x="7447" y="0"/>
                      <a:pt x="7447" y="0"/>
                    </a:cubicBezTo>
                    <a:cubicBezTo>
                      <a:pt x="7447" y="0"/>
                      <a:pt x="18840" y="14264"/>
                      <a:pt x="36021" y="38670"/>
                    </a:cubicBezTo>
                    <a:cubicBezTo>
                      <a:pt x="53202" y="63075"/>
                      <a:pt x="50655" y="77941"/>
                      <a:pt x="50655" y="7794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F5240A15-F739-4574-AE38-FEDD8551FA36}"/>
                  </a:ext>
                </a:extLst>
              </p:cNvPr>
              <p:cNvSpPr/>
              <p:nvPr/>
            </p:nvSpPr>
            <p:spPr>
              <a:xfrm>
                <a:off x="4197098" y="4437183"/>
                <a:ext cx="121499" cy="168339"/>
              </a:xfrm>
              <a:custGeom>
                <a:avLst/>
                <a:gdLst>
                  <a:gd name="connsiteX0" fmla="*/ 106726 w 121499"/>
                  <a:gd name="connsiteY0" fmla="*/ 38669 h 168339"/>
                  <a:gd name="connsiteX1" fmla="*/ 78152 w 121499"/>
                  <a:gd name="connsiteY1" fmla="*/ 0 h 168339"/>
                  <a:gd name="connsiteX2" fmla="*/ 73892 w 121499"/>
                  <a:gd name="connsiteY2" fmla="*/ 11392 h 168339"/>
                  <a:gd name="connsiteX3" fmla="*/ 71483 w 121499"/>
                  <a:gd name="connsiteY3" fmla="*/ 5511 h 168339"/>
                  <a:gd name="connsiteX4" fmla="*/ 24895 w 121499"/>
                  <a:gd name="connsiteY4" fmla="*/ 64974 h 168339"/>
                  <a:gd name="connsiteX5" fmla="*/ 118 w 121499"/>
                  <a:gd name="connsiteY5" fmla="*/ 126012 h 168339"/>
                  <a:gd name="connsiteX6" fmla="*/ 6139 w 121499"/>
                  <a:gd name="connsiteY6" fmla="*/ 168340 h 168339"/>
                  <a:gd name="connsiteX7" fmla="*/ 69863 w 121499"/>
                  <a:gd name="connsiteY7" fmla="*/ 94242 h 168339"/>
                  <a:gd name="connsiteX8" fmla="*/ 81348 w 121499"/>
                  <a:gd name="connsiteY8" fmla="*/ 61825 h 168339"/>
                  <a:gd name="connsiteX9" fmla="*/ 116729 w 121499"/>
                  <a:gd name="connsiteY9" fmla="*/ 104662 h 168339"/>
                  <a:gd name="connsiteX10" fmla="*/ 121360 w 121499"/>
                  <a:gd name="connsiteY10" fmla="*/ 77895 h 168339"/>
                  <a:gd name="connsiteX11" fmla="*/ 106726 w 121499"/>
                  <a:gd name="connsiteY11" fmla="*/ 38669 h 168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499" h="168339">
                    <a:moveTo>
                      <a:pt x="106726" y="38669"/>
                    </a:moveTo>
                    <a:cubicBezTo>
                      <a:pt x="89498" y="14264"/>
                      <a:pt x="78152" y="0"/>
                      <a:pt x="78152" y="0"/>
                    </a:cubicBezTo>
                    <a:cubicBezTo>
                      <a:pt x="76416" y="3672"/>
                      <a:pt x="74989" y="7484"/>
                      <a:pt x="73892" y="11392"/>
                    </a:cubicBezTo>
                    <a:cubicBezTo>
                      <a:pt x="72502" y="7687"/>
                      <a:pt x="71483" y="5511"/>
                      <a:pt x="71483" y="5511"/>
                    </a:cubicBezTo>
                    <a:cubicBezTo>
                      <a:pt x="71483" y="5511"/>
                      <a:pt x="52959" y="27370"/>
                      <a:pt x="24895" y="64974"/>
                    </a:cubicBezTo>
                    <a:cubicBezTo>
                      <a:pt x="-3170" y="102578"/>
                      <a:pt x="118" y="126012"/>
                      <a:pt x="118" y="126012"/>
                    </a:cubicBezTo>
                    <a:lnTo>
                      <a:pt x="6139" y="168340"/>
                    </a:lnTo>
                    <a:cubicBezTo>
                      <a:pt x="29429" y="145476"/>
                      <a:pt x="50745" y="120691"/>
                      <a:pt x="69863" y="94242"/>
                    </a:cubicBezTo>
                    <a:cubicBezTo>
                      <a:pt x="76416" y="84605"/>
                      <a:pt x="80371" y="73440"/>
                      <a:pt x="81348" y="61825"/>
                    </a:cubicBezTo>
                    <a:cubicBezTo>
                      <a:pt x="92050" y="76973"/>
                      <a:pt x="103873" y="91292"/>
                      <a:pt x="116729" y="104662"/>
                    </a:cubicBezTo>
                    <a:lnTo>
                      <a:pt x="121360" y="77895"/>
                    </a:lnTo>
                    <a:cubicBezTo>
                      <a:pt x="121360" y="77895"/>
                      <a:pt x="123954" y="63029"/>
                      <a:pt x="106726" y="3866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680CB471-00CC-45CE-AC3E-BBDD12478BB4}"/>
                  </a:ext>
                </a:extLst>
              </p:cNvPr>
              <p:cNvSpPr/>
              <p:nvPr/>
            </p:nvSpPr>
            <p:spPr>
              <a:xfrm>
                <a:off x="4351432" y="4401014"/>
                <a:ext cx="80351" cy="77663"/>
              </a:xfrm>
              <a:custGeom>
                <a:avLst/>
                <a:gdLst>
                  <a:gd name="connsiteX0" fmla="*/ 0 w 80351"/>
                  <a:gd name="connsiteY0" fmla="*/ 77663 h 77663"/>
                  <a:gd name="connsiteX1" fmla="*/ 56360 w 80351"/>
                  <a:gd name="connsiteY1" fmla="*/ 51312 h 77663"/>
                  <a:gd name="connsiteX2" fmla="*/ 80349 w 80351"/>
                  <a:gd name="connsiteY2" fmla="*/ 0 h 77663"/>
                  <a:gd name="connsiteX3" fmla="*/ 37882 w 80351"/>
                  <a:gd name="connsiteY3" fmla="*/ 22461 h 77663"/>
                  <a:gd name="connsiteX4" fmla="*/ 7641 w 80351"/>
                  <a:gd name="connsiteY4" fmla="*/ 51590 h 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51" h="77663">
                    <a:moveTo>
                      <a:pt x="0" y="77663"/>
                    </a:moveTo>
                    <a:cubicBezTo>
                      <a:pt x="19492" y="70480"/>
                      <a:pt x="38350" y="61667"/>
                      <a:pt x="56360" y="51312"/>
                    </a:cubicBezTo>
                    <a:cubicBezTo>
                      <a:pt x="81044" y="36308"/>
                      <a:pt x="80349" y="0"/>
                      <a:pt x="80349" y="0"/>
                    </a:cubicBezTo>
                    <a:cubicBezTo>
                      <a:pt x="80349" y="0"/>
                      <a:pt x="64002" y="7965"/>
                      <a:pt x="37882" y="22461"/>
                    </a:cubicBezTo>
                    <a:cubicBezTo>
                      <a:pt x="11763" y="36956"/>
                      <a:pt x="7641" y="51590"/>
                      <a:pt x="7641" y="515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957A5255-477A-4B3F-AA4F-B20D17131B88}"/>
                  </a:ext>
                </a:extLst>
              </p:cNvPr>
              <p:cNvSpPr/>
              <p:nvPr/>
            </p:nvSpPr>
            <p:spPr>
              <a:xfrm>
                <a:off x="4293404" y="4512392"/>
                <a:ext cx="87897" cy="68771"/>
              </a:xfrm>
              <a:custGeom>
                <a:avLst/>
                <a:gdLst>
                  <a:gd name="connsiteX0" fmla="*/ 0 w 87897"/>
                  <a:gd name="connsiteY0" fmla="*/ 68772 h 68771"/>
                  <a:gd name="connsiteX1" fmla="*/ 58630 w 87897"/>
                  <a:gd name="connsiteY1" fmla="*/ 48395 h 68771"/>
                  <a:gd name="connsiteX2" fmla="*/ 87898 w 87897"/>
                  <a:gd name="connsiteY2" fmla="*/ 0 h 68771"/>
                  <a:gd name="connsiteX3" fmla="*/ 43301 w 87897"/>
                  <a:gd name="connsiteY3" fmla="*/ 17876 h 68771"/>
                  <a:gd name="connsiteX4" fmla="*/ 10049 w 87897"/>
                  <a:gd name="connsiteY4" fmla="*/ 43393 h 6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97" h="68771">
                    <a:moveTo>
                      <a:pt x="0" y="68772"/>
                    </a:moveTo>
                    <a:cubicBezTo>
                      <a:pt x="20080" y="63636"/>
                      <a:pt x="39693" y="56823"/>
                      <a:pt x="58630" y="48395"/>
                    </a:cubicBezTo>
                    <a:cubicBezTo>
                      <a:pt x="84749" y="36122"/>
                      <a:pt x="87898" y="0"/>
                      <a:pt x="87898" y="0"/>
                    </a:cubicBezTo>
                    <a:cubicBezTo>
                      <a:pt x="87898" y="0"/>
                      <a:pt x="70809" y="6020"/>
                      <a:pt x="43301" y="17876"/>
                    </a:cubicBezTo>
                    <a:cubicBezTo>
                      <a:pt x="15792" y="29731"/>
                      <a:pt x="10049" y="43393"/>
                      <a:pt x="10049" y="4339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16BB90B1-770F-459F-8F62-CDCE4FA99F29}"/>
                  </a:ext>
                </a:extLst>
              </p:cNvPr>
              <p:cNvSpPr/>
              <p:nvPr/>
            </p:nvSpPr>
            <p:spPr>
              <a:xfrm>
                <a:off x="4284929" y="4617703"/>
                <a:ext cx="71974" cy="85860"/>
              </a:xfrm>
              <a:custGeom>
                <a:avLst/>
                <a:gdLst>
                  <a:gd name="connsiteX0" fmla="*/ 0 w 71974"/>
                  <a:gd name="connsiteY0" fmla="*/ 85860 h 85860"/>
                  <a:gd name="connsiteX1" fmla="*/ 53072 w 71974"/>
                  <a:gd name="connsiteY1" fmla="*/ 53443 h 85860"/>
                  <a:gd name="connsiteX2" fmla="*/ 71597 w 71974"/>
                  <a:gd name="connsiteY2" fmla="*/ 0 h 85860"/>
                  <a:gd name="connsiteX3" fmla="*/ 31677 w 71974"/>
                  <a:gd name="connsiteY3" fmla="*/ 26768 h 85860"/>
                  <a:gd name="connsiteX4" fmla="*/ 4677 w 71974"/>
                  <a:gd name="connsiteY4" fmla="*/ 58907 h 8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74" h="85860">
                    <a:moveTo>
                      <a:pt x="0" y="85860"/>
                    </a:moveTo>
                    <a:cubicBezTo>
                      <a:pt x="18566" y="76561"/>
                      <a:pt x="36322" y="65715"/>
                      <a:pt x="53072" y="53443"/>
                    </a:cubicBezTo>
                    <a:cubicBezTo>
                      <a:pt x="76228" y="35984"/>
                      <a:pt x="71597" y="0"/>
                      <a:pt x="71597" y="0"/>
                    </a:cubicBezTo>
                    <a:cubicBezTo>
                      <a:pt x="71597" y="0"/>
                      <a:pt x="56082" y="9586"/>
                      <a:pt x="31677" y="26768"/>
                    </a:cubicBezTo>
                    <a:cubicBezTo>
                      <a:pt x="7271" y="43949"/>
                      <a:pt x="4677" y="58907"/>
                      <a:pt x="4677" y="5890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03649483-9EC1-4E6E-8CF6-3D3218035E51}"/>
                  </a:ext>
                </a:extLst>
              </p:cNvPr>
              <p:cNvSpPr/>
              <p:nvPr/>
            </p:nvSpPr>
            <p:spPr>
              <a:xfrm>
                <a:off x="4240189" y="4622565"/>
                <a:ext cx="44873" cy="109200"/>
              </a:xfrm>
              <a:custGeom>
                <a:avLst/>
                <a:gdLst>
                  <a:gd name="connsiteX0" fmla="*/ 35709 w 44873"/>
                  <a:gd name="connsiteY0" fmla="*/ 109201 h 109200"/>
                  <a:gd name="connsiteX1" fmla="*/ 3801 w 44873"/>
                  <a:gd name="connsiteY1" fmla="*/ 55943 h 109200"/>
                  <a:gd name="connsiteX2" fmla="*/ 12461 w 44873"/>
                  <a:gd name="connsiteY2" fmla="*/ 0 h 109200"/>
                  <a:gd name="connsiteX3" fmla="*/ 35200 w 44873"/>
                  <a:gd name="connsiteY3" fmla="*/ 42374 h 109200"/>
                  <a:gd name="connsiteX4" fmla="*/ 44138 w 44873"/>
                  <a:gd name="connsiteY4" fmla="*/ 83359 h 10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73" h="109200">
                    <a:moveTo>
                      <a:pt x="35709" y="109201"/>
                    </a:moveTo>
                    <a:cubicBezTo>
                      <a:pt x="23632" y="92353"/>
                      <a:pt x="12957" y="74542"/>
                      <a:pt x="3801" y="55943"/>
                    </a:cubicBezTo>
                    <a:cubicBezTo>
                      <a:pt x="-8332" y="29778"/>
                      <a:pt x="12461" y="0"/>
                      <a:pt x="12461" y="0"/>
                    </a:cubicBezTo>
                    <a:cubicBezTo>
                      <a:pt x="12461" y="0"/>
                      <a:pt x="21724" y="15746"/>
                      <a:pt x="35200" y="42374"/>
                    </a:cubicBezTo>
                    <a:cubicBezTo>
                      <a:pt x="48676" y="69003"/>
                      <a:pt x="44138" y="83359"/>
                      <a:pt x="44138" y="8335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ABEDE4D0-83C0-49AC-87AC-626F247A7186}"/>
                  </a:ext>
                </a:extLst>
              </p:cNvPr>
              <p:cNvSpPr/>
              <p:nvPr/>
            </p:nvSpPr>
            <p:spPr>
              <a:xfrm>
                <a:off x="4134453" y="4698561"/>
                <a:ext cx="111297" cy="168895"/>
              </a:xfrm>
              <a:custGeom>
                <a:avLst/>
                <a:gdLst>
                  <a:gd name="connsiteX0" fmla="*/ 111298 w 111297"/>
                  <a:gd name="connsiteY0" fmla="*/ 154215 h 168895"/>
                  <a:gd name="connsiteX1" fmla="*/ 108195 w 111297"/>
                  <a:gd name="connsiteY1" fmla="*/ 127216 h 168895"/>
                  <a:gd name="connsiteX2" fmla="*/ 83048 w 111297"/>
                  <a:gd name="connsiteY2" fmla="*/ 93640 h 168895"/>
                  <a:gd name="connsiteX3" fmla="*/ 63042 w 111297"/>
                  <a:gd name="connsiteY3" fmla="*/ 78034 h 168895"/>
                  <a:gd name="connsiteX4" fmla="*/ 55725 w 111297"/>
                  <a:gd name="connsiteY4" fmla="*/ 64141 h 168895"/>
                  <a:gd name="connsiteX5" fmla="*/ 16175 w 111297"/>
                  <a:gd name="connsiteY5" fmla="*/ 0 h 168895"/>
                  <a:gd name="connsiteX6" fmla="*/ 7747 w 111297"/>
                  <a:gd name="connsiteY6" fmla="*/ 88454 h 168895"/>
                  <a:gd name="connsiteX7" fmla="*/ 62486 w 111297"/>
                  <a:gd name="connsiteY7" fmla="*/ 168896 h 168895"/>
                  <a:gd name="connsiteX8" fmla="*/ 73045 w 111297"/>
                  <a:gd name="connsiteY8" fmla="*/ 129115 h 168895"/>
                  <a:gd name="connsiteX9" fmla="*/ 111298 w 111297"/>
                  <a:gd name="connsiteY9" fmla="*/ 154215 h 16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297" h="168895">
                    <a:moveTo>
                      <a:pt x="111298" y="154215"/>
                    </a:moveTo>
                    <a:lnTo>
                      <a:pt x="108195" y="127216"/>
                    </a:lnTo>
                    <a:cubicBezTo>
                      <a:pt x="108195" y="127216"/>
                      <a:pt x="106435" y="112211"/>
                      <a:pt x="83048" y="93640"/>
                    </a:cubicBezTo>
                    <a:cubicBezTo>
                      <a:pt x="75407" y="87528"/>
                      <a:pt x="68646" y="82294"/>
                      <a:pt x="63042" y="78034"/>
                    </a:cubicBezTo>
                    <a:cubicBezTo>
                      <a:pt x="60958" y="73727"/>
                      <a:pt x="58411" y="69096"/>
                      <a:pt x="55725" y="64141"/>
                    </a:cubicBezTo>
                    <a:cubicBezTo>
                      <a:pt x="32014" y="23943"/>
                      <a:pt x="16175" y="0"/>
                      <a:pt x="16175" y="0"/>
                    </a:cubicBezTo>
                    <a:cubicBezTo>
                      <a:pt x="16175" y="0"/>
                      <a:pt x="-13695" y="48580"/>
                      <a:pt x="7747" y="88454"/>
                    </a:cubicBezTo>
                    <a:cubicBezTo>
                      <a:pt x="23733" y="116736"/>
                      <a:pt x="42045" y="143642"/>
                      <a:pt x="62486" y="168896"/>
                    </a:cubicBezTo>
                    <a:lnTo>
                      <a:pt x="73045" y="129115"/>
                    </a:lnTo>
                    <a:cubicBezTo>
                      <a:pt x="85271" y="138252"/>
                      <a:pt x="98048" y="146634"/>
                      <a:pt x="111298" y="154215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8749D9FA-3AFA-4D81-BFAA-DA0A8FC1E8D0}"/>
                  </a:ext>
                </a:extLst>
              </p:cNvPr>
              <p:cNvSpPr/>
              <p:nvPr/>
            </p:nvSpPr>
            <p:spPr>
              <a:xfrm>
                <a:off x="4244083" y="4729821"/>
                <a:ext cx="71974" cy="85675"/>
              </a:xfrm>
              <a:custGeom>
                <a:avLst/>
                <a:gdLst>
                  <a:gd name="connsiteX0" fmla="*/ 0 w 71974"/>
                  <a:gd name="connsiteY0" fmla="*/ 85675 h 85675"/>
                  <a:gd name="connsiteX1" fmla="*/ 53072 w 71974"/>
                  <a:gd name="connsiteY1" fmla="*/ 53489 h 85675"/>
                  <a:gd name="connsiteX2" fmla="*/ 71597 w 71974"/>
                  <a:gd name="connsiteY2" fmla="*/ 0 h 85675"/>
                  <a:gd name="connsiteX3" fmla="*/ 31723 w 71974"/>
                  <a:gd name="connsiteY3" fmla="*/ 26768 h 85675"/>
                  <a:gd name="connsiteX4" fmla="*/ 4724 w 71974"/>
                  <a:gd name="connsiteY4" fmla="*/ 58907 h 8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74" h="85675">
                    <a:moveTo>
                      <a:pt x="0" y="85675"/>
                    </a:moveTo>
                    <a:cubicBezTo>
                      <a:pt x="18538" y="76413"/>
                      <a:pt x="36289" y="65650"/>
                      <a:pt x="53072" y="53489"/>
                    </a:cubicBezTo>
                    <a:cubicBezTo>
                      <a:pt x="76228" y="35984"/>
                      <a:pt x="71597" y="0"/>
                      <a:pt x="71597" y="0"/>
                    </a:cubicBezTo>
                    <a:cubicBezTo>
                      <a:pt x="71597" y="0"/>
                      <a:pt x="56175" y="9633"/>
                      <a:pt x="31723" y="26768"/>
                    </a:cubicBezTo>
                    <a:cubicBezTo>
                      <a:pt x="7271" y="43903"/>
                      <a:pt x="4724" y="58907"/>
                      <a:pt x="4724" y="5890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C44F35AA-706B-47F8-8A76-4862FE34C851}"/>
                  </a:ext>
                </a:extLst>
              </p:cNvPr>
              <p:cNvSpPr/>
              <p:nvPr/>
            </p:nvSpPr>
            <p:spPr>
              <a:xfrm>
                <a:off x="4249113" y="4795814"/>
                <a:ext cx="54694" cy="101004"/>
              </a:xfrm>
              <a:custGeom>
                <a:avLst/>
                <a:gdLst>
                  <a:gd name="connsiteX0" fmla="*/ 2288 w 54694"/>
                  <a:gd name="connsiteY0" fmla="*/ 101004 h 101004"/>
                  <a:gd name="connsiteX1" fmla="*/ 45495 w 54694"/>
                  <a:gd name="connsiteY1" fmla="*/ 56407 h 101004"/>
                  <a:gd name="connsiteX2" fmla="*/ 49802 w 54694"/>
                  <a:gd name="connsiteY2" fmla="*/ 0 h 101004"/>
                  <a:gd name="connsiteX3" fmla="*/ 17987 w 54694"/>
                  <a:gd name="connsiteY3" fmla="*/ 36030 h 101004"/>
                  <a:gd name="connsiteX4" fmla="*/ 18 w 54694"/>
                  <a:gd name="connsiteY4" fmla="*/ 73958 h 10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94" h="101004">
                    <a:moveTo>
                      <a:pt x="2288" y="101004"/>
                    </a:moveTo>
                    <a:cubicBezTo>
                      <a:pt x="17936" y="87398"/>
                      <a:pt x="32390" y="72477"/>
                      <a:pt x="45495" y="56407"/>
                    </a:cubicBezTo>
                    <a:cubicBezTo>
                      <a:pt x="63279" y="33668"/>
                      <a:pt x="49802" y="0"/>
                      <a:pt x="49802" y="0"/>
                    </a:cubicBezTo>
                    <a:cubicBezTo>
                      <a:pt x="49802" y="0"/>
                      <a:pt x="37252" y="13199"/>
                      <a:pt x="17987" y="36030"/>
                    </a:cubicBezTo>
                    <a:cubicBezTo>
                      <a:pt x="-1278" y="58861"/>
                      <a:pt x="18" y="73958"/>
                      <a:pt x="18" y="73958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74" name="图形 24">
              <a:extLst>
                <a:ext uri="{FF2B5EF4-FFF2-40B4-BE49-F238E27FC236}">
                  <a16:creationId xmlns:a16="http://schemas.microsoft.com/office/drawing/2014/main" id="{F56F4E5C-D844-49E9-B128-90278E1B6CCF}"/>
                </a:ext>
              </a:extLst>
            </p:cNvPr>
            <p:cNvGrpSpPr/>
            <p:nvPr/>
          </p:nvGrpSpPr>
          <p:grpSpPr>
            <a:xfrm>
              <a:off x="4133956" y="3529445"/>
              <a:ext cx="1402013" cy="750698"/>
              <a:chOff x="4133956" y="3529445"/>
              <a:chExt cx="1402013" cy="750698"/>
            </a:xfrm>
          </p:grpSpPr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D61C11DD-93F1-4E19-8CE7-F52E5C6C36D2}"/>
                  </a:ext>
                </a:extLst>
              </p:cNvPr>
              <p:cNvSpPr/>
              <p:nvPr/>
            </p:nvSpPr>
            <p:spPr>
              <a:xfrm>
                <a:off x="4133956" y="3529445"/>
                <a:ext cx="1401967" cy="750698"/>
              </a:xfrm>
              <a:custGeom>
                <a:avLst/>
                <a:gdLst>
                  <a:gd name="connsiteX0" fmla="*/ 0 w 1401967"/>
                  <a:gd name="connsiteY0" fmla="*/ 0 h 750698"/>
                  <a:gd name="connsiteX1" fmla="*/ 1401968 w 1401967"/>
                  <a:gd name="connsiteY1" fmla="*/ 0 h 750698"/>
                  <a:gd name="connsiteX2" fmla="*/ 1401968 w 1401967"/>
                  <a:gd name="connsiteY2" fmla="*/ 750698 h 750698"/>
                  <a:gd name="connsiteX3" fmla="*/ 0 w 1401967"/>
                  <a:gd name="connsiteY3" fmla="*/ 750698 h 75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1967" h="750698">
                    <a:moveTo>
                      <a:pt x="0" y="0"/>
                    </a:moveTo>
                    <a:lnTo>
                      <a:pt x="1401968" y="0"/>
                    </a:lnTo>
                    <a:lnTo>
                      <a:pt x="1401968" y="750698"/>
                    </a:lnTo>
                    <a:lnTo>
                      <a:pt x="0" y="750698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C5E640A8-8BA6-4E26-8F12-8BDF9EBC7112}"/>
                  </a:ext>
                </a:extLst>
              </p:cNvPr>
              <p:cNvSpPr/>
              <p:nvPr/>
            </p:nvSpPr>
            <p:spPr>
              <a:xfrm>
                <a:off x="4172024" y="3569504"/>
                <a:ext cx="1327036" cy="673961"/>
              </a:xfrm>
              <a:custGeom>
                <a:avLst/>
                <a:gdLst>
                  <a:gd name="connsiteX0" fmla="*/ 0 w 1327036"/>
                  <a:gd name="connsiteY0" fmla="*/ 0 h 673961"/>
                  <a:gd name="connsiteX1" fmla="*/ 1327037 w 1327036"/>
                  <a:gd name="connsiteY1" fmla="*/ 0 h 673961"/>
                  <a:gd name="connsiteX2" fmla="*/ 1327037 w 1327036"/>
                  <a:gd name="connsiteY2" fmla="*/ 673961 h 673961"/>
                  <a:gd name="connsiteX3" fmla="*/ 0 w 1327036"/>
                  <a:gd name="connsiteY3" fmla="*/ 673961 h 673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7036" h="673961">
                    <a:moveTo>
                      <a:pt x="0" y="0"/>
                    </a:moveTo>
                    <a:lnTo>
                      <a:pt x="1327037" y="0"/>
                    </a:lnTo>
                    <a:lnTo>
                      <a:pt x="1327037" y="673961"/>
                    </a:lnTo>
                    <a:lnTo>
                      <a:pt x="0" y="673961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9464DD0F-964F-46C5-A3AD-62E3362C5AC8}"/>
                  </a:ext>
                </a:extLst>
              </p:cNvPr>
              <p:cNvSpPr/>
              <p:nvPr/>
            </p:nvSpPr>
            <p:spPr>
              <a:xfrm>
                <a:off x="4572334" y="3615675"/>
                <a:ext cx="4631" cy="534519"/>
              </a:xfrm>
              <a:custGeom>
                <a:avLst/>
                <a:gdLst>
                  <a:gd name="connsiteX0" fmla="*/ 0 w 4631"/>
                  <a:gd name="connsiteY0" fmla="*/ 0 h 534519"/>
                  <a:gd name="connsiteX1" fmla="*/ 0 w 4631"/>
                  <a:gd name="connsiteY1" fmla="*/ 534520 h 53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1" h="534519">
                    <a:moveTo>
                      <a:pt x="0" y="0"/>
                    </a:moveTo>
                    <a:lnTo>
                      <a:pt x="0" y="53452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188B3F83-3666-43D2-B1A7-5CE4EE6AA1CF}"/>
                  </a:ext>
                </a:extLst>
              </p:cNvPr>
              <p:cNvSpPr/>
              <p:nvPr/>
            </p:nvSpPr>
            <p:spPr>
              <a:xfrm>
                <a:off x="5024050" y="3615675"/>
                <a:ext cx="4631" cy="552812"/>
              </a:xfrm>
              <a:custGeom>
                <a:avLst/>
                <a:gdLst>
                  <a:gd name="connsiteX0" fmla="*/ 0 w 4631"/>
                  <a:gd name="connsiteY0" fmla="*/ 0 h 552812"/>
                  <a:gd name="connsiteX1" fmla="*/ 0 w 4631"/>
                  <a:gd name="connsiteY1" fmla="*/ 552812 h 55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1" h="552812">
                    <a:moveTo>
                      <a:pt x="0" y="0"/>
                    </a:moveTo>
                    <a:lnTo>
                      <a:pt x="0" y="552812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F1F69F94-BBB6-46C0-841E-17308EC5E45A}"/>
                  </a:ext>
                </a:extLst>
              </p:cNvPr>
              <p:cNvSpPr/>
              <p:nvPr/>
            </p:nvSpPr>
            <p:spPr>
              <a:xfrm>
                <a:off x="4287893" y="3724274"/>
                <a:ext cx="1053200" cy="4631"/>
              </a:xfrm>
              <a:custGeom>
                <a:avLst/>
                <a:gdLst>
                  <a:gd name="connsiteX0" fmla="*/ 0 w 1053200"/>
                  <a:gd name="connsiteY0" fmla="*/ 0 h 4631"/>
                  <a:gd name="connsiteX1" fmla="*/ 1053201 w 1053200"/>
                  <a:gd name="connsiteY1" fmla="*/ 0 h 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200" h="4631">
                    <a:moveTo>
                      <a:pt x="0" y="0"/>
                    </a:moveTo>
                    <a:lnTo>
                      <a:pt x="1053201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6020144D-6543-416E-9495-198599126A98}"/>
                  </a:ext>
                </a:extLst>
              </p:cNvPr>
              <p:cNvSpPr/>
              <p:nvPr/>
            </p:nvSpPr>
            <p:spPr>
              <a:xfrm>
                <a:off x="4339947" y="3635913"/>
                <a:ext cx="38113" cy="44875"/>
              </a:xfrm>
              <a:custGeom>
                <a:avLst/>
                <a:gdLst>
                  <a:gd name="connsiteX0" fmla="*/ 14912 w 38113"/>
                  <a:gd name="connsiteY0" fmla="*/ 7039 h 44875"/>
                  <a:gd name="connsiteX1" fmla="*/ 0 w 38113"/>
                  <a:gd name="connsiteY1" fmla="*/ 7039 h 44875"/>
                  <a:gd name="connsiteX2" fmla="*/ 0 w 38113"/>
                  <a:gd name="connsiteY2" fmla="*/ 0 h 44875"/>
                  <a:gd name="connsiteX3" fmla="*/ 38114 w 38113"/>
                  <a:gd name="connsiteY3" fmla="*/ 0 h 44875"/>
                  <a:gd name="connsiteX4" fmla="*/ 38114 w 38113"/>
                  <a:gd name="connsiteY4" fmla="*/ 7039 h 44875"/>
                  <a:gd name="connsiteX5" fmla="*/ 23248 w 38113"/>
                  <a:gd name="connsiteY5" fmla="*/ 7039 h 44875"/>
                  <a:gd name="connsiteX6" fmla="*/ 23248 w 38113"/>
                  <a:gd name="connsiteY6" fmla="*/ 44875 h 44875"/>
                  <a:gd name="connsiteX7" fmla="*/ 14912 w 38113"/>
                  <a:gd name="connsiteY7" fmla="*/ 44875 h 4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13" h="44875">
                    <a:moveTo>
                      <a:pt x="14912" y="7039"/>
                    </a:moveTo>
                    <a:lnTo>
                      <a:pt x="0" y="7039"/>
                    </a:lnTo>
                    <a:lnTo>
                      <a:pt x="0" y="0"/>
                    </a:lnTo>
                    <a:lnTo>
                      <a:pt x="38114" y="0"/>
                    </a:lnTo>
                    <a:lnTo>
                      <a:pt x="38114" y="7039"/>
                    </a:lnTo>
                    <a:lnTo>
                      <a:pt x="23248" y="7039"/>
                    </a:lnTo>
                    <a:lnTo>
                      <a:pt x="23248" y="44875"/>
                    </a:lnTo>
                    <a:lnTo>
                      <a:pt x="14912" y="44875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2CAB72A8-67C2-4C28-BD51-3AD1C3005238}"/>
                  </a:ext>
                </a:extLst>
              </p:cNvPr>
              <p:cNvSpPr/>
              <p:nvPr/>
            </p:nvSpPr>
            <p:spPr>
              <a:xfrm>
                <a:off x="4377260" y="3644759"/>
                <a:ext cx="36492" cy="36518"/>
              </a:xfrm>
              <a:custGeom>
                <a:avLst/>
                <a:gdLst>
                  <a:gd name="connsiteX0" fmla="*/ 14 w 36492"/>
                  <a:gd name="connsiteY0" fmla="*/ 18941 h 36518"/>
                  <a:gd name="connsiteX1" fmla="*/ 17551 w 36492"/>
                  <a:gd name="connsiteY1" fmla="*/ 13 h 36518"/>
                  <a:gd name="connsiteX2" fmla="*/ 36479 w 36492"/>
                  <a:gd name="connsiteY2" fmla="*/ 17552 h 36518"/>
                  <a:gd name="connsiteX3" fmla="*/ 18941 w 36492"/>
                  <a:gd name="connsiteY3" fmla="*/ 36480 h 36518"/>
                  <a:gd name="connsiteX4" fmla="*/ 18214 w 36492"/>
                  <a:gd name="connsiteY4" fmla="*/ 36493 h 36518"/>
                  <a:gd name="connsiteX5" fmla="*/ 37 w 36492"/>
                  <a:gd name="connsiteY5" fmla="*/ 20173 h 36518"/>
                  <a:gd name="connsiteX6" fmla="*/ 14 w 36492"/>
                  <a:gd name="connsiteY6" fmla="*/ 18941 h 36518"/>
                  <a:gd name="connsiteX7" fmla="*/ 28448 w 36492"/>
                  <a:gd name="connsiteY7" fmla="*/ 18941 h 36518"/>
                  <a:gd name="connsiteX8" fmla="*/ 17764 w 36492"/>
                  <a:gd name="connsiteY8" fmla="*/ 9275 h 36518"/>
                  <a:gd name="connsiteX9" fmla="*/ 8099 w 36492"/>
                  <a:gd name="connsiteY9" fmla="*/ 19961 h 36518"/>
                  <a:gd name="connsiteX10" fmla="*/ 18214 w 36492"/>
                  <a:gd name="connsiteY10" fmla="*/ 29639 h 36518"/>
                  <a:gd name="connsiteX11" fmla="*/ 28472 w 36492"/>
                  <a:gd name="connsiteY11" fmla="*/ 19895 h 36518"/>
                  <a:gd name="connsiteX12" fmla="*/ 28448 w 36492"/>
                  <a:gd name="connsiteY12" fmla="*/ 18941 h 3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492" h="36518">
                    <a:moveTo>
                      <a:pt x="14" y="18941"/>
                    </a:moveTo>
                    <a:cubicBezTo>
                      <a:pt x="-371" y="8871"/>
                      <a:pt x="7483" y="397"/>
                      <a:pt x="17551" y="13"/>
                    </a:cubicBezTo>
                    <a:cubicBezTo>
                      <a:pt x="27624" y="-370"/>
                      <a:pt x="36094" y="7482"/>
                      <a:pt x="36479" y="17552"/>
                    </a:cubicBezTo>
                    <a:cubicBezTo>
                      <a:pt x="36863" y="27622"/>
                      <a:pt x="29013" y="36096"/>
                      <a:pt x="18941" y="36480"/>
                    </a:cubicBezTo>
                    <a:cubicBezTo>
                      <a:pt x="18700" y="36489"/>
                      <a:pt x="18454" y="36493"/>
                      <a:pt x="18214" y="36493"/>
                    </a:cubicBezTo>
                    <a:cubicBezTo>
                      <a:pt x="8688" y="37006"/>
                      <a:pt x="551" y="29699"/>
                      <a:pt x="37" y="20173"/>
                    </a:cubicBezTo>
                    <a:cubicBezTo>
                      <a:pt x="14" y="19763"/>
                      <a:pt x="4" y="19352"/>
                      <a:pt x="14" y="18941"/>
                    </a:cubicBezTo>
                    <a:close/>
                    <a:moveTo>
                      <a:pt x="28448" y="18941"/>
                    </a:moveTo>
                    <a:cubicBezTo>
                      <a:pt x="28166" y="13321"/>
                      <a:pt x="23382" y="8994"/>
                      <a:pt x="17764" y="9275"/>
                    </a:cubicBezTo>
                    <a:cubicBezTo>
                      <a:pt x="12142" y="9557"/>
                      <a:pt x="7817" y="14341"/>
                      <a:pt x="8099" y="19961"/>
                    </a:cubicBezTo>
                    <a:cubicBezTo>
                      <a:pt x="8368" y="25359"/>
                      <a:pt x="12809" y="29608"/>
                      <a:pt x="18214" y="29639"/>
                    </a:cubicBezTo>
                    <a:cubicBezTo>
                      <a:pt x="23739" y="29780"/>
                      <a:pt x="28328" y="25418"/>
                      <a:pt x="28472" y="19895"/>
                    </a:cubicBezTo>
                    <a:cubicBezTo>
                      <a:pt x="28476" y="19577"/>
                      <a:pt x="28472" y="19258"/>
                      <a:pt x="28448" y="189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310B4FF4-4FC2-4CEC-9312-E7BBB5F69C3A}"/>
                  </a:ext>
                </a:extLst>
              </p:cNvPr>
              <p:cNvSpPr/>
              <p:nvPr/>
            </p:nvSpPr>
            <p:spPr>
              <a:xfrm>
                <a:off x="4436181" y="3632718"/>
                <a:ext cx="36585" cy="48103"/>
              </a:xfrm>
              <a:custGeom>
                <a:avLst/>
                <a:gdLst>
                  <a:gd name="connsiteX0" fmla="*/ 36586 w 36585"/>
                  <a:gd name="connsiteY0" fmla="*/ 463 h 48103"/>
                  <a:gd name="connsiteX1" fmla="*/ 36586 w 36585"/>
                  <a:gd name="connsiteY1" fmla="*/ 48071 h 48103"/>
                  <a:gd name="connsiteX2" fmla="*/ 28898 w 36585"/>
                  <a:gd name="connsiteY2" fmla="*/ 48071 h 48103"/>
                  <a:gd name="connsiteX3" fmla="*/ 28898 w 36585"/>
                  <a:gd name="connsiteY3" fmla="*/ 43440 h 48103"/>
                  <a:gd name="connsiteX4" fmla="*/ 17552 w 36585"/>
                  <a:gd name="connsiteY4" fmla="*/ 48071 h 48103"/>
                  <a:gd name="connsiteX5" fmla="*/ 0 w 36585"/>
                  <a:gd name="connsiteY5" fmla="*/ 30519 h 48103"/>
                  <a:gd name="connsiteX6" fmla="*/ 17552 w 36585"/>
                  <a:gd name="connsiteY6" fmla="*/ 12967 h 48103"/>
                  <a:gd name="connsiteX7" fmla="*/ 28574 w 36585"/>
                  <a:gd name="connsiteY7" fmla="*/ 17598 h 48103"/>
                  <a:gd name="connsiteX8" fmla="*/ 28574 w 36585"/>
                  <a:gd name="connsiteY8" fmla="*/ 0 h 48103"/>
                  <a:gd name="connsiteX9" fmla="*/ 28713 w 36585"/>
                  <a:gd name="connsiteY9" fmla="*/ 30982 h 48103"/>
                  <a:gd name="connsiteX10" fmla="*/ 18024 w 36585"/>
                  <a:gd name="connsiteY10" fmla="*/ 21221 h 48103"/>
                  <a:gd name="connsiteX11" fmla="*/ 8266 w 36585"/>
                  <a:gd name="connsiteY11" fmla="*/ 31908 h 48103"/>
                  <a:gd name="connsiteX12" fmla="*/ 18478 w 36585"/>
                  <a:gd name="connsiteY12" fmla="*/ 41680 h 48103"/>
                  <a:gd name="connsiteX13" fmla="*/ 28731 w 36585"/>
                  <a:gd name="connsiteY13" fmla="*/ 31839 h 48103"/>
                  <a:gd name="connsiteX14" fmla="*/ 28713 w 36585"/>
                  <a:gd name="connsiteY14" fmla="*/ 30982 h 4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85" h="48103">
                    <a:moveTo>
                      <a:pt x="36586" y="463"/>
                    </a:moveTo>
                    <a:lnTo>
                      <a:pt x="36586" y="48071"/>
                    </a:lnTo>
                    <a:lnTo>
                      <a:pt x="28898" y="48071"/>
                    </a:lnTo>
                    <a:lnTo>
                      <a:pt x="28898" y="43440"/>
                    </a:lnTo>
                    <a:cubicBezTo>
                      <a:pt x="26036" y="46658"/>
                      <a:pt x="21849" y="48368"/>
                      <a:pt x="17552" y="48071"/>
                    </a:cubicBezTo>
                    <a:cubicBezTo>
                      <a:pt x="7859" y="48071"/>
                      <a:pt x="0" y="40213"/>
                      <a:pt x="0" y="30519"/>
                    </a:cubicBezTo>
                    <a:cubicBezTo>
                      <a:pt x="0" y="20825"/>
                      <a:pt x="7859" y="12967"/>
                      <a:pt x="17552" y="12967"/>
                    </a:cubicBezTo>
                    <a:cubicBezTo>
                      <a:pt x="21738" y="12770"/>
                      <a:pt x="25786" y="14472"/>
                      <a:pt x="28574" y="17598"/>
                    </a:cubicBezTo>
                    <a:lnTo>
                      <a:pt x="28574" y="0"/>
                    </a:lnTo>
                    <a:close/>
                    <a:moveTo>
                      <a:pt x="28713" y="30982"/>
                    </a:moveTo>
                    <a:cubicBezTo>
                      <a:pt x="28458" y="25335"/>
                      <a:pt x="23674" y="20965"/>
                      <a:pt x="18024" y="21221"/>
                    </a:cubicBezTo>
                    <a:cubicBezTo>
                      <a:pt x="12379" y="21477"/>
                      <a:pt x="8007" y="26261"/>
                      <a:pt x="8266" y="31908"/>
                    </a:cubicBezTo>
                    <a:cubicBezTo>
                      <a:pt x="8512" y="37371"/>
                      <a:pt x="13009" y="41674"/>
                      <a:pt x="18478" y="41680"/>
                    </a:cubicBezTo>
                    <a:cubicBezTo>
                      <a:pt x="24026" y="41794"/>
                      <a:pt x="28615" y="37388"/>
                      <a:pt x="28731" y="31839"/>
                    </a:cubicBezTo>
                    <a:cubicBezTo>
                      <a:pt x="28736" y="31553"/>
                      <a:pt x="28731" y="31267"/>
                      <a:pt x="28713" y="30982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EC80565A-C292-4588-A82E-608B78DE093F}"/>
                  </a:ext>
                </a:extLst>
              </p:cNvPr>
              <p:cNvSpPr/>
              <p:nvPr/>
            </p:nvSpPr>
            <p:spPr>
              <a:xfrm>
                <a:off x="4480486" y="3644759"/>
                <a:ext cx="36492" cy="36518"/>
              </a:xfrm>
              <a:custGeom>
                <a:avLst/>
                <a:gdLst>
                  <a:gd name="connsiteX0" fmla="*/ 14 w 36492"/>
                  <a:gd name="connsiteY0" fmla="*/ 18941 h 36518"/>
                  <a:gd name="connsiteX1" fmla="*/ 17551 w 36492"/>
                  <a:gd name="connsiteY1" fmla="*/ 13 h 36518"/>
                  <a:gd name="connsiteX2" fmla="*/ 36479 w 36492"/>
                  <a:gd name="connsiteY2" fmla="*/ 17552 h 36518"/>
                  <a:gd name="connsiteX3" fmla="*/ 18941 w 36492"/>
                  <a:gd name="connsiteY3" fmla="*/ 36480 h 36518"/>
                  <a:gd name="connsiteX4" fmla="*/ 18214 w 36492"/>
                  <a:gd name="connsiteY4" fmla="*/ 36493 h 36518"/>
                  <a:gd name="connsiteX5" fmla="*/ 37 w 36492"/>
                  <a:gd name="connsiteY5" fmla="*/ 20173 h 36518"/>
                  <a:gd name="connsiteX6" fmla="*/ 14 w 36492"/>
                  <a:gd name="connsiteY6" fmla="*/ 18941 h 36518"/>
                  <a:gd name="connsiteX7" fmla="*/ 28448 w 36492"/>
                  <a:gd name="connsiteY7" fmla="*/ 18941 h 36518"/>
                  <a:gd name="connsiteX8" fmla="*/ 17764 w 36492"/>
                  <a:gd name="connsiteY8" fmla="*/ 9275 h 36518"/>
                  <a:gd name="connsiteX9" fmla="*/ 8099 w 36492"/>
                  <a:gd name="connsiteY9" fmla="*/ 19961 h 36518"/>
                  <a:gd name="connsiteX10" fmla="*/ 18214 w 36492"/>
                  <a:gd name="connsiteY10" fmla="*/ 29639 h 36518"/>
                  <a:gd name="connsiteX11" fmla="*/ 28472 w 36492"/>
                  <a:gd name="connsiteY11" fmla="*/ 19895 h 36518"/>
                  <a:gd name="connsiteX12" fmla="*/ 28448 w 36492"/>
                  <a:gd name="connsiteY12" fmla="*/ 18941 h 3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492" h="36518">
                    <a:moveTo>
                      <a:pt x="14" y="18941"/>
                    </a:moveTo>
                    <a:cubicBezTo>
                      <a:pt x="-371" y="8871"/>
                      <a:pt x="7483" y="397"/>
                      <a:pt x="17551" y="13"/>
                    </a:cubicBezTo>
                    <a:cubicBezTo>
                      <a:pt x="27624" y="-370"/>
                      <a:pt x="36094" y="7482"/>
                      <a:pt x="36479" y="17552"/>
                    </a:cubicBezTo>
                    <a:cubicBezTo>
                      <a:pt x="36863" y="27622"/>
                      <a:pt x="29013" y="36096"/>
                      <a:pt x="18941" y="36480"/>
                    </a:cubicBezTo>
                    <a:cubicBezTo>
                      <a:pt x="18700" y="36489"/>
                      <a:pt x="18455" y="36493"/>
                      <a:pt x="18214" y="36493"/>
                    </a:cubicBezTo>
                    <a:cubicBezTo>
                      <a:pt x="8688" y="37006"/>
                      <a:pt x="551" y="29699"/>
                      <a:pt x="37" y="20173"/>
                    </a:cubicBezTo>
                    <a:cubicBezTo>
                      <a:pt x="14" y="19763"/>
                      <a:pt x="4" y="19352"/>
                      <a:pt x="14" y="18941"/>
                    </a:cubicBezTo>
                    <a:close/>
                    <a:moveTo>
                      <a:pt x="28448" y="18941"/>
                    </a:moveTo>
                    <a:cubicBezTo>
                      <a:pt x="28166" y="13321"/>
                      <a:pt x="23382" y="8994"/>
                      <a:pt x="17764" y="9275"/>
                    </a:cubicBezTo>
                    <a:cubicBezTo>
                      <a:pt x="12142" y="9557"/>
                      <a:pt x="7817" y="14341"/>
                      <a:pt x="8099" y="19961"/>
                    </a:cubicBezTo>
                    <a:cubicBezTo>
                      <a:pt x="8368" y="25359"/>
                      <a:pt x="12809" y="29608"/>
                      <a:pt x="18214" y="29639"/>
                    </a:cubicBezTo>
                    <a:cubicBezTo>
                      <a:pt x="23739" y="29780"/>
                      <a:pt x="28328" y="25418"/>
                      <a:pt x="28472" y="19895"/>
                    </a:cubicBezTo>
                    <a:cubicBezTo>
                      <a:pt x="28476" y="19577"/>
                      <a:pt x="28472" y="19258"/>
                      <a:pt x="28448" y="189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99E07974-1773-4BD9-BCCF-684CD7E8E939}"/>
                  </a:ext>
                </a:extLst>
              </p:cNvPr>
              <p:cNvSpPr/>
              <p:nvPr/>
            </p:nvSpPr>
            <p:spPr>
              <a:xfrm>
                <a:off x="4705432" y="3635913"/>
                <a:ext cx="43995" cy="44875"/>
              </a:xfrm>
              <a:custGeom>
                <a:avLst/>
                <a:gdLst>
                  <a:gd name="connsiteX0" fmla="*/ 0 w 43995"/>
                  <a:gd name="connsiteY0" fmla="*/ 0 h 44875"/>
                  <a:gd name="connsiteX1" fmla="*/ 19451 w 43995"/>
                  <a:gd name="connsiteY1" fmla="*/ 0 h 44875"/>
                  <a:gd name="connsiteX2" fmla="*/ 43995 w 43995"/>
                  <a:gd name="connsiteY2" fmla="*/ 22461 h 44875"/>
                  <a:gd name="connsiteX3" fmla="*/ 19451 w 43995"/>
                  <a:gd name="connsiteY3" fmla="*/ 44875 h 44875"/>
                  <a:gd name="connsiteX4" fmla="*/ 0 w 43995"/>
                  <a:gd name="connsiteY4" fmla="*/ 44875 h 44875"/>
                  <a:gd name="connsiteX5" fmla="*/ 19451 w 43995"/>
                  <a:gd name="connsiteY5" fmla="*/ 37836 h 44875"/>
                  <a:gd name="connsiteX6" fmla="*/ 35692 w 43995"/>
                  <a:gd name="connsiteY6" fmla="*/ 23282 h 44875"/>
                  <a:gd name="connsiteX7" fmla="*/ 21141 w 43995"/>
                  <a:gd name="connsiteY7" fmla="*/ 7039 h 44875"/>
                  <a:gd name="connsiteX8" fmla="*/ 19451 w 43995"/>
                  <a:gd name="connsiteY8" fmla="*/ 7039 h 44875"/>
                  <a:gd name="connsiteX9" fmla="*/ 8567 w 43995"/>
                  <a:gd name="connsiteY9" fmla="*/ 7039 h 44875"/>
                  <a:gd name="connsiteX10" fmla="*/ 8567 w 43995"/>
                  <a:gd name="connsiteY10" fmla="*/ 37836 h 4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995" h="44875">
                    <a:moveTo>
                      <a:pt x="0" y="0"/>
                    </a:moveTo>
                    <a:lnTo>
                      <a:pt x="19451" y="0"/>
                    </a:lnTo>
                    <a:cubicBezTo>
                      <a:pt x="34038" y="0"/>
                      <a:pt x="43995" y="8984"/>
                      <a:pt x="43995" y="22461"/>
                    </a:cubicBezTo>
                    <a:cubicBezTo>
                      <a:pt x="43995" y="35937"/>
                      <a:pt x="34038" y="44875"/>
                      <a:pt x="19451" y="44875"/>
                    </a:cubicBezTo>
                    <a:lnTo>
                      <a:pt x="0" y="44875"/>
                    </a:lnTo>
                    <a:close/>
                    <a:moveTo>
                      <a:pt x="19451" y="37836"/>
                    </a:moveTo>
                    <a:cubicBezTo>
                      <a:pt x="27953" y="38302"/>
                      <a:pt x="35229" y="31787"/>
                      <a:pt x="35692" y="23282"/>
                    </a:cubicBezTo>
                    <a:cubicBezTo>
                      <a:pt x="36159" y="14778"/>
                      <a:pt x="29644" y="7506"/>
                      <a:pt x="21141" y="7039"/>
                    </a:cubicBezTo>
                    <a:cubicBezTo>
                      <a:pt x="20576" y="7008"/>
                      <a:pt x="20015" y="7008"/>
                      <a:pt x="19451" y="7039"/>
                    </a:cubicBezTo>
                    <a:lnTo>
                      <a:pt x="8567" y="7039"/>
                    </a:lnTo>
                    <a:lnTo>
                      <a:pt x="8567" y="37836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49592756-F916-4CE6-911D-944531FCE7DA}"/>
                  </a:ext>
                </a:extLst>
              </p:cNvPr>
              <p:cNvSpPr/>
              <p:nvPr/>
            </p:nvSpPr>
            <p:spPr>
              <a:xfrm>
                <a:off x="4754878" y="3644759"/>
                <a:ext cx="36492" cy="36521"/>
              </a:xfrm>
              <a:custGeom>
                <a:avLst/>
                <a:gdLst>
                  <a:gd name="connsiteX0" fmla="*/ 14 w 36492"/>
                  <a:gd name="connsiteY0" fmla="*/ 18941 h 36521"/>
                  <a:gd name="connsiteX1" fmla="*/ 17551 w 36492"/>
                  <a:gd name="connsiteY1" fmla="*/ 13 h 36521"/>
                  <a:gd name="connsiteX2" fmla="*/ 36479 w 36492"/>
                  <a:gd name="connsiteY2" fmla="*/ 17552 h 36521"/>
                  <a:gd name="connsiteX3" fmla="*/ 18941 w 36492"/>
                  <a:gd name="connsiteY3" fmla="*/ 36480 h 36521"/>
                  <a:gd name="connsiteX4" fmla="*/ 18260 w 36492"/>
                  <a:gd name="connsiteY4" fmla="*/ 36493 h 36521"/>
                  <a:gd name="connsiteX5" fmla="*/ 37 w 36492"/>
                  <a:gd name="connsiteY5" fmla="*/ 20222 h 36521"/>
                  <a:gd name="connsiteX6" fmla="*/ 14 w 36492"/>
                  <a:gd name="connsiteY6" fmla="*/ 18941 h 36521"/>
                  <a:gd name="connsiteX7" fmla="*/ 28448 w 36492"/>
                  <a:gd name="connsiteY7" fmla="*/ 18941 h 36521"/>
                  <a:gd name="connsiteX8" fmla="*/ 17764 w 36492"/>
                  <a:gd name="connsiteY8" fmla="*/ 9275 h 36521"/>
                  <a:gd name="connsiteX9" fmla="*/ 8095 w 36492"/>
                  <a:gd name="connsiteY9" fmla="*/ 19960 h 36521"/>
                  <a:gd name="connsiteX10" fmla="*/ 18260 w 36492"/>
                  <a:gd name="connsiteY10" fmla="*/ 29639 h 36521"/>
                  <a:gd name="connsiteX11" fmla="*/ 28472 w 36492"/>
                  <a:gd name="connsiteY11" fmla="*/ 19945 h 36521"/>
                  <a:gd name="connsiteX12" fmla="*/ 28448 w 36492"/>
                  <a:gd name="connsiteY12" fmla="*/ 18941 h 36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492" h="36521">
                    <a:moveTo>
                      <a:pt x="14" y="18941"/>
                    </a:moveTo>
                    <a:cubicBezTo>
                      <a:pt x="-371" y="8871"/>
                      <a:pt x="7483" y="397"/>
                      <a:pt x="17551" y="13"/>
                    </a:cubicBezTo>
                    <a:cubicBezTo>
                      <a:pt x="27624" y="-370"/>
                      <a:pt x="36094" y="7482"/>
                      <a:pt x="36479" y="17552"/>
                    </a:cubicBezTo>
                    <a:cubicBezTo>
                      <a:pt x="36863" y="27622"/>
                      <a:pt x="29013" y="36096"/>
                      <a:pt x="18941" y="36480"/>
                    </a:cubicBezTo>
                    <a:cubicBezTo>
                      <a:pt x="18714" y="36488"/>
                      <a:pt x="18487" y="36493"/>
                      <a:pt x="18260" y="36493"/>
                    </a:cubicBezTo>
                    <a:cubicBezTo>
                      <a:pt x="8734" y="37032"/>
                      <a:pt x="579" y="29747"/>
                      <a:pt x="37" y="20222"/>
                    </a:cubicBezTo>
                    <a:cubicBezTo>
                      <a:pt x="14" y="19796"/>
                      <a:pt x="4" y="19368"/>
                      <a:pt x="14" y="18941"/>
                    </a:cubicBezTo>
                    <a:close/>
                    <a:moveTo>
                      <a:pt x="28448" y="18941"/>
                    </a:moveTo>
                    <a:cubicBezTo>
                      <a:pt x="28166" y="13321"/>
                      <a:pt x="23382" y="8994"/>
                      <a:pt x="17764" y="9275"/>
                    </a:cubicBezTo>
                    <a:cubicBezTo>
                      <a:pt x="12142" y="9556"/>
                      <a:pt x="7817" y="14340"/>
                      <a:pt x="8095" y="19960"/>
                    </a:cubicBezTo>
                    <a:cubicBezTo>
                      <a:pt x="8368" y="25377"/>
                      <a:pt x="12837" y="29632"/>
                      <a:pt x="18260" y="29639"/>
                    </a:cubicBezTo>
                    <a:cubicBezTo>
                      <a:pt x="23757" y="29782"/>
                      <a:pt x="28328" y="25442"/>
                      <a:pt x="28472" y="19945"/>
                    </a:cubicBezTo>
                    <a:cubicBezTo>
                      <a:pt x="28481" y="19610"/>
                      <a:pt x="28472" y="19275"/>
                      <a:pt x="28448" y="189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163F20F1-69BB-40D0-AD09-10A8E7479FF0}"/>
                  </a:ext>
                </a:extLst>
              </p:cNvPr>
              <p:cNvSpPr/>
              <p:nvPr/>
            </p:nvSpPr>
            <p:spPr>
              <a:xfrm>
                <a:off x="4798053" y="3631439"/>
                <a:ext cx="10234" cy="49349"/>
              </a:xfrm>
              <a:custGeom>
                <a:avLst/>
                <a:gdLst>
                  <a:gd name="connsiteX0" fmla="*/ 0 w 10234"/>
                  <a:gd name="connsiteY0" fmla="*/ 4660 h 49349"/>
                  <a:gd name="connsiteX1" fmla="*/ 4608 w 10234"/>
                  <a:gd name="connsiteY1" fmla="*/ 5 h 49349"/>
                  <a:gd name="connsiteX2" fmla="*/ 5094 w 10234"/>
                  <a:gd name="connsiteY2" fmla="*/ 29 h 49349"/>
                  <a:gd name="connsiteX3" fmla="*/ 10207 w 10234"/>
                  <a:gd name="connsiteY3" fmla="*/ 4122 h 49349"/>
                  <a:gd name="connsiteX4" fmla="*/ 10235 w 10234"/>
                  <a:gd name="connsiteY4" fmla="*/ 4660 h 49349"/>
                  <a:gd name="connsiteX5" fmla="*/ 4631 w 10234"/>
                  <a:gd name="connsiteY5" fmla="*/ 9290 h 49349"/>
                  <a:gd name="connsiteX6" fmla="*/ 0 w 10234"/>
                  <a:gd name="connsiteY6" fmla="*/ 4660 h 49349"/>
                  <a:gd name="connsiteX7" fmla="*/ 1065 w 10234"/>
                  <a:gd name="connsiteY7" fmla="*/ 15126 h 49349"/>
                  <a:gd name="connsiteX8" fmla="*/ 9077 w 10234"/>
                  <a:gd name="connsiteY8" fmla="*/ 15126 h 49349"/>
                  <a:gd name="connsiteX9" fmla="*/ 9077 w 10234"/>
                  <a:gd name="connsiteY9" fmla="*/ 49350 h 49349"/>
                  <a:gd name="connsiteX10" fmla="*/ 926 w 10234"/>
                  <a:gd name="connsiteY10" fmla="*/ 49350 h 4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34" h="49349">
                    <a:moveTo>
                      <a:pt x="0" y="4660"/>
                    </a:moveTo>
                    <a:cubicBezTo>
                      <a:pt x="-14" y="2102"/>
                      <a:pt x="2052" y="18"/>
                      <a:pt x="4608" y="5"/>
                    </a:cubicBezTo>
                    <a:cubicBezTo>
                      <a:pt x="4770" y="4"/>
                      <a:pt x="4932" y="12"/>
                      <a:pt x="5094" y="29"/>
                    </a:cubicBezTo>
                    <a:cubicBezTo>
                      <a:pt x="7637" y="-253"/>
                      <a:pt x="9924" y="1580"/>
                      <a:pt x="10207" y="4122"/>
                    </a:cubicBezTo>
                    <a:cubicBezTo>
                      <a:pt x="10225" y="4301"/>
                      <a:pt x="10235" y="4480"/>
                      <a:pt x="10235" y="4660"/>
                    </a:cubicBezTo>
                    <a:cubicBezTo>
                      <a:pt x="9966" y="7486"/>
                      <a:pt x="7456" y="9559"/>
                      <a:pt x="4631" y="9290"/>
                    </a:cubicBezTo>
                    <a:cubicBezTo>
                      <a:pt x="2177" y="9056"/>
                      <a:pt x="232" y="7113"/>
                      <a:pt x="0" y="4660"/>
                    </a:cubicBezTo>
                    <a:close/>
                    <a:moveTo>
                      <a:pt x="1065" y="15126"/>
                    </a:moveTo>
                    <a:lnTo>
                      <a:pt x="9077" y="15126"/>
                    </a:lnTo>
                    <a:lnTo>
                      <a:pt x="9077" y="49350"/>
                    </a:lnTo>
                    <a:lnTo>
                      <a:pt x="926" y="49350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A3293DF7-8EE3-48BC-9C7B-DFEE9955FC58}"/>
                  </a:ext>
                </a:extLst>
              </p:cNvPr>
              <p:cNvSpPr/>
              <p:nvPr/>
            </p:nvSpPr>
            <p:spPr>
              <a:xfrm>
                <a:off x="4817504" y="3646513"/>
                <a:ext cx="34004" cy="34275"/>
              </a:xfrm>
              <a:custGeom>
                <a:avLst/>
                <a:gdLst>
                  <a:gd name="connsiteX0" fmla="*/ 33946 w 34004"/>
                  <a:gd name="connsiteY0" fmla="*/ 14640 h 34275"/>
                  <a:gd name="connsiteX1" fmla="*/ 33946 w 34004"/>
                  <a:gd name="connsiteY1" fmla="*/ 34276 h 34275"/>
                  <a:gd name="connsiteX2" fmla="*/ 25888 w 34004"/>
                  <a:gd name="connsiteY2" fmla="*/ 34276 h 34275"/>
                  <a:gd name="connsiteX3" fmla="*/ 25888 w 34004"/>
                  <a:gd name="connsiteY3" fmla="*/ 15751 h 34275"/>
                  <a:gd name="connsiteX4" fmla="*/ 17737 w 34004"/>
                  <a:gd name="connsiteY4" fmla="*/ 6489 h 34275"/>
                  <a:gd name="connsiteX5" fmla="*/ 8141 w 34004"/>
                  <a:gd name="connsiteY5" fmla="*/ 15405 h 34275"/>
                  <a:gd name="connsiteX6" fmla="*/ 8197 w 34004"/>
                  <a:gd name="connsiteY6" fmla="*/ 16817 h 34275"/>
                  <a:gd name="connsiteX7" fmla="*/ 8197 w 34004"/>
                  <a:gd name="connsiteY7" fmla="*/ 34137 h 34275"/>
                  <a:gd name="connsiteX8" fmla="*/ 0 w 34004"/>
                  <a:gd name="connsiteY8" fmla="*/ 34137 h 34275"/>
                  <a:gd name="connsiteX9" fmla="*/ 0 w 34004"/>
                  <a:gd name="connsiteY9" fmla="*/ 52 h 34275"/>
                  <a:gd name="connsiteX10" fmla="*/ 7641 w 34004"/>
                  <a:gd name="connsiteY10" fmla="*/ 52 h 34275"/>
                  <a:gd name="connsiteX11" fmla="*/ 7641 w 34004"/>
                  <a:gd name="connsiteY11" fmla="*/ 4683 h 34275"/>
                  <a:gd name="connsiteX12" fmla="*/ 19451 w 34004"/>
                  <a:gd name="connsiteY12" fmla="*/ 52 h 34275"/>
                  <a:gd name="connsiteX13" fmla="*/ 33955 w 34004"/>
                  <a:gd name="connsiteY13" fmla="*/ 12214 h 34275"/>
                  <a:gd name="connsiteX14" fmla="*/ 33946 w 34004"/>
                  <a:gd name="connsiteY14" fmla="*/ 14640 h 3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004" h="34275">
                    <a:moveTo>
                      <a:pt x="33946" y="14640"/>
                    </a:moveTo>
                    <a:lnTo>
                      <a:pt x="33946" y="34276"/>
                    </a:lnTo>
                    <a:lnTo>
                      <a:pt x="25888" y="34276"/>
                    </a:lnTo>
                    <a:lnTo>
                      <a:pt x="25888" y="15751"/>
                    </a:lnTo>
                    <a:cubicBezTo>
                      <a:pt x="25888" y="9638"/>
                      <a:pt x="22878" y="6489"/>
                      <a:pt x="17737" y="6489"/>
                    </a:cubicBezTo>
                    <a:cubicBezTo>
                      <a:pt x="12624" y="6301"/>
                      <a:pt x="8327" y="10293"/>
                      <a:pt x="8141" y="15405"/>
                    </a:cubicBezTo>
                    <a:cubicBezTo>
                      <a:pt x="8123" y="15877"/>
                      <a:pt x="8141" y="16348"/>
                      <a:pt x="8197" y="16817"/>
                    </a:cubicBezTo>
                    <a:lnTo>
                      <a:pt x="8197" y="34137"/>
                    </a:lnTo>
                    <a:lnTo>
                      <a:pt x="0" y="34137"/>
                    </a:lnTo>
                    <a:lnTo>
                      <a:pt x="0" y="52"/>
                    </a:lnTo>
                    <a:lnTo>
                      <a:pt x="7641" y="52"/>
                    </a:lnTo>
                    <a:lnTo>
                      <a:pt x="7641" y="4683"/>
                    </a:lnTo>
                    <a:cubicBezTo>
                      <a:pt x="10689" y="1453"/>
                      <a:pt x="15019" y="-245"/>
                      <a:pt x="19451" y="52"/>
                    </a:cubicBezTo>
                    <a:cubicBezTo>
                      <a:pt x="26814" y="-594"/>
                      <a:pt x="33307" y="4851"/>
                      <a:pt x="33955" y="12214"/>
                    </a:cubicBezTo>
                    <a:cubicBezTo>
                      <a:pt x="34025" y="13021"/>
                      <a:pt x="34020" y="13833"/>
                      <a:pt x="33946" y="14640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018CE53F-6818-42C7-8339-AC65207700B5}"/>
                  </a:ext>
                </a:extLst>
              </p:cNvPr>
              <p:cNvSpPr/>
              <p:nvPr/>
            </p:nvSpPr>
            <p:spPr>
              <a:xfrm>
                <a:off x="4859188" y="3646449"/>
                <a:ext cx="37044" cy="47296"/>
              </a:xfrm>
              <a:custGeom>
                <a:avLst/>
                <a:gdLst>
                  <a:gd name="connsiteX0" fmla="*/ 37045 w 37044"/>
                  <a:gd name="connsiteY0" fmla="*/ 116 h 47296"/>
                  <a:gd name="connsiteX1" fmla="*/ 37045 w 37044"/>
                  <a:gd name="connsiteY1" fmla="*/ 29153 h 47296"/>
                  <a:gd name="connsiteX2" fmla="*/ 18520 w 37044"/>
                  <a:gd name="connsiteY2" fmla="*/ 47260 h 47296"/>
                  <a:gd name="connsiteX3" fmla="*/ 1802 w 37044"/>
                  <a:gd name="connsiteY3" fmla="*/ 42629 h 47296"/>
                  <a:gd name="connsiteX4" fmla="*/ 5414 w 37044"/>
                  <a:gd name="connsiteY4" fmla="*/ 36563 h 47296"/>
                  <a:gd name="connsiteX5" fmla="*/ 18057 w 37044"/>
                  <a:gd name="connsiteY5" fmla="*/ 40684 h 47296"/>
                  <a:gd name="connsiteX6" fmla="*/ 28940 w 37044"/>
                  <a:gd name="connsiteY6" fmla="*/ 30311 h 47296"/>
                  <a:gd name="connsiteX7" fmla="*/ 28940 w 37044"/>
                  <a:gd name="connsiteY7" fmla="*/ 28504 h 47296"/>
                  <a:gd name="connsiteX8" fmla="*/ 17455 w 37044"/>
                  <a:gd name="connsiteY8" fmla="*/ 33136 h 47296"/>
                  <a:gd name="connsiteX9" fmla="*/ 24 w 37044"/>
                  <a:gd name="connsiteY9" fmla="*/ 17455 h 47296"/>
                  <a:gd name="connsiteX10" fmla="*/ 15705 w 37044"/>
                  <a:gd name="connsiteY10" fmla="*/ 23 h 47296"/>
                  <a:gd name="connsiteX11" fmla="*/ 17455 w 37044"/>
                  <a:gd name="connsiteY11" fmla="*/ 23 h 47296"/>
                  <a:gd name="connsiteX12" fmla="*/ 29357 w 37044"/>
                  <a:gd name="connsiteY12" fmla="*/ 4979 h 47296"/>
                  <a:gd name="connsiteX13" fmla="*/ 29357 w 37044"/>
                  <a:gd name="connsiteY13" fmla="*/ 347 h 47296"/>
                  <a:gd name="connsiteX14" fmla="*/ 29126 w 37044"/>
                  <a:gd name="connsiteY14" fmla="*/ 16186 h 47296"/>
                  <a:gd name="connsiteX15" fmla="*/ 19321 w 37044"/>
                  <a:gd name="connsiteY15" fmla="*/ 5183 h 47296"/>
                  <a:gd name="connsiteX16" fmla="*/ 8318 w 37044"/>
                  <a:gd name="connsiteY16" fmla="*/ 14986 h 47296"/>
                  <a:gd name="connsiteX17" fmla="*/ 18122 w 37044"/>
                  <a:gd name="connsiteY17" fmla="*/ 25988 h 47296"/>
                  <a:gd name="connsiteX18" fmla="*/ 18520 w 37044"/>
                  <a:gd name="connsiteY18" fmla="*/ 26004 h 47296"/>
                  <a:gd name="connsiteX19" fmla="*/ 28866 w 37044"/>
                  <a:gd name="connsiteY19" fmla="*/ 17143 h 47296"/>
                  <a:gd name="connsiteX20" fmla="*/ 28894 w 37044"/>
                  <a:gd name="connsiteY20" fmla="*/ 16186 h 4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044" h="47296">
                    <a:moveTo>
                      <a:pt x="37045" y="116"/>
                    </a:moveTo>
                    <a:lnTo>
                      <a:pt x="37045" y="29153"/>
                    </a:lnTo>
                    <a:cubicBezTo>
                      <a:pt x="37045" y="41610"/>
                      <a:pt x="30561" y="47260"/>
                      <a:pt x="18520" y="47260"/>
                    </a:cubicBezTo>
                    <a:cubicBezTo>
                      <a:pt x="12593" y="47566"/>
                      <a:pt x="6725" y="45940"/>
                      <a:pt x="1802" y="42629"/>
                    </a:cubicBezTo>
                    <a:lnTo>
                      <a:pt x="5414" y="36563"/>
                    </a:lnTo>
                    <a:cubicBezTo>
                      <a:pt x="9059" y="39295"/>
                      <a:pt x="13505" y="40740"/>
                      <a:pt x="18057" y="40684"/>
                    </a:cubicBezTo>
                    <a:cubicBezTo>
                      <a:pt x="25606" y="40684"/>
                      <a:pt x="28940" y="37211"/>
                      <a:pt x="28940" y="30311"/>
                    </a:cubicBezTo>
                    <a:lnTo>
                      <a:pt x="28940" y="28504"/>
                    </a:lnTo>
                    <a:cubicBezTo>
                      <a:pt x="25953" y="31624"/>
                      <a:pt x="21771" y="33311"/>
                      <a:pt x="17455" y="33136"/>
                    </a:cubicBezTo>
                    <a:cubicBezTo>
                      <a:pt x="8313" y="33619"/>
                      <a:pt x="505" y="26599"/>
                      <a:pt x="24" y="17455"/>
                    </a:cubicBezTo>
                    <a:cubicBezTo>
                      <a:pt x="-463" y="8311"/>
                      <a:pt x="6558" y="507"/>
                      <a:pt x="15705" y="23"/>
                    </a:cubicBezTo>
                    <a:cubicBezTo>
                      <a:pt x="16288" y="-8"/>
                      <a:pt x="16872" y="-8"/>
                      <a:pt x="17455" y="23"/>
                    </a:cubicBezTo>
                    <a:cubicBezTo>
                      <a:pt x="21966" y="-207"/>
                      <a:pt x="26342" y="1614"/>
                      <a:pt x="29357" y="4979"/>
                    </a:cubicBezTo>
                    <a:lnTo>
                      <a:pt x="29357" y="347"/>
                    </a:lnTo>
                    <a:close/>
                    <a:moveTo>
                      <a:pt x="29126" y="16186"/>
                    </a:moveTo>
                    <a:cubicBezTo>
                      <a:pt x="29459" y="10440"/>
                      <a:pt x="25069" y="5514"/>
                      <a:pt x="19321" y="5183"/>
                    </a:cubicBezTo>
                    <a:cubicBezTo>
                      <a:pt x="13579" y="4852"/>
                      <a:pt x="8651" y="9240"/>
                      <a:pt x="8318" y="14986"/>
                    </a:cubicBezTo>
                    <a:cubicBezTo>
                      <a:pt x="7989" y="20731"/>
                      <a:pt x="12380" y="25657"/>
                      <a:pt x="18122" y="25988"/>
                    </a:cubicBezTo>
                    <a:cubicBezTo>
                      <a:pt x="18256" y="25996"/>
                      <a:pt x="18386" y="26001"/>
                      <a:pt x="18520" y="26004"/>
                    </a:cubicBezTo>
                    <a:cubicBezTo>
                      <a:pt x="23823" y="26414"/>
                      <a:pt x="28459" y="22447"/>
                      <a:pt x="28866" y="17143"/>
                    </a:cubicBezTo>
                    <a:cubicBezTo>
                      <a:pt x="28894" y="16824"/>
                      <a:pt x="28903" y="16505"/>
                      <a:pt x="28894" y="161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5E8319EA-BD67-412B-B580-7F6E1A0A5155}"/>
                  </a:ext>
                </a:extLst>
              </p:cNvPr>
              <p:cNvSpPr/>
              <p:nvPr/>
            </p:nvSpPr>
            <p:spPr>
              <a:xfrm>
                <a:off x="5131769" y="3635913"/>
                <a:ext cx="44134" cy="44875"/>
              </a:xfrm>
              <a:custGeom>
                <a:avLst/>
                <a:gdLst>
                  <a:gd name="connsiteX0" fmla="*/ 0 w 44134"/>
                  <a:gd name="connsiteY0" fmla="*/ 0 h 44875"/>
                  <a:gd name="connsiteX1" fmla="*/ 19636 w 44134"/>
                  <a:gd name="connsiteY1" fmla="*/ 0 h 44875"/>
                  <a:gd name="connsiteX2" fmla="*/ 44134 w 44134"/>
                  <a:gd name="connsiteY2" fmla="*/ 22461 h 44875"/>
                  <a:gd name="connsiteX3" fmla="*/ 19636 w 44134"/>
                  <a:gd name="connsiteY3" fmla="*/ 44875 h 44875"/>
                  <a:gd name="connsiteX4" fmla="*/ 0 w 44134"/>
                  <a:gd name="connsiteY4" fmla="*/ 44875 h 44875"/>
                  <a:gd name="connsiteX5" fmla="*/ 19173 w 44134"/>
                  <a:gd name="connsiteY5" fmla="*/ 37836 h 44875"/>
                  <a:gd name="connsiteX6" fmla="*/ 35414 w 44134"/>
                  <a:gd name="connsiteY6" fmla="*/ 23282 h 44875"/>
                  <a:gd name="connsiteX7" fmla="*/ 20863 w 44134"/>
                  <a:gd name="connsiteY7" fmla="*/ 7039 h 44875"/>
                  <a:gd name="connsiteX8" fmla="*/ 19173 w 44134"/>
                  <a:gd name="connsiteY8" fmla="*/ 7039 h 44875"/>
                  <a:gd name="connsiteX9" fmla="*/ 8290 w 44134"/>
                  <a:gd name="connsiteY9" fmla="*/ 7039 h 44875"/>
                  <a:gd name="connsiteX10" fmla="*/ 8290 w 44134"/>
                  <a:gd name="connsiteY10" fmla="*/ 37836 h 4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34" h="44875">
                    <a:moveTo>
                      <a:pt x="0" y="0"/>
                    </a:moveTo>
                    <a:lnTo>
                      <a:pt x="19636" y="0"/>
                    </a:lnTo>
                    <a:cubicBezTo>
                      <a:pt x="34177" y="0"/>
                      <a:pt x="44134" y="8984"/>
                      <a:pt x="44134" y="22461"/>
                    </a:cubicBezTo>
                    <a:cubicBezTo>
                      <a:pt x="44134" y="35937"/>
                      <a:pt x="34177" y="44875"/>
                      <a:pt x="19636" y="44875"/>
                    </a:cubicBezTo>
                    <a:lnTo>
                      <a:pt x="0" y="44875"/>
                    </a:lnTo>
                    <a:close/>
                    <a:moveTo>
                      <a:pt x="19173" y="37836"/>
                    </a:moveTo>
                    <a:cubicBezTo>
                      <a:pt x="27675" y="38302"/>
                      <a:pt x="34951" y="31787"/>
                      <a:pt x="35414" y="23282"/>
                    </a:cubicBezTo>
                    <a:cubicBezTo>
                      <a:pt x="35882" y="14778"/>
                      <a:pt x="29366" y="7506"/>
                      <a:pt x="20863" y="7039"/>
                    </a:cubicBezTo>
                    <a:cubicBezTo>
                      <a:pt x="20298" y="7008"/>
                      <a:pt x="19738" y="7008"/>
                      <a:pt x="19173" y="7039"/>
                    </a:cubicBezTo>
                    <a:lnTo>
                      <a:pt x="8290" y="7039"/>
                    </a:lnTo>
                    <a:lnTo>
                      <a:pt x="8290" y="37836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8FEAE102-5B43-48E7-9329-0ED750F64818}"/>
                  </a:ext>
                </a:extLst>
              </p:cNvPr>
              <p:cNvSpPr/>
              <p:nvPr/>
            </p:nvSpPr>
            <p:spPr>
              <a:xfrm>
                <a:off x="5181168" y="3644666"/>
                <a:ext cx="36588" cy="36613"/>
              </a:xfrm>
              <a:custGeom>
                <a:avLst/>
                <a:gdLst>
                  <a:gd name="connsiteX0" fmla="*/ 15 w 36588"/>
                  <a:gd name="connsiteY0" fmla="*/ 19034 h 36613"/>
                  <a:gd name="connsiteX1" fmla="*/ 17553 w 36588"/>
                  <a:gd name="connsiteY1" fmla="*/ 15 h 36613"/>
                  <a:gd name="connsiteX2" fmla="*/ 36573 w 36588"/>
                  <a:gd name="connsiteY2" fmla="*/ 17552 h 36613"/>
                  <a:gd name="connsiteX3" fmla="*/ 19035 w 36588"/>
                  <a:gd name="connsiteY3" fmla="*/ 36571 h 36613"/>
                  <a:gd name="connsiteX4" fmla="*/ 18262 w 36588"/>
                  <a:gd name="connsiteY4" fmla="*/ 36586 h 36613"/>
                  <a:gd name="connsiteX5" fmla="*/ 38 w 36588"/>
                  <a:gd name="connsiteY5" fmla="*/ 20314 h 36613"/>
                  <a:gd name="connsiteX6" fmla="*/ 15 w 36588"/>
                  <a:gd name="connsiteY6" fmla="*/ 19034 h 36613"/>
                  <a:gd name="connsiteX7" fmla="*/ 28450 w 36588"/>
                  <a:gd name="connsiteY7" fmla="*/ 19034 h 36613"/>
                  <a:gd name="connsiteX8" fmla="*/ 17766 w 36588"/>
                  <a:gd name="connsiteY8" fmla="*/ 9368 h 36613"/>
                  <a:gd name="connsiteX9" fmla="*/ 8101 w 36588"/>
                  <a:gd name="connsiteY9" fmla="*/ 20053 h 36613"/>
                  <a:gd name="connsiteX10" fmla="*/ 18262 w 36588"/>
                  <a:gd name="connsiteY10" fmla="*/ 29732 h 36613"/>
                  <a:gd name="connsiteX11" fmla="*/ 28473 w 36588"/>
                  <a:gd name="connsiteY11" fmla="*/ 20037 h 36613"/>
                  <a:gd name="connsiteX12" fmla="*/ 28450 w 36588"/>
                  <a:gd name="connsiteY12" fmla="*/ 19034 h 3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588" h="36613">
                    <a:moveTo>
                      <a:pt x="15" y="19034"/>
                    </a:moveTo>
                    <a:cubicBezTo>
                      <a:pt x="-392" y="8939"/>
                      <a:pt x="7457" y="424"/>
                      <a:pt x="17553" y="15"/>
                    </a:cubicBezTo>
                    <a:cubicBezTo>
                      <a:pt x="27649" y="-394"/>
                      <a:pt x="36161" y="7457"/>
                      <a:pt x="36573" y="17552"/>
                    </a:cubicBezTo>
                    <a:cubicBezTo>
                      <a:pt x="36980" y="27647"/>
                      <a:pt x="29126" y="36161"/>
                      <a:pt x="19035" y="36571"/>
                    </a:cubicBezTo>
                    <a:cubicBezTo>
                      <a:pt x="18776" y="36581"/>
                      <a:pt x="18521" y="36586"/>
                      <a:pt x="18262" y="36586"/>
                    </a:cubicBezTo>
                    <a:cubicBezTo>
                      <a:pt x="8735" y="37124"/>
                      <a:pt x="580" y="29839"/>
                      <a:pt x="38" y="20314"/>
                    </a:cubicBezTo>
                    <a:cubicBezTo>
                      <a:pt x="15" y="19888"/>
                      <a:pt x="6" y="19461"/>
                      <a:pt x="15" y="19034"/>
                    </a:cubicBezTo>
                    <a:close/>
                    <a:moveTo>
                      <a:pt x="28450" y="19034"/>
                    </a:moveTo>
                    <a:cubicBezTo>
                      <a:pt x="28168" y="13414"/>
                      <a:pt x="23384" y="9086"/>
                      <a:pt x="17766" y="9368"/>
                    </a:cubicBezTo>
                    <a:cubicBezTo>
                      <a:pt x="12144" y="9649"/>
                      <a:pt x="7819" y="14433"/>
                      <a:pt x="8101" y="20053"/>
                    </a:cubicBezTo>
                    <a:cubicBezTo>
                      <a:pt x="8370" y="25470"/>
                      <a:pt x="12839" y="29725"/>
                      <a:pt x="18262" y="29732"/>
                    </a:cubicBezTo>
                    <a:cubicBezTo>
                      <a:pt x="23759" y="29875"/>
                      <a:pt x="28330" y="25535"/>
                      <a:pt x="28473" y="20037"/>
                    </a:cubicBezTo>
                    <a:cubicBezTo>
                      <a:pt x="28482" y="19703"/>
                      <a:pt x="28473" y="19368"/>
                      <a:pt x="28450" y="190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8C5F8616-5ADA-49B1-9BB5-6EC3DE777A0E}"/>
                  </a:ext>
                </a:extLst>
              </p:cNvPr>
              <p:cNvSpPr/>
              <p:nvPr/>
            </p:nvSpPr>
            <p:spPr>
              <a:xfrm>
                <a:off x="5225409" y="3646528"/>
                <a:ext cx="33817" cy="34260"/>
              </a:xfrm>
              <a:custGeom>
                <a:avLst/>
                <a:gdLst>
                  <a:gd name="connsiteX0" fmla="*/ 33761 w 33817"/>
                  <a:gd name="connsiteY0" fmla="*/ 14625 h 34260"/>
                  <a:gd name="connsiteX1" fmla="*/ 33761 w 33817"/>
                  <a:gd name="connsiteY1" fmla="*/ 34260 h 34260"/>
                  <a:gd name="connsiteX2" fmla="*/ 25749 w 33817"/>
                  <a:gd name="connsiteY2" fmla="*/ 34260 h 34260"/>
                  <a:gd name="connsiteX3" fmla="*/ 25749 w 33817"/>
                  <a:gd name="connsiteY3" fmla="*/ 15736 h 34260"/>
                  <a:gd name="connsiteX4" fmla="*/ 17598 w 33817"/>
                  <a:gd name="connsiteY4" fmla="*/ 6474 h 34260"/>
                  <a:gd name="connsiteX5" fmla="*/ 7956 w 33817"/>
                  <a:gd name="connsiteY5" fmla="*/ 15342 h 34260"/>
                  <a:gd name="connsiteX6" fmla="*/ 8012 w 33817"/>
                  <a:gd name="connsiteY6" fmla="*/ 16801 h 34260"/>
                  <a:gd name="connsiteX7" fmla="*/ 8012 w 33817"/>
                  <a:gd name="connsiteY7" fmla="*/ 34122 h 34260"/>
                  <a:gd name="connsiteX8" fmla="*/ 0 w 33817"/>
                  <a:gd name="connsiteY8" fmla="*/ 34122 h 34260"/>
                  <a:gd name="connsiteX9" fmla="*/ 0 w 33817"/>
                  <a:gd name="connsiteY9" fmla="*/ 37 h 34260"/>
                  <a:gd name="connsiteX10" fmla="*/ 7641 w 33817"/>
                  <a:gd name="connsiteY10" fmla="*/ 37 h 34260"/>
                  <a:gd name="connsiteX11" fmla="*/ 7641 w 33817"/>
                  <a:gd name="connsiteY11" fmla="*/ 4668 h 34260"/>
                  <a:gd name="connsiteX12" fmla="*/ 19451 w 33817"/>
                  <a:gd name="connsiteY12" fmla="*/ 37 h 34260"/>
                  <a:gd name="connsiteX13" fmla="*/ 33784 w 33817"/>
                  <a:gd name="connsiteY13" fmla="*/ 12400 h 34260"/>
                  <a:gd name="connsiteX14" fmla="*/ 33761 w 33817"/>
                  <a:gd name="connsiteY14" fmla="*/ 14625 h 3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17" h="34260">
                    <a:moveTo>
                      <a:pt x="33761" y="14625"/>
                    </a:moveTo>
                    <a:lnTo>
                      <a:pt x="33761" y="34260"/>
                    </a:lnTo>
                    <a:lnTo>
                      <a:pt x="25749" y="34260"/>
                    </a:lnTo>
                    <a:lnTo>
                      <a:pt x="25749" y="15736"/>
                    </a:lnTo>
                    <a:cubicBezTo>
                      <a:pt x="25749" y="9623"/>
                      <a:pt x="22739" y="6474"/>
                      <a:pt x="17598" y="6474"/>
                    </a:cubicBezTo>
                    <a:cubicBezTo>
                      <a:pt x="12485" y="6261"/>
                      <a:pt x="8169" y="10231"/>
                      <a:pt x="7956" y="15342"/>
                    </a:cubicBezTo>
                    <a:cubicBezTo>
                      <a:pt x="7938" y="15829"/>
                      <a:pt x="7956" y="16317"/>
                      <a:pt x="8012" y="16801"/>
                    </a:cubicBezTo>
                    <a:lnTo>
                      <a:pt x="8012" y="34122"/>
                    </a:lnTo>
                    <a:lnTo>
                      <a:pt x="0" y="34122"/>
                    </a:lnTo>
                    <a:lnTo>
                      <a:pt x="0" y="37"/>
                    </a:lnTo>
                    <a:lnTo>
                      <a:pt x="7641" y="37"/>
                    </a:lnTo>
                    <a:lnTo>
                      <a:pt x="7641" y="4668"/>
                    </a:lnTo>
                    <a:cubicBezTo>
                      <a:pt x="10693" y="1443"/>
                      <a:pt x="15023" y="-254"/>
                      <a:pt x="19451" y="37"/>
                    </a:cubicBezTo>
                    <a:cubicBezTo>
                      <a:pt x="26823" y="-506"/>
                      <a:pt x="33237" y="5029"/>
                      <a:pt x="33784" y="12400"/>
                    </a:cubicBezTo>
                    <a:cubicBezTo>
                      <a:pt x="33835" y="13141"/>
                      <a:pt x="33830" y="13885"/>
                      <a:pt x="33761" y="146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FFD4381A-F05C-46CE-8BFC-B44C88C59F52}"/>
                  </a:ext>
                </a:extLst>
              </p:cNvPr>
              <p:cNvSpPr/>
              <p:nvPr/>
            </p:nvSpPr>
            <p:spPr>
              <a:xfrm>
                <a:off x="5266711" y="3646135"/>
                <a:ext cx="35153" cy="35258"/>
              </a:xfrm>
              <a:custGeom>
                <a:avLst/>
                <a:gdLst>
                  <a:gd name="connsiteX0" fmla="*/ 35112 w 35153"/>
                  <a:gd name="connsiteY0" fmla="*/ 20112 h 35258"/>
                  <a:gd name="connsiteX1" fmla="*/ 8205 w 35153"/>
                  <a:gd name="connsiteY1" fmla="*/ 20112 h 35258"/>
                  <a:gd name="connsiteX2" fmla="*/ 19320 w 35153"/>
                  <a:gd name="connsiteY2" fmla="*/ 28309 h 35258"/>
                  <a:gd name="connsiteX3" fmla="*/ 28582 w 35153"/>
                  <a:gd name="connsiteY3" fmla="*/ 24604 h 35258"/>
                  <a:gd name="connsiteX4" fmla="*/ 32889 w 35153"/>
                  <a:gd name="connsiteY4" fmla="*/ 29559 h 35258"/>
                  <a:gd name="connsiteX5" fmla="*/ 5644 w 35153"/>
                  <a:gd name="connsiteY5" fmla="*/ 29673 h 35258"/>
                  <a:gd name="connsiteX6" fmla="*/ 8 w 35153"/>
                  <a:gd name="connsiteY6" fmla="*/ 17564 h 35258"/>
                  <a:gd name="connsiteX7" fmla="*/ 16523 w 35153"/>
                  <a:gd name="connsiteY7" fmla="*/ 8 h 35258"/>
                  <a:gd name="connsiteX8" fmla="*/ 17699 w 35153"/>
                  <a:gd name="connsiteY8" fmla="*/ 13 h 35258"/>
                  <a:gd name="connsiteX9" fmla="*/ 35038 w 35153"/>
                  <a:gd name="connsiteY9" fmla="*/ 16085 h 35258"/>
                  <a:gd name="connsiteX10" fmla="*/ 35019 w 35153"/>
                  <a:gd name="connsiteY10" fmla="*/ 17750 h 35258"/>
                  <a:gd name="connsiteX11" fmla="*/ 35112 w 35153"/>
                  <a:gd name="connsiteY11" fmla="*/ 20112 h 35258"/>
                  <a:gd name="connsiteX12" fmla="*/ 8159 w 35153"/>
                  <a:gd name="connsiteY12" fmla="*/ 14786 h 35258"/>
                  <a:gd name="connsiteX13" fmla="*/ 27795 w 35153"/>
                  <a:gd name="connsiteY13" fmla="*/ 14786 h 35258"/>
                  <a:gd name="connsiteX14" fmla="*/ 16722 w 35153"/>
                  <a:gd name="connsiteY14" fmla="*/ 6406 h 35258"/>
                  <a:gd name="connsiteX15" fmla="*/ 8344 w 35153"/>
                  <a:gd name="connsiteY15" fmla="*/ 14786 h 3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153" h="35258">
                    <a:moveTo>
                      <a:pt x="35112" y="20112"/>
                    </a:moveTo>
                    <a:lnTo>
                      <a:pt x="8205" y="20112"/>
                    </a:lnTo>
                    <a:cubicBezTo>
                      <a:pt x="9289" y="25272"/>
                      <a:pt x="14068" y="28798"/>
                      <a:pt x="19320" y="28309"/>
                    </a:cubicBezTo>
                    <a:cubicBezTo>
                      <a:pt x="22793" y="28435"/>
                      <a:pt x="26155" y="27089"/>
                      <a:pt x="28582" y="24604"/>
                    </a:cubicBezTo>
                    <a:lnTo>
                      <a:pt x="32889" y="29559"/>
                    </a:lnTo>
                    <a:cubicBezTo>
                      <a:pt x="25396" y="37114"/>
                      <a:pt x="13197" y="37165"/>
                      <a:pt x="5644" y="29673"/>
                    </a:cubicBezTo>
                    <a:cubicBezTo>
                      <a:pt x="2379" y="26438"/>
                      <a:pt x="383" y="22144"/>
                      <a:pt x="8" y="17564"/>
                    </a:cubicBezTo>
                    <a:cubicBezTo>
                      <a:pt x="-279" y="8156"/>
                      <a:pt x="7112" y="297"/>
                      <a:pt x="16523" y="8"/>
                    </a:cubicBezTo>
                    <a:cubicBezTo>
                      <a:pt x="16912" y="-4"/>
                      <a:pt x="17305" y="-3"/>
                      <a:pt x="17699" y="13"/>
                    </a:cubicBezTo>
                    <a:cubicBezTo>
                      <a:pt x="26924" y="-337"/>
                      <a:pt x="34690" y="6858"/>
                      <a:pt x="35038" y="16085"/>
                    </a:cubicBezTo>
                    <a:cubicBezTo>
                      <a:pt x="35061" y="16640"/>
                      <a:pt x="35051" y="17195"/>
                      <a:pt x="35019" y="17750"/>
                    </a:cubicBezTo>
                    <a:cubicBezTo>
                      <a:pt x="35204" y="18398"/>
                      <a:pt x="35158" y="19324"/>
                      <a:pt x="35112" y="20112"/>
                    </a:cubicBezTo>
                    <a:close/>
                    <a:moveTo>
                      <a:pt x="8159" y="14786"/>
                    </a:moveTo>
                    <a:lnTo>
                      <a:pt x="27795" y="14786"/>
                    </a:lnTo>
                    <a:cubicBezTo>
                      <a:pt x="27054" y="9415"/>
                      <a:pt x="22094" y="5663"/>
                      <a:pt x="16722" y="6406"/>
                    </a:cubicBezTo>
                    <a:cubicBezTo>
                      <a:pt x="12368" y="7008"/>
                      <a:pt x="8946" y="10432"/>
                      <a:pt x="8344" y="147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FC5C1A2C-0BC7-4B03-8B1C-91C17489B64D}"/>
                  </a:ext>
                </a:extLst>
              </p:cNvPr>
              <p:cNvSpPr/>
              <p:nvPr/>
            </p:nvSpPr>
            <p:spPr>
              <a:xfrm>
                <a:off x="4298172" y="3787350"/>
                <a:ext cx="59326" cy="67845"/>
              </a:xfrm>
              <a:custGeom>
                <a:avLst/>
                <a:gdLst>
                  <a:gd name="connsiteX0" fmla="*/ 4310 w 59326"/>
                  <a:gd name="connsiteY0" fmla="*/ 6669 h 67845"/>
                  <a:gd name="connsiteX1" fmla="*/ 10191 w 59326"/>
                  <a:gd name="connsiteY1" fmla="*/ 67845 h 67845"/>
                  <a:gd name="connsiteX2" fmla="*/ 59327 w 59326"/>
                  <a:gd name="connsiteY2" fmla="*/ 62195 h 67845"/>
                  <a:gd name="connsiteX3" fmla="*/ 51732 w 59326"/>
                  <a:gd name="connsiteY3" fmla="*/ 0 h 6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26" h="67845">
                    <a:moveTo>
                      <a:pt x="4310" y="6669"/>
                    </a:moveTo>
                    <a:cubicBezTo>
                      <a:pt x="4310" y="6669"/>
                      <a:pt x="-8565" y="34177"/>
                      <a:pt x="10191" y="67845"/>
                    </a:cubicBezTo>
                    <a:lnTo>
                      <a:pt x="59327" y="62195"/>
                    </a:lnTo>
                    <a:cubicBezTo>
                      <a:pt x="59327" y="62195"/>
                      <a:pt x="51315" y="16950"/>
                      <a:pt x="51732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E982D832-03EB-456C-840A-78DF3D5650F0}"/>
                  </a:ext>
                </a:extLst>
              </p:cNvPr>
              <p:cNvSpPr/>
              <p:nvPr/>
            </p:nvSpPr>
            <p:spPr>
              <a:xfrm>
                <a:off x="4302481" y="3787350"/>
                <a:ext cx="59324" cy="54229"/>
              </a:xfrm>
              <a:custGeom>
                <a:avLst/>
                <a:gdLst>
                  <a:gd name="connsiteX0" fmla="*/ 0 w 59324"/>
                  <a:gd name="connsiteY0" fmla="*/ 3797 h 54229"/>
                  <a:gd name="connsiteX1" fmla="*/ 47422 w 59324"/>
                  <a:gd name="connsiteY1" fmla="*/ 0 h 54229"/>
                  <a:gd name="connsiteX2" fmla="*/ 59324 w 59324"/>
                  <a:gd name="connsiteY2" fmla="*/ 48210 h 54229"/>
                  <a:gd name="connsiteX3" fmla="*/ 11300 w 59324"/>
                  <a:gd name="connsiteY3" fmla="*/ 54230 h 54229"/>
                  <a:gd name="connsiteX4" fmla="*/ 0 w 59324"/>
                  <a:gd name="connsiteY4" fmla="*/ 3797 h 5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4" h="54229">
                    <a:moveTo>
                      <a:pt x="0" y="3797"/>
                    </a:moveTo>
                    <a:lnTo>
                      <a:pt x="47422" y="0"/>
                    </a:lnTo>
                    <a:cubicBezTo>
                      <a:pt x="49511" y="16477"/>
                      <a:pt x="53503" y="32654"/>
                      <a:pt x="59324" y="48210"/>
                    </a:cubicBezTo>
                    <a:lnTo>
                      <a:pt x="11300" y="54230"/>
                    </a:lnTo>
                    <a:cubicBezTo>
                      <a:pt x="5432" y="37961"/>
                      <a:pt x="1635" y="21016"/>
                      <a:pt x="0" y="37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87ECCEAB-4C38-4230-9A73-358A9DD2574A}"/>
                  </a:ext>
                </a:extLst>
              </p:cNvPr>
              <p:cNvSpPr/>
              <p:nvPr/>
            </p:nvSpPr>
            <p:spPr>
              <a:xfrm>
                <a:off x="4371947" y="3876544"/>
                <a:ext cx="59324" cy="54044"/>
              </a:xfrm>
              <a:custGeom>
                <a:avLst/>
                <a:gdLst>
                  <a:gd name="connsiteX0" fmla="*/ 0 w 59324"/>
                  <a:gd name="connsiteY0" fmla="*/ 3751 h 54044"/>
                  <a:gd name="connsiteX1" fmla="*/ 47422 w 59324"/>
                  <a:gd name="connsiteY1" fmla="*/ 0 h 54044"/>
                  <a:gd name="connsiteX2" fmla="*/ 59324 w 59324"/>
                  <a:gd name="connsiteY2" fmla="*/ 48163 h 54044"/>
                  <a:gd name="connsiteX3" fmla="*/ 11300 w 59324"/>
                  <a:gd name="connsiteY3" fmla="*/ 54045 h 54044"/>
                  <a:gd name="connsiteX4" fmla="*/ 0 w 59324"/>
                  <a:gd name="connsiteY4" fmla="*/ 3751 h 5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4" h="54044">
                    <a:moveTo>
                      <a:pt x="0" y="3751"/>
                    </a:moveTo>
                    <a:lnTo>
                      <a:pt x="47422" y="0"/>
                    </a:lnTo>
                    <a:cubicBezTo>
                      <a:pt x="49511" y="16459"/>
                      <a:pt x="53508" y="32626"/>
                      <a:pt x="59324" y="48163"/>
                    </a:cubicBezTo>
                    <a:lnTo>
                      <a:pt x="11300" y="54045"/>
                    </a:lnTo>
                    <a:cubicBezTo>
                      <a:pt x="5465" y="37813"/>
                      <a:pt x="1672" y="20919"/>
                      <a:pt x="0" y="375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1FCF78AF-FA2E-49C1-AEA0-20E51078C1FA}"/>
                  </a:ext>
                </a:extLst>
              </p:cNvPr>
              <p:cNvSpPr/>
              <p:nvPr/>
            </p:nvSpPr>
            <p:spPr>
              <a:xfrm>
                <a:off x="4385146" y="3969768"/>
                <a:ext cx="59324" cy="54183"/>
              </a:xfrm>
              <a:custGeom>
                <a:avLst/>
                <a:gdLst>
                  <a:gd name="connsiteX0" fmla="*/ 0 w 59324"/>
                  <a:gd name="connsiteY0" fmla="*/ 3751 h 54183"/>
                  <a:gd name="connsiteX1" fmla="*/ 47469 w 59324"/>
                  <a:gd name="connsiteY1" fmla="*/ 0 h 54183"/>
                  <a:gd name="connsiteX2" fmla="*/ 59324 w 59324"/>
                  <a:gd name="connsiteY2" fmla="*/ 48163 h 54183"/>
                  <a:gd name="connsiteX3" fmla="*/ 11300 w 59324"/>
                  <a:gd name="connsiteY3" fmla="*/ 54184 h 54183"/>
                  <a:gd name="connsiteX4" fmla="*/ 0 w 59324"/>
                  <a:gd name="connsiteY4" fmla="*/ 3751 h 5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4" h="54183">
                    <a:moveTo>
                      <a:pt x="0" y="3751"/>
                    </a:moveTo>
                    <a:lnTo>
                      <a:pt x="47469" y="0"/>
                    </a:lnTo>
                    <a:cubicBezTo>
                      <a:pt x="49529" y="16463"/>
                      <a:pt x="53512" y="32626"/>
                      <a:pt x="59324" y="48163"/>
                    </a:cubicBezTo>
                    <a:lnTo>
                      <a:pt x="11300" y="54184"/>
                    </a:lnTo>
                    <a:cubicBezTo>
                      <a:pt x="5455" y="37905"/>
                      <a:pt x="1658" y="20965"/>
                      <a:pt x="0" y="37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EF17E680-1AD2-4099-9E5B-CCC1828BC26A}"/>
                  </a:ext>
                </a:extLst>
              </p:cNvPr>
              <p:cNvSpPr/>
              <p:nvPr/>
            </p:nvSpPr>
            <p:spPr>
              <a:xfrm>
                <a:off x="4436597" y="3787350"/>
                <a:ext cx="62149" cy="62751"/>
              </a:xfrm>
              <a:custGeom>
                <a:avLst/>
                <a:gdLst>
                  <a:gd name="connsiteX0" fmla="*/ 0 w 62149"/>
                  <a:gd name="connsiteY0" fmla="*/ 3427 h 62751"/>
                  <a:gd name="connsiteX1" fmla="*/ 53119 w 62149"/>
                  <a:gd name="connsiteY1" fmla="*/ 0 h 62751"/>
                  <a:gd name="connsiteX2" fmla="*/ 62149 w 62149"/>
                  <a:gd name="connsiteY2" fmla="*/ 56638 h 62751"/>
                  <a:gd name="connsiteX3" fmla="*/ 9540 w 62149"/>
                  <a:gd name="connsiteY3" fmla="*/ 62751 h 62751"/>
                  <a:gd name="connsiteX4" fmla="*/ 0 w 62149"/>
                  <a:gd name="connsiteY4" fmla="*/ 3427 h 6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49" h="62751">
                    <a:moveTo>
                      <a:pt x="0" y="3427"/>
                    </a:moveTo>
                    <a:lnTo>
                      <a:pt x="53119" y="0"/>
                    </a:lnTo>
                    <a:cubicBezTo>
                      <a:pt x="52771" y="19265"/>
                      <a:pt x="55828" y="38438"/>
                      <a:pt x="62149" y="56638"/>
                    </a:cubicBezTo>
                    <a:lnTo>
                      <a:pt x="9540" y="62751"/>
                    </a:lnTo>
                    <a:cubicBezTo>
                      <a:pt x="9540" y="62751"/>
                      <a:pt x="0" y="48348"/>
                      <a:pt x="0" y="3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45BE39E5-3E6A-4788-857A-AB5EE816A860}"/>
                  </a:ext>
                </a:extLst>
              </p:cNvPr>
              <p:cNvSpPr/>
              <p:nvPr/>
            </p:nvSpPr>
            <p:spPr>
              <a:xfrm>
                <a:off x="4444470" y="3779014"/>
                <a:ext cx="62380" cy="62751"/>
              </a:xfrm>
              <a:custGeom>
                <a:avLst/>
                <a:gdLst>
                  <a:gd name="connsiteX0" fmla="*/ 0 w 62380"/>
                  <a:gd name="connsiteY0" fmla="*/ 3381 h 62751"/>
                  <a:gd name="connsiteX1" fmla="*/ 53119 w 62380"/>
                  <a:gd name="connsiteY1" fmla="*/ 0 h 62751"/>
                  <a:gd name="connsiteX2" fmla="*/ 62381 w 62380"/>
                  <a:gd name="connsiteY2" fmla="*/ 56638 h 62751"/>
                  <a:gd name="connsiteX3" fmla="*/ 9772 w 62380"/>
                  <a:gd name="connsiteY3" fmla="*/ 62751 h 62751"/>
                  <a:gd name="connsiteX4" fmla="*/ 0 w 62380"/>
                  <a:gd name="connsiteY4" fmla="*/ 3381 h 6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80" h="62751">
                    <a:moveTo>
                      <a:pt x="0" y="3381"/>
                    </a:moveTo>
                    <a:lnTo>
                      <a:pt x="53119" y="0"/>
                    </a:lnTo>
                    <a:cubicBezTo>
                      <a:pt x="52845" y="19279"/>
                      <a:pt x="55981" y="38452"/>
                      <a:pt x="62381" y="56638"/>
                    </a:cubicBezTo>
                    <a:lnTo>
                      <a:pt x="9772" y="62751"/>
                    </a:lnTo>
                    <a:cubicBezTo>
                      <a:pt x="9772" y="62751"/>
                      <a:pt x="0" y="48163"/>
                      <a:pt x="0" y="338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58521BCB-3352-4BC1-8C02-3113B5330653}"/>
                  </a:ext>
                </a:extLst>
              </p:cNvPr>
              <p:cNvSpPr/>
              <p:nvPr/>
            </p:nvSpPr>
            <p:spPr>
              <a:xfrm>
                <a:off x="4480176" y="3791286"/>
                <a:ext cx="6159" cy="6159"/>
              </a:xfrm>
              <a:custGeom>
                <a:avLst/>
                <a:gdLst>
                  <a:gd name="connsiteX0" fmla="*/ 6159 w 6159"/>
                  <a:gd name="connsiteY0" fmla="*/ 3103 h 6159"/>
                  <a:gd name="connsiteX1" fmla="*/ 3195 w 6159"/>
                  <a:gd name="connsiteY1" fmla="*/ 6159 h 6159"/>
                  <a:gd name="connsiteX2" fmla="*/ 3103 w 6159"/>
                  <a:gd name="connsiteY2" fmla="*/ 6159 h 6159"/>
                  <a:gd name="connsiteX3" fmla="*/ 0 w 6159"/>
                  <a:gd name="connsiteY3" fmla="*/ 3149 h 6159"/>
                  <a:gd name="connsiteX4" fmla="*/ 0 w 6159"/>
                  <a:gd name="connsiteY4" fmla="*/ 3103 h 6159"/>
                  <a:gd name="connsiteX5" fmla="*/ 3103 w 6159"/>
                  <a:gd name="connsiteY5" fmla="*/ 0 h 6159"/>
                  <a:gd name="connsiteX6" fmla="*/ 6159 w 6159"/>
                  <a:gd name="connsiteY6" fmla="*/ 3057 h 6159"/>
                  <a:gd name="connsiteX7" fmla="*/ 6159 w 6159"/>
                  <a:gd name="connsiteY7" fmla="*/ 3103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59" y="3103"/>
                    </a:moveTo>
                    <a:cubicBezTo>
                      <a:pt x="6187" y="4765"/>
                      <a:pt x="4858" y="6132"/>
                      <a:pt x="3195" y="6159"/>
                    </a:cubicBezTo>
                    <a:cubicBezTo>
                      <a:pt x="3163" y="6159"/>
                      <a:pt x="3135" y="6159"/>
                      <a:pt x="3103" y="6159"/>
                    </a:cubicBezTo>
                    <a:cubicBezTo>
                      <a:pt x="1417" y="6187"/>
                      <a:pt x="28" y="4839"/>
                      <a:pt x="0" y="3149"/>
                    </a:cubicBezTo>
                    <a:cubicBezTo>
                      <a:pt x="0" y="3135"/>
                      <a:pt x="0" y="3117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793" y="0"/>
                      <a:pt x="6159" y="1366"/>
                      <a:pt x="6159" y="3057"/>
                    </a:cubicBezTo>
                    <a:cubicBezTo>
                      <a:pt x="6159" y="3070"/>
                      <a:pt x="6159" y="3089"/>
                      <a:pt x="6159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C7C57FB5-B708-4902-B1F9-48D76096E75D}"/>
                  </a:ext>
                </a:extLst>
              </p:cNvPr>
              <p:cNvSpPr/>
              <p:nvPr/>
            </p:nvSpPr>
            <p:spPr>
              <a:xfrm>
                <a:off x="4334343" y="3797445"/>
                <a:ext cx="6159" cy="6159"/>
              </a:xfrm>
              <a:custGeom>
                <a:avLst/>
                <a:gdLst>
                  <a:gd name="connsiteX0" fmla="*/ 6159 w 6159"/>
                  <a:gd name="connsiteY0" fmla="*/ 3103 h 6159"/>
                  <a:gd name="connsiteX1" fmla="*/ 3195 w 6159"/>
                  <a:gd name="connsiteY1" fmla="*/ 6159 h 6159"/>
                  <a:gd name="connsiteX2" fmla="*/ 3103 w 6159"/>
                  <a:gd name="connsiteY2" fmla="*/ 6159 h 6159"/>
                  <a:gd name="connsiteX3" fmla="*/ 0 w 6159"/>
                  <a:gd name="connsiteY3" fmla="*/ 3149 h 6159"/>
                  <a:gd name="connsiteX4" fmla="*/ 0 w 6159"/>
                  <a:gd name="connsiteY4" fmla="*/ 3103 h 6159"/>
                  <a:gd name="connsiteX5" fmla="*/ 3103 w 6159"/>
                  <a:gd name="connsiteY5" fmla="*/ 0 h 6159"/>
                  <a:gd name="connsiteX6" fmla="*/ 6159 w 6159"/>
                  <a:gd name="connsiteY6" fmla="*/ 3057 h 6159"/>
                  <a:gd name="connsiteX7" fmla="*/ 6159 w 6159"/>
                  <a:gd name="connsiteY7" fmla="*/ 3103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59" y="3103"/>
                    </a:moveTo>
                    <a:cubicBezTo>
                      <a:pt x="6187" y="4765"/>
                      <a:pt x="4858" y="6132"/>
                      <a:pt x="3195" y="6159"/>
                    </a:cubicBezTo>
                    <a:cubicBezTo>
                      <a:pt x="3163" y="6159"/>
                      <a:pt x="3135" y="6159"/>
                      <a:pt x="3103" y="6159"/>
                    </a:cubicBezTo>
                    <a:cubicBezTo>
                      <a:pt x="1417" y="6187"/>
                      <a:pt x="28" y="4839"/>
                      <a:pt x="0" y="3149"/>
                    </a:cubicBezTo>
                    <a:cubicBezTo>
                      <a:pt x="0" y="3135"/>
                      <a:pt x="0" y="3117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789" y="0"/>
                      <a:pt x="6159" y="1366"/>
                      <a:pt x="6159" y="3057"/>
                    </a:cubicBezTo>
                    <a:cubicBezTo>
                      <a:pt x="6159" y="3070"/>
                      <a:pt x="6159" y="3089"/>
                      <a:pt x="6159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id="{0B251752-BE69-4590-880C-8ACC7D200654}"/>
                  </a:ext>
                </a:extLst>
              </p:cNvPr>
              <p:cNvSpPr/>
              <p:nvPr/>
            </p:nvSpPr>
            <p:spPr>
              <a:xfrm>
                <a:off x="4392093" y="3885390"/>
                <a:ext cx="6205" cy="6205"/>
              </a:xfrm>
              <a:custGeom>
                <a:avLst/>
                <a:gdLst>
                  <a:gd name="connsiteX0" fmla="*/ 6206 w 6205"/>
                  <a:gd name="connsiteY0" fmla="*/ 3103 h 6205"/>
                  <a:gd name="connsiteX1" fmla="*/ 3103 w 6205"/>
                  <a:gd name="connsiteY1" fmla="*/ 6206 h 6205"/>
                  <a:gd name="connsiteX2" fmla="*/ 0 w 6205"/>
                  <a:gd name="connsiteY2" fmla="*/ 3103 h 6205"/>
                  <a:gd name="connsiteX3" fmla="*/ 3103 w 6205"/>
                  <a:gd name="connsiteY3" fmla="*/ 0 h 6205"/>
                  <a:gd name="connsiteX4" fmla="*/ 6206 w 6205"/>
                  <a:gd name="connsiteY4" fmla="*/ 3103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" h="6205">
                    <a:moveTo>
                      <a:pt x="6206" y="3103"/>
                    </a:moveTo>
                    <a:cubicBezTo>
                      <a:pt x="6206" y="4816"/>
                      <a:pt x="4816" y="6206"/>
                      <a:pt x="3103" y="6206"/>
                    </a:cubicBezTo>
                    <a:cubicBezTo>
                      <a:pt x="1389" y="6206"/>
                      <a:pt x="0" y="4816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816" y="0"/>
                      <a:pt x="6206" y="1389"/>
                      <a:pt x="6206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id="{189E18A9-9FC1-4889-8E7D-0B9F600486BD}"/>
                  </a:ext>
                </a:extLst>
              </p:cNvPr>
              <p:cNvSpPr/>
              <p:nvPr/>
            </p:nvSpPr>
            <p:spPr>
              <a:xfrm>
                <a:off x="4467641" y="3891734"/>
                <a:ext cx="54445" cy="64881"/>
              </a:xfrm>
              <a:custGeom>
                <a:avLst/>
                <a:gdLst>
                  <a:gd name="connsiteX0" fmla="*/ 31 w 54445"/>
                  <a:gd name="connsiteY0" fmla="*/ 4631 h 64881"/>
                  <a:gd name="connsiteX1" fmla="*/ 45508 w 54445"/>
                  <a:gd name="connsiteY1" fmla="*/ 0 h 64881"/>
                  <a:gd name="connsiteX2" fmla="*/ 54446 w 54445"/>
                  <a:gd name="connsiteY2" fmla="*/ 60760 h 64881"/>
                  <a:gd name="connsiteX3" fmla="*/ 7903 w 54445"/>
                  <a:gd name="connsiteY3" fmla="*/ 64881 h 64881"/>
                  <a:gd name="connsiteX4" fmla="*/ 31 w 54445"/>
                  <a:gd name="connsiteY4" fmla="*/ 4631 h 6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45" h="64881">
                    <a:moveTo>
                      <a:pt x="31" y="4631"/>
                    </a:moveTo>
                    <a:lnTo>
                      <a:pt x="45508" y="0"/>
                    </a:lnTo>
                    <a:cubicBezTo>
                      <a:pt x="45915" y="20548"/>
                      <a:pt x="48921" y="40962"/>
                      <a:pt x="54446" y="60760"/>
                    </a:cubicBezTo>
                    <a:lnTo>
                      <a:pt x="7903" y="64881"/>
                    </a:lnTo>
                    <a:cubicBezTo>
                      <a:pt x="7903" y="64881"/>
                      <a:pt x="-571" y="43486"/>
                      <a:pt x="31" y="4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id="{5E19E9AC-B292-4E0B-B4F3-7A291E7C8463}"/>
                  </a:ext>
                </a:extLst>
              </p:cNvPr>
              <p:cNvSpPr/>
              <p:nvPr/>
            </p:nvSpPr>
            <p:spPr>
              <a:xfrm>
                <a:off x="4262764" y="3906507"/>
                <a:ext cx="59769" cy="77755"/>
              </a:xfrm>
              <a:custGeom>
                <a:avLst/>
                <a:gdLst>
                  <a:gd name="connsiteX0" fmla="*/ 8642 w 59769"/>
                  <a:gd name="connsiteY0" fmla="*/ 2408 h 77755"/>
                  <a:gd name="connsiteX1" fmla="*/ 11467 w 59769"/>
                  <a:gd name="connsiteY1" fmla="*/ 77756 h 77755"/>
                  <a:gd name="connsiteX2" fmla="*/ 59770 w 59769"/>
                  <a:gd name="connsiteY2" fmla="*/ 72106 h 77755"/>
                  <a:gd name="connsiteX3" fmla="*/ 54444 w 59769"/>
                  <a:gd name="connsiteY3" fmla="*/ 0 h 7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69" h="77755">
                    <a:moveTo>
                      <a:pt x="8642" y="2408"/>
                    </a:moveTo>
                    <a:cubicBezTo>
                      <a:pt x="8642" y="2408"/>
                      <a:pt x="-12568" y="39735"/>
                      <a:pt x="11467" y="77756"/>
                    </a:cubicBezTo>
                    <a:lnTo>
                      <a:pt x="59770" y="72106"/>
                    </a:lnTo>
                    <a:cubicBezTo>
                      <a:pt x="59770" y="72106"/>
                      <a:pt x="47312" y="28203"/>
                      <a:pt x="54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id="{A0991A42-42D1-4AD0-BB3A-0C99B0E031E2}"/>
                  </a:ext>
                </a:extLst>
              </p:cNvPr>
              <p:cNvSpPr/>
              <p:nvPr/>
            </p:nvSpPr>
            <p:spPr>
              <a:xfrm>
                <a:off x="4270275" y="3906507"/>
                <a:ext cx="54296" cy="63260"/>
              </a:xfrm>
              <a:custGeom>
                <a:avLst/>
                <a:gdLst>
                  <a:gd name="connsiteX0" fmla="*/ 1131 w 54296"/>
                  <a:gd name="connsiteY0" fmla="*/ 2408 h 63260"/>
                  <a:gd name="connsiteX1" fmla="*/ 46933 w 54296"/>
                  <a:gd name="connsiteY1" fmla="*/ 0 h 63260"/>
                  <a:gd name="connsiteX2" fmla="*/ 54296 w 54296"/>
                  <a:gd name="connsiteY2" fmla="*/ 57009 h 63260"/>
                  <a:gd name="connsiteX3" fmla="*/ 8217 w 54296"/>
                  <a:gd name="connsiteY3" fmla="*/ 63261 h 63260"/>
                  <a:gd name="connsiteX4" fmla="*/ 1131 w 54296"/>
                  <a:gd name="connsiteY4" fmla="*/ 2408 h 6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6" h="63260">
                    <a:moveTo>
                      <a:pt x="1131" y="2408"/>
                    </a:moveTo>
                    <a:lnTo>
                      <a:pt x="46933" y="0"/>
                    </a:lnTo>
                    <a:cubicBezTo>
                      <a:pt x="46993" y="19237"/>
                      <a:pt x="49466" y="38387"/>
                      <a:pt x="54296" y="57009"/>
                    </a:cubicBezTo>
                    <a:lnTo>
                      <a:pt x="8217" y="63261"/>
                    </a:lnTo>
                    <a:cubicBezTo>
                      <a:pt x="8217" y="63261"/>
                      <a:pt x="-3639" y="48812"/>
                      <a:pt x="1131" y="2408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id="{54F02D79-EC1C-4DBE-A8B3-7C5B09BD331F}"/>
                  </a:ext>
                </a:extLst>
              </p:cNvPr>
              <p:cNvSpPr/>
              <p:nvPr/>
            </p:nvSpPr>
            <p:spPr>
              <a:xfrm>
                <a:off x="4295025" y="3914102"/>
                <a:ext cx="6206" cy="6205"/>
              </a:xfrm>
              <a:custGeom>
                <a:avLst/>
                <a:gdLst>
                  <a:gd name="connsiteX0" fmla="*/ 6206 w 6206"/>
                  <a:gd name="connsiteY0" fmla="*/ 3057 h 6205"/>
                  <a:gd name="connsiteX1" fmla="*/ 3149 w 6206"/>
                  <a:gd name="connsiteY1" fmla="*/ 6206 h 6205"/>
                  <a:gd name="connsiteX2" fmla="*/ 0 w 6206"/>
                  <a:gd name="connsiteY2" fmla="*/ 3149 h 6205"/>
                  <a:gd name="connsiteX3" fmla="*/ 3057 w 6206"/>
                  <a:gd name="connsiteY3" fmla="*/ 0 h 6205"/>
                  <a:gd name="connsiteX4" fmla="*/ 3149 w 6206"/>
                  <a:gd name="connsiteY4" fmla="*/ 0 h 6205"/>
                  <a:gd name="connsiteX5" fmla="*/ 6206 w 6206"/>
                  <a:gd name="connsiteY5" fmla="*/ 3057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6" h="6205">
                    <a:moveTo>
                      <a:pt x="6206" y="3057"/>
                    </a:moveTo>
                    <a:cubicBezTo>
                      <a:pt x="6229" y="4770"/>
                      <a:pt x="4863" y="6178"/>
                      <a:pt x="3149" y="6206"/>
                    </a:cubicBezTo>
                    <a:cubicBezTo>
                      <a:pt x="1436" y="6229"/>
                      <a:pt x="28" y="4863"/>
                      <a:pt x="0" y="3149"/>
                    </a:cubicBezTo>
                    <a:cubicBezTo>
                      <a:pt x="-23" y="1436"/>
                      <a:pt x="1343" y="23"/>
                      <a:pt x="3057" y="0"/>
                    </a:cubicBezTo>
                    <a:cubicBezTo>
                      <a:pt x="3089" y="0"/>
                      <a:pt x="3117" y="0"/>
                      <a:pt x="3149" y="0"/>
                    </a:cubicBezTo>
                    <a:cubicBezTo>
                      <a:pt x="4840" y="0"/>
                      <a:pt x="6206" y="1366"/>
                      <a:pt x="6206" y="30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id="{8E0B6E2D-E07C-4CEE-BB32-85A77759CB2D}"/>
                  </a:ext>
                </a:extLst>
              </p:cNvPr>
              <p:cNvSpPr/>
              <p:nvPr/>
            </p:nvSpPr>
            <p:spPr>
              <a:xfrm>
                <a:off x="4498746" y="3900579"/>
                <a:ext cx="6159" cy="6159"/>
              </a:xfrm>
              <a:custGeom>
                <a:avLst/>
                <a:gdLst>
                  <a:gd name="connsiteX0" fmla="*/ 6160 w 6159"/>
                  <a:gd name="connsiteY0" fmla="*/ 3057 h 6159"/>
                  <a:gd name="connsiteX1" fmla="*/ 3057 w 6159"/>
                  <a:gd name="connsiteY1" fmla="*/ 6160 h 6159"/>
                  <a:gd name="connsiteX2" fmla="*/ 0 w 6159"/>
                  <a:gd name="connsiteY2" fmla="*/ 3103 h 6159"/>
                  <a:gd name="connsiteX3" fmla="*/ 0 w 6159"/>
                  <a:gd name="connsiteY3" fmla="*/ 3057 h 6159"/>
                  <a:gd name="connsiteX4" fmla="*/ 2964 w 6159"/>
                  <a:gd name="connsiteY4" fmla="*/ 0 h 6159"/>
                  <a:gd name="connsiteX5" fmla="*/ 3057 w 6159"/>
                  <a:gd name="connsiteY5" fmla="*/ 0 h 6159"/>
                  <a:gd name="connsiteX6" fmla="*/ 6160 w 6159"/>
                  <a:gd name="connsiteY6" fmla="*/ 3011 h 6159"/>
                  <a:gd name="connsiteX7" fmla="*/ 6160 w 6159"/>
                  <a:gd name="connsiteY7" fmla="*/ 3057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60" y="3057"/>
                    </a:moveTo>
                    <a:cubicBezTo>
                      <a:pt x="6160" y="4770"/>
                      <a:pt x="4770" y="6160"/>
                      <a:pt x="3057" y="6160"/>
                    </a:cubicBezTo>
                    <a:cubicBezTo>
                      <a:pt x="1367" y="6160"/>
                      <a:pt x="0" y="4794"/>
                      <a:pt x="0" y="3103"/>
                    </a:cubicBezTo>
                    <a:cubicBezTo>
                      <a:pt x="0" y="3089"/>
                      <a:pt x="0" y="3071"/>
                      <a:pt x="0" y="3057"/>
                    </a:cubicBezTo>
                    <a:cubicBezTo>
                      <a:pt x="-27" y="1394"/>
                      <a:pt x="1302" y="28"/>
                      <a:pt x="2964" y="0"/>
                    </a:cubicBezTo>
                    <a:cubicBezTo>
                      <a:pt x="2997" y="0"/>
                      <a:pt x="3025" y="0"/>
                      <a:pt x="3057" y="0"/>
                    </a:cubicBezTo>
                    <a:cubicBezTo>
                      <a:pt x="4743" y="-27"/>
                      <a:pt x="6132" y="1320"/>
                      <a:pt x="6160" y="3011"/>
                    </a:cubicBezTo>
                    <a:cubicBezTo>
                      <a:pt x="6160" y="3025"/>
                      <a:pt x="6160" y="3043"/>
                      <a:pt x="6160" y="30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id="{E0C9EDC3-F477-4053-8295-2F44FD8DAB97}"/>
                  </a:ext>
                </a:extLst>
              </p:cNvPr>
              <p:cNvSpPr/>
              <p:nvPr/>
            </p:nvSpPr>
            <p:spPr>
              <a:xfrm>
                <a:off x="4420411" y="3978437"/>
                <a:ext cx="6206" cy="6206"/>
              </a:xfrm>
              <a:custGeom>
                <a:avLst/>
                <a:gdLst>
                  <a:gd name="connsiteX0" fmla="*/ 6184 w 6206"/>
                  <a:gd name="connsiteY0" fmla="*/ 2723 h 6206"/>
                  <a:gd name="connsiteX1" fmla="*/ 3484 w 6206"/>
                  <a:gd name="connsiteY1" fmla="*/ 6183 h 6206"/>
                  <a:gd name="connsiteX2" fmla="*/ 24 w 6206"/>
                  <a:gd name="connsiteY2" fmla="*/ 3478 h 6206"/>
                  <a:gd name="connsiteX3" fmla="*/ 24 w 6206"/>
                  <a:gd name="connsiteY3" fmla="*/ 2723 h 6206"/>
                  <a:gd name="connsiteX4" fmla="*/ 3484 w 6206"/>
                  <a:gd name="connsiteY4" fmla="*/ 23 h 6206"/>
                  <a:gd name="connsiteX5" fmla="*/ 6184 w 6206"/>
                  <a:gd name="connsiteY5" fmla="*/ 2723 h 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6" h="6206">
                    <a:moveTo>
                      <a:pt x="6184" y="2723"/>
                    </a:moveTo>
                    <a:cubicBezTo>
                      <a:pt x="6392" y="4423"/>
                      <a:pt x="5183" y="5974"/>
                      <a:pt x="3484" y="6183"/>
                    </a:cubicBezTo>
                    <a:cubicBezTo>
                      <a:pt x="1780" y="6391"/>
                      <a:pt x="233" y="5182"/>
                      <a:pt x="24" y="3478"/>
                    </a:cubicBezTo>
                    <a:cubicBezTo>
                      <a:pt x="-8" y="3228"/>
                      <a:pt x="-8" y="2973"/>
                      <a:pt x="24" y="2723"/>
                    </a:cubicBezTo>
                    <a:cubicBezTo>
                      <a:pt x="233" y="1024"/>
                      <a:pt x="1780" y="-185"/>
                      <a:pt x="3484" y="23"/>
                    </a:cubicBezTo>
                    <a:cubicBezTo>
                      <a:pt x="4896" y="195"/>
                      <a:pt x="6008" y="1311"/>
                      <a:pt x="6184" y="27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id="{A4502901-7656-46C3-8546-CF35C6C5848F}"/>
                  </a:ext>
                </a:extLst>
              </p:cNvPr>
              <p:cNvSpPr/>
              <p:nvPr/>
            </p:nvSpPr>
            <p:spPr>
              <a:xfrm>
                <a:off x="4658426" y="3924013"/>
                <a:ext cx="59370" cy="54229"/>
              </a:xfrm>
              <a:custGeom>
                <a:avLst/>
                <a:gdLst>
                  <a:gd name="connsiteX0" fmla="*/ 0 w 59370"/>
                  <a:gd name="connsiteY0" fmla="*/ 3751 h 54229"/>
                  <a:gd name="connsiteX1" fmla="*/ 47469 w 59370"/>
                  <a:gd name="connsiteY1" fmla="*/ 0 h 54229"/>
                  <a:gd name="connsiteX2" fmla="*/ 59371 w 59370"/>
                  <a:gd name="connsiteY2" fmla="*/ 48163 h 54229"/>
                  <a:gd name="connsiteX3" fmla="*/ 11300 w 59370"/>
                  <a:gd name="connsiteY3" fmla="*/ 54230 h 54229"/>
                  <a:gd name="connsiteX4" fmla="*/ 0 w 59370"/>
                  <a:gd name="connsiteY4" fmla="*/ 3751 h 5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70" h="54229">
                    <a:moveTo>
                      <a:pt x="0" y="3751"/>
                    </a:moveTo>
                    <a:lnTo>
                      <a:pt x="47469" y="0"/>
                    </a:lnTo>
                    <a:cubicBezTo>
                      <a:pt x="49534" y="16463"/>
                      <a:pt x="53526" y="32631"/>
                      <a:pt x="59371" y="48163"/>
                    </a:cubicBezTo>
                    <a:lnTo>
                      <a:pt x="11300" y="54230"/>
                    </a:lnTo>
                    <a:cubicBezTo>
                      <a:pt x="5460" y="37938"/>
                      <a:pt x="1663" y="20979"/>
                      <a:pt x="0" y="375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29C11FAF-C046-477D-92E0-81894E055ECE}"/>
                  </a:ext>
                </a:extLst>
              </p:cNvPr>
              <p:cNvSpPr/>
              <p:nvPr/>
            </p:nvSpPr>
            <p:spPr>
              <a:xfrm>
                <a:off x="4670560" y="4035576"/>
                <a:ext cx="59324" cy="54183"/>
              </a:xfrm>
              <a:custGeom>
                <a:avLst/>
                <a:gdLst>
                  <a:gd name="connsiteX0" fmla="*/ 0 w 59324"/>
                  <a:gd name="connsiteY0" fmla="*/ 3751 h 54183"/>
                  <a:gd name="connsiteX1" fmla="*/ 47422 w 59324"/>
                  <a:gd name="connsiteY1" fmla="*/ 0 h 54183"/>
                  <a:gd name="connsiteX2" fmla="*/ 59324 w 59324"/>
                  <a:gd name="connsiteY2" fmla="*/ 48163 h 54183"/>
                  <a:gd name="connsiteX3" fmla="*/ 11300 w 59324"/>
                  <a:gd name="connsiteY3" fmla="*/ 54184 h 54183"/>
                  <a:gd name="connsiteX4" fmla="*/ 0 w 59324"/>
                  <a:gd name="connsiteY4" fmla="*/ 3751 h 5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4" h="54183">
                    <a:moveTo>
                      <a:pt x="0" y="3751"/>
                    </a:moveTo>
                    <a:lnTo>
                      <a:pt x="47422" y="0"/>
                    </a:lnTo>
                    <a:cubicBezTo>
                      <a:pt x="49511" y="16459"/>
                      <a:pt x="53508" y="32626"/>
                      <a:pt x="59324" y="48163"/>
                    </a:cubicBezTo>
                    <a:lnTo>
                      <a:pt x="11300" y="54184"/>
                    </a:lnTo>
                    <a:cubicBezTo>
                      <a:pt x="5432" y="37915"/>
                      <a:pt x="1635" y="20970"/>
                      <a:pt x="0" y="37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D277682C-DDA6-47E4-88DB-D9BDB65D359F}"/>
                  </a:ext>
                </a:extLst>
              </p:cNvPr>
              <p:cNvSpPr/>
              <p:nvPr/>
            </p:nvSpPr>
            <p:spPr>
              <a:xfrm>
                <a:off x="4835565" y="3787350"/>
                <a:ext cx="62149" cy="62751"/>
              </a:xfrm>
              <a:custGeom>
                <a:avLst/>
                <a:gdLst>
                  <a:gd name="connsiteX0" fmla="*/ 0 w 62149"/>
                  <a:gd name="connsiteY0" fmla="*/ 3427 h 62751"/>
                  <a:gd name="connsiteX1" fmla="*/ 53119 w 62149"/>
                  <a:gd name="connsiteY1" fmla="*/ 0 h 62751"/>
                  <a:gd name="connsiteX2" fmla="*/ 62149 w 62149"/>
                  <a:gd name="connsiteY2" fmla="*/ 56638 h 62751"/>
                  <a:gd name="connsiteX3" fmla="*/ 9725 w 62149"/>
                  <a:gd name="connsiteY3" fmla="*/ 62751 h 62751"/>
                  <a:gd name="connsiteX4" fmla="*/ 0 w 62149"/>
                  <a:gd name="connsiteY4" fmla="*/ 3427 h 6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49" h="62751">
                    <a:moveTo>
                      <a:pt x="0" y="3427"/>
                    </a:moveTo>
                    <a:lnTo>
                      <a:pt x="53119" y="0"/>
                    </a:lnTo>
                    <a:cubicBezTo>
                      <a:pt x="52771" y="19265"/>
                      <a:pt x="55828" y="38438"/>
                      <a:pt x="62149" y="56638"/>
                    </a:cubicBezTo>
                    <a:lnTo>
                      <a:pt x="9725" y="62751"/>
                    </a:lnTo>
                    <a:cubicBezTo>
                      <a:pt x="9725" y="62751"/>
                      <a:pt x="0" y="48348"/>
                      <a:pt x="0" y="3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id="{8AC626D9-5D26-4176-8D77-A2D38D5F81F4}"/>
                  </a:ext>
                </a:extLst>
              </p:cNvPr>
              <p:cNvSpPr/>
              <p:nvPr/>
            </p:nvSpPr>
            <p:spPr>
              <a:xfrm>
                <a:off x="4843438" y="3779014"/>
                <a:ext cx="62056" cy="62565"/>
              </a:xfrm>
              <a:custGeom>
                <a:avLst/>
                <a:gdLst>
                  <a:gd name="connsiteX0" fmla="*/ 0 w 62056"/>
                  <a:gd name="connsiteY0" fmla="*/ 3381 h 62565"/>
                  <a:gd name="connsiteX1" fmla="*/ 53119 w 62056"/>
                  <a:gd name="connsiteY1" fmla="*/ 0 h 62565"/>
                  <a:gd name="connsiteX2" fmla="*/ 62056 w 62056"/>
                  <a:gd name="connsiteY2" fmla="*/ 56453 h 62565"/>
                  <a:gd name="connsiteX3" fmla="*/ 9447 w 62056"/>
                  <a:gd name="connsiteY3" fmla="*/ 62566 h 62565"/>
                  <a:gd name="connsiteX4" fmla="*/ 0 w 62056"/>
                  <a:gd name="connsiteY4" fmla="*/ 3381 h 6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6" h="62565">
                    <a:moveTo>
                      <a:pt x="0" y="3381"/>
                    </a:moveTo>
                    <a:lnTo>
                      <a:pt x="53119" y="0"/>
                    </a:lnTo>
                    <a:cubicBezTo>
                      <a:pt x="52762" y="19196"/>
                      <a:pt x="55791" y="38304"/>
                      <a:pt x="62056" y="56453"/>
                    </a:cubicBezTo>
                    <a:lnTo>
                      <a:pt x="9447" y="62566"/>
                    </a:lnTo>
                    <a:cubicBezTo>
                      <a:pt x="9447" y="62566"/>
                      <a:pt x="0" y="48163"/>
                      <a:pt x="0" y="338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id="{D819AD00-4A1F-4570-9F1C-5EE44502C3B4}"/>
                  </a:ext>
                </a:extLst>
              </p:cNvPr>
              <p:cNvSpPr/>
              <p:nvPr/>
            </p:nvSpPr>
            <p:spPr>
              <a:xfrm>
                <a:off x="4879144" y="3791286"/>
                <a:ext cx="6205" cy="6205"/>
              </a:xfrm>
              <a:custGeom>
                <a:avLst/>
                <a:gdLst>
                  <a:gd name="connsiteX0" fmla="*/ 6206 w 6205"/>
                  <a:gd name="connsiteY0" fmla="*/ 3103 h 6205"/>
                  <a:gd name="connsiteX1" fmla="*/ 3103 w 6205"/>
                  <a:gd name="connsiteY1" fmla="*/ 6206 h 6205"/>
                  <a:gd name="connsiteX2" fmla="*/ 0 w 6205"/>
                  <a:gd name="connsiteY2" fmla="*/ 3103 h 6205"/>
                  <a:gd name="connsiteX3" fmla="*/ 3103 w 6205"/>
                  <a:gd name="connsiteY3" fmla="*/ 0 h 6205"/>
                  <a:gd name="connsiteX4" fmla="*/ 6206 w 6205"/>
                  <a:gd name="connsiteY4" fmla="*/ 3103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" h="6205">
                    <a:moveTo>
                      <a:pt x="6206" y="3103"/>
                    </a:moveTo>
                    <a:cubicBezTo>
                      <a:pt x="6206" y="4816"/>
                      <a:pt x="4816" y="6206"/>
                      <a:pt x="3103" y="6206"/>
                    </a:cubicBezTo>
                    <a:cubicBezTo>
                      <a:pt x="1389" y="6206"/>
                      <a:pt x="0" y="4816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816" y="0"/>
                      <a:pt x="6206" y="1389"/>
                      <a:pt x="6206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id="{581D9BC9-734F-4FF4-A550-0BF2D6370D9C}"/>
                  </a:ext>
                </a:extLst>
              </p:cNvPr>
              <p:cNvSpPr/>
              <p:nvPr/>
            </p:nvSpPr>
            <p:spPr>
              <a:xfrm>
                <a:off x="4678618" y="3932858"/>
                <a:ext cx="6159" cy="6159"/>
              </a:xfrm>
              <a:custGeom>
                <a:avLst/>
                <a:gdLst>
                  <a:gd name="connsiteX0" fmla="*/ 6159 w 6159"/>
                  <a:gd name="connsiteY0" fmla="*/ 3103 h 6159"/>
                  <a:gd name="connsiteX1" fmla="*/ 3195 w 6159"/>
                  <a:gd name="connsiteY1" fmla="*/ 6159 h 6159"/>
                  <a:gd name="connsiteX2" fmla="*/ 3103 w 6159"/>
                  <a:gd name="connsiteY2" fmla="*/ 6159 h 6159"/>
                  <a:gd name="connsiteX3" fmla="*/ 0 w 6159"/>
                  <a:gd name="connsiteY3" fmla="*/ 3149 h 6159"/>
                  <a:gd name="connsiteX4" fmla="*/ 0 w 6159"/>
                  <a:gd name="connsiteY4" fmla="*/ 3103 h 6159"/>
                  <a:gd name="connsiteX5" fmla="*/ 3103 w 6159"/>
                  <a:gd name="connsiteY5" fmla="*/ 0 h 6159"/>
                  <a:gd name="connsiteX6" fmla="*/ 6159 w 6159"/>
                  <a:gd name="connsiteY6" fmla="*/ 3056 h 6159"/>
                  <a:gd name="connsiteX7" fmla="*/ 6159 w 6159"/>
                  <a:gd name="connsiteY7" fmla="*/ 3103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59" y="3103"/>
                    </a:moveTo>
                    <a:cubicBezTo>
                      <a:pt x="6187" y="4765"/>
                      <a:pt x="4858" y="6132"/>
                      <a:pt x="3195" y="6159"/>
                    </a:cubicBezTo>
                    <a:cubicBezTo>
                      <a:pt x="3163" y="6159"/>
                      <a:pt x="3135" y="6159"/>
                      <a:pt x="3103" y="6159"/>
                    </a:cubicBezTo>
                    <a:cubicBezTo>
                      <a:pt x="1417" y="6187"/>
                      <a:pt x="28" y="4839"/>
                      <a:pt x="0" y="3149"/>
                    </a:cubicBezTo>
                    <a:cubicBezTo>
                      <a:pt x="0" y="3135"/>
                      <a:pt x="0" y="3117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789" y="0"/>
                      <a:pt x="6159" y="1366"/>
                      <a:pt x="6159" y="3056"/>
                    </a:cubicBezTo>
                    <a:cubicBezTo>
                      <a:pt x="6159" y="3070"/>
                      <a:pt x="6159" y="3089"/>
                      <a:pt x="6159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id="{8B2B352C-53BF-4361-A46D-D49C1A4E09D4}"/>
                  </a:ext>
                </a:extLst>
              </p:cNvPr>
              <p:cNvSpPr/>
              <p:nvPr/>
            </p:nvSpPr>
            <p:spPr>
              <a:xfrm>
                <a:off x="4764169" y="3913130"/>
                <a:ext cx="54492" cy="64881"/>
              </a:xfrm>
              <a:custGeom>
                <a:avLst/>
                <a:gdLst>
                  <a:gd name="connsiteX0" fmla="*/ 31 w 54492"/>
                  <a:gd name="connsiteY0" fmla="*/ 4631 h 64881"/>
                  <a:gd name="connsiteX1" fmla="*/ 45508 w 54492"/>
                  <a:gd name="connsiteY1" fmla="*/ 0 h 64881"/>
                  <a:gd name="connsiteX2" fmla="*/ 54492 w 54492"/>
                  <a:gd name="connsiteY2" fmla="*/ 60713 h 64881"/>
                  <a:gd name="connsiteX3" fmla="*/ 7903 w 54492"/>
                  <a:gd name="connsiteY3" fmla="*/ 64882 h 64881"/>
                  <a:gd name="connsiteX4" fmla="*/ 31 w 54492"/>
                  <a:gd name="connsiteY4" fmla="*/ 4631 h 6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92" h="64881">
                    <a:moveTo>
                      <a:pt x="31" y="4631"/>
                    </a:moveTo>
                    <a:lnTo>
                      <a:pt x="45508" y="0"/>
                    </a:lnTo>
                    <a:cubicBezTo>
                      <a:pt x="45925" y="20534"/>
                      <a:pt x="48944" y="40939"/>
                      <a:pt x="54492" y="60713"/>
                    </a:cubicBezTo>
                    <a:lnTo>
                      <a:pt x="7903" y="64882"/>
                    </a:lnTo>
                    <a:cubicBezTo>
                      <a:pt x="7903" y="64882"/>
                      <a:pt x="-571" y="43301"/>
                      <a:pt x="31" y="4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id="{0B44B7C3-7363-46CD-8AE0-6DAD6AF3BC22}"/>
                  </a:ext>
                </a:extLst>
              </p:cNvPr>
              <p:cNvSpPr/>
              <p:nvPr/>
            </p:nvSpPr>
            <p:spPr>
              <a:xfrm>
                <a:off x="4795228" y="3921883"/>
                <a:ext cx="6205" cy="6205"/>
              </a:xfrm>
              <a:custGeom>
                <a:avLst/>
                <a:gdLst>
                  <a:gd name="connsiteX0" fmla="*/ 6206 w 6205"/>
                  <a:gd name="connsiteY0" fmla="*/ 3103 h 6205"/>
                  <a:gd name="connsiteX1" fmla="*/ 3103 w 6205"/>
                  <a:gd name="connsiteY1" fmla="*/ 6206 h 6205"/>
                  <a:gd name="connsiteX2" fmla="*/ 0 w 6205"/>
                  <a:gd name="connsiteY2" fmla="*/ 3103 h 6205"/>
                  <a:gd name="connsiteX3" fmla="*/ 3103 w 6205"/>
                  <a:gd name="connsiteY3" fmla="*/ 0 h 6205"/>
                  <a:gd name="connsiteX4" fmla="*/ 6206 w 6205"/>
                  <a:gd name="connsiteY4" fmla="*/ 3103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" h="6205">
                    <a:moveTo>
                      <a:pt x="6206" y="3103"/>
                    </a:moveTo>
                    <a:cubicBezTo>
                      <a:pt x="6206" y="4816"/>
                      <a:pt x="4816" y="6206"/>
                      <a:pt x="3103" y="6206"/>
                    </a:cubicBezTo>
                    <a:cubicBezTo>
                      <a:pt x="1389" y="6206"/>
                      <a:pt x="0" y="4816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816" y="0"/>
                      <a:pt x="6206" y="1389"/>
                      <a:pt x="6206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id="{F4B9FECC-BCD2-469B-978C-C2A58A409294}"/>
                  </a:ext>
                </a:extLst>
              </p:cNvPr>
              <p:cNvSpPr/>
              <p:nvPr/>
            </p:nvSpPr>
            <p:spPr>
              <a:xfrm>
                <a:off x="4697118" y="4044801"/>
                <a:ext cx="6206" cy="6206"/>
              </a:xfrm>
              <a:custGeom>
                <a:avLst/>
                <a:gdLst>
                  <a:gd name="connsiteX0" fmla="*/ 6184 w 6206"/>
                  <a:gd name="connsiteY0" fmla="*/ 2723 h 6206"/>
                  <a:gd name="connsiteX1" fmla="*/ 3484 w 6206"/>
                  <a:gd name="connsiteY1" fmla="*/ 6183 h 6206"/>
                  <a:gd name="connsiteX2" fmla="*/ 24 w 6206"/>
                  <a:gd name="connsiteY2" fmla="*/ 3478 h 6206"/>
                  <a:gd name="connsiteX3" fmla="*/ 24 w 6206"/>
                  <a:gd name="connsiteY3" fmla="*/ 2723 h 6206"/>
                  <a:gd name="connsiteX4" fmla="*/ 3484 w 6206"/>
                  <a:gd name="connsiteY4" fmla="*/ 23 h 6206"/>
                  <a:gd name="connsiteX5" fmla="*/ 6184 w 6206"/>
                  <a:gd name="connsiteY5" fmla="*/ 2723 h 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6" h="6206">
                    <a:moveTo>
                      <a:pt x="6184" y="2723"/>
                    </a:moveTo>
                    <a:cubicBezTo>
                      <a:pt x="6392" y="4423"/>
                      <a:pt x="5183" y="5974"/>
                      <a:pt x="3484" y="6183"/>
                    </a:cubicBezTo>
                    <a:cubicBezTo>
                      <a:pt x="1780" y="6391"/>
                      <a:pt x="233" y="5182"/>
                      <a:pt x="24" y="3478"/>
                    </a:cubicBezTo>
                    <a:cubicBezTo>
                      <a:pt x="-8" y="3228"/>
                      <a:pt x="-8" y="2973"/>
                      <a:pt x="24" y="2723"/>
                    </a:cubicBezTo>
                    <a:cubicBezTo>
                      <a:pt x="233" y="1024"/>
                      <a:pt x="1780" y="-185"/>
                      <a:pt x="3484" y="23"/>
                    </a:cubicBezTo>
                    <a:cubicBezTo>
                      <a:pt x="4896" y="195"/>
                      <a:pt x="6008" y="1311"/>
                      <a:pt x="6184" y="27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id="{F2052723-6611-458C-8311-322E76912D58}"/>
                  </a:ext>
                </a:extLst>
              </p:cNvPr>
              <p:cNvSpPr/>
              <p:nvPr/>
            </p:nvSpPr>
            <p:spPr>
              <a:xfrm>
                <a:off x="5127786" y="3787350"/>
                <a:ext cx="59324" cy="54229"/>
              </a:xfrm>
              <a:custGeom>
                <a:avLst/>
                <a:gdLst>
                  <a:gd name="connsiteX0" fmla="*/ 0 w 59324"/>
                  <a:gd name="connsiteY0" fmla="*/ 3797 h 54229"/>
                  <a:gd name="connsiteX1" fmla="*/ 47422 w 59324"/>
                  <a:gd name="connsiteY1" fmla="*/ 0 h 54229"/>
                  <a:gd name="connsiteX2" fmla="*/ 59324 w 59324"/>
                  <a:gd name="connsiteY2" fmla="*/ 48210 h 54229"/>
                  <a:gd name="connsiteX3" fmla="*/ 11300 w 59324"/>
                  <a:gd name="connsiteY3" fmla="*/ 54230 h 54229"/>
                  <a:gd name="connsiteX4" fmla="*/ 0 w 59324"/>
                  <a:gd name="connsiteY4" fmla="*/ 3797 h 5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4" h="54229">
                    <a:moveTo>
                      <a:pt x="0" y="3797"/>
                    </a:moveTo>
                    <a:lnTo>
                      <a:pt x="47422" y="0"/>
                    </a:lnTo>
                    <a:cubicBezTo>
                      <a:pt x="49511" y="16477"/>
                      <a:pt x="53503" y="32654"/>
                      <a:pt x="59324" y="48210"/>
                    </a:cubicBezTo>
                    <a:lnTo>
                      <a:pt x="11300" y="54230"/>
                    </a:lnTo>
                    <a:cubicBezTo>
                      <a:pt x="5432" y="37961"/>
                      <a:pt x="1635" y="21016"/>
                      <a:pt x="0" y="3797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id="{F48E602B-D1CE-4182-B67F-94B67E0F52CA}"/>
                  </a:ext>
                </a:extLst>
              </p:cNvPr>
              <p:cNvSpPr/>
              <p:nvPr/>
            </p:nvSpPr>
            <p:spPr>
              <a:xfrm>
                <a:off x="5210405" y="3969768"/>
                <a:ext cx="59370" cy="54183"/>
              </a:xfrm>
              <a:custGeom>
                <a:avLst/>
                <a:gdLst>
                  <a:gd name="connsiteX0" fmla="*/ 0 w 59370"/>
                  <a:gd name="connsiteY0" fmla="*/ 3751 h 54183"/>
                  <a:gd name="connsiteX1" fmla="*/ 47469 w 59370"/>
                  <a:gd name="connsiteY1" fmla="*/ 0 h 54183"/>
                  <a:gd name="connsiteX2" fmla="*/ 59371 w 59370"/>
                  <a:gd name="connsiteY2" fmla="*/ 48163 h 54183"/>
                  <a:gd name="connsiteX3" fmla="*/ 11300 w 59370"/>
                  <a:gd name="connsiteY3" fmla="*/ 54184 h 54183"/>
                  <a:gd name="connsiteX4" fmla="*/ 0 w 59370"/>
                  <a:gd name="connsiteY4" fmla="*/ 3751 h 5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70" h="54183">
                    <a:moveTo>
                      <a:pt x="0" y="3751"/>
                    </a:moveTo>
                    <a:lnTo>
                      <a:pt x="47469" y="0"/>
                    </a:lnTo>
                    <a:cubicBezTo>
                      <a:pt x="49534" y="16468"/>
                      <a:pt x="53526" y="32631"/>
                      <a:pt x="59371" y="48163"/>
                    </a:cubicBezTo>
                    <a:lnTo>
                      <a:pt x="11300" y="54184"/>
                    </a:lnTo>
                    <a:cubicBezTo>
                      <a:pt x="5455" y="37905"/>
                      <a:pt x="1658" y="20965"/>
                      <a:pt x="0" y="375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id="{9C7B1332-2E9B-4B20-8131-2C4065994DA6}"/>
                  </a:ext>
                </a:extLst>
              </p:cNvPr>
              <p:cNvSpPr/>
              <p:nvPr/>
            </p:nvSpPr>
            <p:spPr>
              <a:xfrm>
                <a:off x="5269775" y="3779014"/>
                <a:ext cx="62102" cy="62751"/>
              </a:xfrm>
              <a:custGeom>
                <a:avLst/>
                <a:gdLst>
                  <a:gd name="connsiteX0" fmla="*/ 0 w 62102"/>
                  <a:gd name="connsiteY0" fmla="*/ 3381 h 62751"/>
                  <a:gd name="connsiteX1" fmla="*/ 53119 w 62102"/>
                  <a:gd name="connsiteY1" fmla="*/ 0 h 62751"/>
                  <a:gd name="connsiteX2" fmla="*/ 62103 w 62102"/>
                  <a:gd name="connsiteY2" fmla="*/ 56638 h 62751"/>
                  <a:gd name="connsiteX3" fmla="*/ 9494 w 62102"/>
                  <a:gd name="connsiteY3" fmla="*/ 62751 h 62751"/>
                  <a:gd name="connsiteX4" fmla="*/ 0 w 62102"/>
                  <a:gd name="connsiteY4" fmla="*/ 3381 h 6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02" h="62751">
                    <a:moveTo>
                      <a:pt x="0" y="3381"/>
                    </a:moveTo>
                    <a:lnTo>
                      <a:pt x="53119" y="0"/>
                    </a:lnTo>
                    <a:cubicBezTo>
                      <a:pt x="52771" y="19261"/>
                      <a:pt x="55809" y="38433"/>
                      <a:pt x="62103" y="56638"/>
                    </a:cubicBezTo>
                    <a:lnTo>
                      <a:pt x="9494" y="62751"/>
                    </a:lnTo>
                    <a:cubicBezTo>
                      <a:pt x="9494" y="62751"/>
                      <a:pt x="0" y="48163"/>
                      <a:pt x="0" y="338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id="{2A4058BF-51A9-410B-82D8-6515E110255B}"/>
                  </a:ext>
                </a:extLst>
              </p:cNvPr>
              <p:cNvSpPr/>
              <p:nvPr/>
            </p:nvSpPr>
            <p:spPr>
              <a:xfrm>
                <a:off x="5305481" y="3791286"/>
                <a:ext cx="6159" cy="6159"/>
              </a:xfrm>
              <a:custGeom>
                <a:avLst/>
                <a:gdLst>
                  <a:gd name="connsiteX0" fmla="*/ 6160 w 6159"/>
                  <a:gd name="connsiteY0" fmla="*/ 3103 h 6159"/>
                  <a:gd name="connsiteX1" fmla="*/ 3103 w 6159"/>
                  <a:gd name="connsiteY1" fmla="*/ 6159 h 6159"/>
                  <a:gd name="connsiteX2" fmla="*/ 3057 w 6159"/>
                  <a:gd name="connsiteY2" fmla="*/ 6159 h 6159"/>
                  <a:gd name="connsiteX3" fmla="*/ 0 w 6159"/>
                  <a:gd name="connsiteY3" fmla="*/ 3195 h 6159"/>
                  <a:gd name="connsiteX4" fmla="*/ 0 w 6159"/>
                  <a:gd name="connsiteY4" fmla="*/ 3103 h 6159"/>
                  <a:gd name="connsiteX5" fmla="*/ 3010 w 6159"/>
                  <a:gd name="connsiteY5" fmla="*/ 0 h 6159"/>
                  <a:gd name="connsiteX6" fmla="*/ 3057 w 6159"/>
                  <a:gd name="connsiteY6" fmla="*/ 0 h 6159"/>
                  <a:gd name="connsiteX7" fmla="*/ 6160 w 6159"/>
                  <a:gd name="connsiteY7" fmla="*/ 3103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60" y="3103"/>
                    </a:moveTo>
                    <a:cubicBezTo>
                      <a:pt x="6160" y="4793"/>
                      <a:pt x="4793" y="6159"/>
                      <a:pt x="3103" y="6159"/>
                    </a:cubicBezTo>
                    <a:cubicBezTo>
                      <a:pt x="3089" y="6159"/>
                      <a:pt x="3071" y="6159"/>
                      <a:pt x="3057" y="6159"/>
                    </a:cubicBezTo>
                    <a:cubicBezTo>
                      <a:pt x="1394" y="6187"/>
                      <a:pt x="28" y="4858"/>
                      <a:pt x="0" y="3195"/>
                    </a:cubicBezTo>
                    <a:cubicBezTo>
                      <a:pt x="0" y="3163"/>
                      <a:pt x="0" y="3135"/>
                      <a:pt x="0" y="3103"/>
                    </a:cubicBezTo>
                    <a:cubicBezTo>
                      <a:pt x="-23" y="1417"/>
                      <a:pt x="1320" y="28"/>
                      <a:pt x="3010" y="0"/>
                    </a:cubicBezTo>
                    <a:cubicBezTo>
                      <a:pt x="3024" y="0"/>
                      <a:pt x="3043" y="0"/>
                      <a:pt x="3057" y="0"/>
                    </a:cubicBezTo>
                    <a:cubicBezTo>
                      <a:pt x="4770" y="0"/>
                      <a:pt x="6160" y="1389"/>
                      <a:pt x="6160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id="{D6FCC7CE-A0DF-41B5-A85D-717EC588EF79}"/>
                  </a:ext>
                </a:extLst>
              </p:cNvPr>
              <p:cNvSpPr/>
              <p:nvPr/>
            </p:nvSpPr>
            <p:spPr>
              <a:xfrm>
                <a:off x="5159555" y="3797445"/>
                <a:ext cx="6205" cy="6205"/>
              </a:xfrm>
              <a:custGeom>
                <a:avLst/>
                <a:gdLst>
                  <a:gd name="connsiteX0" fmla="*/ 6206 w 6205"/>
                  <a:gd name="connsiteY0" fmla="*/ 3103 h 6205"/>
                  <a:gd name="connsiteX1" fmla="*/ 3103 w 6205"/>
                  <a:gd name="connsiteY1" fmla="*/ 6206 h 6205"/>
                  <a:gd name="connsiteX2" fmla="*/ 0 w 6205"/>
                  <a:gd name="connsiteY2" fmla="*/ 3103 h 6205"/>
                  <a:gd name="connsiteX3" fmla="*/ 3103 w 6205"/>
                  <a:gd name="connsiteY3" fmla="*/ 0 h 6205"/>
                  <a:gd name="connsiteX4" fmla="*/ 6206 w 6205"/>
                  <a:gd name="connsiteY4" fmla="*/ 3103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05" h="6205">
                    <a:moveTo>
                      <a:pt x="6206" y="3103"/>
                    </a:moveTo>
                    <a:cubicBezTo>
                      <a:pt x="6206" y="4816"/>
                      <a:pt x="4816" y="6206"/>
                      <a:pt x="3103" y="6206"/>
                    </a:cubicBezTo>
                    <a:cubicBezTo>
                      <a:pt x="1389" y="6206"/>
                      <a:pt x="0" y="4816"/>
                      <a:pt x="0" y="3103"/>
                    </a:cubicBezTo>
                    <a:cubicBezTo>
                      <a:pt x="0" y="1389"/>
                      <a:pt x="1389" y="0"/>
                      <a:pt x="3103" y="0"/>
                    </a:cubicBezTo>
                    <a:cubicBezTo>
                      <a:pt x="4816" y="0"/>
                      <a:pt x="6206" y="1389"/>
                      <a:pt x="6206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id="{72196981-0C57-4A25-ACDA-3D2DA8B21087}"/>
                  </a:ext>
                </a:extLst>
              </p:cNvPr>
              <p:cNvSpPr/>
              <p:nvPr/>
            </p:nvSpPr>
            <p:spPr>
              <a:xfrm>
                <a:off x="5095534" y="3906507"/>
                <a:ext cx="54296" cy="63260"/>
              </a:xfrm>
              <a:custGeom>
                <a:avLst/>
                <a:gdLst>
                  <a:gd name="connsiteX0" fmla="*/ 1131 w 54296"/>
                  <a:gd name="connsiteY0" fmla="*/ 2408 h 63260"/>
                  <a:gd name="connsiteX1" fmla="*/ 46933 w 54296"/>
                  <a:gd name="connsiteY1" fmla="*/ 0 h 63260"/>
                  <a:gd name="connsiteX2" fmla="*/ 54296 w 54296"/>
                  <a:gd name="connsiteY2" fmla="*/ 57009 h 63260"/>
                  <a:gd name="connsiteX3" fmla="*/ 8217 w 54296"/>
                  <a:gd name="connsiteY3" fmla="*/ 63261 h 63260"/>
                  <a:gd name="connsiteX4" fmla="*/ 1131 w 54296"/>
                  <a:gd name="connsiteY4" fmla="*/ 2408 h 6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6" h="63260">
                    <a:moveTo>
                      <a:pt x="1131" y="2408"/>
                    </a:moveTo>
                    <a:lnTo>
                      <a:pt x="46933" y="0"/>
                    </a:lnTo>
                    <a:cubicBezTo>
                      <a:pt x="46993" y="19237"/>
                      <a:pt x="49466" y="38387"/>
                      <a:pt x="54296" y="57009"/>
                    </a:cubicBezTo>
                    <a:lnTo>
                      <a:pt x="8217" y="63261"/>
                    </a:lnTo>
                    <a:cubicBezTo>
                      <a:pt x="8217" y="63261"/>
                      <a:pt x="-3639" y="48812"/>
                      <a:pt x="1131" y="2408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id="{4312C30A-2091-4DA3-BA38-4DC4A3FFFC9D}"/>
                  </a:ext>
                </a:extLst>
              </p:cNvPr>
              <p:cNvSpPr/>
              <p:nvPr/>
            </p:nvSpPr>
            <p:spPr>
              <a:xfrm>
                <a:off x="5120330" y="3914102"/>
                <a:ext cx="6159" cy="6159"/>
              </a:xfrm>
              <a:custGeom>
                <a:avLst/>
                <a:gdLst>
                  <a:gd name="connsiteX0" fmla="*/ 6159 w 6159"/>
                  <a:gd name="connsiteY0" fmla="*/ 3057 h 6159"/>
                  <a:gd name="connsiteX1" fmla="*/ 3149 w 6159"/>
                  <a:gd name="connsiteY1" fmla="*/ 6160 h 6159"/>
                  <a:gd name="connsiteX2" fmla="*/ 3103 w 6159"/>
                  <a:gd name="connsiteY2" fmla="*/ 6160 h 6159"/>
                  <a:gd name="connsiteX3" fmla="*/ 0 w 6159"/>
                  <a:gd name="connsiteY3" fmla="*/ 3057 h 6159"/>
                  <a:gd name="connsiteX4" fmla="*/ 3056 w 6159"/>
                  <a:gd name="connsiteY4" fmla="*/ 0 h 6159"/>
                  <a:gd name="connsiteX5" fmla="*/ 3103 w 6159"/>
                  <a:gd name="connsiteY5" fmla="*/ 0 h 6159"/>
                  <a:gd name="connsiteX6" fmla="*/ 6159 w 6159"/>
                  <a:gd name="connsiteY6" fmla="*/ 2964 h 6159"/>
                  <a:gd name="connsiteX7" fmla="*/ 6159 w 6159"/>
                  <a:gd name="connsiteY7" fmla="*/ 3057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59" y="3057"/>
                    </a:moveTo>
                    <a:cubicBezTo>
                      <a:pt x="6187" y="4743"/>
                      <a:pt x="4839" y="6132"/>
                      <a:pt x="3149" y="6160"/>
                    </a:cubicBezTo>
                    <a:cubicBezTo>
                      <a:pt x="3135" y="6160"/>
                      <a:pt x="3117" y="6160"/>
                      <a:pt x="3103" y="6160"/>
                    </a:cubicBezTo>
                    <a:cubicBezTo>
                      <a:pt x="1389" y="6160"/>
                      <a:pt x="0" y="4770"/>
                      <a:pt x="0" y="3057"/>
                    </a:cubicBezTo>
                    <a:cubicBezTo>
                      <a:pt x="0" y="1371"/>
                      <a:pt x="1366" y="0"/>
                      <a:pt x="3056" y="0"/>
                    </a:cubicBezTo>
                    <a:cubicBezTo>
                      <a:pt x="3070" y="0"/>
                      <a:pt x="3089" y="0"/>
                      <a:pt x="3103" y="0"/>
                    </a:cubicBezTo>
                    <a:cubicBezTo>
                      <a:pt x="4765" y="-27"/>
                      <a:pt x="6131" y="1302"/>
                      <a:pt x="6159" y="2964"/>
                    </a:cubicBezTo>
                    <a:cubicBezTo>
                      <a:pt x="6159" y="2997"/>
                      <a:pt x="6159" y="3025"/>
                      <a:pt x="6159" y="30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id="{F59B91CA-FD6A-4A3A-A0C3-568B9BF90198}"/>
                  </a:ext>
                </a:extLst>
              </p:cNvPr>
              <p:cNvSpPr/>
              <p:nvPr/>
            </p:nvSpPr>
            <p:spPr>
              <a:xfrm>
                <a:off x="5245647" y="3978104"/>
                <a:ext cx="6206" cy="6205"/>
              </a:xfrm>
              <a:custGeom>
                <a:avLst/>
                <a:gdLst>
                  <a:gd name="connsiteX0" fmla="*/ 6206 w 6206"/>
                  <a:gd name="connsiteY0" fmla="*/ 3057 h 6205"/>
                  <a:gd name="connsiteX1" fmla="*/ 3149 w 6206"/>
                  <a:gd name="connsiteY1" fmla="*/ 6206 h 6205"/>
                  <a:gd name="connsiteX2" fmla="*/ 0 w 6206"/>
                  <a:gd name="connsiteY2" fmla="*/ 3149 h 6205"/>
                  <a:gd name="connsiteX3" fmla="*/ 3057 w 6206"/>
                  <a:gd name="connsiteY3" fmla="*/ 0 h 6205"/>
                  <a:gd name="connsiteX4" fmla="*/ 3149 w 6206"/>
                  <a:gd name="connsiteY4" fmla="*/ 0 h 6205"/>
                  <a:gd name="connsiteX5" fmla="*/ 6206 w 6206"/>
                  <a:gd name="connsiteY5" fmla="*/ 3057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6" h="6205">
                    <a:moveTo>
                      <a:pt x="6206" y="3057"/>
                    </a:moveTo>
                    <a:cubicBezTo>
                      <a:pt x="6234" y="4770"/>
                      <a:pt x="4863" y="6178"/>
                      <a:pt x="3149" y="6206"/>
                    </a:cubicBezTo>
                    <a:cubicBezTo>
                      <a:pt x="1436" y="6229"/>
                      <a:pt x="28" y="4863"/>
                      <a:pt x="0" y="3149"/>
                    </a:cubicBezTo>
                    <a:cubicBezTo>
                      <a:pt x="-23" y="1436"/>
                      <a:pt x="1343" y="23"/>
                      <a:pt x="3057" y="0"/>
                    </a:cubicBezTo>
                    <a:cubicBezTo>
                      <a:pt x="3089" y="0"/>
                      <a:pt x="3117" y="0"/>
                      <a:pt x="3149" y="0"/>
                    </a:cubicBezTo>
                    <a:cubicBezTo>
                      <a:pt x="4840" y="0"/>
                      <a:pt x="6206" y="1366"/>
                      <a:pt x="6206" y="30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id="{8CFD64FA-6976-4A88-A477-BF51B20724A9}"/>
                  </a:ext>
                </a:extLst>
              </p:cNvPr>
              <p:cNvSpPr/>
              <p:nvPr/>
            </p:nvSpPr>
            <p:spPr>
              <a:xfrm>
                <a:off x="4133956" y="3533381"/>
                <a:ext cx="38113" cy="746761"/>
              </a:xfrm>
              <a:custGeom>
                <a:avLst/>
                <a:gdLst>
                  <a:gd name="connsiteX0" fmla="*/ 0 w 38113"/>
                  <a:gd name="connsiteY0" fmla="*/ 0 h 746761"/>
                  <a:gd name="connsiteX1" fmla="*/ 38114 w 38113"/>
                  <a:gd name="connsiteY1" fmla="*/ 36122 h 746761"/>
                  <a:gd name="connsiteX2" fmla="*/ 38114 w 38113"/>
                  <a:gd name="connsiteY2" fmla="*/ 710084 h 746761"/>
                  <a:gd name="connsiteX3" fmla="*/ 0 w 38113"/>
                  <a:gd name="connsiteY3" fmla="*/ 746762 h 746761"/>
                  <a:gd name="connsiteX4" fmla="*/ 0 w 38113"/>
                  <a:gd name="connsiteY4" fmla="*/ 0 h 74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13" h="746761">
                    <a:moveTo>
                      <a:pt x="0" y="0"/>
                    </a:moveTo>
                    <a:lnTo>
                      <a:pt x="38114" y="36122"/>
                    </a:lnTo>
                    <a:lnTo>
                      <a:pt x="38114" y="710084"/>
                    </a:lnTo>
                    <a:lnTo>
                      <a:pt x="0" y="746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F256C366-3016-40F6-BACB-01246FDF752E}"/>
                  </a:ext>
                </a:extLst>
              </p:cNvPr>
              <p:cNvSpPr/>
              <p:nvPr/>
            </p:nvSpPr>
            <p:spPr>
              <a:xfrm>
                <a:off x="5499106" y="3529445"/>
                <a:ext cx="36863" cy="747271"/>
              </a:xfrm>
              <a:custGeom>
                <a:avLst/>
                <a:gdLst>
                  <a:gd name="connsiteX0" fmla="*/ 36864 w 36863"/>
                  <a:gd name="connsiteY0" fmla="*/ 0 h 747271"/>
                  <a:gd name="connsiteX1" fmla="*/ 36864 w 36863"/>
                  <a:gd name="connsiteY1" fmla="*/ 747271 h 747271"/>
                  <a:gd name="connsiteX2" fmla="*/ 0 w 36863"/>
                  <a:gd name="connsiteY2" fmla="*/ 714020 h 747271"/>
                  <a:gd name="connsiteX3" fmla="*/ 0 w 36863"/>
                  <a:gd name="connsiteY3" fmla="*/ 40059 h 747271"/>
                  <a:gd name="connsiteX4" fmla="*/ 36864 w 36863"/>
                  <a:gd name="connsiteY4" fmla="*/ 0 h 74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63" h="747271">
                    <a:moveTo>
                      <a:pt x="36864" y="0"/>
                    </a:moveTo>
                    <a:lnTo>
                      <a:pt x="36864" y="747271"/>
                    </a:lnTo>
                    <a:lnTo>
                      <a:pt x="0" y="714020"/>
                    </a:lnTo>
                    <a:lnTo>
                      <a:pt x="0" y="40059"/>
                    </a:lnTo>
                    <a:lnTo>
                      <a:pt x="36864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4949E424-049D-4D75-ADD3-CAB5914FC983}"/>
                  </a:ext>
                </a:extLst>
              </p:cNvPr>
              <p:cNvSpPr/>
              <p:nvPr/>
            </p:nvSpPr>
            <p:spPr>
              <a:xfrm>
                <a:off x="4627676" y="3778828"/>
                <a:ext cx="99799" cy="7085"/>
              </a:xfrm>
              <a:custGeom>
                <a:avLst/>
                <a:gdLst>
                  <a:gd name="connsiteX0" fmla="*/ 0 w 99799"/>
                  <a:gd name="connsiteY0" fmla="*/ 7086 h 7085"/>
                  <a:gd name="connsiteX1" fmla="*/ 99800 w 99799"/>
                  <a:gd name="connsiteY1" fmla="*/ 0 h 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799" h="7085">
                    <a:moveTo>
                      <a:pt x="0" y="7086"/>
                    </a:moveTo>
                    <a:lnTo>
                      <a:pt x="99800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B7469CC9-79D6-43A8-B390-1FF0592E5950}"/>
                  </a:ext>
                </a:extLst>
              </p:cNvPr>
              <p:cNvSpPr/>
              <p:nvPr/>
            </p:nvSpPr>
            <p:spPr>
              <a:xfrm>
                <a:off x="4627676" y="3796982"/>
                <a:ext cx="99799" cy="7085"/>
              </a:xfrm>
              <a:custGeom>
                <a:avLst/>
                <a:gdLst>
                  <a:gd name="connsiteX0" fmla="*/ 0 w 99799"/>
                  <a:gd name="connsiteY0" fmla="*/ 7086 h 7085"/>
                  <a:gd name="connsiteX1" fmla="*/ 99800 w 99799"/>
                  <a:gd name="connsiteY1" fmla="*/ 0 h 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799" h="7085">
                    <a:moveTo>
                      <a:pt x="0" y="7086"/>
                    </a:moveTo>
                    <a:lnTo>
                      <a:pt x="99800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680F196C-2AE8-47F9-8C14-706A67275DF6}"/>
                  </a:ext>
                </a:extLst>
              </p:cNvPr>
              <p:cNvSpPr/>
              <p:nvPr/>
            </p:nvSpPr>
            <p:spPr>
              <a:xfrm>
                <a:off x="4627676" y="3815182"/>
                <a:ext cx="99799" cy="7085"/>
              </a:xfrm>
              <a:custGeom>
                <a:avLst/>
                <a:gdLst>
                  <a:gd name="connsiteX0" fmla="*/ 0 w 99799"/>
                  <a:gd name="connsiteY0" fmla="*/ 7086 h 7085"/>
                  <a:gd name="connsiteX1" fmla="*/ 99800 w 99799"/>
                  <a:gd name="connsiteY1" fmla="*/ 0 h 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799" h="7085">
                    <a:moveTo>
                      <a:pt x="0" y="7086"/>
                    </a:moveTo>
                    <a:lnTo>
                      <a:pt x="99800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DA9FFBDE-E175-4E68-BFCD-CE9CCDB59625}"/>
                  </a:ext>
                </a:extLst>
              </p:cNvPr>
              <p:cNvSpPr/>
              <p:nvPr/>
            </p:nvSpPr>
            <p:spPr>
              <a:xfrm>
                <a:off x="4873077" y="3927501"/>
                <a:ext cx="119475" cy="127335"/>
              </a:xfrm>
              <a:custGeom>
                <a:avLst/>
                <a:gdLst>
                  <a:gd name="connsiteX0" fmla="*/ 0 w 119475"/>
                  <a:gd name="connsiteY0" fmla="*/ 39627 h 127335"/>
                  <a:gd name="connsiteX1" fmla="*/ 35983 w 119475"/>
                  <a:gd name="connsiteY1" fmla="*/ 4755 h 127335"/>
                  <a:gd name="connsiteX2" fmla="*/ 114712 w 119475"/>
                  <a:gd name="connsiteY2" fmla="*/ 39719 h 127335"/>
                  <a:gd name="connsiteX3" fmla="*/ 98318 w 119475"/>
                  <a:gd name="connsiteY3" fmla="*/ 113817 h 127335"/>
                  <a:gd name="connsiteX4" fmla="*/ 30102 w 119475"/>
                  <a:gd name="connsiteY4" fmla="*/ 123820 h 127335"/>
                  <a:gd name="connsiteX5" fmla="*/ 324 w 119475"/>
                  <a:gd name="connsiteY5" fmla="*/ 83483 h 12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475" h="127335">
                    <a:moveTo>
                      <a:pt x="0" y="39627"/>
                    </a:moveTo>
                    <a:cubicBezTo>
                      <a:pt x="4631" y="22955"/>
                      <a:pt x="19821" y="10960"/>
                      <a:pt x="35983" y="4755"/>
                    </a:cubicBezTo>
                    <a:cubicBezTo>
                      <a:pt x="69235" y="-8027"/>
                      <a:pt x="102764" y="5403"/>
                      <a:pt x="114712" y="39719"/>
                    </a:cubicBezTo>
                    <a:cubicBezTo>
                      <a:pt x="123418" y="64727"/>
                      <a:pt x="121427" y="97423"/>
                      <a:pt x="98318" y="113817"/>
                    </a:cubicBezTo>
                    <a:cubicBezTo>
                      <a:pt x="78224" y="127201"/>
                      <a:pt x="53193" y="130873"/>
                      <a:pt x="30102" y="123820"/>
                    </a:cubicBezTo>
                    <a:cubicBezTo>
                      <a:pt x="12967" y="118170"/>
                      <a:pt x="-1528" y="101452"/>
                      <a:pt x="324" y="83483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A046E917-6287-489C-8E38-60C9B543CAF7}"/>
                  </a:ext>
                </a:extLst>
              </p:cNvPr>
              <p:cNvSpPr/>
              <p:nvPr/>
            </p:nvSpPr>
            <p:spPr>
              <a:xfrm>
                <a:off x="4954538" y="3849916"/>
                <a:ext cx="17598" cy="72059"/>
              </a:xfrm>
              <a:custGeom>
                <a:avLst/>
                <a:gdLst>
                  <a:gd name="connsiteX0" fmla="*/ 17598 w 17598"/>
                  <a:gd name="connsiteY0" fmla="*/ 0 h 72059"/>
                  <a:gd name="connsiteX1" fmla="*/ 0 w 17598"/>
                  <a:gd name="connsiteY1" fmla="*/ 72060 h 7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598" h="72059">
                    <a:moveTo>
                      <a:pt x="17598" y="0"/>
                    </a:moveTo>
                    <a:cubicBezTo>
                      <a:pt x="11425" y="23989"/>
                      <a:pt x="5557" y="48010"/>
                      <a:pt x="0" y="7206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id="{A23EBC98-B2FA-4F09-8262-FA5A27682AA7}"/>
                  </a:ext>
                </a:extLst>
              </p:cNvPr>
              <p:cNvSpPr/>
              <p:nvPr/>
            </p:nvSpPr>
            <p:spPr>
              <a:xfrm>
                <a:off x="4938375" y="3895763"/>
                <a:ext cx="37002" cy="28249"/>
              </a:xfrm>
              <a:custGeom>
                <a:avLst/>
                <a:gdLst>
                  <a:gd name="connsiteX0" fmla="*/ 0 w 37002"/>
                  <a:gd name="connsiteY0" fmla="*/ 0 h 28249"/>
                  <a:gd name="connsiteX1" fmla="*/ 13523 w 37002"/>
                  <a:gd name="connsiteY1" fmla="*/ 28250 h 28249"/>
                  <a:gd name="connsiteX2" fmla="*/ 37002 w 37002"/>
                  <a:gd name="connsiteY2" fmla="*/ 9262 h 2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002" h="28249">
                    <a:moveTo>
                      <a:pt x="0" y="0"/>
                    </a:moveTo>
                    <a:cubicBezTo>
                      <a:pt x="3214" y="9980"/>
                      <a:pt x="7766" y="19483"/>
                      <a:pt x="13523" y="28250"/>
                    </a:cubicBezTo>
                    <a:cubicBezTo>
                      <a:pt x="23160" y="24563"/>
                      <a:pt x="31380" y="17913"/>
                      <a:pt x="37002" y="9262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id="{7B5AEC91-9770-40D6-83E4-241B7AD0BE49}"/>
                  </a:ext>
                </a:extLst>
              </p:cNvPr>
              <p:cNvSpPr/>
              <p:nvPr/>
            </p:nvSpPr>
            <p:spPr>
              <a:xfrm>
                <a:off x="4903086" y="3968008"/>
                <a:ext cx="59324" cy="54229"/>
              </a:xfrm>
              <a:custGeom>
                <a:avLst/>
                <a:gdLst>
                  <a:gd name="connsiteX0" fmla="*/ 0 w 59324"/>
                  <a:gd name="connsiteY0" fmla="*/ 3751 h 54229"/>
                  <a:gd name="connsiteX1" fmla="*/ 47422 w 59324"/>
                  <a:gd name="connsiteY1" fmla="*/ 0 h 54229"/>
                  <a:gd name="connsiteX2" fmla="*/ 59324 w 59324"/>
                  <a:gd name="connsiteY2" fmla="*/ 48163 h 54229"/>
                  <a:gd name="connsiteX3" fmla="*/ 11300 w 59324"/>
                  <a:gd name="connsiteY3" fmla="*/ 54230 h 54229"/>
                  <a:gd name="connsiteX4" fmla="*/ 0 w 59324"/>
                  <a:gd name="connsiteY4" fmla="*/ 3751 h 5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4" h="54229">
                    <a:moveTo>
                      <a:pt x="0" y="3751"/>
                    </a:moveTo>
                    <a:lnTo>
                      <a:pt x="47422" y="0"/>
                    </a:lnTo>
                    <a:cubicBezTo>
                      <a:pt x="49511" y="16459"/>
                      <a:pt x="53507" y="32626"/>
                      <a:pt x="59324" y="48163"/>
                    </a:cubicBezTo>
                    <a:lnTo>
                      <a:pt x="11300" y="54230"/>
                    </a:lnTo>
                    <a:cubicBezTo>
                      <a:pt x="5437" y="37942"/>
                      <a:pt x="1639" y="20983"/>
                      <a:pt x="0" y="3751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id="{B53948A7-BC5A-43EE-9BE4-D862E91A68C0}"/>
                  </a:ext>
                </a:extLst>
              </p:cNvPr>
              <p:cNvSpPr/>
              <p:nvPr/>
            </p:nvSpPr>
            <p:spPr>
              <a:xfrm>
                <a:off x="4923277" y="3976854"/>
                <a:ext cx="6159" cy="6159"/>
              </a:xfrm>
              <a:custGeom>
                <a:avLst/>
                <a:gdLst>
                  <a:gd name="connsiteX0" fmla="*/ 6160 w 6159"/>
                  <a:gd name="connsiteY0" fmla="*/ 3103 h 6159"/>
                  <a:gd name="connsiteX1" fmla="*/ 3103 w 6159"/>
                  <a:gd name="connsiteY1" fmla="*/ 6159 h 6159"/>
                  <a:gd name="connsiteX2" fmla="*/ 3057 w 6159"/>
                  <a:gd name="connsiteY2" fmla="*/ 6159 h 6159"/>
                  <a:gd name="connsiteX3" fmla="*/ 0 w 6159"/>
                  <a:gd name="connsiteY3" fmla="*/ 3195 h 6159"/>
                  <a:gd name="connsiteX4" fmla="*/ 0 w 6159"/>
                  <a:gd name="connsiteY4" fmla="*/ 3103 h 6159"/>
                  <a:gd name="connsiteX5" fmla="*/ 3010 w 6159"/>
                  <a:gd name="connsiteY5" fmla="*/ 0 h 6159"/>
                  <a:gd name="connsiteX6" fmla="*/ 3057 w 6159"/>
                  <a:gd name="connsiteY6" fmla="*/ 0 h 6159"/>
                  <a:gd name="connsiteX7" fmla="*/ 6160 w 6159"/>
                  <a:gd name="connsiteY7" fmla="*/ 3103 h 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59" h="6159">
                    <a:moveTo>
                      <a:pt x="6160" y="3103"/>
                    </a:moveTo>
                    <a:cubicBezTo>
                      <a:pt x="6160" y="4793"/>
                      <a:pt x="4793" y="6159"/>
                      <a:pt x="3103" y="6159"/>
                    </a:cubicBezTo>
                    <a:cubicBezTo>
                      <a:pt x="3089" y="6159"/>
                      <a:pt x="3071" y="6159"/>
                      <a:pt x="3057" y="6159"/>
                    </a:cubicBezTo>
                    <a:cubicBezTo>
                      <a:pt x="1394" y="6187"/>
                      <a:pt x="28" y="4858"/>
                      <a:pt x="0" y="3195"/>
                    </a:cubicBezTo>
                    <a:cubicBezTo>
                      <a:pt x="0" y="3163"/>
                      <a:pt x="0" y="3135"/>
                      <a:pt x="0" y="3103"/>
                    </a:cubicBezTo>
                    <a:cubicBezTo>
                      <a:pt x="-23" y="1417"/>
                      <a:pt x="1320" y="28"/>
                      <a:pt x="3010" y="0"/>
                    </a:cubicBezTo>
                    <a:cubicBezTo>
                      <a:pt x="3024" y="0"/>
                      <a:pt x="3043" y="0"/>
                      <a:pt x="3057" y="0"/>
                    </a:cubicBezTo>
                    <a:cubicBezTo>
                      <a:pt x="4770" y="0"/>
                      <a:pt x="6160" y="1389"/>
                      <a:pt x="6160" y="31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35" name="图形 24">
              <a:extLst>
                <a:ext uri="{FF2B5EF4-FFF2-40B4-BE49-F238E27FC236}">
                  <a16:creationId xmlns:a16="http://schemas.microsoft.com/office/drawing/2014/main" id="{2E6167CE-2F05-4D05-896F-A9C90FACD72E}"/>
                </a:ext>
              </a:extLst>
            </p:cNvPr>
            <p:cNvGrpSpPr/>
            <p:nvPr/>
          </p:nvGrpSpPr>
          <p:grpSpPr>
            <a:xfrm>
              <a:off x="4245807" y="3876544"/>
              <a:ext cx="740083" cy="1399405"/>
              <a:chOff x="4245807" y="3876544"/>
              <a:chExt cx="740083" cy="1399405"/>
            </a:xfrm>
          </p:grpSpPr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1E3E7418-57B4-4876-8355-B48384B96297}"/>
                  </a:ext>
                </a:extLst>
              </p:cNvPr>
              <p:cNvSpPr/>
              <p:nvPr/>
            </p:nvSpPr>
            <p:spPr>
              <a:xfrm>
                <a:off x="4539257" y="5189786"/>
                <a:ext cx="169346" cy="83815"/>
              </a:xfrm>
              <a:custGeom>
                <a:avLst/>
                <a:gdLst>
                  <a:gd name="connsiteX0" fmla="*/ 3531 w 169346"/>
                  <a:gd name="connsiteY0" fmla="*/ 67608 h 83815"/>
                  <a:gd name="connsiteX1" fmla="*/ 13812 w 169346"/>
                  <a:gd name="connsiteY1" fmla="*/ 81269 h 83815"/>
                  <a:gd name="connsiteX2" fmla="*/ 89345 w 169346"/>
                  <a:gd name="connsiteY2" fmla="*/ 70757 h 83815"/>
                  <a:gd name="connsiteX3" fmla="*/ 168814 w 169346"/>
                  <a:gd name="connsiteY3" fmla="*/ 27410 h 83815"/>
                  <a:gd name="connsiteX4" fmla="*/ 168444 w 169346"/>
                  <a:gd name="connsiteY4" fmla="*/ 18564 h 83815"/>
                  <a:gd name="connsiteX5" fmla="*/ 132044 w 169346"/>
                  <a:gd name="connsiteY5" fmla="*/ 9071 h 83815"/>
                  <a:gd name="connsiteX6" fmla="*/ 69617 w 169346"/>
                  <a:gd name="connsiteY6" fmla="*/ 503 h 83815"/>
                  <a:gd name="connsiteX7" fmla="*/ 706 w 169346"/>
                  <a:gd name="connsiteY7" fmla="*/ 24168 h 83815"/>
                  <a:gd name="connsiteX8" fmla="*/ 3531 w 169346"/>
                  <a:gd name="connsiteY8" fmla="*/ 67608 h 8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346" h="83815">
                    <a:moveTo>
                      <a:pt x="3531" y="67608"/>
                    </a:moveTo>
                    <a:cubicBezTo>
                      <a:pt x="4837" y="73429"/>
                      <a:pt x="8579" y="78403"/>
                      <a:pt x="13812" y="81269"/>
                    </a:cubicBezTo>
                    <a:cubicBezTo>
                      <a:pt x="32336" y="89188"/>
                      <a:pt x="65680" y="76638"/>
                      <a:pt x="89345" y="70757"/>
                    </a:cubicBezTo>
                    <a:cubicBezTo>
                      <a:pt x="113010" y="64875"/>
                      <a:pt x="164183" y="47138"/>
                      <a:pt x="168814" y="27410"/>
                    </a:cubicBezTo>
                    <a:cubicBezTo>
                      <a:pt x="169634" y="24497"/>
                      <a:pt x="169505" y="21399"/>
                      <a:pt x="168444" y="18564"/>
                    </a:cubicBezTo>
                    <a:cubicBezTo>
                      <a:pt x="164091" y="8191"/>
                      <a:pt x="144362" y="9071"/>
                      <a:pt x="132044" y="9071"/>
                    </a:cubicBezTo>
                    <a:cubicBezTo>
                      <a:pt x="116900" y="9071"/>
                      <a:pt x="80129" y="5088"/>
                      <a:pt x="69617" y="503"/>
                    </a:cubicBezTo>
                    <a:cubicBezTo>
                      <a:pt x="59104" y="-4082"/>
                      <a:pt x="706" y="24168"/>
                      <a:pt x="706" y="24168"/>
                    </a:cubicBezTo>
                    <a:cubicBezTo>
                      <a:pt x="706" y="24168"/>
                      <a:pt x="-2119" y="50380"/>
                      <a:pt x="3531" y="67608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79C5A849-DDFF-4E2C-B001-EDCE274F57C5}"/>
                  </a:ext>
                </a:extLst>
              </p:cNvPr>
              <p:cNvSpPr/>
              <p:nvPr/>
            </p:nvSpPr>
            <p:spPr>
              <a:xfrm>
                <a:off x="4408558" y="5138141"/>
                <a:ext cx="96269" cy="79116"/>
              </a:xfrm>
              <a:custGeom>
                <a:avLst/>
                <a:gdLst>
                  <a:gd name="connsiteX0" fmla="*/ 2290 w 96269"/>
                  <a:gd name="connsiteY0" fmla="*/ 65532 h 79116"/>
                  <a:gd name="connsiteX1" fmla="*/ 2290 w 96269"/>
                  <a:gd name="connsiteY1" fmla="*/ 65532 h 79116"/>
                  <a:gd name="connsiteX2" fmla="*/ 14516 w 96269"/>
                  <a:gd name="connsiteY2" fmla="*/ 77712 h 79116"/>
                  <a:gd name="connsiteX3" fmla="*/ 49944 w 96269"/>
                  <a:gd name="connsiteY3" fmla="*/ 61318 h 79116"/>
                  <a:gd name="connsiteX4" fmla="*/ 83473 w 96269"/>
                  <a:gd name="connsiteY4" fmla="*/ 37005 h 79116"/>
                  <a:gd name="connsiteX5" fmla="*/ 92133 w 96269"/>
                  <a:gd name="connsiteY5" fmla="*/ 1392 h 79116"/>
                  <a:gd name="connsiteX6" fmla="*/ 91300 w 96269"/>
                  <a:gd name="connsiteY6" fmla="*/ 882 h 79116"/>
                  <a:gd name="connsiteX7" fmla="*/ 53881 w 96269"/>
                  <a:gd name="connsiteY7" fmla="*/ 7458 h 79116"/>
                  <a:gd name="connsiteX8" fmla="*/ 8589 w 96269"/>
                  <a:gd name="connsiteY8" fmla="*/ 2 h 79116"/>
                  <a:gd name="connsiteX9" fmla="*/ 2012 w 96269"/>
                  <a:gd name="connsiteY9" fmla="*/ 32420 h 79116"/>
                  <a:gd name="connsiteX10" fmla="*/ 2290 w 96269"/>
                  <a:gd name="connsiteY10" fmla="*/ 65532 h 7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269" h="79116">
                    <a:moveTo>
                      <a:pt x="2290" y="65532"/>
                    </a:moveTo>
                    <a:lnTo>
                      <a:pt x="2290" y="65532"/>
                    </a:lnTo>
                    <a:cubicBezTo>
                      <a:pt x="4110" y="71358"/>
                      <a:pt x="8681" y="75915"/>
                      <a:pt x="14516" y="77712"/>
                    </a:cubicBezTo>
                    <a:cubicBezTo>
                      <a:pt x="31559" y="82991"/>
                      <a:pt x="40775" y="72479"/>
                      <a:pt x="49944" y="61318"/>
                    </a:cubicBezTo>
                    <a:cubicBezTo>
                      <a:pt x="59114" y="50157"/>
                      <a:pt x="68978" y="47425"/>
                      <a:pt x="83473" y="37005"/>
                    </a:cubicBezTo>
                    <a:cubicBezTo>
                      <a:pt x="97968" y="26585"/>
                      <a:pt x="99080" y="6301"/>
                      <a:pt x="92133" y="1392"/>
                    </a:cubicBezTo>
                    <a:cubicBezTo>
                      <a:pt x="91879" y="1188"/>
                      <a:pt x="91596" y="1016"/>
                      <a:pt x="91300" y="882"/>
                    </a:cubicBezTo>
                    <a:cubicBezTo>
                      <a:pt x="83473" y="-3054"/>
                      <a:pt x="53881" y="7458"/>
                      <a:pt x="53881" y="7458"/>
                    </a:cubicBezTo>
                    <a:lnTo>
                      <a:pt x="8589" y="2"/>
                    </a:lnTo>
                    <a:cubicBezTo>
                      <a:pt x="8589" y="2"/>
                      <a:pt x="5300" y="16674"/>
                      <a:pt x="2012" y="32420"/>
                    </a:cubicBezTo>
                    <a:cubicBezTo>
                      <a:pt x="-72" y="42423"/>
                      <a:pt x="-1322" y="55714"/>
                      <a:pt x="2290" y="65532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B6627AF5-C766-4E48-A7CF-7274202129BE}"/>
                  </a:ext>
                </a:extLst>
              </p:cNvPr>
              <p:cNvSpPr/>
              <p:nvPr/>
            </p:nvSpPr>
            <p:spPr>
              <a:xfrm>
                <a:off x="4410849" y="5139579"/>
                <a:ext cx="93979" cy="77724"/>
              </a:xfrm>
              <a:custGeom>
                <a:avLst/>
                <a:gdLst>
                  <a:gd name="connsiteX0" fmla="*/ 0 w 93979"/>
                  <a:gd name="connsiteY0" fmla="*/ 64141 h 77724"/>
                  <a:gd name="connsiteX1" fmla="*/ 12226 w 93979"/>
                  <a:gd name="connsiteY1" fmla="*/ 76320 h 77724"/>
                  <a:gd name="connsiteX2" fmla="*/ 47654 w 93979"/>
                  <a:gd name="connsiteY2" fmla="*/ 59926 h 77724"/>
                  <a:gd name="connsiteX3" fmla="*/ 81183 w 93979"/>
                  <a:gd name="connsiteY3" fmla="*/ 35613 h 77724"/>
                  <a:gd name="connsiteX4" fmla="*/ 89843 w 93979"/>
                  <a:gd name="connsiteY4" fmla="*/ 0 h 77724"/>
                  <a:gd name="connsiteX5" fmla="*/ 84378 w 93979"/>
                  <a:gd name="connsiteY5" fmla="*/ 23155 h 77724"/>
                  <a:gd name="connsiteX6" fmla="*/ 64511 w 93979"/>
                  <a:gd name="connsiteY6" fmla="*/ 41680 h 77724"/>
                  <a:gd name="connsiteX7" fmla="*/ 43301 w 93979"/>
                  <a:gd name="connsiteY7" fmla="*/ 58861 h 77724"/>
                  <a:gd name="connsiteX8" fmla="*/ 31862 w 93979"/>
                  <a:gd name="connsiteY8" fmla="*/ 65622 h 77724"/>
                  <a:gd name="connsiteX9" fmla="*/ 15375 w 93979"/>
                  <a:gd name="connsiteY9" fmla="*/ 71365 h 77724"/>
                  <a:gd name="connsiteX10" fmla="*/ 0 w 93979"/>
                  <a:gd name="connsiteY10" fmla="*/ 64141 h 7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79" h="77724">
                    <a:moveTo>
                      <a:pt x="0" y="64141"/>
                    </a:moveTo>
                    <a:cubicBezTo>
                      <a:pt x="1820" y="69966"/>
                      <a:pt x="6391" y="74523"/>
                      <a:pt x="12226" y="76320"/>
                    </a:cubicBezTo>
                    <a:cubicBezTo>
                      <a:pt x="29268" y="81600"/>
                      <a:pt x="38484" y="71087"/>
                      <a:pt x="47654" y="59926"/>
                    </a:cubicBezTo>
                    <a:cubicBezTo>
                      <a:pt x="56823" y="48765"/>
                      <a:pt x="66688" y="46033"/>
                      <a:pt x="81183" y="35613"/>
                    </a:cubicBezTo>
                    <a:cubicBezTo>
                      <a:pt x="95678" y="25193"/>
                      <a:pt x="96790" y="4909"/>
                      <a:pt x="89843" y="0"/>
                    </a:cubicBezTo>
                    <a:cubicBezTo>
                      <a:pt x="91121" y="8137"/>
                      <a:pt x="89158" y="16450"/>
                      <a:pt x="84378" y="23155"/>
                    </a:cubicBezTo>
                    <a:cubicBezTo>
                      <a:pt x="78909" y="30459"/>
                      <a:pt x="72180" y="36734"/>
                      <a:pt x="64511" y="41680"/>
                    </a:cubicBezTo>
                    <a:cubicBezTo>
                      <a:pt x="56860" y="46654"/>
                      <a:pt x="49752" y="52410"/>
                      <a:pt x="43301" y="58861"/>
                    </a:cubicBezTo>
                    <a:cubicBezTo>
                      <a:pt x="40383" y="62149"/>
                      <a:pt x="35474" y="63122"/>
                      <a:pt x="31862" y="65622"/>
                    </a:cubicBezTo>
                    <a:cubicBezTo>
                      <a:pt x="26490" y="69327"/>
                      <a:pt x="21720" y="72801"/>
                      <a:pt x="15375" y="71365"/>
                    </a:cubicBezTo>
                    <a:cubicBezTo>
                      <a:pt x="9813" y="70031"/>
                      <a:pt x="4580" y="67572"/>
                      <a:pt x="0" y="64141"/>
                    </a:cubicBezTo>
                    <a:close/>
                  </a:path>
                </a:pathLst>
              </a:custGeom>
              <a:solidFill>
                <a:srgbClr val="FDFE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212C0EC3-E33C-4A30-B667-34D871C105E1}"/>
                  </a:ext>
                </a:extLst>
              </p:cNvPr>
              <p:cNvSpPr/>
              <p:nvPr/>
            </p:nvSpPr>
            <p:spPr>
              <a:xfrm>
                <a:off x="4542788" y="5208351"/>
                <a:ext cx="165815" cy="66407"/>
              </a:xfrm>
              <a:custGeom>
                <a:avLst/>
                <a:gdLst>
                  <a:gd name="connsiteX0" fmla="*/ 0 w 165815"/>
                  <a:gd name="connsiteY0" fmla="*/ 49043 h 66407"/>
                  <a:gd name="connsiteX1" fmla="*/ 10281 w 165815"/>
                  <a:gd name="connsiteY1" fmla="*/ 62705 h 66407"/>
                  <a:gd name="connsiteX2" fmla="*/ 85814 w 165815"/>
                  <a:gd name="connsiteY2" fmla="*/ 52192 h 66407"/>
                  <a:gd name="connsiteX3" fmla="*/ 165283 w 165815"/>
                  <a:gd name="connsiteY3" fmla="*/ 8845 h 66407"/>
                  <a:gd name="connsiteX4" fmla="*/ 164913 w 165815"/>
                  <a:gd name="connsiteY4" fmla="*/ 0 h 66407"/>
                  <a:gd name="connsiteX5" fmla="*/ 137404 w 165815"/>
                  <a:gd name="connsiteY5" fmla="*/ 23155 h 66407"/>
                  <a:gd name="connsiteX6" fmla="*/ 36493 w 165815"/>
                  <a:gd name="connsiteY6" fmla="*/ 56499 h 66407"/>
                  <a:gd name="connsiteX7" fmla="*/ 0 w 165815"/>
                  <a:gd name="connsiteY7" fmla="*/ 49043 h 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5815" h="66407">
                    <a:moveTo>
                      <a:pt x="0" y="49043"/>
                    </a:moveTo>
                    <a:cubicBezTo>
                      <a:pt x="1306" y="54864"/>
                      <a:pt x="5048" y="59838"/>
                      <a:pt x="10281" y="62705"/>
                    </a:cubicBezTo>
                    <a:cubicBezTo>
                      <a:pt x="28805" y="70624"/>
                      <a:pt x="60806" y="65252"/>
                      <a:pt x="85814" y="52192"/>
                    </a:cubicBezTo>
                    <a:cubicBezTo>
                      <a:pt x="109432" y="46311"/>
                      <a:pt x="160652" y="28574"/>
                      <a:pt x="165283" y="8845"/>
                    </a:cubicBezTo>
                    <a:cubicBezTo>
                      <a:pt x="166103" y="5932"/>
                      <a:pt x="165973" y="2834"/>
                      <a:pt x="164913" y="0"/>
                    </a:cubicBezTo>
                    <a:cubicBezTo>
                      <a:pt x="162319" y="5650"/>
                      <a:pt x="155234" y="13893"/>
                      <a:pt x="137404" y="23155"/>
                    </a:cubicBezTo>
                    <a:cubicBezTo>
                      <a:pt x="102069" y="42189"/>
                      <a:pt x="53582" y="53721"/>
                      <a:pt x="36493" y="56499"/>
                    </a:cubicBezTo>
                    <a:cubicBezTo>
                      <a:pt x="25101" y="58537"/>
                      <a:pt x="9262" y="52980"/>
                      <a:pt x="0" y="49043"/>
                    </a:cubicBezTo>
                    <a:close/>
                  </a:path>
                </a:pathLst>
              </a:custGeom>
              <a:solidFill>
                <a:srgbClr val="FDFE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9A0B3BC7-0D9C-440B-80C3-1A0AF3C89F3E}"/>
                  </a:ext>
                </a:extLst>
              </p:cNvPr>
              <p:cNvSpPr/>
              <p:nvPr/>
            </p:nvSpPr>
            <p:spPr>
              <a:xfrm>
                <a:off x="4367210" y="4440555"/>
                <a:ext cx="320505" cy="788075"/>
              </a:xfrm>
              <a:custGeom>
                <a:avLst/>
                <a:gdLst>
                  <a:gd name="connsiteX0" fmla="*/ 57161 w 320505"/>
                  <a:gd name="connsiteY0" fmla="*/ 9 h 788075"/>
                  <a:gd name="connsiteX1" fmla="*/ 5340 w 320505"/>
                  <a:gd name="connsiteY1" fmla="*/ 130930 h 788075"/>
                  <a:gd name="connsiteX2" fmla="*/ 709 w 320505"/>
                  <a:gd name="connsiteY2" fmla="*/ 194051 h 788075"/>
                  <a:gd name="connsiteX3" fmla="*/ 44056 w 320505"/>
                  <a:gd name="connsiteY3" fmla="*/ 301307 h 788075"/>
                  <a:gd name="connsiteX4" fmla="*/ 99629 w 320505"/>
                  <a:gd name="connsiteY4" fmla="*/ 417733 h 788075"/>
                  <a:gd name="connsiteX5" fmla="*/ 39841 w 320505"/>
                  <a:gd name="connsiteY5" fmla="*/ 702730 h 788075"/>
                  <a:gd name="connsiteX6" fmla="*/ 101342 w 320505"/>
                  <a:gd name="connsiteY6" fmla="*/ 702730 h 788075"/>
                  <a:gd name="connsiteX7" fmla="*/ 139456 w 320505"/>
                  <a:gd name="connsiteY7" fmla="*/ 625020 h 788075"/>
                  <a:gd name="connsiteX8" fmla="*/ 169373 w 320505"/>
                  <a:gd name="connsiteY8" fmla="*/ 768584 h 788075"/>
                  <a:gd name="connsiteX9" fmla="*/ 243099 w 320505"/>
                  <a:gd name="connsiteY9" fmla="*/ 768584 h 788075"/>
                  <a:gd name="connsiteX10" fmla="*/ 265051 w 320505"/>
                  <a:gd name="connsiteY10" fmla="*/ 542077 h 788075"/>
                  <a:gd name="connsiteX11" fmla="*/ 309926 w 320505"/>
                  <a:gd name="connsiteY11" fmla="*/ 308902 h 788075"/>
                  <a:gd name="connsiteX12" fmla="*/ 319188 w 320505"/>
                  <a:gd name="connsiteY12" fmla="*/ 199099 h 788075"/>
                  <a:gd name="connsiteX13" fmla="*/ 258984 w 320505"/>
                  <a:gd name="connsiteY13" fmla="*/ 17052 h 788075"/>
                  <a:gd name="connsiteX14" fmla="*/ 57161 w 320505"/>
                  <a:gd name="connsiteY14" fmla="*/ 9 h 788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0505" h="788075">
                    <a:moveTo>
                      <a:pt x="57161" y="9"/>
                    </a:moveTo>
                    <a:cubicBezTo>
                      <a:pt x="54985" y="-1241"/>
                      <a:pt x="6590" y="125604"/>
                      <a:pt x="5340" y="130930"/>
                    </a:cubicBezTo>
                    <a:cubicBezTo>
                      <a:pt x="496" y="151598"/>
                      <a:pt x="-1065" y="172897"/>
                      <a:pt x="709" y="194051"/>
                    </a:cubicBezTo>
                    <a:cubicBezTo>
                      <a:pt x="4538" y="233231"/>
                      <a:pt x="19589" y="270469"/>
                      <a:pt x="44056" y="301307"/>
                    </a:cubicBezTo>
                    <a:cubicBezTo>
                      <a:pt x="67211" y="330854"/>
                      <a:pt x="115976" y="375405"/>
                      <a:pt x="99629" y="417733"/>
                    </a:cubicBezTo>
                    <a:cubicBezTo>
                      <a:pt x="89672" y="443667"/>
                      <a:pt x="21873" y="561296"/>
                      <a:pt x="39841" y="702730"/>
                    </a:cubicBezTo>
                    <a:cubicBezTo>
                      <a:pt x="39841" y="702730"/>
                      <a:pt x="61191" y="738620"/>
                      <a:pt x="101342" y="702730"/>
                    </a:cubicBezTo>
                    <a:lnTo>
                      <a:pt x="139456" y="625020"/>
                    </a:lnTo>
                    <a:lnTo>
                      <a:pt x="169373" y="768584"/>
                    </a:lnTo>
                    <a:cubicBezTo>
                      <a:pt x="169373" y="768584"/>
                      <a:pt x="209246" y="812440"/>
                      <a:pt x="243099" y="768584"/>
                    </a:cubicBezTo>
                    <a:cubicBezTo>
                      <a:pt x="240312" y="692439"/>
                      <a:pt x="247693" y="616267"/>
                      <a:pt x="265051" y="542077"/>
                    </a:cubicBezTo>
                    <a:cubicBezTo>
                      <a:pt x="283575" y="465076"/>
                      <a:pt x="298533" y="387353"/>
                      <a:pt x="309926" y="308902"/>
                    </a:cubicBezTo>
                    <a:cubicBezTo>
                      <a:pt x="315159" y="273058"/>
                      <a:pt x="323819" y="235176"/>
                      <a:pt x="319188" y="199099"/>
                    </a:cubicBezTo>
                    <a:cubicBezTo>
                      <a:pt x="314557" y="161125"/>
                      <a:pt x="272877" y="52711"/>
                      <a:pt x="258984" y="17052"/>
                    </a:cubicBezTo>
                    <a:cubicBezTo>
                      <a:pt x="259355" y="17052"/>
                      <a:pt x="214618" y="89713"/>
                      <a:pt x="57161" y="9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087A44EB-EDF2-4430-91F3-6B434F8B0F06}"/>
                  </a:ext>
                </a:extLst>
              </p:cNvPr>
              <p:cNvSpPr/>
              <p:nvPr/>
            </p:nvSpPr>
            <p:spPr>
              <a:xfrm>
                <a:off x="4493309" y="4946741"/>
                <a:ext cx="6178" cy="70299"/>
              </a:xfrm>
              <a:custGeom>
                <a:avLst/>
                <a:gdLst>
                  <a:gd name="connsiteX0" fmla="*/ 991 w 6178"/>
                  <a:gd name="connsiteY0" fmla="*/ 0 h 70299"/>
                  <a:gd name="connsiteX1" fmla="*/ 6178 w 6178"/>
                  <a:gd name="connsiteY1" fmla="*/ 70300 h 7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78" h="70299">
                    <a:moveTo>
                      <a:pt x="991" y="0"/>
                    </a:moveTo>
                    <a:cubicBezTo>
                      <a:pt x="-1973" y="22877"/>
                      <a:pt x="2288" y="47746"/>
                      <a:pt x="6178" y="70300"/>
                    </a:cubicBezTo>
                  </a:path>
                </a:pathLst>
              </a:custGeom>
              <a:noFill/>
              <a:ln w="4629" cap="rnd">
                <a:solidFill>
                  <a:srgbClr val="FDFEFF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EFFE81B8-9828-4EB4-8319-D081635C949C}"/>
                  </a:ext>
                </a:extLst>
              </p:cNvPr>
              <p:cNvSpPr/>
              <p:nvPr/>
            </p:nvSpPr>
            <p:spPr>
              <a:xfrm>
                <a:off x="4467765" y="4656789"/>
                <a:ext cx="59555" cy="258136"/>
              </a:xfrm>
              <a:custGeom>
                <a:avLst/>
                <a:gdLst>
                  <a:gd name="connsiteX0" fmla="*/ 0 w 59555"/>
                  <a:gd name="connsiteY0" fmla="*/ 0 h 258136"/>
                  <a:gd name="connsiteX1" fmla="*/ 43440 w 59555"/>
                  <a:gd name="connsiteY1" fmla="*/ 16903 h 258136"/>
                  <a:gd name="connsiteX2" fmla="*/ 59556 w 59555"/>
                  <a:gd name="connsiteY2" fmla="*/ 160884 h 258136"/>
                  <a:gd name="connsiteX3" fmla="*/ 33066 w 59555"/>
                  <a:gd name="connsiteY3" fmla="*/ 258136 h 25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55" h="258136">
                    <a:moveTo>
                      <a:pt x="0" y="0"/>
                    </a:moveTo>
                    <a:lnTo>
                      <a:pt x="43440" y="16903"/>
                    </a:lnTo>
                    <a:cubicBezTo>
                      <a:pt x="43440" y="16903"/>
                      <a:pt x="59556" y="137867"/>
                      <a:pt x="59556" y="160884"/>
                    </a:cubicBezTo>
                    <a:cubicBezTo>
                      <a:pt x="59556" y="176491"/>
                      <a:pt x="43069" y="219745"/>
                      <a:pt x="33066" y="258136"/>
                    </a:cubicBezTo>
                  </a:path>
                </a:pathLst>
              </a:custGeom>
              <a:noFill/>
              <a:ln w="4629" cap="rnd">
                <a:solidFill>
                  <a:srgbClr val="FDFEFF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E32C937C-EE3C-4123-847A-B5F933B4E926}"/>
                  </a:ext>
                </a:extLst>
              </p:cNvPr>
              <p:cNvSpPr/>
              <p:nvPr/>
            </p:nvSpPr>
            <p:spPr>
              <a:xfrm>
                <a:off x="4539680" y="5190243"/>
                <a:ext cx="170098" cy="85706"/>
              </a:xfrm>
              <a:custGeom>
                <a:avLst/>
                <a:gdLst>
                  <a:gd name="connsiteX0" fmla="*/ 3108 w 170098"/>
                  <a:gd name="connsiteY0" fmla="*/ 15190 h 85706"/>
                  <a:gd name="connsiteX1" fmla="*/ 3108 w 170098"/>
                  <a:gd name="connsiteY1" fmla="*/ 67151 h 85706"/>
                  <a:gd name="connsiteX2" fmla="*/ 43306 w 170098"/>
                  <a:gd name="connsiteY2" fmla="*/ 85675 h 85706"/>
                  <a:gd name="connsiteX3" fmla="*/ 148292 w 170098"/>
                  <a:gd name="connsiteY3" fmla="*/ 49275 h 85706"/>
                  <a:gd name="connsiteX4" fmla="*/ 168021 w 170098"/>
                  <a:gd name="connsiteY4" fmla="*/ 17969 h 85706"/>
                  <a:gd name="connsiteX5" fmla="*/ 131620 w 170098"/>
                  <a:gd name="connsiteY5" fmla="*/ 8475 h 85706"/>
                  <a:gd name="connsiteX6" fmla="*/ 69425 w 170098"/>
                  <a:gd name="connsiteY6" fmla="*/ 0 h 85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098" h="85706">
                    <a:moveTo>
                      <a:pt x="3108" y="15190"/>
                    </a:moveTo>
                    <a:cubicBezTo>
                      <a:pt x="3108" y="15190"/>
                      <a:pt x="-3885" y="47005"/>
                      <a:pt x="3108" y="67151"/>
                    </a:cubicBezTo>
                    <a:cubicBezTo>
                      <a:pt x="10101" y="87296"/>
                      <a:pt x="25476" y="85675"/>
                      <a:pt x="43306" y="85675"/>
                    </a:cubicBezTo>
                    <a:cubicBezTo>
                      <a:pt x="61135" y="85675"/>
                      <a:pt x="129907" y="57148"/>
                      <a:pt x="148292" y="49275"/>
                    </a:cubicBezTo>
                    <a:cubicBezTo>
                      <a:pt x="166678" y="41402"/>
                      <a:pt x="174088" y="23943"/>
                      <a:pt x="168021" y="17969"/>
                    </a:cubicBezTo>
                    <a:cubicBezTo>
                      <a:pt x="161954" y="11994"/>
                      <a:pt x="158388" y="10281"/>
                      <a:pt x="131620" y="8475"/>
                    </a:cubicBezTo>
                    <a:cubicBezTo>
                      <a:pt x="104853" y="6669"/>
                      <a:pt x="77205" y="6622"/>
                      <a:pt x="69425" y="0"/>
                    </a:cubicBezTo>
                  </a:path>
                </a:pathLst>
              </a:custGeom>
              <a:noFill/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414152D0-21EA-477C-92B1-E046AA5B5E7A}"/>
                  </a:ext>
                </a:extLst>
              </p:cNvPr>
              <p:cNvSpPr/>
              <p:nvPr/>
            </p:nvSpPr>
            <p:spPr>
              <a:xfrm>
                <a:off x="4542788" y="5208351"/>
                <a:ext cx="164912" cy="56499"/>
              </a:xfrm>
              <a:custGeom>
                <a:avLst/>
                <a:gdLst>
                  <a:gd name="connsiteX0" fmla="*/ 0 w 164912"/>
                  <a:gd name="connsiteY0" fmla="*/ 49043 h 56499"/>
                  <a:gd name="connsiteX1" fmla="*/ 45801 w 164912"/>
                  <a:gd name="connsiteY1" fmla="*/ 54925 h 56499"/>
                  <a:gd name="connsiteX2" fmla="*/ 164913 w 164912"/>
                  <a:gd name="connsiteY2" fmla="*/ 0 h 5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912" h="56499">
                    <a:moveTo>
                      <a:pt x="0" y="49043"/>
                    </a:moveTo>
                    <a:cubicBezTo>
                      <a:pt x="14134" y="56217"/>
                      <a:pt x="30310" y="58296"/>
                      <a:pt x="45801" y="54925"/>
                    </a:cubicBezTo>
                    <a:cubicBezTo>
                      <a:pt x="70346" y="48951"/>
                      <a:pt x="155743" y="23202"/>
                      <a:pt x="164913" y="0"/>
                    </a:cubicBezTo>
                  </a:path>
                </a:pathLst>
              </a:custGeom>
              <a:noFill/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8F6730FD-C153-48AD-ADD5-2B8DF6F68484}"/>
                  </a:ext>
                </a:extLst>
              </p:cNvPr>
              <p:cNvSpPr/>
              <p:nvPr/>
            </p:nvSpPr>
            <p:spPr>
              <a:xfrm>
                <a:off x="4408369" y="5138584"/>
                <a:ext cx="96020" cy="78618"/>
              </a:xfrm>
              <a:custGeom>
                <a:avLst/>
                <a:gdLst>
                  <a:gd name="connsiteX0" fmla="*/ 7342 w 96020"/>
                  <a:gd name="connsiteY0" fmla="*/ 10720 h 78618"/>
                  <a:gd name="connsiteX1" fmla="*/ 210 w 96020"/>
                  <a:gd name="connsiteY1" fmla="*/ 51705 h 78618"/>
                  <a:gd name="connsiteX2" fmla="*/ 19614 w 96020"/>
                  <a:gd name="connsiteY2" fmla="*/ 78427 h 78618"/>
                  <a:gd name="connsiteX3" fmla="*/ 54533 w 96020"/>
                  <a:gd name="connsiteY3" fmla="*/ 56244 h 78618"/>
                  <a:gd name="connsiteX4" fmla="*/ 93017 w 96020"/>
                  <a:gd name="connsiteY4" fmla="*/ 25308 h 78618"/>
                  <a:gd name="connsiteX5" fmla="*/ 95147 w 96020"/>
                  <a:gd name="connsiteY5" fmla="*/ 6784 h 78618"/>
                  <a:gd name="connsiteX6" fmla="*/ 80096 w 96020"/>
                  <a:gd name="connsiteY6" fmla="*/ 624 h 78618"/>
                  <a:gd name="connsiteX7" fmla="*/ 54070 w 96020"/>
                  <a:gd name="connsiteY7" fmla="*/ 7200 h 7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020" h="78618">
                    <a:moveTo>
                      <a:pt x="7342" y="10720"/>
                    </a:moveTo>
                    <a:cubicBezTo>
                      <a:pt x="7342" y="10720"/>
                      <a:pt x="-1457" y="40174"/>
                      <a:pt x="210" y="51705"/>
                    </a:cubicBezTo>
                    <a:cubicBezTo>
                      <a:pt x="1877" y="63237"/>
                      <a:pt x="-253" y="76018"/>
                      <a:pt x="19614" y="78427"/>
                    </a:cubicBezTo>
                    <a:cubicBezTo>
                      <a:pt x="39482" y="80835"/>
                      <a:pt x="49948" y="59902"/>
                      <a:pt x="54533" y="56244"/>
                    </a:cubicBezTo>
                    <a:cubicBezTo>
                      <a:pt x="59118" y="52585"/>
                      <a:pt x="85885" y="39896"/>
                      <a:pt x="93017" y="25308"/>
                    </a:cubicBezTo>
                    <a:cubicBezTo>
                      <a:pt x="96064" y="19630"/>
                      <a:pt x="96828" y="13003"/>
                      <a:pt x="95147" y="6784"/>
                    </a:cubicBezTo>
                    <a:cubicBezTo>
                      <a:pt x="92600" y="-858"/>
                      <a:pt x="87043" y="-533"/>
                      <a:pt x="80096" y="624"/>
                    </a:cubicBezTo>
                    <a:cubicBezTo>
                      <a:pt x="71283" y="2236"/>
                      <a:pt x="62591" y="4436"/>
                      <a:pt x="54070" y="7200"/>
                    </a:cubicBezTo>
                  </a:path>
                </a:pathLst>
              </a:custGeom>
              <a:noFill/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:a16="http://schemas.microsoft.com/office/drawing/2014/main" id="{5C457A3C-AB2E-407D-BA13-50FE378D94D3}"/>
                  </a:ext>
                </a:extLst>
              </p:cNvPr>
              <p:cNvSpPr/>
              <p:nvPr/>
            </p:nvSpPr>
            <p:spPr>
              <a:xfrm>
                <a:off x="4409691" y="5141200"/>
                <a:ext cx="90802" cy="68343"/>
              </a:xfrm>
              <a:custGeom>
                <a:avLst/>
                <a:gdLst>
                  <a:gd name="connsiteX0" fmla="*/ 0 w 90802"/>
                  <a:gd name="connsiteY0" fmla="*/ 63816 h 68343"/>
                  <a:gd name="connsiteX1" fmla="*/ 26907 w 90802"/>
                  <a:gd name="connsiteY1" fmla="*/ 67243 h 68343"/>
                  <a:gd name="connsiteX2" fmla="*/ 51637 w 90802"/>
                  <a:gd name="connsiteY2" fmla="*/ 47052 h 68343"/>
                  <a:gd name="connsiteX3" fmla="*/ 61501 w 90802"/>
                  <a:gd name="connsiteY3" fmla="*/ 40707 h 68343"/>
                  <a:gd name="connsiteX4" fmla="*/ 82155 w 90802"/>
                  <a:gd name="connsiteY4" fmla="*/ 22692 h 68343"/>
                  <a:gd name="connsiteX5" fmla="*/ 90769 w 90802"/>
                  <a:gd name="connsiteY5" fmla="*/ 0 h 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02" h="68343">
                    <a:moveTo>
                      <a:pt x="0" y="63816"/>
                    </a:moveTo>
                    <a:cubicBezTo>
                      <a:pt x="8660" y="66919"/>
                      <a:pt x="18154" y="70068"/>
                      <a:pt x="26907" y="67243"/>
                    </a:cubicBezTo>
                    <a:cubicBezTo>
                      <a:pt x="37141" y="63955"/>
                      <a:pt x="43162" y="53628"/>
                      <a:pt x="51637" y="47052"/>
                    </a:cubicBezTo>
                    <a:cubicBezTo>
                      <a:pt x="54739" y="44690"/>
                      <a:pt x="58166" y="42791"/>
                      <a:pt x="61501" y="40707"/>
                    </a:cubicBezTo>
                    <a:cubicBezTo>
                      <a:pt x="69457" y="36053"/>
                      <a:pt x="76464" y="29940"/>
                      <a:pt x="82155" y="22692"/>
                    </a:cubicBezTo>
                    <a:cubicBezTo>
                      <a:pt x="87620" y="15283"/>
                      <a:pt x="91186" y="9170"/>
                      <a:pt x="90769" y="0"/>
                    </a:cubicBezTo>
                  </a:path>
                </a:pathLst>
              </a:custGeom>
              <a:noFill/>
              <a:ln w="462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7" name="任意多边形: 形状 346">
                <a:extLst>
                  <a:ext uri="{FF2B5EF4-FFF2-40B4-BE49-F238E27FC236}">
                    <a16:creationId xmlns:a16="http://schemas.microsoft.com/office/drawing/2014/main" id="{BB9E10CD-63B6-4454-9B4E-B32C946211A0}"/>
                  </a:ext>
                </a:extLst>
              </p:cNvPr>
              <p:cNvSpPr/>
              <p:nvPr/>
            </p:nvSpPr>
            <p:spPr>
              <a:xfrm>
                <a:off x="4859415" y="4107519"/>
                <a:ext cx="125137" cy="88246"/>
              </a:xfrm>
              <a:custGeom>
                <a:avLst/>
                <a:gdLst>
                  <a:gd name="connsiteX0" fmla="*/ 0 w 125137"/>
                  <a:gd name="connsiteY0" fmla="*/ 61571 h 88246"/>
                  <a:gd name="connsiteX1" fmla="*/ 18524 w 125137"/>
                  <a:gd name="connsiteY1" fmla="*/ 38416 h 88246"/>
                  <a:gd name="connsiteX2" fmla="*/ 44505 w 125137"/>
                  <a:gd name="connsiteY2" fmla="*/ 38925 h 88246"/>
                  <a:gd name="connsiteX3" fmla="*/ 63029 w 125137"/>
                  <a:gd name="connsiteY3" fmla="*/ 11509 h 88246"/>
                  <a:gd name="connsiteX4" fmla="*/ 81553 w 125137"/>
                  <a:gd name="connsiteY4" fmla="*/ 24 h 88246"/>
                  <a:gd name="connsiteX5" fmla="*/ 75857 w 125137"/>
                  <a:gd name="connsiteY5" fmla="*/ 14241 h 88246"/>
                  <a:gd name="connsiteX6" fmla="*/ 85490 w 125137"/>
                  <a:gd name="connsiteY6" fmla="*/ 17946 h 88246"/>
                  <a:gd name="connsiteX7" fmla="*/ 81461 w 125137"/>
                  <a:gd name="connsiteY7" fmla="*/ 27208 h 88246"/>
                  <a:gd name="connsiteX8" fmla="*/ 95863 w 125137"/>
                  <a:gd name="connsiteY8" fmla="*/ 16974 h 88246"/>
                  <a:gd name="connsiteX9" fmla="*/ 121010 w 125137"/>
                  <a:gd name="connsiteY9" fmla="*/ 7202 h 88246"/>
                  <a:gd name="connsiteX10" fmla="*/ 124345 w 125137"/>
                  <a:gd name="connsiteY10" fmla="*/ 14380 h 88246"/>
                  <a:gd name="connsiteX11" fmla="*/ 101189 w 125137"/>
                  <a:gd name="connsiteY11" fmla="*/ 52911 h 88246"/>
                  <a:gd name="connsiteX12" fmla="*/ 63307 w 125137"/>
                  <a:gd name="connsiteY12" fmla="*/ 61432 h 88246"/>
                  <a:gd name="connsiteX13" fmla="*/ 16116 w 125137"/>
                  <a:gd name="connsiteY13" fmla="*/ 88246 h 88246"/>
                  <a:gd name="connsiteX14" fmla="*/ 278 w 125137"/>
                  <a:gd name="connsiteY14" fmla="*/ 69722 h 88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5137" h="88246">
                    <a:moveTo>
                      <a:pt x="0" y="61571"/>
                    </a:moveTo>
                    <a:cubicBezTo>
                      <a:pt x="0" y="61571"/>
                      <a:pt x="4353" y="42445"/>
                      <a:pt x="18524" y="38416"/>
                    </a:cubicBezTo>
                    <a:cubicBezTo>
                      <a:pt x="32695" y="34387"/>
                      <a:pt x="37836" y="43695"/>
                      <a:pt x="44505" y="38925"/>
                    </a:cubicBezTo>
                    <a:cubicBezTo>
                      <a:pt x="51174" y="34155"/>
                      <a:pt x="57611" y="15770"/>
                      <a:pt x="63029" y="11509"/>
                    </a:cubicBezTo>
                    <a:cubicBezTo>
                      <a:pt x="68447" y="7248"/>
                      <a:pt x="76552" y="-485"/>
                      <a:pt x="81553" y="24"/>
                    </a:cubicBezTo>
                    <a:cubicBezTo>
                      <a:pt x="86555" y="533"/>
                      <a:pt x="75857" y="14241"/>
                      <a:pt x="75857" y="14241"/>
                    </a:cubicBezTo>
                    <a:cubicBezTo>
                      <a:pt x="75857" y="14241"/>
                      <a:pt x="86555" y="13639"/>
                      <a:pt x="85490" y="17946"/>
                    </a:cubicBezTo>
                    <a:cubicBezTo>
                      <a:pt x="84517" y="21183"/>
                      <a:pt x="83165" y="24291"/>
                      <a:pt x="81461" y="27208"/>
                    </a:cubicBezTo>
                    <a:cubicBezTo>
                      <a:pt x="86888" y="24777"/>
                      <a:pt x="91783" y="21299"/>
                      <a:pt x="95863" y="16974"/>
                    </a:cubicBezTo>
                    <a:cubicBezTo>
                      <a:pt x="102162" y="10027"/>
                      <a:pt x="110498" y="996"/>
                      <a:pt x="121010" y="7202"/>
                    </a:cubicBezTo>
                    <a:cubicBezTo>
                      <a:pt x="121010" y="7202"/>
                      <a:pt x="127309" y="10305"/>
                      <a:pt x="124345" y="14380"/>
                    </a:cubicBezTo>
                    <a:cubicBezTo>
                      <a:pt x="121381" y="18456"/>
                      <a:pt x="112535" y="46150"/>
                      <a:pt x="101189" y="52911"/>
                    </a:cubicBezTo>
                    <a:cubicBezTo>
                      <a:pt x="89843" y="59672"/>
                      <a:pt x="72986" y="60182"/>
                      <a:pt x="63307" y="61432"/>
                    </a:cubicBezTo>
                    <a:cubicBezTo>
                      <a:pt x="53628" y="62683"/>
                      <a:pt x="16116" y="88246"/>
                      <a:pt x="16116" y="88246"/>
                    </a:cubicBezTo>
                    <a:lnTo>
                      <a:pt x="278" y="69722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:a16="http://schemas.microsoft.com/office/drawing/2014/main" id="{C52715EF-8D87-4B9D-A05B-00E7481C78ED}"/>
                  </a:ext>
                </a:extLst>
              </p:cNvPr>
              <p:cNvSpPr/>
              <p:nvPr/>
            </p:nvSpPr>
            <p:spPr>
              <a:xfrm>
                <a:off x="4858839" y="4119036"/>
                <a:ext cx="127051" cy="76867"/>
              </a:xfrm>
              <a:custGeom>
                <a:avLst/>
                <a:gdLst>
                  <a:gd name="connsiteX0" fmla="*/ 17295 w 127051"/>
                  <a:gd name="connsiteY0" fmla="*/ 76867 h 76867"/>
                  <a:gd name="connsiteX1" fmla="*/ 54343 w 127051"/>
                  <a:gd name="connsiteY1" fmla="*/ 53249 h 76867"/>
                  <a:gd name="connsiteX2" fmla="*/ 85232 w 127051"/>
                  <a:gd name="connsiteY2" fmla="*/ 49266 h 76867"/>
                  <a:gd name="connsiteX3" fmla="*/ 111074 w 127051"/>
                  <a:gd name="connsiteY3" fmla="*/ 27963 h 76867"/>
                  <a:gd name="connsiteX4" fmla="*/ 127051 w 127051"/>
                  <a:gd name="connsiteY4" fmla="*/ 594 h 76867"/>
                  <a:gd name="connsiteX5" fmla="*/ 115520 w 127051"/>
                  <a:gd name="connsiteY5" fmla="*/ 918 h 76867"/>
                  <a:gd name="connsiteX6" fmla="*/ 98246 w 127051"/>
                  <a:gd name="connsiteY6" fmla="*/ 17358 h 76867"/>
                  <a:gd name="connsiteX7" fmla="*/ 78842 w 127051"/>
                  <a:gd name="connsiteY7" fmla="*/ 30325 h 76867"/>
                  <a:gd name="connsiteX8" fmla="*/ 76804 w 127051"/>
                  <a:gd name="connsiteY8" fmla="*/ 30325 h 76867"/>
                  <a:gd name="connsiteX9" fmla="*/ 77082 w 127051"/>
                  <a:gd name="connsiteY9" fmla="*/ 24027 h 76867"/>
                  <a:gd name="connsiteX10" fmla="*/ 84862 w 127051"/>
                  <a:gd name="connsiteY10" fmla="*/ 10875 h 76867"/>
                  <a:gd name="connsiteX11" fmla="*/ 85927 w 127051"/>
                  <a:gd name="connsiteY11" fmla="*/ 6521 h 76867"/>
                  <a:gd name="connsiteX12" fmla="*/ 81296 w 127051"/>
                  <a:gd name="connsiteY12" fmla="*/ 4947 h 76867"/>
                  <a:gd name="connsiteX13" fmla="*/ 60039 w 127051"/>
                  <a:gd name="connsiteY13" fmla="*/ 16247 h 76867"/>
                  <a:gd name="connsiteX14" fmla="*/ 43043 w 127051"/>
                  <a:gd name="connsiteY14" fmla="*/ 27732 h 76867"/>
                  <a:gd name="connsiteX15" fmla="*/ 33781 w 127051"/>
                  <a:gd name="connsiteY15" fmla="*/ 25555 h 76867"/>
                  <a:gd name="connsiteX16" fmla="*/ 10626 w 127051"/>
                  <a:gd name="connsiteY16" fmla="*/ 32780 h 76867"/>
                  <a:gd name="connsiteX17" fmla="*/ 21 w 127051"/>
                  <a:gd name="connsiteY17" fmla="*/ 55935 h 7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7051" h="76867">
                    <a:moveTo>
                      <a:pt x="17295" y="76867"/>
                    </a:moveTo>
                    <a:cubicBezTo>
                      <a:pt x="28687" y="65243"/>
                      <a:pt x="40450" y="60149"/>
                      <a:pt x="54343" y="53249"/>
                    </a:cubicBezTo>
                    <a:cubicBezTo>
                      <a:pt x="63605" y="48618"/>
                      <a:pt x="74951" y="50517"/>
                      <a:pt x="85232" y="49266"/>
                    </a:cubicBezTo>
                    <a:cubicBezTo>
                      <a:pt x="98570" y="47692"/>
                      <a:pt x="104822" y="39170"/>
                      <a:pt x="111074" y="27963"/>
                    </a:cubicBezTo>
                    <a:cubicBezTo>
                      <a:pt x="115983" y="19025"/>
                      <a:pt x="119919" y="6938"/>
                      <a:pt x="127051" y="594"/>
                    </a:cubicBezTo>
                    <a:cubicBezTo>
                      <a:pt x="123244" y="-296"/>
                      <a:pt x="119271" y="-184"/>
                      <a:pt x="115520" y="918"/>
                    </a:cubicBezTo>
                    <a:cubicBezTo>
                      <a:pt x="108527" y="3326"/>
                      <a:pt x="103294" y="10921"/>
                      <a:pt x="98246" y="17358"/>
                    </a:cubicBezTo>
                    <a:cubicBezTo>
                      <a:pt x="93411" y="23730"/>
                      <a:pt x="86580" y="28297"/>
                      <a:pt x="78842" y="30325"/>
                    </a:cubicBezTo>
                    <a:cubicBezTo>
                      <a:pt x="78189" y="30585"/>
                      <a:pt x="77457" y="30585"/>
                      <a:pt x="76804" y="30325"/>
                    </a:cubicBezTo>
                    <a:cubicBezTo>
                      <a:pt x="74998" y="29306"/>
                      <a:pt x="75924" y="26018"/>
                      <a:pt x="77082" y="24027"/>
                    </a:cubicBezTo>
                    <a:lnTo>
                      <a:pt x="84862" y="10875"/>
                    </a:lnTo>
                    <a:cubicBezTo>
                      <a:pt x="85835" y="9647"/>
                      <a:pt x="86224" y="8059"/>
                      <a:pt x="85927" y="6521"/>
                    </a:cubicBezTo>
                    <a:cubicBezTo>
                      <a:pt x="85325" y="4669"/>
                      <a:pt x="83195" y="4576"/>
                      <a:pt x="81296" y="4947"/>
                    </a:cubicBezTo>
                    <a:cubicBezTo>
                      <a:pt x="73317" y="6711"/>
                      <a:pt x="65967" y="10620"/>
                      <a:pt x="60039" y="16247"/>
                    </a:cubicBezTo>
                    <a:cubicBezTo>
                      <a:pt x="54760" y="20878"/>
                      <a:pt x="49666" y="27593"/>
                      <a:pt x="43043" y="27732"/>
                    </a:cubicBezTo>
                    <a:cubicBezTo>
                      <a:pt x="39871" y="27421"/>
                      <a:pt x="36759" y="26690"/>
                      <a:pt x="33781" y="25555"/>
                    </a:cubicBezTo>
                    <a:cubicBezTo>
                      <a:pt x="25325" y="23638"/>
                      <a:pt x="16489" y="26393"/>
                      <a:pt x="10626" y="32780"/>
                    </a:cubicBezTo>
                    <a:cubicBezTo>
                      <a:pt x="4327" y="39309"/>
                      <a:pt x="-350" y="45700"/>
                      <a:pt x="21" y="55935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49" name="任意多边形: 形状 348">
                <a:extLst>
                  <a:ext uri="{FF2B5EF4-FFF2-40B4-BE49-F238E27FC236}">
                    <a16:creationId xmlns:a16="http://schemas.microsoft.com/office/drawing/2014/main" id="{DD75E997-8786-4D3D-821C-0EC21B72CE9A}"/>
                  </a:ext>
                </a:extLst>
              </p:cNvPr>
              <p:cNvSpPr/>
              <p:nvPr/>
            </p:nvSpPr>
            <p:spPr>
              <a:xfrm>
                <a:off x="4938746" y="4112808"/>
                <a:ext cx="43069" cy="26503"/>
              </a:xfrm>
              <a:custGeom>
                <a:avLst/>
                <a:gdLst>
                  <a:gd name="connsiteX0" fmla="*/ 43069 w 43069"/>
                  <a:gd name="connsiteY0" fmla="*/ 5432 h 26503"/>
                  <a:gd name="connsiteX1" fmla="*/ 38947 w 43069"/>
                  <a:gd name="connsiteY1" fmla="*/ 801 h 26503"/>
                  <a:gd name="connsiteX2" fmla="*/ 26212 w 43069"/>
                  <a:gd name="connsiteY2" fmla="*/ 2052 h 26503"/>
                  <a:gd name="connsiteX3" fmla="*/ 18849 w 43069"/>
                  <a:gd name="connsiteY3" fmla="*/ 9184 h 26503"/>
                  <a:gd name="connsiteX4" fmla="*/ 0 w 43069"/>
                  <a:gd name="connsiteY4" fmla="*/ 26504 h 2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69" h="26503">
                    <a:moveTo>
                      <a:pt x="43069" y="5432"/>
                    </a:moveTo>
                    <a:cubicBezTo>
                      <a:pt x="43069" y="2885"/>
                      <a:pt x="40939" y="1311"/>
                      <a:pt x="38947" y="801"/>
                    </a:cubicBezTo>
                    <a:cubicBezTo>
                      <a:pt x="34715" y="-602"/>
                      <a:pt x="30088" y="-148"/>
                      <a:pt x="26212" y="2052"/>
                    </a:cubicBezTo>
                    <a:cubicBezTo>
                      <a:pt x="23429" y="4062"/>
                      <a:pt x="20946" y="6465"/>
                      <a:pt x="18849" y="9184"/>
                    </a:cubicBezTo>
                    <a:cubicBezTo>
                      <a:pt x="13185" y="15598"/>
                      <a:pt x="6868" y="21405"/>
                      <a:pt x="0" y="26504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:a16="http://schemas.microsoft.com/office/drawing/2014/main" id="{8E77CC3B-4714-4EA8-AB23-80AD91AD6BB2}"/>
                  </a:ext>
                </a:extLst>
              </p:cNvPr>
              <p:cNvSpPr/>
              <p:nvPr/>
            </p:nvSpPr>
            <p:spPr>
              <a:xfrm>
                <a:off x="4910496" y="4107438"/>
                <a:ext cx="31450" cy="34281"/>
              </a:xfrm>
              <a:custGeom>
                <a:avLst/>
                <a:gdLst>
                  <a:gd name="connsiteX0" fmla="*/ 0 w 31450"/>
                  <a:gd name="connsiteY0" fmla="*/ 34282 h 34281"/>
                  <a:gd name="connsiteX1" fmla="*/ 21581 w 31450"/>
                  <a:gd name="connsiteY1" fmla="*/ 3763 h 34281"/>
                  <a:gd name="connsiteX2" fmla="*/ 30287 w 31450"/>
                  <a:gd name="connsiteY2" fmla="*/ 104 h 34281"/>
                  <a:gd name="connsiteX3" fmla="*/ 31306 w 31450"/>
                  <a:gd name="connsiteY3" fmla="*/ 104 h 34281"/>
                  <a:gd name="connsiteX4" fmla="*/ 31306 w 31450"/>
                  <a:gd name="connsiteY4" fmla="*/ 1540 h 34281"/>
                  <a:gd name="connsiteX5" fmla="*/ 22368 w 31450"/>
                  <a:gd name="connsiteY5" fmla="*/ 18490 h 34281"/>
                  <a:gd name="connsiteX6" fmla="*/ 22785 w 31450"/>
                  <a:gd name="connsiteY6" fmla="*/ 17656 h 34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50" h="34281">
                    <a:moveTo>
                      <a:pt x="0" y="34282"/>
                    </a:moveTo>
                    <a:cubicBezTo>
                      <a:pt x="7410" y="24140"/>
                      <a:pt x="11578" y="11126"/>
                      <a:pt x="21581" y="3763"/>
                    </a:cubicBezTo>
                    <a:cubicBezTo>
                      <a:pt x="24068" y="1725"/>
                      <a:pt x="27092" y="456"/>
                      <a:pt x="30287" y="104"/>
                    </a:cubicBezTo>
                    <a:cubicBezTo>
                      <a:pt x="30612" y="-35"/>
                      <a:pt x="30982" y="-35"/>
                      <a:pt x="31306" y="104"/>
                    </a:cubicBezTo>
                    <a:cubicBezTo>
                      <a:pt x="31630" y="475"/>
                      <a:pt x="31306" y="1077"/>
                      <a:pt x="31306" y="1540"/>
                    </a:cubicBezTo>
                    <a:cubicBezTo>
                      <a:pt x="28389" y="7236"/>
                      <a:pt x="25425" y="12840"/>
                      <a:pt x="22368" y="18490"/>
                    </a:cubicBezTo>
                    <a:lnTo>
                      <a:pt x="22785" y="17656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1" name="任意多边形: 形状 350">
                <a:extLst>
                  <a:ext uri="{FF2B5EF4-FFF2-40B4-BE49-F238E27FC236}">
                    <a16:creationId xmlns:a16="http://schemas.microsoft.com/office/drawing/2014/main" id="{93CAB589-1B58-4885-83EF-0B993E1445CB}"/>
                  </a:ext>
                </a:extLst>
              </p:cNvPr>
              <p:cNvSpPr/>
              <p:nvPr/>
            </p:nvSpPr>
            <p:spPr>
              <a:xfrm>
                <a:off x="4309289" y="4077180"/>
                <a:ext cx="568419" cy="519543"/>
              </a:xfrm>
              <a:custGeom>
                <a:avLst/>
                <a:gdLst>
                  <a:gd name="connsiteX0" fmla="*/ 568419 w 568419"/>
                  <a:gd name="connsiteY0" fmla="*/ 123957 h 519543"/>
                  <a:gd name="connsiteX1" fmla="*/ 568419 w 568419"/>
                  <a:gd name="connsiteY1" fmla="*/ 123957 h 519543"/>
                  <a:gd name="connsiteX2" fmla="*/ 450929 w 568419"/>
                  <a:gd name="connsiteY2" fmla="*/ 313322 h 519543"/>
                  <a:gd name="connsiteX3" fmla="*/ 421243 w 568419"/>
                  <a:gd name="connsiteY3" fmla="*/ 313692 h 519543"/>
                  <a:gd name="connsiteX4" fmla="*/ 330613 w 568419"/>
                  <a:gd name="connsiteY4" fmla="*/ 225100 h 519543"/>
                  <a:gd name="connsiteX5" fmla="*/ 322972 w 568419"/>
                  <a:gd name="connsiteY5" fmla="*/ 260157 h 519543"/>
                  <a:gd name="connsiteX6" fmla="*/ 305049 w 568419"/>
                  <a:gd name="connsiteY6" fmla="*/ 340969 h 519543"/>
                  <a:gd name="connsiteX7" fmla="*/ 357520 w 568419"/>
                  <a:gd name="connsiteY7" fmla="*/ 476150 h 519543"/>
                  <a:gd name="connsiteX8" fmla="*/ 218263 w 568419"/>
                  <a:gd name="connsiteY8" fmla="*/ 519544 h 519543"/>
                  <a:gd name="connsiteX9" fmla="*/ 198766 w 568419"/>
                  <a:gd name="connsiteY9" fmla="*/ 442622 h 519543"/>
                  <a:gd name="connsiteX10" fmla="*/ 162736 w 568419"/>
                  <a:gd name="connsiteY10" fmla="*/ 512505 h 519543"/>
                  <a:gd name="connsiteX11" fmla="*/ 98781 w 568419"/>
                  <a:gd name="connsiteY11" fmla="*/ 490599 h 519543"/>
                  <a:gd name="connsiteX12" fmla="*/ 54091 w 568419"/>
                  <a:gd name="connsiteY12" fmla="*/ 464063 h 519543"/>
                  <a:gd name="connsiteX13" fmla="*/ 104385 w 568419"/>
                  <a:gd name="connsiteY13" fmla="*/ 343655 h 519543"/>
                  <a:gd name="connsiteX14" fmla="*/ 54369 w 568419"/>
                  <a:gd name="connsiteY14" fmla="*/ 358197 h 519543"/>
                  <a:gd name="connsiteX15" fmla="*/ 0 w 568419"/>
                  <a:gd name="connsiteY15" fmla="*/ 339673 h 519543"/>
                  <a:gd name="connsiteX16" fmla="*/ 10976 w 568419"/>
                  <a:gd name="connsiteY16" fmla="*/ 228527 h 519543"/>
                  <a:gd name="connsiteX17" fmla="*/ 36215 w 568419"/>
                  <a:gd name="connsiteY17" fmla="*/ 119233 h 519543"/>
                  <a:gd name="connsiteX18" fmla="*/ 80442 w 568419"/>
                  <a:gd name="connsiteY18" fmla="*/ 62178 h 519543"/>
                  <a:gd name="connsiteX19" fmla="*/ 137589 w 568419"/>
                  <a:gd name="connsiteY19" fmla="*/ 45367 h 519543"/>
                  <a:gd name="connsiteX20" fmla="*/ 130782 w 568419"/>
                  <a:gd name="connsiteY20" fmla="*/ 8319 h 519543"/>
                  <a:gd name="connsiteX21" fmla="*/ 157920 w 568419"/>
                  <a:gd name="connsiteY21" fmla="*/ 816 h 519543"/>
                  <a:gd name="connsiteX22" fmla="*/ 184039 w 568419"/>
                  <a:gd name="connsiteY22" fmla="*/ 816 h 519543"/>
                  <a:gd name="connsiteX23" fmla="*/ 188670 w 568419"/>
                  <a:gd name="connsiteY23" fmla="*/ 1465 h 519543"/>
                  <a:gd name="connsiteX24" fmla="*/ 248504 w 568419"/>
                  <a:gd name="connsiteY24" fmla="*/ 25500 h 519543"/>
                  <a:gd name="connsiteX25" fmla="*/ 248504 w 568419"/>
                  <a:gd name="connsiteY25" fmla="*/ 52221 h 519543"/>
                  <a:gd name="connsiteX26" fmla="*/ 349554 w 568419"/>
                  <a:gd name="connsiteY26" fmla="*/ 100616 h 519543"/>
                  <a:gd name="connsiteX27" fmla="*/ 427634 w 568419"/>
                  <a:gd name="connsiteY27" fmla="*/ 210002 h 519543"/>
                  <a:gd name="connsiteX28" fmla="*/ 543921 w 568419"/>
                  <a:gd name="connsiteY28" fmla="*/ 92049 h 5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68419" h="519543">
                    <a:moveTo>
                      <a:pt x="568419" y="123957"/>
                    </a:moveTo>
                    <a:lnTo>
                      <a:pt x="568419" y="123957"/>
                    </a:lnTo>
                    <a:cubicBezTo>
                      <a:pt x="565363" y="129375"/>
                      <a:pt x="467786" y="303318"/>
                      <a:pt x="450929" y="313322"/>
                    </a:cubicBezTo>
                    <a:cubicBezTo>
                      <a:pt x="434071" y="323325"/>
                      <a:pt x="432914" y="319481"/>
                      <a:pt x="421243" y="313692"/>
                    </a:cubicBezTo>
                    <a:cubicBezTo>
                      <a:pt x="409573" y="307903"/>
                      <a:pt x="330613" y="225100"/>
                      <a:pt x="330613" y="225100"/>
                    </a:cubicBezTo>
                    <a:lnTo>
                      <a:pt x="322972" y="260157"/>
                    </a:lnTo>
                    <a:lnTo>
                      <a:pt x="305049" y="340969"/>
                    </a:lnTo>
                    <a:lnTo>
                      <a:pt x="357520" y="476150"/>
                    </a:lnTo>
                    <a:cubicBezTo>
                      <a:pt x="305837" y="512782"/>
                      <a:pt x="218263" y="519544"/>
                      <a:pt x="218263" y="519544"/>
                    </a:cubicBezTo>
                    <a:lnTo>
                      <a:pt x="198766" y="442622"/>
                    </a:lnTo>
                    <a:lnTo>
                      <a:pt x="162736" y="512505"/>
                    </a:lnTo>
                    <a:cubicBezTo>
                      <a:pt x="140410" y="508559"/>
                      <a:pt x="118834" y="501172"/>
                      <a:pt x="98781" y="490599"/>
                    </a:cubicBezTo>
                    <a:cubicBezTo>
                      <a:pt x="83267" y="482838"/>
                      <a:pt x="68332" y="473969"/>
                      <a:pt x="54091" y="464063"/>
                    </a:cubicBezTo>
                    <a:lnTo>
                      <a:pt x="104385" y="343655"/>
                    </a:lnTo>
                    <a:cubicBezTo>
                      <a:pt x="89519" y="353339"/>
                      <a:pt x="72111" y="358401"/>
                      <a:pt x="54369" y="358197"/>
                    </a:cubicBezTo>
                    <a:cubicBezTo>
                      <a:pt x="34784" y="357701"/>
                      <a:pt x="15815" y="351236"/>
                      <a:pt x="0" y="339673"/>
                    </a:cubicBezTo>
                    <a:cubicBezTo>
                      <a:pt x="658" y="302388"/>
                      <a:pt x="4330" y="265219"/>
                      <a:pt x="10976" y="228527"/>
                    </a:cubicBezTo>
                    <a:cubicBezTo>
                      <a:pt x="20238" y="174389"/>
                      <a:pt x="32371" y="127754"/>
                      <a:pt x="36215" y="119233"/>
                    </a:cubicBezTo>
                    <a:cubicBezTo>
                      <a:pt x="42652" y="104969"/>
                      <a:pt x="80442" y="62178"/>
                      <a:pt x="80442" y="62178"/>
                    </a:cubicBezTo>
                    <a:cubicBezTo>
                      <a:pt x="98457" y="51434"/>
                      <a:pt x="137589" y="45367"/>
                      <a:pt x="137589" y="45367"/>
                    </a:cubicBezTo>
                    <a:lnTo>
                      <a:pt x="130782" y="8319"/>
                    </a:lnTo>
                    <a:cubicBezTo>
                      <a:pt x="139410" y="4498"/>
                      <a:pt x="148556" y="1969"/>
                      <a:pt x="157920" y="816"/>
                    </a:cubicBezTo>
                    <a:cubicBezTo>
                      <a:pt x="166594" y="-272"/>
                      <a:pt x="175365" y="-272"/>
                      <a:pt x="184039" y="816"/>
                    </a:cubicBezTo>
                    <a:cubicBezTo>
                      <a:pt x="185567" y="816"/>
                      <a:pt x="187096" y="1187"/>
                      <a:pt x="188670" y="1465"/>
                    </a:cubicBezTo>
                    <a:cubicBezTo>
                      <a:pt x="210094" y="5142"/>
                      <a:pt x="230489" y="13334"/>
                      <a:pt x="248504" y="25500"/>
                    </a:cubicBezTo>
                    <a:lnTo>
                      <a:pt x="248504" y="52221"/>
                    </a:lnTo>
                    <a:cubicBezTo>
                      <a:pt x="283283" y="58612"/>
                      <a:pt x="336726" y="90150"/>
                      <a:pt x="349554" y="100616"/>
                    </a:cubicBezTo>
                    <a:cubicBezTo>
                      <a:pt x="362382" y="111082"/>
                      <a:pt x="427634" y="210002"/>
                      <a:pt x="427634" y="210002"/>
                    </a:cubicBezTo>
                    <a:lnTo>
                      <a:pt x="543921" y="92049"/>
                    </a:ln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2" name="任意多边形: 形状 351">
                <a:extLst>
                  <a:ext uri="{FF2B5EF4-FFF2-40B4-BE49-F238E27FC236}">
                    <a16:creationId xmlns:a16="http://schemas.microsoft.com/office/drawing/2014/main" id="{B6B3A6D9-1AE1-4153-9D89-CDFA0B5D607A}"/>
                  </a:ext>
                </a:extLst>
              </p:cNvPr>
              <p:cNvSpPr/>
              <p:nvPr/>
            </p:nvSpPr>
            <p:spPr>
              <a:xfrm>
                <a:off x="4642819" y="4199192"/>
                <a:ext cx="237759" cy="200636"/>
              </a:xfrm>
              <a:custGeom>
                <a:avLst/>
                <a:gdLst>
                  <a:gd name="connsiteX0" fmla="*/ 237760 w 237759"/>
                  <a:gd name="connsiteY0" fmla="*/ 5141 h 200636"/>
                  <a:gd name="connsiteX1" fmla="*/ 120315 w 237759"/>
                  <a:gd name="connsiteY1" fmla="*/ 194459 h 200636"/>
                  <a:gd name="connsiteX2" fmla="*/ 90630 w 237759"/>
                  <a:gd name="connsiteY2" fmla="*/ 194830 h 200636"/>
                  <a:gd name="connsiteX3" fmla="*/ 0 w 237759"/>
                  <a:gd name="connsiteY3" fmla="*/ 106515 h 200636"/>
                  <a:gd name="connsiteX4" fmla="*/ 24591 w 237759"/>
                  <a:gd name="connsiteY4" fmla="*/ 0 h 200636"/>
                  <a:gd name="connsiteX5" fmla="*/ 104894 w 237759"/>
                  <a:gd name="connsiteY5" fmla="*/ 141155 h 20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759" h="200636">
                    <a:moveTo>
                      <a:pt x="237760" y="5141"/>
                    </a:moveTo>
                    <a:cubicBezTo>
                      <a:pt x="234703" y="10559"/>
                      <a:pt x="137126" y="184456"/>
                      <a:pt x="120315" y="194459"/>
                    </a:cubicBezTo>
                    <a:cubicBezTo>
                      <a:pt x="103505" y="204462"/>
                      <a:pt x="102254" y="200619"/>
                      <a:pt x="90630" y="194830"/>
                    </a:cubicBezTo>
                    <a:cubicBezTo>
                      <a:pt x="79006" y="189041"/>
                      <a:pt x="0" y="106515"/>
                      <a:pt x="0" y="106515"/>
                    </a:cubicBezTo>
                    <a:lnTo>
                      <a:pt x="24591" y="0"/>
                    </a:lnTo>
                    <a:cubicBezTo>
                      <a:pt x="24591" y="0"/>
                      <a:pt x="90677" y="101467"/>
                      <a:pt x="104894" y="141155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3" name="任意多边形: 形状 352">
                <a:extLst>
                  <a:ext uri="{FF2B5EF4-FFF2-40B4-BE49-F238E27FC236}">
                    <a16:creationId xmlns:a16="http://schemas.microsoft.com/office/drawing/2014/main" id="{FF69CCFD-6ED0-4A6E-B73C-C3C292C346D5}"/>
                  </a:ext>
                </a:extLst>
              </p:cNvPr>
              <p:cNvSpPr/>
              <p:nvPr/>
            </p:nvSpPr>
            <p:spPr>
              <a:xfrm>
                <a:off x="4320311" y="4077996"/>
                <a:ext cx="177648" cy="489783"/>
              </a:xfrm>
              <a:custGeom>
                <a:avLst/>
                <a:gdLst>
                  <a:gd name="connsiteX0" fmla="*/ 177648 w 177648"/>
                  <a:gd name="connsiteY0" fmla="*/ 139 h 489783"/>
                  <a:gd name="connsiteX1" fmla="*/ 177648 w 177648"/>
                  <a:gd name="connsiteY1" fmla="*/ 45755 h 489783"/>
                  <a:gd name="connsiteX2" fmla="*/ 107858 w 177648"/>
                  <a:gd name="connsiteY2" fmla="*/ 102023 h 489783"/>
                  <a:gd name="connsiteX3" fmla="*/ 164079 w 177648"/>
                  <a:gd name="connsiteY3" fmla="*/ 335429 h 489783"/>
                  <a:gd name="connsiteX4" fmla="*/ 140924 w 177648"/>
                  <a:gd name="connsiteY4" fmla="*/ 333253 h 489783"/>
                  <a:gd name="connsiteX5" fmla="*/ 87574 w 177648"/>
                  <a:gd name="connsiteY5" fmla="*/ 489783 h 489783"/>
                  <a:gd name="connsiteX6" fmla="*/ 42884 w 177648"/>
                  <a:gd name="connsiteY6" fmla="*/ 463247 h 489783"/>
                  <a:gd name="connsiteX7" fmla="*/ 93177 w 177648"/>
                  <a:gd name="connsiteY7" fmla="*/ 342839 h 489783"/>
                  <a:gd name="connsiteX8" fmla="*/ 43347 w 177648"/>
                  <a:gd name="connsiteY8" fmla="*/ 357381 h 489783"/>
                  <a:gd name="connsiteX9" fmla="*/ 0 w 177648"/>
                  <a:gd name="connsiteY9" fmla="*/ 227710 h 489783"/>
                  <a:gd name="connsiteX10" fmla="*/ 25239 w 177648"/>
                  <a:gd name="connsiteY10" fmla="*/ 118417 h 489783"/>
                  <a:gd name="connsiteX11" fmla="*/ 69466 w 177648"/>
                  <a:gd name="connsiteY11" fmla="*/ 61362 h 489783"/>
                  <a:gd name="connsiteX12" fmla="*/ 126614 w 177648"/>
                  <a:gd name="connsiteY12" fmla="*/ 44551 h 489783"/>
                  <a:gd name="connsiteX13" fmla="*/ 119806 w 177648"/>
                  <a:gd name="connsiteY13" fmla="*/ 7502 h 489783"/>
                  <a:gd name="connsiteX14" fmla="*/ 146944 w 177648"/>
                  <a:gd name="connsiteY14" fmla="*/ 0 h 48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648" h="489783">
                    <a:moveTo>
                      <a:pt x="177648" y="139"/>
                    </a:moveTo>
                    <a:lnTo>
                      <a:pt x="177648" y="45755"/>
                    </a:lnTo>
                    <a:cubicBezTo>
                      <a:pt x="177648" y="45755"/>
                      <a:pt x="117907" y="81276"/>
                      <a:pt x="107858" y="102023"/>
                    </a:cubicBezTo>
                    <a:cubicBezTo>
                      <a:pt x="97808" y="122770"/>
                      <a:pt x="110034" y="278837"/>
                      <a:pt x="164079" y="335429"/>
                    </a:cubicBezTo>
                    <a:lnTo>
                      <a:pt x="140924" y="333253"/>
                    </a:lnTo>
                    <a:lnTo>
                      <a:pt x="87574" y="489783"/>
                    </a:lnTo>
                    <a:cubicBezTo>
                      <a:pt x="72060" y="482022"/>
                      <a:pt x="57124" y="473153"/>
                      <a:pt x="42884" y="463247"/>
                    </a:cubicBezTo>
                    <a:lnTo>
                      <a:pt x="93177" y="342839"/>
                    </a:lnTo>
                    <a:cubicBezTo>
                      <a:pt x="78363" y="352490"/>
                      <a:pt x="61028" y="357547"/>
                      <a:pt x="43347" y="357381"/>
                    </a:cubicBezTo>
                    <a:cubicBezTo>
                      <a:pt x="46218" y="346312"/>
                      <a:pt x="70717" y="244614"/>
                      <a:pt x="0" y="227710"/>
                    </a:cubicBezTo>
                    <a:cubicBezTo>
                      <a:pt x="9262" y="173573"/>
                      <a:pt x="21396" y="126938"/>
                      <a:pt x="25239" y="118417"/>
                    </a:cubicBezTo>
                    <a:cubicBezTo>
                      <a:pt x="31677" y="104153"/>
                      <a:pt x="69466" y="61362"/>
                      <a:pt x="69466" y="61362"/>
                    </a:cubicBezTo>
                    <a:cubicBezTo>
                      <a:pt x="87481" y="50618"/>
                      <a:pt x="126614" y="44551"/>
                      <a:pt x="126614" y="44551"/>
                    </a:cubicBezTo>
                    <a:lnTo>
                      <a:pt x="119806" y="7502"/>
                    </a:lnTo>
                    <a:cubicBezTo>
                      <a:pt x="128434" y="3682"/>
                      <a:pt x="137580" y="1153"/>
                      <a:pt x="146944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4" name="任意多边形: 形状 353">
                <a:extLst>
                  <a:ext uri="{FF2B5EF4-FFF2-40B4-BE49-F238E27FC236}">
                    <a16:creationId xmlns:a16="http://schemas.microsoft.com/office/drawing/2014/main" id="{29827A9D-B18F-40E1-9D13-17515CF28368}"/>
                  </a:ext>
                </a:extLst>
              </p:cNvPr>
              <p:cNvSpPr/>
              <p:nvPr/>
            </p:nvSpPr>
            <p:spPr>
              <a:xfrm>
                <a:off x="4460911" y="3902967"/>
                <a:ext cx="149482" cy="192681"/>
              </a:xfrm>
              <a:custGeom>
                <a:avLst/>
                <a:gdLst>
                  <a:gd name="connsiteX0" fmla="*/ 96141 w 149482"/>
                  <a:gd name="connsiteY0" fmla="*/ 1272 h 192681"/>
                  <a:gd name="connsiteX1" fmla="*/ 121288 w 149482"/>
                  <a:gd name="connsiteY1" fmla="*/ 28039 h 192681"/>
                  <a:gd name="connsiteX2" fmla="*/ 137126 w 149482"/>
                  <a:gd name="connsiteY2" fmla="*/ 71201 h 192681"/>
                  <a:gd name="connsiteX3" fmla="*/ 148380 w 149482"/>
                  <a:gd name="connsiteY3" fmla="*/ 87271 h 192681"/>
                  <a:gd name="connsiteX4" fmla="*/ 143286 w 149482"/>
                  <a:gd name="connsiteY4" fmla="*/ 95190 h 192681"/>
                  <a:gd name="connsiteX5" fmla="*/ 141804 w 149482"/>
                  <a:gd name="connsiteY5" fmla="*/ 162757 h 192681"/>
                  <a:gd name="connsiteX6" fmla="*/ 103644 w 149482"/>
                  <a:gd name="connsiteY6" fmla="*/ 154468 h 192681"/>
                  <a:gd name="connsiteX7" fmla="*/ 85675 w 149482"/>
                  <a:gd name="connsiteY7" fmla="*/ 179151 h 192681"/>
                  <a:gd name="connsiteX8" fmla="*/ 85351 w 149482"/>
                  <a:gd name="connsiteY8" fmla="*/ 191794 h 192681"/>
                  <a:gd name="connsiteX9" fmla="*/ 0 w 149482"/>
                  <a:gd name="connsiteY9" fmla="*/ 178318 h 192681"/>
                  <a:gd name="connsiteX10" fmla="*/ 1575 w 149482"/>
                  <a:gd name="connsiteY10" fmla="*/ 124366 h 192681"/>
                  <a:gd name="connsiteX11" fmla="*/ 96141 w 149482"/>
                  <a:gd name="connsiteY11" fmla="*/ 1272 h 19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9482" h="192681">
                    <a:moveTo>
                      <a:pt x="96141" y="1272"/>
                    </a:moveTo>
                    <a:cubicBezTo>
                      <a:pt x="96141" y="1272"/>
                      <a:pt x="117815" y="10534"/>
                      <a:pt x="121288" y="28039"/>
                    </a:cubicBezTo>
                    <a:cubicBezTo>
                      <a:pt x="124761" y="45545"/>
                      <a:pt x="127401" y="63930"/>
                      <a:pt x="137126" y="71201"/>
                    </a:cubicBezTo>
                    <a:cubicBezTo>
                      <a:pt x="146852" y="78472"/>
                      <a:pt x="151853" y="81158"/>
                      <a:pt x="148380" y="87271"/>
                    </a:cubicBezTo>
                    <a:cubicBezTo>
                      <a:pt x="146921" y="90059"/>
                      <a:pt x="145217" y="92708"/>
                      <a:pt x="143286" y="95190"/>
                    </a:cubicBezTo>
                    <a:cubicBezTo>
                      <a:pt x="143286" y="95190"/>
                      <a:pt x="152224" y="155394"/>
                      <a:pt x="141804" y="162757"/>
                    </a:cubicBezTo>
                    <a:cubicBezTo>
                      <a:pt x="131384" y="170121"/>
                      <a:pt x="103644" y="154468"/>
                      <a:pt x="103644" y="154468"/>
                    </a:cubicBezTo>
                    <a:cubicBezTo>
                      <a:pt x="93784" y="159025"/>
                      <a:pt x="86981" y="168366"/>
                      <a:pt x="85675" y="179151"/>
                    </a:cubicBezTo>
                    <a:cubicBezTo>
                      <a:pt x="83313" y="197676"/>
                      <a:pt x="85351" y="191794"/>
                      <a:pt x="85351" y="191794"/>
                    </a:cubicBezTo>
                    <a:cubicBezTo>
                      <a:pt x="85351" y="191794"/>
                      <a:pt x="43069" y="171186"/>
                      <a:pt x="0" y="178318"/>
                    </a:cubicBezTo>
                    <a:lnTo>
                      <a:pt x="1575" y="124366"/>
                    </a:lnTo>
                    <a:cubicBezTo>
                      <a:pt x="1575" y="124366"/>
                      <a:pt x="31028" y="-14659"/>
                      <a:pt x="96141" y="12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5" name="任意多边形: 形状 354">
                <a:extLst>
                  <a:ext uri="{FF2B5EF4-FFF2-40B4-BE49-F238E27FC236}">
                    <a16:creationId xmlns:a16="http://schemas.microsoft.com/office/drawing/2014/main" id="{0CAD7E07-40A0-45CE-BA05-2670C1E5CF98}"/>
                  </a:ext>
                </a:extLst>
              </p:cNvPr>
              <p:cNvSpPr/>
              <p:nvPr/>
            </p:nvSpPr>
            <p:spPr>
              <a:xfrm>
                <a:off x="4570427" y="3963083"/>
                <a:ext cx="7056" cy="15172"/>
              </a:xfrm>
              <a:custGeom>
                <a:avLst/>
                <a:gdLst>
                  <a:gd name="connsiteX0" fmla="*/ 6909 w 7056"/>
                  <a:gd name="connsiteY0" fmla="*/ 7148 h 15172"/>
                  <a:gd name="connsiteX1" fmla="*/ 4547 w 7056"/>
                  <a:gd name="connsiteY1" fmla="*/ 15160 h 15172"/>
                  <a:gd name="connsiteX2" fmla="*/ 147 w 7056"/>
                  <a:gd name="connsiteY2" fmla="*/ 8028 h 15172"/>
                  <a:gd name="connsiteX3" fmla="*/ 2509 w 7056"/>
                  <a:gd name="connsiteY3" fmla="*/ 17 h 15172"/>
                  <a:gd name="connsiteX4" fmla="*/ 6909 w 7056"/>
                  <a:gd name="connsiteY4" fmla="*/ 7148 h 1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6" h="15172">
                    <a:moveTo>
                      <a:pt x="6909" y="7148"/>
                    </a:moveTo>
                    <a:cubicBezTo>
                      <a:pt x="7465" y="11316"/>
                      <a:pt x="6399" y="14929"/>
                      <a:pt x="4547" y="15160"/>
                    </a:cubicBezTo>
                    <a:cubicBezTo>
                      <a:pt x="2695" y="15392"/>
                      <a:pt x="703" y="12243"/>
                      <a:pt x="147" y="8028"/>
                    </a:cubicBezTo>
                    <a:cubicBezTo>
                      <a:pt x="-408" y="3814"/>
                      <a:pt x="657" y="294"/>
                      <a:pt x="2509" y="17"/>
                    </a:cubicBezTo>
                    <a:cubicBezTo>
                      <a:pt x="4362" y="-261"/>
                      <a:pt x="6260" y="2981"/>
                      <a:pt x="6909" y="71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6" name="任意多边形: 形状 355">
                <a:extLst>
                  <a:ext uri="{FF2B5EF4-FFF2-40B4-BE49-F238E27FC236}">
                    <a16:creationId xmlns:a16="http://schemas.microsoft.com/office/drawing/2014/main" id="{010A9A61-14CA-4B79-841F-17886BCDCE43}"/>
                  </a:ext>
                </a:extLst>
              </p:cNvPr>
              <p:cNvSpPr/>
              <p:nvPr/>
            </p:nvSpPr>
            <p:spPr>
              <a:xfrm>
                <a:off x="4537879" y="3889372"/>
                <a:ext cx="71997" cy="178197"/>
              </a:xfrm>
              <a:custGeom>
                <a:avLst/>
                <a:gdLst>
                  <a:gd name="connsiteX0" fmla="*/ 185 w 71997"/>
                  <a:gd name="connsiteY0" fmla="*/ 0 h 178197"/>
                  <a:gd name="connsiteX1" fmla="*/ 46218 w 71997"/>
                  <a:gd name="connsiteY1" fmla="*/ 48626 h 178197"/>
                  <a:gd name="connsiteX2" fmla="*/ 66317 w 71997"/>
                  <a:gd name="connsiteY2" fmla="*/ 89102 h 178197"/>
                  <a:gd name="connsiteX3" fmla="*/ 66317 w 71997"/>
                  <a:gd name="connsiteY3" fmla="*/ 108784 h 178197"/>
                  <a:gd name="connsiteX4" fmla="*/ 64835 w 71997"/>
                  <a:gd name="connsiteY4" fmla="*/ 176352 h 178197"/>
                  <a:gd name="connsiteX5" fmla="*/ 0 w 71997"/>
                  <a:gd name="connsiteY5" fmla="*/ 143934 h 17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997" h="178197">
                    <a:moveTo>
                      <a:pt x="185" y="0"/>
                    </a:moveTo>
                    <a:cubicBezTo>
                      <a:pt x="185" y="0"/>
                      <a:pt x="43208" y="24313"/>
                      <a:pt x="46218" y="48626"/>
                    </a:cubicBezTo>
                    <a:cubicBezTo>
                      <a:pt x="49228" y="72940"/>
                      <a:pt x="53535" y="81507"/>
                      <a:pt x="66317" y="89102"/>
                    </a:cubicBezTo>
                    <a:cubicBezTo>
                      <a:pt x="79099" y="96697"/>
                      <a:pt x="66317" y="108784"/>
                      <a:pt x="66317" y="108784"/>
                    </a:cubicBezTo>
                    <a:cubicBezTo>
                      <a:pt x="66317" y="108784"/>
                      <a:pt x="72152" y="169683"/>
                      <a:pt x="64835" y="176352"/>
                    </a:cubicBezTo>
                    <a:cubicBezTo>
                      <a:pt x="57518" y="183020"/>
                      <a:pt x="18524" y="171489"/>
                      <a:pt x="0" y="143934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7" name="任意多边形: 形状 356">
                <a:extLst>
                  <a:ext uri="{FF2B5EF4-FFF2-40B4-BE49-F238E27FC236}">
                    <a16:creationId xmlns:a16="http://schemas.microsoft.com/office/drawing/2014/main" id="{4DBDFB80-43C4-4208-8291-0BDA2A0F1A5A}"/>
                  </a:ext>
                </a:extLst>
              </p:cNvPr>
              <p:cNvSpPr/>
              <p:nvPr/>
            </p:nvSpPr>
            <p:spPr>
              <a:xfrm>
                <a:off x="4531303" y="4087166"/>
                <a:ext cx="135135" cy="307411"/>
              </a:xfrm>
              <a:custGeom>
                <a:avLst/>
                <a:gdLst>
                  <a:gd name="connsiteX0" fmla="*/ 0 w 135135"/>
                  <a:gd name="connsiteY0" fmla="*/ 0 h 307411"/>
                  <a:gd name="connsiteX1" fmla="*/ 1019 w 135135"/>
                  <a:gd name="connsiteY1" fmla="*/ 37558 h 307411"/>
                  <a:gd name="connsiteX2" fmla="*/ 95678 w 135135"/>
                  <a:gd name="connsiteY2" fmla="*/ 110590 h 307411"/>
                  <a:gd name="connsiteX3" fmla="*/ 87342 w 135135"/>
                  <a:gd name="connsiteY3" fmla="*/ 307411 h 307411"/>
                  <a:gd name="connsiteX4" fmla="*/ 135135 w 135135"/>
                  <a:gd name="connsiteY4" fmla="*/ 100633 h 307411"/>
                  <a:gd name="connsiteX5" fmla="*/ 26490 w 135135"/>
                  <a:gd name="connsiteY5" fmla="*/ 42560 h 307411"/>
                  <a:gd name="connsiteX6" fmla="*/ 26490 w 135135"/>
                  <a:gd name="connsiteY6" fmla="*/ 15838 h 307411"/>
                  <a:gd name="connsiteX7" fmla="*/ 0 w 135135"/>
                  <a:gd name="connsiteY7" fmla="*/ 0 h 30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135" h="307411">
                    <a:moveTo>
                      <a:pt x="0" y="0"/>
                    </a:moveTo>
                    <a:lnTo>
                      <a:pt x="1019" y="37558"/>
                    </a:lnTo>
                    <a:cubicBezTo>
                      <a:pt x="1019" y="37558"/>
                      <a:pt x="73634" y="89982"/>
                      <a:pt x="95678" y="110590"/>
                    </a:cubicBezTo>
                    <a:lnTo>
                      <a:pt x="87342" y="307411"/>
                    </a:lnTo>
                    <a:lnTo>
                      <a:pt x="135135" y="100633"/>
                    </a:lnTo>
                    <a:cubicBezTo>
                      <a:pt x="135135" y="100633"/>
                      <a:pt x="92390" y="51822"/>
                      <a:pt x="26490" y="42560"/>
                    </a:cubicBezTo>
                    <a:lnTo>
                      <a:pt x="26490" y="15838"/>
                    </a:lnTo>
                    <a:cubicBezTo>
                      <a:pt x="18251" y="9628"/>
                      <a:pt x="9369" y="4321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8" name="任意多边形: 形状 357">
                <a:extLst>
                  <a:ext uri="{FF2B5EF4-FFF2-40B4-BE49-F238E27FC236}">
                    <a16:creationId xmlns:a16="http://schemas.microsoft.com/office/drawing/2014/main" id="{09C8A907-7821-4538-BA79-B3613A15EB49}"/>
                  </a:ext>
                </a:extLst>
              </p:cNvPr>
              <p:cNvSpPr/>
              <p:nvPr/>
            </p:nvSpPr>
            <p:spPr>
              <a:xfrm>
                <a:off x="4545196" y="4055628"/>
                <a:ext cx="16486" cy="36631"/>
              </a:xfrm>
              <a:custGeom>
                <a:avLst/>
                <a:gdLst>
                  <a:gd name="connsiteX0" fmla="*/ 16487 w 16486"/>
                  <a:gd name="connsiteY0" fmla="*/ 0 h 36631"/>
                  <a:gd name="connsiteX1" fmla="*/ 3242 w 16486"/>
                  <a:gd name="connsiteY1" fmla="*/ 18895 h 36631"/>
                  <a:gd name="connsiteX2" fmla="*/ 0 w 16486"/>
                  <a:gd name="connsiteY2" fmla="*/ 36632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86" h="36631">
                    <a:moveTo>
                      <a:pt x="16487" y="0"/>
                    </a:moveTo>
                    <a:cubicBezTo>
                      <a:pt x="10318" y="4863"/>
                      <a:pt x="5710" y="11434"/>
                      <a:pt x="3242" y="18895"/>
                    </a:cubicBezTo>
                    <a:cubicBezTo>
                      <a:pt x="1519" y="24670"/>
                      <a:pt x="431" y="30621"/>
                      <a:pt x="0" y="36632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59" name="任意多边形: 形状 358">
                <a:extLst>
                  <a:ext uri="{FF2B5EF4-FFF2-40B4-BE49-F238E27FC236}">
                    <a16:creationId xmlns:a16="http://schemas.microsoft.com/office/drawing/2014/main" id="{322DBC2E-9851-49EC-AE64-6D6EBFBB834A}"/>
                  </a:ext>
                </a:extLst>
              </p:cNvPr>
              <p:cNvSpPr/>
              <p:nvPr/>
            </p:nvSpPr>
            <p:spPr>
              <a:xfrm>
                <a:off x="4498671" y="3977806"/>
                <a:ext cx="39393" cy="62083"/>
              </a:xfrm>
              <a:custGeom>
                <a:avLst/>
                <a:gdLst>
                  <a:gd name="connsiteX0" fmla="*/ 35504 w 39393"/>
                  <a:gd name="connsiteY0" fmla="*/ 14284 h 62083"/>
                  <a:gd name="connsiteX1" fmla="*/ 9755 w 39393"/>
                  <a:gd name="connsiteY1" fmla="*/ 668 h 62083"/>
                  <a:gd name="connsiteX2" fmla="*/ 3549 w 39393"/>
                  <a:gd name="connsiteY2" fmla="*/ 42672 h 62083"/>
                  <a:gd name="connsiteX3" fmla="*/ 39394 w 39393"/>
                  <a:gd name="connsiteY3" fmla="*/ 56982 h 62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393" h="62083">
                    <a:moveTo>
                      <a:pt x="35504" y="14284"/>
                    </a:moveTo>
                    <a:cubicBezTo>
                      <a:pt x="35504" y="14284"/>
                      <a:pt x="18507" y="-3639"/>
                      <a:pt x="9755" y="668"/>
                    </a:cubicBezTo>
                    <a:cubicBezTo>
                      <a:pt x="1002" y="4975"/>
                      <a:pt x="-3675" y="21647"/>
                      <a:pt x="3549" y="42672"/>
                    </a:cubicBezTo>
                    <a:cubicBezTo>
                      <a:pt x="10774" y="63697"/>
                      <a:pt x="29066" y="66244"/>
                      <a:pt x="39394" y="56982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id="{34D91EAA-41FA-444E-B2ED-3F28E70F250C}"/>
                  </a:ext>
                </a:extLst>
              </p:cNvPr>
              <p:cNvSpPr/>
              <p:nvPr/>
            </p:nvSpPr>
            <p:spPr>
              <a:xfrm>
                <a:off x="4461096" y="4050673"/>
                <a:ext cx="1574" cy="28388"/>
              </a:xfrm>
              <a:custGeom>
                <a:avLst/>
                <a:gdLst>
                  <a:gd name="connsiteX0" fmla="*/ 1575 w 1574"/>
                  <a:gd name="connsiteY0" fmla="*/ 0 h 28388"/>
                  <a:gd name="connsiteX1" fmla="*/ 0 w 1574"/>
                  <a:gd name="connsiteY1" fmla="*/ 28389 h 2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4" h="28388">
                    <a:moveTo>
                      <a:pt x="1575" y="0"/>
                    </a:moveTo>
                    <a:cubicBezTo>
                      <a:pt x="1297" y="10142"/>
                      <a:pt x="834" y="19034"/>
                      <a:pt x="0" y="28389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61" name="任意多边形: 形状 360">
                <a:extLst>
                  <a:ext uri="{FF2B5EF4-FFF2-40B4-BE49-F238E27FC236}">
                    <a16:creationId xmlns:a16="http://schemas.microsoft.com/office/drawing/2014/main" id="{2F44B086-2E23-4D70-BF3E-17A64FF8552A}"/>
                  </a:ext>
                </a:extLst>
              </p:cNvPr>
              <p:cNvSpPr/>
              <p:nvPr/>
            </p:nvSpPr>
            <p:spPr>
              <a:xfrm>
                <a:off x="4401944" y="3876544"/>
                <a:ext cx="170641" cy="183164"/>
              </a:xfrm>
              <a:custGeom>
                <a:avLst/>
                <a:gdLst>
                  <a:gd name="connsiteX0" fmla="*/ 132230 w 170641"/>
                  <a:gd name="connsiteY0" fmla="*/ 115545 h 183164"/>
                  <a:gd name="connsiteX1" fmla="*/ 170436 w 170641"/>
                  <a:gd name="connsiteY1" fmla="*/ 38855 h 183164"/>
                  <a:gd name="connsiteX2" fmla="*/ 92866 w 170641"/>
                  <a:gd name="connsiteY2" fmla="*/ 0 h 183164"/>
                  <a:gd name="connsiteX3" fmla="*/ 5848 w 170641"/>
                  <a:gd name="connsiteY3" fmla="*/ 59000 h 183164"/>
                  <a:gd name="connsiteX4" fmla="*/ 26780 w 170641"/>
                  <a:gd name="connsiteY4" fmla="*/ 174129 h 183164"/>
                  <a:gd name="connsiteX5" fmla="*/ 102869 w 170641"/>
                  <a:gd name="connsiteY5" fmla="*/ 150510 h 183164"/>
                  <a:gd name="connsiteX6" fmla="*/ 102545 w 170641"/>
                  <a:gd name="connsiteY6" fmla="*/ 105033 h 183164"/>
                  <a:gd name="connsiteX7" fmla="*/ 132230 w 170641"/>
                  <a:gd name="connsiteY7" fmla="*/ 115545 h 18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641" h="183164">
                    <a:moveTo>
                      <a:pt x="132230" y="115545"/>
                    </a:moveTo>
                    <a:cubicBezTo>
                      <a:pt x="132230" y="115545"/>
                      <a:pt x="173910" y="84795"/>
                      <a:pt x="170436" y="38855"/>
                    </a:cubicBezTo>
                    <a:cubicBezTo>
                      <a:pt x="170436" y="38855"/>
                      <a:pt x="147605" y="0"/>
                      <a:pt x="92866" y="0"/>
                    </a:cubicBezTo>
                    <a:cubicBezTo>
                      <a:pt x="38126" y="0"/>
                      <a:pt x="14137" y="19173"/>
                      <a:pt x="5848" y="59000"/>
                    </a:cubicBezTo>
                    <a:cubicBezTo>
                      <a:pt x="-2442" y="98827"/>
                      <a:pt x="-6656" y="154215"/>
                      <a:pt x="26780" y="174129"/>
                    </a:cubicBezTo>
                    <a:cubicBezTo>
                      <a:pt x="60217" y="194042"/>
                      <a:pt x="94394" y="178760"/>
                      <a:pt x="102869" y="150510"/>
                    </a:cubicBezTo>
                    <a:cubicBezTo>
                      <a:pt x="102869" y="150510"/>
                      <a:pt x="86614" y="118093"/>
                      <a:pt x="102545" y="105033"/>
                    </a:cubicBezTo>
                    <a:cubicBezTo>
                      <a:pt x="114539" y="95215"/>
                      <a:pt x="132230" y="115545"/>
                      <a:pt x="132230" y="115545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id="{1EC13D0F-9DDB-4C5D-8E59-FA8F83F055E9}"/>
                  </a:ext>
                </a:extLst>
              </p:cNvPr>
              <p:cNvSpPr/>
              <p:nvPr/>
            </p:nvSpPr>
            <p:spPr>
              <a:xfrm>
                <a:off x="4438079" y="4078373"/>
                <a:ext cx="119620" cy="49592"/>
              </a:xfrm>
              <a:custGeom>
                <a:avLst/>
                <a:gdLst>
                  <a:gd name="connsiteX0" fmla="*/ 8012 w 119620"/>
                  <a:gd name="connsiteY0" fmla="*/ 41350 h 49592"/>
                  <a:gd name="connsiteX1" fmla="*/ 0 w 119620"/>
                  <a:gd name="connsiteY1" fmla="*/ 7265 h 49592"/>
                  <a:gd name="connsiteX2" fmla="*/ 119621 w 119620"/>
                  <a:gd name="connsiteY2" fmla="*/ 24446 h 49592"/>
                  <a:gd name="connsiteX3" fmla="*/ 119621 w 119620"/>
                  <a:gd name="connsiteY3" fmla="*/ 49593 h 49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620" h="49592">
                    <a:moveTo>
                      <a:pt x="8012" y="41350"/>
                    </a:moveTo>
                    <a:lnTo>
                      <a:pt x="0" y="7265"/>
                    </a:lnTo>
                    <a:cubicBezTo>
                      <a:pt x="0" y="7265"/>
                      <a:pt x="67892" y="-17511"/>
                      <a:pt x="119621" y="24446"/>
                    </a:cubicBezTo>
                    <a:lnTo>
                      <a:pt x="119621" y="49593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6F852026-DDFB-4F19-904B-AD07775BAA7B}"/>
                  </a:ext>
                </a:extLst>
              </p:cNvPr>
              <p:cNvSpPr/>
              <p:nvPr/>
            </p:nvSpPr>
            <p:spPr>
              <a:xfrm>
                <a:off x="4341104" y="4120609"/>
                <a:ext cx="325704" cy="476115"/>
              </a:xfrm>
              <a:custGeom>
                <a:avLst/>
                <a:gdLst>
                  <a:gd name="connsiteX0" fmla="*/ 273187 w 325704"/>
                  <a:gd name="connsiteY0" fmla="*/ 292863 h 476115"/>
                  <a:gd name="connsiteX1" fmla="*/ 325704 w 325704"/>
                  <a:gd name="connsiteY1" fmla="*/ 432722 h 476115"/>
                  <a:gd name="connsiteX2" fmla="*/ 186401 w 325704"/>
                  <a:gd name="connsiteY2" fmla="*/ 476115 h 476115"/>
                  <a:gd name="connsiteX3" fmla="*/ 166950 w 325704"/>
                  <a:gd name="connsiteY3" fmla="*/ 399193 h 476115"/>
                  <a:gd name="connsiteX4" fmla="*/ 130874 w 325704"/>
                  <a:gd name="connsiteY4" fmla="*/ 469030 h 476115"/>
                  <a:gd name="connsiteX5" fmla="*/ 22229 w 325704"/>
                  <a:gd name="connsiteY5" fmla="*/ 420635 h 476115"/>
                  <a:gd name="connsiteX6" fmla="*/ 76367 w 325704"/>
                  <a:gd name="connsiteY6" fmla="*/ 297911 h 476115"/>
                  <a:gd name="connsiteX7" fmla="*/ 0 w 325704"/>
                  <a:gd name="connsiteY7" fmla="*/ 81454 h 476115"/>
                  <a:gd name="connsiteX8" fmla="*/ 48626 w 325704"/>
                  <a:gd name="connsiteY8" fmla="*/ 18750 h 476115"/>
                  <a:gd name="connsiteX9" fmla="*/ 191217 w 325704"/>
                  <a:gd name="connsiteY9" fmla="*/ 4115 h 476115"/>
                  <a:gd name="connsiteX10" fmla="*/ 325519 w 325704"/>
                  <a:gd name="connsiteY10" fmla="*/ 65570 h 47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5704" h="476115">
                    <a:moveTo>
                      <a:pt x="273187" y="292863"/>
                    </a:moveTo>
                    <a:lnTo>
                      <a:pt x="325704" y="432722"/>
                    </a:lnTo>
                    <a:cubicBezTo>
                      <a:pt x="325704" y="432722"/>
                      <a:pt x="256238" y="474402"/>
                      <a:pt x="186401" y="476115"/>
                    </a:cubicBezTo>
                    <a:lnTo>
                      <a:pt x="166950" y="399193"/>
                    </a:lnTo>
                    <a:lnTo>
                      <a:pt x="130874" y="469030"/>
                    </a:lnTo>
                    <a:cubicBezTo>
                      <a:pt x="97021" y="460509"/>
                      <a:pt x="56221" y="454303"/>
                      <a:pt x="22229" y="420635"/>
                    </a:cubicBezTo>
                    <a:lnTo>
                      <a:pt x="76367" y="297911"/>
                    </a:lnTo>
                    <a:lnTo>
                      <a:pt x="0" y="81454"/>
                    </a:lnTo>
                    <a:lnTo>
                      <a:pt x="48626" y="18750"/>
                    </a:lnTo>
                    <a:cubicBezTo>
                      <a:pt x="48626" y="18750"/>
                      <a:pt x="93038" y="-10565"/>
                      <a:pt x="191217" y="4115"/>
                    </a:cubicBezTo>
                    <a:cubicBezTo>
                      <a:pt x="289396" y="18796"/>
                      <a:pt x="325519" y="65570"/>
                      <a:pt x="325519" y="65570"/>
                    </a:cubicBezTo>
                    <a:close/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3530DC25-E22D-48B3-BA5A-9248F0571EF8}"/>
                  </a:ext>
                </a:extLst>
              </p:cNvPr>
              <p:cNvSpPr/>
              <p:nvPr/>
            </p:nvSpPr>
            <p:spPr>
              <a:xfrm>
                <a:off x="4556959" y="4413472"/>
                <a:ext cx="57332" cy="4692"/>
              </a:xfrm>
              <a:custGeom>
                <a:avLst/>
                <a:gdLst>
                  <a:gd name="connsiteX0" fmla="*/ 57333 w 57332"/>
                  <a:gd name="connsiteY0" fmla="*/ 0 h 4692"/>
                  <a:gd name="connsiteX1" fmla="*/ 0 w 57332"/>
                  <a:gd name="connsiteY1" fmla="*/ 0 h 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332" h="4692">
                    <a:moveTo>
                      <a:pt x="57333" y="0"/>
                    </a:moveTo>
                    <a:cubicBezTo>
                      <a:pt x="57333" y="0"/>
                      <a:pt x="35567" y="10559"/>
                      <a:pt x="0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F153E7CA-B3C6-4F6D-A852-FA3F5BF38B0F}"/>
                  </a:ext>
                </a:extLst>
              </p:cNvPr>
              <p:cNvSpPr/>
              <p:nvPr/>
            </p:nvSpPr>
            <p:spPr>
              <a:xfrm>
                <a:off x="4554505" y="4416853"/>
                <a:ext cx="53535" cy="14366"/>
              </a:xfrm>
              <a:custGeom>
                <a:avLst/>
                <a:gdLst>
                  <a:gd name="connsiteX0" fmla="*/ 0 w 53535"/>
                  <a:gd name="connsiteY0" fmla="*/ 13893 h 14366"/>
                  <a:gd name="connsiteX1" fmla="*/ 53535 w 53535"/>
                  <a:gd name="connsiteY1" fmla="*/ 0 h 1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35" h="14366">
                    <a:moveTo>
                      <a:pt x="0" y="13893"/>
                    </a:moveTo>
                    <a:cubicBezTo>
                      <a:pt x="18946" y="15996"/>
                      <a:pt x="38003" y="11050"/>
                      <a:pt x="53535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grpSp>
            <p:nvGrpSpPr>
              <p:cNvPr id="366" name="图形 24">
                <a:extLst>
                  <a:ext uri="{FF2B5EF4-FFF2-40B4-BE49-F238E27FC236}">
                    <a16:creationId xmlns:a16="http://schemas.microsoft.com/office/drawing/2014/main" id="{57BD6C55-869B-42C6-817E-626361000AE2}"/>
                  </a:ext>
                </a:extLst>
              </p:cNvPr>
              <p:cNvGrpSpPr/>
              <p:nvPr/>
            </p:nvGrpSpPr>
            <p:grpSpPr>
              <a:xfrm>
                <a:off x="4421037" y="3902867"/>
                <a:ext cx="110312" cy="95567"/>
                <a:chOff x="4421037" y="3902867"/>
                <a:chExt cx="110312" cy="95567"/>
              </a:xfrm>
              <a:noFill/>
            </p:grpSpPr>
            <p:sp>
              <p:nvSpPr>
                <p:cNvPr id="367" name="任意多边形: 形状 366">
                  <a:extLst>
                    <a:ext uri="{FF2B5EF4-FFF2-40B4-BE49-F238E27FC236}">
                      <a16:creationId xmlns:a16="http://schemas.microsoft.com/office/drawing/2014/main" id="{3111B773-6D0F-48F0-A795-678EFB2EA262}"/>
                    </a:ext>
                  </a:extLst>
                </p:cNvPr>
                <p:cNvSpPr/>
                <p:nvPr/>
              </p:nvSpPr>
              <p:spPr>
                <a:xfrm>
                  <a:off x="4423028" y="3902867"/>
                  <a:ext cx="108321" cy="24573"/>
                </a:xfrm>
                <a:custGeom>
                  <a:avLst/>
                  <a:gdLst>
                    <a:gd name="connsiteX0" fmla="*/ 0 w 108321"/>
                    <a:gd name="connsiteY0" fmla="*/ 18784 h 24573"/>
                    <a:gd name="connsiteX1" fmla="*/ 29963 w 108321"/>
                    <a:gd name="connsiteY1" fmla="*/ 3918 h 24573"/>
                    <a:gd name="connsiteX2" fmla="*/ 73217 w 108321"/>
                    <a:gd name="connsiteY2" fmla="*/ 1093 h 24573"/>
                    <a:gd name="connsiteX3" fmla="*/ 108321 w 108321"/>
                    <a:gd name="connsiteY3" fmla="*/ 24573 h 24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321" h="24573">
                      <a:moveTo>
                        <a:pt x="0" y="18784"/>
                      </a:moveTo>
                      <a:cubicBezTo>
                        <a:pt x="7595" y="10402"/>
                        <a:pt x="18941" y="6604"/>
                        <a:pt x="29963" y="3918"/>
                      </a:cubicBezTo>
                      <a:cubicBezTo>
                        <a:pt x="44023" y="-60"/>
                        <a:pt x="58759" y="-1023"/>
                        <a:pt x="73217" y="1093"/>
                      </a:cubicBezTo>
                      <a:cubicBezTo>
                        <a:pt x="87815" y="3349"/>
                        <a:pt x="100666" y="11944"/>
                        <a:pt x="108321" y="24573"/>
                      </a:cubicBezTo>
                    </a:path>
                  </a:pathLst>
                </a:custGeom>
                <a:noFill/>
                <a:ln w="4629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8" name="任意多边形: 形状 367">
                  <a:extLst>
                    <a:ext uri="{FF2B5EF4-FFF2-40B4-BE49-F238E27FC236}">
                      <a16:creationId xmlns:a16="http://schemas.microsoft.com/office/drawing/2014/main" id="{EC3DE718-F2A2-4B1B-A18C-C4213FECD6DE}"/>
                    </a:ext>
                  </a:extLst>
                </p:cNvPr>
                <p:cNvSpPr/>
                <p:nvPr/>
              </p:nvSpPr>
              <p:spPr>
                <a:xfrm>
                  <a:off x="4421037" y="3936517"/>
                  <a:ext cx="65298" cy="61917"/>
                </a:xfrm>
                <a:custGeom>
                  <a:avLst/>
                  <a:gdLst>
                    <a:gd name="connsiteX0" fmla="*/ 0 w 65298"/>
                    <a:gd name="connsiteY0" fmla="*/ 0 h 61917"/>
                    <a:gd name="connsiteX1" fmla="*/ 65298 w 65298"/>
                    <a:gd name="connsiteY1" fmla="*/ 61918 h 61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298" h="61917">
                      <a:moveTo>
                        <a:pt x="0" y="0"/>
                      </a:moveTo>
                      <a:cubicBezTo>
                        <a:pt x="7479" y="31811"/>
                        <a:pt x="33135" y="56138"/>
                        <a:pt x="65298" y="61918"/>
                      </a:cubicBezTo>
                    </a:path>
                  </a:pathLst>
                </a:custGeom>
                <a:noFill/>
                <a:ln w="4629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id="{C52E08AF-9EA1-4CB2-9E46-278D227675EE}"/>
                  </a:ext>
                </a:extLst>
              </p:cNvPr>
              <p:cNvSpPr/>
              <p:nvPr/>
            </p:nvSpPr>
            <p:spPr>
              <a:xfrm>
                <a:off x="4666808" y="4186178"/>
                <a:ext cx="78146" cy="169451"/>
              </a:xfrm>
              <a:custGeom>
                <a:avLst/>
                <a:gdLst>
                  <a:gd name="connsiteX0" fmla="*/ 0 w 78146"/>
                  <a:gd name="connsiteY0" fmla="*/ 0 h 169451"/>
                  <a:gd name="connsiteX1" fmla="*/ 70115 w 78146"/>
                  <a:gd name="connsiteY1" fmla="*/ 101004 h 169451"/>
                  <a:gd name="connsiteX2" fmla="*/ 75950 w 78146"/>
                  <a:gd name="connsiteY2" fmla="*/ 169451 h 169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46" h="169451">
                    <a:moveTo>
                      <a:pt x="0" y="0"/>
                    </a:moveTo>
                    <a:lnTo>
                      <a:pt x="70115" y="101004"/>
                    </a:lnTo>
                    <a:cubicBezTo>
                      <a:pt x="70115" y="101004"/>
                      <a:pt x="83220" y="135969"/>
                      <a:pt x="75950" y="169451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id="{9E6151B4-5A47-4045-870C-29DEDC1F4B4B}"/>
                  </a:ext>
                </a:extLst>
              </p:cNvPr>
              <p:cNvSpPr/>
              <p:nvPr/>
            </p:nvSpPr>
            <p:spPr>
              <a:xfrm>
                <a:off x="4639948" y="4169229"/>
                <a:ext cx="237898" cy="227883"/>
              </a:xfrm>
              <a:custGeom>
                <a:avLst/>
                <a:gdLst>
                  <a:gd name="connsiteX0" fmla="*/ 96975 w 237898"/>
                  <a:gd name="connsiteY0" fmla="*/ 117954 h 227883"/>
                  <a:gd name="connsiteX1" fmla="*/ 213215 w 237898"/>
                  <a:gd name="connsiteY1" fmla="*/ 0 h 227883"/>
                  <a:gd name="connsiteX2" fmla="*/ 237899 w 237898"/>
                  <a:gd name="connsiteY2" fmla="*/ 32047 h 227883"/>
                  <a:gd name="connsiteX3" fmla="*/ 120315 w 237898"/>
                  <a:gd name="connsiteY3" fmla="*/ 221505 h 227883"/>
                  <a:gd name="connsiteX4" fmla="*/ 90783 w 237898"/>
                  <a:gd name="connsiteY4" fmla="*/ 222023 h 227883"/>
                  <a:gd name="connsiteX5" fmla="*/ 90630 w 237898"/>
                  <a:gd name="connsiteY5" fmla="*/ 221875 h 227883"/>
                  <a:gd name="connsiteX6" fmla="*/ 0 w 237898"/>
                  <a:gd name="connsiteY6" fmla="*/ 133283 h 22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7898" h="227883">
                    <a:moveTo>
                      <a:pt x="96975" y="117954"/>
                    </a:moveTo>
                    <a:lnTo>
                      <a:pt x="213215" y="0"/>
                    </a:lnTo>
                    <a:lnTo>
                      <a:pt x="237899" y="32047"/>
                    </a:lnTo>
                    <a:cubicBezTo>
                      <a:pt x="237899" y="32047"/>
                      <a:pt x="177000" y="161717"/>
                      <a:pt x="120315" y="221505"/>
                    </a:cubicBezTo>
                    <a:cubicBezTo>
                      <a:pt x="112304" y="229804"/>
                      <a:pt x="99082" y="230035"/>
                      <a:pt x="90783" y="222023"/>
                    </a:cubicBezTo>
                    <a:cubicBezTo>
                      <a:pt x="90732" y="221972"/>
                      <a:pt x="90681" y="221926"/>
                      <a:pt x="90630" y="221875"/>
                    </a:cubicBezTo>
                    <a:lnTo>
                      <a:pt x="0" y="133283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id="{B6C7FE66-29CA-40DB-BDCA-B3371F925BE9}"/>
                  </a:ext>
                </a:extLst>
              </p:cNvPr>
              <p:cNvSpPr/>
              <p:nvPr/>
            </p:nvSpPr>
            <p:spPr>
              <a:xfrm>
                <a:off x="4309186" y="4202063"/>
                <a:ext cx="108284" cy="234368"/>
              </a:xfrm>
              <a:custGeom>
                <a:avLst/>
                <a:gdLst>
                  <a:gd name="connsiteX0" fmla="*/ 31918 w 108284"/>
                  <a:gd name="connsiteY0" fmla="*/ 0 h 234368"/>
                  <a:gd name="connsiteX1" fmla="*/ 149 w 108284"/>
                  <a:gd name="connsiteY1" fmla="*/ 214604 h 234368"/>
                  <a:gd name="connsiteX2" fmla="*/ 108285 w 108284"/>
                  <a:gd name="connsiteY2" fmla="*/ 216457 h 23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284" h="234368">
                    <a:moveTo>
                      <a:pt x="31918" y="0"/>
                    </a:moveTo>
                    <a:cubicBezTo>
                      <a:pt x="31918" y="0"/>
                      <a:pt x="-2537" y="140924"/>
                      <a:pt x="149" y="214604"/>
                    </a:cubicBezTo>
                    <a:cubicBezTo>
                      <a:pt x="149" y="214604"/>
                      <a:pt x="47386" y="257812"/>
                      <a:pt x="108285" y="216457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72" name="任意多边形: 形状 371">
                <a:extLst>
                  <a:ext uri="{FF2B5EF4-FFF2-40B4-BE49-F238E27FC236}">
                    <a16:creationId xmlns:a16="http://schemas.microsoft.com/office/drawing/2014/main" id="{AC431AFB-D7E6-415B-B9C0-583FC68C3DCC}"/>
                  </a:ext>
                </a:extLst>
              </p:cNvPr>
              <p:cNvSpPr/>
              <p:nvPr/>
            </p:nvSpPr>
            <p:spPr>
              <a:xfrm>
                <a:off x="4377181" y="4352018"/>
                <a:ext cx="16810" cy="44365"/>
              </a:xfrm>
              <a:custGeom>
                <a:avLst/>
                <a:gdLst>
                  <a:gd name="connsiteX0" fmla="*/ 16811 w 16810"/>
                  <a:gd name="connsiteY0" fmla="*/ 0 h 44365"/>
                  <a:gd name="connsiteX1" fmla="*/ 0 w 16810"/>
                  <a:gd name="connsiteY1" fmla="*/ 44366 h 4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10" h="44365">
                    <a:moveTo>
                      <a:pt x="16811" y="0"/>
                    </a:moveTo>
                    <a:cubicBezTo>
                      <a:pt x="14185" y="15750"/>
                      <a:pt x="8475" y="30829"/>
                      <a:pt x="0" y="44366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id="{30FAA11F-6C9B-4FFC-882D-2CF1A4F4B33E}"/>
                  </a:ext>
                </a:extLst>
              </p:cNvPr>
              <p:cNvSpPr/>
              <p:nvPr/>
            </p:nvSpPr>
            <p:spPr>
              <a:xfrm>
                <a:off x="4245807" y="3915322"/>
                <a:ext cx="173481" cy="364775"/>
              </a:xfrm>
              <a:custGeom>
                <a:avLst/>
                <a:gdLst>
                  <a:gd name="connsiteX0" fmla="*/ 152723 w 173481"/>
                  <a:gd name="connsiteY0" fmla="*/ 39256 h 364775"/>
                  <a:gd name="connsiteX1" fmla="*/ 145776 w 173481"/>
                  <a:gd name="connsiteY1" fmla="*/ 78666 h 364775"/>
                  <a:gd name="connsiteX2" fmla="*/ 150963 w 173481"/>
                  <a:gd name="connsiteY2" fmla="*/ 263910 h 364775"/>
                  <a:gd name="connsiteX3" fmla="*/ 139478 w 173481"/>
                  <a:gd name="connsiteY3" fmla="*/ 326198 h 364775"/>
                  <a:gd name="connsiteX4" fmla="*/ 91871 w 173481"/>
                  <a:gd name="connsiteY4" fmla="*/ 364497 h 364775"/>
                  <a:gd name="connsiteX5" fmla="*/ 62185 w 173481"/>
                  <a:gd name="connsiteY5" fmla="*/ 360607 h 364775"/>
                  <a:gd name="connsiteX6" fmla="*/ 24025 w 173481"/>
                  <a:gd name="connsiteY6" fmla="*/ 336293 h 364775"/>
                  <a:gd name="connsiteX7" fmla="*/ 2352 w 173481"/>
                  <a:gd name="connsiteY7" fmla="*/ 289705 h 364775"/>
                  <a:gd name="connsiteX8" fmla="*/ 6381 w 173481"/>
                  <a:gd name="connsiteY8" fmla="*/ 224036 h 364775"/>
                  <a:gd name="connsiteX9" fmla="*/ 72930 w 173481"/>
                  <a:gd name="connsiteY9" fmla="*/ 113538 h 364775"/>
                  <a:gd name="connsiteX10" fmla="*/ 96363 w 173481"/>
                  <a:gd name="connsiteY10" fmla="*/ 54446 h 364775"/>
                  <a:gd name="connsiteX11" fmla="*/ 116878 w 173481"/>
                  <a:gd name="connsiteY11" fmla="*/ 8505 h 364775"/>
                  <a:gd name="connsiteX12" fmla="*/ 148509 w 173481"/>
                  <a:gd name="connsiteY12" fmla="*/ 308 h 364775"/>
                  <a:gd name="connsiteX13" fmla="*/ 173331 w 173481"/>
                  <a:gd name="connsiteY13" fmla="*/ 12951 h 364775"/>
                  <a:gd name="connsiteX14" fmla="*/ 152723 w 173481"/>
                  <a:gd name="connsiteY14" fmla="*/ 39256 h 36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3481" h="364775">
                    <a:moveTo>
                      <a:pt x="152723" y="39256"/>
                    </a:moveTo>
                    <a:cubicBezTo>
                      <a:pt x="148069" y="51871"/>
                      <a:pt x="145712" y="65218"/>
                      <a:pt x="145776" y="78666"/>
                    </a:cubicBezTo>
                    <a:cubicBezTo>
                      <a:pt x="143322" y="140445"/>
                      <a:pt x="152399" y="202177"/>
                      <a:pt x="150963" y="263910"/>
                    </a:cubicBezTo>
                    <a:cubicBezTo>
                      <a:pt x="150454" y="285166"/>
                      <a:pt x="148555" y="306979"/>
                      <a:pt x="139478" y="326198"/>
                    </a:cubicBezTo>
                    <a:cubicBezTo>
                      <a:pt x="130401" y="345417"/>
                      <a:pt x="112988" y="361903"/>
                      <a:pt x="91871" y="364497"/>
                    </a:cubicBezTo>
                    <a:cubicBezTo>
                      <a:pt x="81812" y="365409"/>
                      <a:pt x="71670" y="364080"/>
                      <a:pt x="62185" y="360607"/>
                    </a:cubicBezTo>
                    <a:cubicBezTo>
                      <a:pt x="47588" y="355920"/>
                      <a:pt x="34441" y="347547"/>
                      <a:pt x="24025" y="336293"/>
                    </a:cubicBezTo>
                    <a:cubicBezTo>
                      <a:pt x="12730" y="323002"/>
                      <a:pt x="5242" y="306904"/>
                      <a:pt x="2352" y="289705"/>
                    </a:cubicBezTo>
                    <a:cubicBezTo>
                      <a:pt x="-1816" y="267823"/>
                      <a:pt x="-427" y="245246"/>
                      <a:pt x="6381" y="224036"/>
                    </a:cubicBezTo>
                    <a:cubicBezTo>
                      <a:pt x="19579" y="182958"/>
                      <a:pt x="51580" y="151050"/>
                      <a:pt x="72930" y="113538"/>
                    </a:cubicBezTo>
                    <a:cubicBezTo>
                      <a:pt x="83419" y="95014"/>
                      <a:pt x="91306" y="75128"/>
                      <a:pt x="96363" y="54446"/>
                    </a:cubicBezTo>
                    <a:cubicBezTo>
                      <a:pt x="100392" y="37820"/>
                      <a:pt x="103495" y="19203"/>
                      <a:pt x="116878" y="8505"/>
                    </a:cubicBezTo>
                    <a:cubicBezTo>
                      <a:pt x="126025" y="1915"/>
                      <a:pt x="137311" y="-1007"/>
                      <a:pt x="148509" y="308"/>
                    </a:cubicBezTo>
                    <a:cubicBezTo>
                      <a:pt x="156150" y="910"/>
                      <a:pt x="175369" y="1651"/>
                      <a:pt x="173331" y="12951"/>
                    </a:cubicBezTo>
                    <a:cubicBezTo>
                      <a:pt x="171849" y="21056"/>
                      <a:pt x="156567" y="30225"/>
                      <a:pt x="152723" y="392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grpSp>
            <p:nvGrpSpPr>
              <p:cNvPr id="374" name="图形 24">
                <a:extLst>
                  <a:ext uri="{FF2B5EF4-FFF2-40B4-BE49-F238E27FC236}">
                    <a16:creationId xmlns:a16="http://schemas.microsoft.com/office/drawing/2014/main" id="{002714A2-08AF-4F87-986F-0306FCDC7188}"/>
                  </a:ext>
                </a:extLst>
              </p:cNvPr>
              <p:cNvGrpSpPr/>
              <p:nvPr/>
            </p:nvGrpSpPr>
            <p:grpSpPr>
              <a:xfrm>
                <a:off x="4274892" y="3932905"/>
                <a:ext cx="133640" cy="341542"/>
                <a:chOff x="4274892" y="3932905"/>
                <a:chExt cx="133640" cy="341542"/>
              </a:xfrm>
              <a:noFill/>
            </p:grpSpPr>
            <p:sp>
              <p:nvSpPr>
                <p:cNvPr id="375" name="任意多边形: 形状 374">
                  <a:extLst>
                    <a:ext uri="{FF2B5EF4-FFF2-40B4-BE49-F238E27FC236}">
                      <a16:creationId xmlns:a16="http://schemas.microsoft.com/office/drawing/2014/main" id="{65BDD9BC-C83E-493A-BBA6-B92A6FC2DD64}"/>
                    </a:ext>
                  </a:extLst>
                </p:cNvPr>
                <p:cNvSpPr/>
                <p:nvPr/>
              </p:nvSpPr>
              <p:spPr>
                <a:xfrm>
                  <a:off x="4312855" y="3932905"/>
                  <a:ext cx="95678" cy="341542"/>
                </a:xfrm>
                <a:custGeom>
                  <a:avLst/>
                  <a:gdLst>
                    <a:gd name="connsiteX0" fmla="*/ 95678 w 95678"/>
                    <a:gd name="connsiteY0" fmla="*/ 0 h 341542"/>
                    <a:gd name="connsiteX1" fmla="*/ 62520 w 95678"/>
                    <a:gd name="connsiteY1" fmla="*/ 21025 h 341542"/>
                    <a:gd name="connsiteX2" fmla="*/ 49275 w 95678"/>
                    <a:gd name="connsiteY2" fmla="*/ 52100 h 341542"/>
                    <a:gd name="connsiteX3" fmla="*/ 28805 w 95678"/>
                    <a:gd name="connsiteY3" fmla="*/ 280042 h 341542"/>
                    <a:gd name="connsiteX4" fmla="*/ 0 w 95678"/>
                    <a:gd name="connsiteY4" fmla="*/ 341542 h 341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678" h="341542">
                      <a:moveTo>
                        <a:pt x="95678" y="0"/>
                      </a:moveTo>
                      <a:cubicBezTo>
                        <a:pt x="82387" y="2626"/>
                        <a:pt x="70564" y="10124"/>
                        <a:pt x="62520" y="21025"/>
                      </a:cubicBezTo>
                      <a:cubicBezTo>
                        <a:pt x="56184" y="30454"/>
                        <a:pt x="51687" y="40999"/>
                        <a:pt x="49275" y="52100"/>
                      </a:cubicBezTo>
                      <a:cubicBezTo>
                        <a:pt x="29917" y="126197"/>
                        <a:pt x="41911" y="204925"/>
                        <a:pt x="28805" y="280042"/>
                      </a:cubicBezTo>
                      <a:cubicBezTo>
                        <a:pt x="24823" y="302826"/>
                        <a:pt x="17691" y="326677"/>
                        <a:pt x="0" y="341542"/>
                      </a:cubicBezTo>
                    </a:path>
                  </a:pathLst>
                </a:custGeom>
                <a:noFill/>
                <a:ln w="4629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6" name="任意多边形: 形状 375">
                  <a:extLst>
                    <a:ext uri="{FF2B5EF4-FFF2-40B4-BE49-F238E27FC236}">
                      <a16:creationId xmlns:a16="http://schemas.microsoft.com/office/drawing/2014/main" id="{EC981E9E-9EBB-436A-9AF0-72EFF7AC151F}"/>
                    </a:ext>
                  </a:extLst>
                </p:cNvPr>
                <p:cNvSpPr/>
                <p:nvPr/>
              </p:nvSpPr>
              <p:spPr>
                <a:xfrm>
                  <a:off x="4312947" y="4081192"/>
                  <a:ext cx="15606" cy="22460"/>
                </a:xfrm>
                <a:custGeom>
                  <a:avLst/>
                  <a:gdLst>
                    <a:gd name="connsiteX0" fmla="*/ 0 w 15606"/>
                    <a:gd name="connsiteY0" fmla="*/ 22461 h 22460"/>
                    <a:gd name="connsiteX1" fmla="*/ 9586 w 15606"/>
                    <a:gd name="connsiteY1" fmla="*/ 8567 h 22460"/>
                    <a:gd name="connsiteX2" fmla="*/ 15607 w 15606"/>
                    <a:gd name="connsiteY2" fmla="*/ 0 h 2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06" h="22460">
                      <a:moveTo>
                        <a:pt x="0" y="22461"/>
                      </a:moveTo>
                      <a:cubicBezTo>
                        <a:pt x="3103" y="17830"/>
                        <a:pt x="6345" y="13199"/>
                        <a:pt x="9586" y="8567"/>
                      </a:cubicBezTo>
                      <a:cubicBezTo>
                        <a:pt x="11578" y="5789"/>
                        <a:pt x="13662" y="2918"/>
                        <a:pt x="15607" y="0"/>
                      </a:cubicBezTo>
                    </a:path>
                  </a:pathLst>
                </a:custGeom>
                <a:noFill/>
                <a:ln w="4629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7" name="任意多边形: 形状 376">
                  <a:extLst>
                    <a:ext uri="{FF2B5EF4-FFF2-40B4-BE49-F238E27FC236}">
                      <a16:creationId xmlns:a16="http://schemas.microsoft.com/office/drawing/2014/main" id="{4A6E3191-005C-4F67-AB3A-85FE8A59BF15}"/>
                    </a:ext>
                  </a:extLst>
                </p:cNvPr>
                <p:cNvSpPr/>
                <p:nvPr/>
              </p:nvSpPr>
              <p:spPr>
                <a:xfrm>
                  <a:off x="4274892" y="4129309"/>
                  <a:ext cx="22355" cy="125826"/>
                </a:xfrm>
                <a:custGeom>
                  <a:avLst/>
                  <a:gdLst>
                    <a:gd name="connsiteX0" fmla="*/ 10037 w 22355"/>
                    <a:gd name="connsiteY0" fmla="*/ 125826 h 125826"/>
                    <a:gd name="connsiteX1" fmla="*/ 5962 w 22355"/>
                    <a:gd name="connsiteY1" fmla="*/ 38901 h 125826"/>
                    <a:gd name="connsiteX2" fmla="*/ 22356 w 22355"/>
                    <a:gd name="connsiteY2" fmla="*/ 0 h 125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355" h="125826">
                      <a:moveTo>
                        <a:pt x="10037" y="125826"/>
                      </a:moveTo>
                      <a:cubicBezTo>
                        <a:pt x="-2745" y="99059"/>
                        <a:pt x="-2421" y="67336"/>
                        <a:pt x="5962" y="38901"/>
                      </a:cubicBezTo>
                      <a:cubicBezTo>
                        <a:pt x="10023" y="25388"/>
                        <a:pt x="15520" y="12346"/>
                        <a:pt x="22356" y="0"/>
                      </a:cubicBezTo>
                    </a:path>
                  </a:pathLst>
                </a:custGeom>
                <a:noFill/>
                <a:ln w="4629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78" name="图形 24">
              <a:extLst>
                <a:ext uri="{FF2B5EF4-FFF2-40B4-BE49-F238E27FC236}">
                  <a16:creationId xmlns:a16="http://schemas.microsoft.com/office/drawing/2014/main" id="{9B95517F-8D74-404C-9A7E-775B4D4D97A1}"/>
                </a:ext>
              </a:extLst>
            </p:cNvPr>
            <p:cNvGrpSpPr/>
            <p:nvPr/>
          </p:nvGrpSpPr>
          <p:grpSpPr>
            <a:xfrm>
              <a:off x="5013537" y="3855658"/>
              <a:ext cx="541631" cy="1406475"/>
              <a:chOff x="5013537" y="3855658"/>
              <a:chExt cx="541631" cy="1406475"/>
            </a:xfrm>
          </p:grpSpPr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id="{9E819CBE-D56E-41EB-B1C4-37C0F8CFEB7D}"/>
                  </a:ext>
                </a:extLst>
              </p:cNvPr>
              <p:cNvSpPr/>
              <p:nvPr/>
            </p:nvSpPr>
            <p:spPr>
              <a:xfrm>
                <a:off x="5042234" y="4088229"/>
                <a:ext cx="173384" cy="162459"/>
              </a:xfrm>
              <a:custGeom>
                <a:avLst/>
                <a:gdLst>
                  <a:gd name="connsiteX0" fmla="*/ 171552 w 173384"/>
                  <a:gd name="connsiteY0" fmla="*/ 162460 h 162459"/>
                  <a:gd name="connsiteX1" fmla="*/ 168866 w 173384"/>
                  <a:gd name="connsiteY1" fmla="*/ 123281 h 162459"/>
                  <a:gd name="connsiteX2" fmla="*/ 148674 w 173384"/>
                  <a:gd name="connsiteY2" fmla="*/ 85723 h 162459"/>
                  <a:gd name="connsiteX3" fmla="*/ 142932 w 173384"/>
                  <a:gd name="connsiteY3" fmla="*/ 46544 h 162459"/>
                  <a:gd name="connsiteX4" fmla="*/ 106809 w 173384"/>
                  <a:gd name="connsiteY4" fmla="*/ 2 h 162459"/>
                  <a:gd name="connsiteX5" fmla="*/ 111440 w 173384"/>
                  <a:gd name="connsiteY5" fmla="*/ 41403 h 162459"/>
                  <a:gd name="connsiteX6" fmla="*/ 109912 w 173384"/>
                  <a:gd name="connsiteY6" fmla="*/ 52703 h 162459"/>
                  <a:gd name="connsiteX7" fmla="*/ 64203 w 173384"/>
                  <a:gd name="connsiteY7" fmla="*/ 30382 h 162459"/>
                  <a:gd name="connsiteX8" fmla="*/ 21458 w 173384"/>
                  <a:gd name="connsiteY8" fmla="*/ 19637 h 162459"/>
                  <a:gd name="connsiteX9" fmla="*/ 64203 w 173384"/>
                  <a:gd name="connsiteY9" fmla="*/ 50851 h 162459"/>
                  <a:gd name="connsiteX10" fmla="*/ 16 w 173384"/>
                  <a:gd name="connsiteY10" fmla="*/ 52703 h 162459"/>
                  <a:gd name="connsiteX11" fmla="*/ 23403 w 173384"/>
                  <a:gd name="connsiteY11" fmla="*/ 62753 h 162459"/>
                  <a:gd name="connsiteX12" fmla="*/ 18448 w 173384"/>
                  <a:gd name="connsiteY12" fmla="*/ 69422 h 162459"/>
                  <a:gd name="connsiteX13" fmla="*/ 68279 w 173384"/>
                  <a:gd name="connsiteY13" fmla="*/ 85723 h 162459"/>
                  <a:gd name="connsiteX14" fmla="*/ 120841 w 173384"/>
                  <a:gd name="connsiteY14" fmla="*/ 129116 h 162459"/>
                  <a:gd name="connsiteX15" fmla="*/ 171552 w 173384"/>
                  <a:gd name="connsiteY15" fmla="*/ 162460 h 162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3384" h="162459">
                    <a:moveTo>
                      <a:pt x="171552" y="162460"/>
                    </a:moveTo>
                    <a:cubicBezTo>
                      <a:pt x="174710" y="149437"/>
                      <a:pt x="173770" y="135753"/>
                      <a:pt x="168866" y="123281"/>
                    </a:cubicBezTo>
                    <a:cubicBezTo>
                      <a:pt x="162799" y="110416"/>
                      <a:pt x="156061" y="97880"/>
                      <a:pt x="148674" y="85723"/>
                    </a:cubicBezTo>
                    <a:cubicBezTo>
                      <a:pt x="148674" y="85723"/>
                      <a:pt x="150388" y="56547"/>
                      <a:pt x="142932" y="46544"/>
                    </a:cubicBezTo>
                    <a:cubicBezTo>
                      <a:pt x="135476" y="36541"/>
                      <a:pt x="112274" y="233"/>
                      <a:pt x="106809" y="2"/>
                    </a:cubicBezTo>
                    <a:cubicBezTo>
                      <a:pt x="101345" y="-230"/>
                      <a:pt x="102178" y="24778"/>
                      <a:pt x="111440" y="41403"/>
                    </a:cubicBezTo>
                    <a:lnTo>
                      <a:pt x="109912" y="52703"/>
                    </a:lnTo>
                    <a:cubicBezTo>
                      <a:pt x="109912" y="52703"/>
                      <a:pt x="74762" y="34596"/>
                      <a:pt x="64203" y="30382"/>
                    </a:cubicBezTo>
                    <a:cubicBezTo>
                      <a:pt x="53644" y="26167"/>
                      <a:pt x="27155" y="14358"/>
                      <a:pt x="21458" y="19637"/>
                    </a:cubicBezTo>
                    <a:cubicBezTo>
                      <a:pt x="15762" y="24917"/>
                      <a:pt x="56932" y="39227"/>
                      <a:pt x="64203" y="50851"/>
                    </a:cubicBezTo>
                    <a:cubicBezTo>
                      <a:pt x="64203" y="50851"/>
                      <a:pt x="-1188" y="43997"/>
                      <a:pt x="16" y="52703"/>
                    </a:cubicBezTo>
                    <a:cubicBezTo>
                      <a:pt x="1221" y="61410"/>
                      <a:pt x="23403" y="62753"/>
                      <a:pt x="23403" y="62753"/>
                    </a:cubicBezTo>
                    <a:cubicBezTo>
                      <a:pt x="23403" y="62753"/>
                      <a:pt x="16549" y="64003"/>
                      <a:pt x="18448" y="69422"/>
                    </a:cubicBezTo>
                    <a:cubicBezTo>
                      <a:pt x="20347" y="74840"/>
                      <a:pt x="68279" y="85723"/>
                      <a:pt x="68279" y="85723"/>
                    </a:cubicBezTo>
                    <a:cubicBezTo>
                      <a:pt x="81019" y="105160"/>
                      <a:pt x="99344" y="120289"/>
                      <a:pt x="120841" y="129116"/>
                    </a:cubicBezTo>
                    <a:cubicBezTo>
                      <a:pt x="157520" y="144491"/>
                      <a:pt x="171552" y="162460"/>
                      <a:pt x="171552" y="1624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id="{F8ED7DFB-7A76-46A7-B251-F160852E5436}"/>
                  </a:ext>
                </a:extLst>
              </p:cNvPr>
              <p:cNvSpPr/>
              <p:nvPr/>
            </p:nvSpPr>
            <p:spPr>
              <a:xfrm>
                <a:off x="5146518" y="4088219"/>
                <a:ext cx="72176" cy="158533"/>
              </a:xfrm>
              <a:custGeom>
                <a:avLst/>
                <a:gdLst>
                  <a:gd name="connsiteX0" fmla="*/ 72177 w 72176"/>
                  <a:gd name="connsiteY0" fmla="*/ 158534 h 158533"/>
                  <a:gd name="connsiteX1" fmla="*/ 44390 w 72176"/>
                  <a:gd name="connsiteY1" fmla="*/ 85733 h 158533"/>
                  <a:gd name="connsiteX2" fmla="*/ 34295 w 72176"/>
                  <a:gd name="connsiteY2" fmla="*/ 40071 h 158533"/>
                  <a:gd name="connsiteX3" fmla="*/ 28228 w 72176"/>
                  <a:gd name="connsiteY3" fmla="*/ 32892 h 158533"/>
                  <a:gd name="connsiteX4" fmla="*/ 22532 w 72176"/>
                  <a:gd name="connsiteY4" fmla="*/ 25251 h 158533"/>
                  <a:gd name="connsiteX5" fmla="*/ 2525 w 72176"/>
                  <a:gd name="connsiteY5" fmla="*/ 12 h 158533"/>
                  <a:gd name="connsiteX6" fmla="*/ 3915 w 72176"/>
                  <a:gd name="connsiteY6" fmla="*/ 32800 h 158533"/>
                  <a:gd name="connsiteX7" fmla="*/ 5675 w 72176"/>
                  <a:gd name="connsiteY7" fmla="*/ 36134 h 158533"/>
                  <a:gd name="connsiteX8" fmla="*/ 7295 w 72176"/>
                  <a:gd name="connsiteY8" fmla="*/ 41414 h 158533"/>
                  <a:gd name="connsiteX9" fmla="*/ 7805 w 72176"/>
                  <a:gd name="connsiteY9" fmla="*/ 70867 h 15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176" h="158533">
                    <a:moveTo>
                      <a:pt x="72177" y="158534"/>
                    </a:moveTo>
                    <a:cubicBezTo>
                      <a:pt x="71482" y="121994"/>
                      <a:pt x="44390" y="85733"/>
                      <a:pt x="44390" y="85733"/>
                    </a:cubicBezTo>
                    <a:cubicBezTo>
                      <a:pt x="44390" y="85733"/>
                      <a:pt x="46660" y="53315"/>
                      <a:pt x="34295" y="40071"/>
                    </a:cubicBezTo>
                    <a:cubicBezTo>
                      <a:pt x="32151" y="37783"/>
                      <a:pt x="30127" y="35389"/>
                      <a:pt x="28228" y="32892"/>
                    </a:cubicBezTo>
                    <a:cubicBezTo>
                      <a:pt x="26329" y="30484"/>
                      <a:pt x="24431" y="27891"/>
                      <a:pt x="22532" y="25251"/>
                    </a:cubicBezTo>
                    <a:cubicBezTo>
                      <a:pt x="13779" y="13164"/>
                      <a:pt x="5721" y="475"/>
                      <a:pt x="2525" y="12"/>
                    </a:cubicBezTo>
                    <a:cubicBezTo>
                      <a:pt x="-1596" y="-590"/>
                      <a:pt x="-346" y="22241"/>
                      <a:pt x="3915" y="32800"/>
                    </a:cubicBezTo>
                    <a:cubicBezTo>
                      <a:pt x="4369" y="33976"/>
                      <a:pt x="4957" y="35097"/>
                      <a:pt x="5675" y="36134"/>
                    </a:cubicBezTo>
                    <a:cubicBezTo>
                      <a:pt x="6740" y="37690"/>
                      <a:pt x="7305" y="39529"/>
                      <a:pt x="7295" y="41414"/>
                    </a:cubicBezTo>
                    <a:cubicBezTo>
                      <a:pt x="7620" y="49425"/>
                      <a:pt x="1553" y="60586"/>
                      <a:pt x="7805" y="70867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id="{71E066FD-30A6-49C0-84AB-3EFF0B4DC322}"/>
                  </a:ext>
                </a:extLst>
              </p:cNvPr>
              <p:cNvSpPr/>
              <p:nvPr/>
            </p:nvSpPr>
            <p:spPr>
              <a:xfrm>
                <a:off x="5060821" y="4107846"/>
                <a:ext cx="91463" cy="33086"/>
              </a:xfrm>
              <a:custGeom>
                <a:avLst/>
                <a:gdLst>
                  <a:gd name="connsiteX0" fmla="*/ 91464 w 91463"/>
                  <a:gd name="connsiteY0" fmla="*/ 33087 h 33086"/>
                  <a:gd name="connsiteX1" fmla="*/ 0 w 91463"/>
                  <a:gd name="connsiteY1" fmla="*/ 2336 h 33086"/>
                  <a:gd name="connsiteX2" fmla="*/ 45755 w 91463"/>
                  <a:gd name="connsiteY2" fmla="*/ 31234 h 3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63" h="33086">
                    <a:moveTo>
                      <a:pt x="91464" y="33087"/>
                    </a:moveTo>
                    <a:cubicBezTo>
                      <a:pt x="91464" y="33087"/>
                      <a:pt x="13476" y="-10399"/>
                      <a:pt x="0" y="2336"/>
                    </a:cubicBezTo>
                    <a:cubicBezTo>
                      <a:pt x="0" y="2336"/>
                      <a:pt x="41680" y="22296"/>
                      <a:pt x="45755" y="31234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id="{A9D97ED9-C47D-40BF-9F9D-90E276B8A08E}"/>
                  </a:ext>
                </a:extLst>
              </p:cNvPr>
              <p:cNvSpPr/>
              <p:nvPr/>
            </p:nvSpPr>
            <p:spPr>
              <a:xfrm>
                <a:off x="5059111" y="4150443"/>
                <a:ext cx="89932" cy="55310"/>
              </a:xfrm>
              <a:custGeom>
                <a:avLst/>
                <a:gdLst>
                  <a:gd name="connsiteX0" fmla="*/ 61914 w 89932"/>
                  <a:gd name="connsiteY0" fmla="*/ 9339 h 55310"/>
                  <a:gd name="connsiteX1" fmla="*/ 1710 w 89932"/>
                  <a:gd name="connsiteY1" fmla="*/ 2253 h 55310"/>
                  <a:gd name="connsiteX2" fmla="*/ 51541 w 89932"/>
                  <a:gd name="connsiteY2" fmla="*/ 23510 h 55310"/>
                  <a:gd name="connsiteX3" fmla="*/ 89932 w 89932"/>
                  <a:gd name="connsiteY3" fmla="*/ 55233 h 5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32" h="55310">
                    <a:moveTo>
                      <a:pt x="61914" y="9339"/>
                    </a:moveTo>
                    <a:cubicBezTo>
                      <a:pt x="61914" y="9339"/>
                      <a:pt x="14446" y="-5527"/>
                      <a:pt x="1710" y="2253"/>
                    </a:cubicBezTo>
                    <a:cubicBezTo>
                      <a:pt x="-11025" y="10033"/>
                      <a:pt x="51541" y="23510"/>
                      <a:pt x="51541" y="23510"/>
                    </a:cubicBezTo>
                    <a:cubicBezTo>
                      <a:pt x="51541" y="23510"/>
                      <a:pt x="74001" y="57131"/>
                      <a:pt x="89932" y="55233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019CDFE2-42FA-4C51-95AE-EFFD3B1D6674}"/>
                  </a:ext>
                </a:extLst>
              </p:cNvPr>
              <p:cNvSpPr/>
              <p:nvPr/>
            </p:nvSpPr>
            <p:spPr>
              <a:xfrm>
                <a:off x="5042283" y="4134983"/>
                <a:ext cx="83604" cy="17897"/>
              </a:xfrm>
              <a:custGeom>
                <a:avLst/>
                <a:gdLst>
                  <a:gd name="connsiteX0" fmla="*/ 18538 w 83604"/>
                  <a:gd name="connsiteY0" fmla="*/ 17898 h 17897"/>
                  <a:gd name="connsiteX1" fmla="*/ 14 w 83604"/>
                  <a:gd name="connsiteY1" fmla="*/ 6135 h 17897"/>
                  <a:gd name="connsiteX2" fmla="*/ 83605 w 83604"/>
                  <a:gd name="connsiteY2" fmla="*/ 12016 h 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04" h="17897">
                    <a:moveTo>
                      <a:pt x="18538" y="17898"/>
                    </a:moveTo>
                    <a:cubicBezTo>
                      <a:pt x="18538" y="17898"/>
                      <a:pt x="-588" y="14888"/>
                      <a:pt x="14" y="6135"/>
                    </a:cubicBezTo>
                    <a:cubicBezTo>
                      <a:pt x="616" y="-2618"/>
                      <a:pt x="60218" y="-3127"/>
                      <a:pt x="83605" y="12016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CEECFF21-1177-4D72-B597-B827E167D445}"/>
                  </a:ext>
                </a:extLst>
              </p:cNvPr>
              <p:cNvSpPr/>
              <p:nvPr/>
            </p:nvSpPr>
            <p:spPr>
              <a:xfrm>
                <a:off x="5096062" y="4121019"/>
                <a:ext cx="57751" cy="29941"/>
              </a:xfrm>
              <a:custGeom>
                <a:avLst/>
                <a:gdLst>
                  <a:gd name="connsiteX0" fmla="*/ 56130 w 57751"/>
                  <a:gd name="connsiteY0" fmla="*/ 3334 h 29941"/>
                  <a:gd name="connsiteX1" fmla="*/ 57751 w 57751"/>
                  <a:gd name="connsiteY1" fmla="*/ 8614 h 29941"/>
                  <a:gd name="connsiteX2" fmla="*/ 6392 w 57751"/>
                  <a:gd name="connsiteY2" fmla="*/ 29593 h 29941"/>
                  <a:gd name="connsiteX3" fmla="*/ 349 w 57751"/>
                  <a:gd name="connsiteY3" fmla="*/ 27069 h 29941"/>
                  <a:gd name="connsiteX4" fmla="*/ 2873 w 57751"/>
                  <a:gd name="connsiteY4" fmla="*/ 21025 h 29941"/>
                  <a:gd name="connsiteX5" fmla="*/ 54371 w 57751"/>
                  <a:gd name="connsiteY5" fmla="*/ 0 h 29941"/>
                  <a:gd name="connsiteX6" fmla="*/ 56130 w 57751"/>
                  <a:gd name="connsiteY6" fmla="*/ 3334 h 29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751" h="29941">
                    <a:moveTo>
                      <a:pt x="56130" y="3334"/>
                    </a:moveTo>
                    <a:cubicBezTo>
                      <a:pt x="57195" y="4890"/>
                      <a:pt x="57760" y="6729"/>
                      <a:pt x="57751" y="8614"/>
                    </a:cubicBezTo>
                    <a:lnTo>
                      <a:pt x="6392" y="29593"/>
                    </a:lnTo>
                    <a:cubicBezTo>
                      <a:pt x="4026" y="30565"/>
                      <a:pt x="1321" y="29435"/>
                      <a:pt x="349" y="27069"/>
                    </a:cubicBezTo>
                    <a:cubicBezTo>
                      <a:pt x="-624" y="24702"/>
                      <a:pt x="506" y="21998"/>
                      <a:pt x="2873" y="21025"/>
                    </a:cubicBezTo>
                    <a:lnTo>
                      <a:pt x="54371" y="0"/>
                    </a:lnTo>
                    <a:cubicBezTo>
                      <a:pt x="54824" y="1176"/>
                      <a:pt x="55412" y="2297"/>
                      <a:pt x="56130" y="3334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107634F4-BD7A-4042-9BEE-753E53C68B55}"/>
                  </a:ext>
                </a:extLst>
              </p:cNvPr>
              <p:cNvSpPr/>
              <p:nvPr/>
            </p:nvSpPr>
            <p:spPr>
              <a:xfrm>
                <a:off x="5169188" y="4100909"/>
                <a:ext cx="36253" cy="20202"/>
              </a:xfrm>
              <a:custGeom>
                <a:avLst/>
                <a:gdLst>
                  <a:gd name="connsiteX0" fmla="*/ 33483 w 36253"/>
                  <a:gd name="connsiteY0" fmla="*/ 8810 h 20202"/>
                  <a:gd name="connsiteX1" fmla="*/ 5696 w 36253"/>
                  <a:gd name="connsiteY1" fmla="*/ 20202 h 20202"/>
                  <a:gd name="connsiteX2" fmla="*/ 0 w 36253"/>
                  <a:gd name="connsiteY2" fmla="*/ 12561 h 20202"/>
                  <a:gd name="connsiteX3" fmla="*/ 30148 w 36253"/>
                  <a:gd name="connsiteY3" fmla="*/ 243 h 20202"/>
                  <a:gd name="connsiteX4" fmla="*/ 36011 w 36253"/>
                  <a:gd name="connsiteY4" fmla="*/ 3160 h 20202"/>
                  <a:gd name="connsiteX5" fmla="*/ 33622 w 36253"/>
                  <a:gd name="connsiteY5" fmla="*/ 8810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53" h="20202">
                    <a:moveTo>
                      <a:pt x="33483" y="8810"/>
                    </a:moveTo>
                    <a:lnTo>
                      <a:pt x="5696" y="20202"/>
                    </a:lnTo>
                    <a:cubicBezTo>
                      <a:pt x="3798" y="17794"/>
                      <a:pt x="1899" y="15201"/>
                      <a:pt x="0" y="12561"/>
                    </a:cubicBezTo>
                    <a:lnTo>
                      <a:pt x="30148" y="243"/>
                    </a:lnTo>
                    <a:cubicBezTo>
                      <a:pt x="32575" y="-573"/>
                      <a:pt x="35196" y="733"/>
                      <a:pt x="36011" y="3160"/>
                    </a:cubicBezTo>
                    <a:cubicBezTo>
                      <a:pt x="36757" y="5378"/>
                      <a:pt x="35733" y="7800"/>
                      <a:pt x="33622" y="88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21FECC9C-A85A-4AD4-B51D-57CAEA7234BD}"/>
                  </a:ext>
                </a:extLst>
              </p:cNvPr>
              <p:cNvSpPr/>
              <p:nvPr/>
            </p:nvSpPr>
            <p:spPr>
              <a:xfrm>
                <a:off x="5013537" y="4199794"/>
                <a:ext cx="271011" cy="260266"/>
              </a:xfrm>
              <a:custGeom>
                <a:avLst/>
                <a:gdLst>
                  <a:gd name="connsiteX0" fmla="*/ 184873 w 271011"/>
                  <a:gd name="connsiteY0" fmla="*/ 0 h 260266"/>
                  <a:gd name="connsiteX1" fmla="*/ 44319 w 271011"/>
                  <a:gd name="connsiteY1" fmla="*/ 16718 h 260266"/>
                  <a:gd name="connsiteX2" fmla="*/ 0 w 271011"/>
                  <a:gd name="connsiteY2" fmla="*/ 55202 h 260266"/>
                  <a:gd name="connsiteX3" fmla="*/ 106237 w 271011"/>
                  <a:gd name="connsiteY3" fmla="*/ 260267 h 260266"/>
                  <a:gd name="connsiteX4" fmla="*/ 260128 w 271011"/>
                  <a:gd name="connsiteY4" fmla="*/ 249847 h 260266"/>
                  <a:gd name="connsiteX5" fmla="*/ 271011 w 271011"/>
                  <a:gd name="connsiteY5" fmla="*/ 199090 h 260266"/>
                  <a:gd name="connsiteX6" fmla="*/ 184873 w 271011"/>
                  <a:gd name="connsiteY6" fmla="*/ 0 h 26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011" h="260266">
                    <a:moveTo>
                      <a:pt x="184873" y="0"/>
                    </a:moveTo>
                    <a:lnTo>
                      <a:pt x="44319" y="16718"/>
                    </a:lnTo>
                    <a:lnTo>
                      <a:pt x="0" y="55202"/>
                    </a:lnTo>
                    <a:lnTo>
                      <a:pt x="106237" y="260267"/>
                    </a:lnTo>
                    <a:lnTo>
                      <a:pt x="260128" y="249847"/>
                    </a:lnTo>
                    <a:lnTo>
                      <a:pt x="271011" y="199090"/>
                    </a:lnTo>
                    <a:lnTo>
                      <a:pt x="1848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id="{3BD9F783-D6DA-45E4-977F-A69275428AB7}"/>
                  </a:ext>
                </a:extLst>
              </p:cNvPr>
              <p:cNvSpPr/>
              <p:nvPr/>
            </p:nvSpPr>
            <p:spPr>
              <a:xfrm>
                <a:off x="5180812" y="4199794"/>
                <a:ext cx="103736" cy="249846"/>
              </a:xfrm>
              <a:custGeom>
                <a:avLst/>
                <a:gdLst>
                  <a:gd name="connsiteX0" fmla="*/ 17598 w 103736"/>
                  <a:gd name="connsiteY0" fmla="*/ 0 h 249846"/>
                  <a:gd name="connsiteX1" fmla="*/ 0 w 103736"/>
                  <a:gd name="connsiteY1" fmla="*/ 35150 h 249846"/>
                  <a:gd name="connsiteX2" fmla="*/ 92853 w 103736"/>
                  <a:gd name="connsiteY2" fmla="*/ 249847 h 249846"/>
                  <a:gd name="connsiteX3" fmla="*/ 103736 w 103736"/>
                  <a:gd name="connsiteY3" fmla="*/ 199090 h 249846"/>
                  <a:gd name="connsiteX4" fmla="*/ 17598 w 103736"/>
                  <a:gd name="connsiteY4" fmla="*/ 0 h 24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36" h="249846">
                    <a:moveTo>
                      <a:pt x="17598" y="0"/>
                    </a:moveTo>
                    <a:lnTo>
                      <a:pt x="0" y="35150"/>
                    </a:lnTo>
                    <a:lnTo>
                      <a:pt x="92853" y="249847"/>
                    </a:lnTo>
                    <a:lnTo>
                      <a:pt x="103736" y="199090"/>
                    </a:lnTo>
                    <a:lnTo>
                      <a:pt x="17598" y="0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E9A73CF7-CBA6-4951-B4C2-3F3253D1A64B}"/>
                  </a:ext>
                </a:extLst>
              </p:cNvPr>
              <p:cNvSpPr/>
              <p:nvPr/>
            </p:nvSpPr>
            <p:spPr>
              <a:xfrm>
                <a:off x="5180812" y="4199794"/>
                <a:ext cx="103736" cy="249846"/>
              </a:xfrm>
              <a:custGeom>
                <a:avLst/>
                <a:gdLst>
                  <a:gd name="connsiteX0" fmla="*/ 17598 w 103736"/>
                  <a:gd name="connsiteY0" fmla="*/ 0 h 249846"/>
                  <a:gd name="connsiteX1" fmla="*/ 0 w 103736"/>
                  <a:gd name="connsiteY1" fmla="*/ 35150 h 249846"/>
                  <a:gd name="connsiteX2" fmla="*/ 92853 w 103736"/>
                  <a:gd name="connsiteY2" fmla="*/ 249847 h 249846"/>
                  <a:gd name="connsiteX3" fmla="*/ 103736 w 103736"/>
                  <a:gd name="connsiteY3" fmla="*/ 199090 h 249846"/>
                  <a:gd name="connsiteX4" fmla="*/ 17598 w 103736"/>
                  <a:gd name="connsiteY4" fmla="*/ 0 h 24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36" h="249846">
                    <a:moveTo>
                      <a:pt x="17598" y="0"/>
                    </a:moveTo>
                    <a:lnTo>
                      <a:pt x="0" y="35150"/>
                    </a:lnTo>
                    <a:lnTo>
                      <a:pt x="92853" y="249847"/>
                    </a:lnTo>
                    <a:lnTo>
                      <a:pt x="103736" y="199090"/>
                    </a:lnTo>
                    <a:lnTo>
                      <a:pt x="17598" y="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B421F7DA-98B6-4ECA-882E-6B559A2275D4}"/>
                  </a:ext>
                </a:extLst>
              </p:cNvPr>
              <p:cNvSpPr/>
              <p:nvPr/>
            </p:nvSpPr>
            <p:spPr>
              <a:xfrm>
                <a:off x="5013537" y="4234944"/>
                <a:ext cx="260127" cy="225116"/>
              </a:xfrm>
              <a:custGeom>
                <a:avLst/>
                <a:gdLst>
                  <a:gd name="connsiteX0" fmla="*/ 0 w 260127"/>
                  <a:gd name="connsiteY0" fmla="*/ 20053 h 225116"/>
                  <a:gd name="connsiteX1" fmla="*/ 167275 w 260127"/>
                  <a:gd name="connsiteY1" fmla="*/ 0 h 225116"/>
                  <a:gd name="connsiteX2" fmla="*/ 260128 w 260127"/>
                  <a:gd name="connsiteY2" fmla="*/ 214697 h 225116"/>
                  <a:gd name="connsiteX3" fmla="*/ 106237 w 260127"/>
                  <a:gd name="connsiteY3" fmla="*/ 225117 h 225116"/>
                  <a:gd name="connsiteX4" fmla="*/ 0 w 260127"/>
                  <a:gd name="connsiteY4" fmla="*/ 20053 h 22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25116">
                    <a:moveTo>
                      <a:pt x="0" y="20053"/>
                    </a:moveTo>
                    <a:lnTo>
                      <a:pt x="167275" y="0"/>
                    </a:lnTo>
                    <a:lnTo>
                      <a:pt x="260128" y="214697"/>
                    </a:lnTo>
                    <a:lnTo>
                      <a:pt x="106237" y="225117"/>
                    </a:lnTo>
                    <a:lnTo>
                      <a:pt x="0" y="20053"/>
                    </a:ln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080958B9-0EDC-45D5-8C3D-02CED8B9F361}"/>
                  </a:ext>
                </a:extLst>
              </p:cNvPr>
              <p:cNvSpPr/>
              <p:nvPr/>
            </p:nvSpPr>
            <p:spPr>
              <a:xfrm>
                <a:off x="5013537" y="4234944"/>
                <a:ext cx="260127" cy="225116"/>
              </a:xfrm>
              <a:custGeom>
                <a:avLst/>
                <a:gdLst>
                  <a:gd name="connsiteX0" fmla="*/ 0 w 260127"/>
                  <a:gd name="connsiteY0" fmla="*/ 20053 h 225116"/>
                  <a:gd name="connsiteX1" fmla="*/ 167275 w 260127"/>
                  <a:gd name="connsiteY1" fmla="*/ 0 h 225116"/>
                  <a:gd name="connsiteX2" fmla="*/ 260128 w 260127"/>
                  <a:gd name="connsiteY2" fmla="*/ 214697 h 225116"/>
                  <a:gd name="connsiteX3" fmla="*/ 106237 w 260127"/>
                  <a:gd name="connsiteY3" fmla="*/ 225117 h 225116"/>
                  <a:gd name="connsiteX4" fmla="*/ 0 w 260127"/>
                  <a:gd name="connsiteY4" fmla="*/ 20053 h 22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25116">
                    <a:moveTo>
                      <a:pt x="0" y="20053"/>
                    </a:moveTo>
                    <a:lnTo>
                      <a:pt x="167275" y="0"/>
                    </a:lnTo>
                    <a:lnTo>
                      <a:pt x="260128" y="214697"/>
                    </a:lnTo>
                    <a:lnTo>
                      <a:pt x="106237" y="225117"/>
                    </a:lnTo>
                    <a:lnTo>
                      <a:pt x="0" y="20053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0286505C-70E3-427C-97D1-B0EE7EFE40D7}"/>
                  </a:ext>
                </a:extLst>
              </p:cNvPr>
              <p:cNvSpPr/>
              <p:nvPr/>
            </p:nvSpPr>
            <p:spPr>
              <a:xfrm>
                <a:off x="5013537" y="4234944"/>
                <a:ext cx="260127" cy="225116"/>
              </a:xfrm>
              <a:custGeom>
                <a:avLst/>
                <a:gdLst>
                  <a:gd name="connsiteX0" fmla="*/ 167275 w 260127"/>
                  <a:gd name="connsiteY0" fmla="*/ 0 h 225116"/>
                  <a:gd name="connsiteX1" fmla="*/ 0 w 260127"/>
                  <a:gd name="connsiteY1" fmla="*/ 20053 h 225116"/>
                  <a:gd name="connsiteX2" fmla="*/ 106237 w 260127"/>
                  <a:gd name="connsiteY2" fmla="*/ 225117 h 225116"/>
                  <a:gd name="connsiteX3" fmla="*/ 260128 w 260127"/>
                  <a:gd name="connsiteY3" fmla="*/ 214697 h 225116"/>
                  <a:gd name="connsiteX4" fmla="*/ 167275 w 260127"/>
                  <a:gd name="connsiteY4" fmla="*/ 0 h 22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127" h="225116">
                    <a:moveTo>
                      <a:pt x="167275" y="0"/>
                    </a:moveTo>
                    <a:lnTo>
                      <a:pt x="0" y="20053"/>
                    </a:lnTo>
                    <a:lnTo>
                      <a:pt x="106237" y="225117"/>
                    </a:lnTo>
                    <a:lnTo>
                      <a:pt x="260128" y="214697"/>
                    </a:lnTo>
                    <a:lnTo>
                      <a:pt x="167275" y="0"/>
                    </a:lnTo>
                    <a:close/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C8CDC7C2-6E82-48AD-8246-CB88A96244A4}"/>
                  </a:ext>
                </a:extLst>
              </p:cNvPr>
              <p:cNvSpPr/>
              <p:nvPr/>
            </p:nvSpPr>
            <p:spPr>
              <a:xfrm>
                <a:off x="5180812" y="4199794"/>
                <a:ext cx="17598" cy="35149"/>
              </a:xfrm>
              <a:custGeom>
                <a:avLst/>
                <a:gdLst>
                  <a:gd name="connsiteX0" fmla="*/ 0 w 17598"/>
                  <a:gd name="connsiteY0" fmla="*/ 35150 h 35149"/>
                  <a:gd name="connsiteX1" fmla="*/ 17598 w 17598"/>
                  <a:gd name="connsiteY1" fmla="*/ 0 h 3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598" h="35149">
                    <a:moveTo>
                      <a:pt x="0" y="35150"/>
                    </a:moveTo>
                    <a:lnTo>
                      <a:pt x="17598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09E84412-D417-4A16-89C3-2E434E7C68DF}"/>
                  </a:ext>
                </a:extLst>
              </p:cNvPr>
              <p:cNvSpPr/>
              <p:nvPr/>
            </p:nvSpPr>
            <p:spPr>
              <a:xfrm>
                <a:off x="5013537" y="4199794"/>
                <a:ext cx="271011" cy="249846"/>
              </a:xfrm>
              <a:custGeom>
                <a:avLst/>
                <a:gdLst>
                  <a:gd name="connsiteX0" fmla="*/ 260128 w 271011"/>
                  <a:gd name="connsiteY0" fmla="*/ 249847 h 249846"/>
                  <a:gd name="connsiteX1" fmla="*/ 271011 w 271011"/>
                  <a:gd name="connsiteY1" fmla="*/ 199090 h 249846"/>
                  <a:gd name="connsiteX2" fmla="*/ 184873 w 271011"/>
                  <a:gd name="connsiteY2" fmla="*/ 0 h 249846"/>
                  <a:gd name="connsiteX3" fmla="*/ 44319 w 271011"/>
                  <a:gd name="connsiteY3" fmla="*/ 16718 h 249846"/>
                  <a:gd name="connsiteX4" fmla="*/ 0 w 271011"/>
                  <a:gd name="connsiteY4" fmla="*/ 55202 h 24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011" h="249846">
                    <a:moveTo>
                      <a:pt x="260128" y="249847"/>
                    </a:moveTo>
                    <a:lnTo>
                      <a:pt x="271011" y="199090"/>
                    </a:lnTo>
                    <a:lnTo>
                      <a:pt x="184873" y="0"/>
                    </a:lnTo>
                    <a:lnTo>
                      <a:pt x="44319" y="16718"/>
                    </a:lnTo>
                    <a:lnTo>
                      <a:pt x="0" y="55202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id="{7323159D-A040-4867-9A41-48C8CDEE7261}"/>
                  </a:ext>
                </a:extLst>
              </p:cNvPr>
              <p:cNvSpPr/>
              <p:nvPr/>
            </p:nvSpPr>
            <p:spPr>
              <a:xfrm>
                <a:off x="5029106" y="4336172"/>
                <a:ext cx="110397" cy="91239"/>
              </a:xfrm>
              <a:custGeom>
                <a:avLst/>
                <a:gdLst>
                  <a:gd name="connsiteX0" fmla="*/ 92290 w 110397"/>
                  <a:gd name="connsiteY0" fmla="*/ 40251 h 91239"/>
                  <a:gd name="connsiteX1" fmla="*/ 69597 w 110397"/>
                  <a:gd name="connsiteY1" fmla="*/ 3203 h 91239"/>
                  <a:gd name="connsiteX2" fmla="*/ 131 w 110397"/>
                  <a:gd name="connsiteY2" fmla="*/ 11724 h 91239"/>
                  <a:gd name="connsiteX3" fmla="*/ 17590 w 110397"/>
                  <a:gd name="connsiteY3" fmla="*/ 33397 h 91239"/>
                  <a:gd name="connsiteX4" fmla="*/ 33336 w 110397"/>
                  <a:gd name="connsiteY4" fmla="*/ 80125 h 91239"/>
                  <a:gd name="connsiteX5" fmla="*/ 84278 w 110397"/>
                  <a:gd name="connsiteY5" fmla="*/ 86933 h 91239"/>
                  <a:gd name="connsiteX6" fmla="*/ 101135 w 110397"/>
                  <a:gd name="connsiteY6" fmla="*/ 91240 h 91239"/>
                  <a:gd name="connsiteX7" fmla="*/ 110397 w 110397"/>
                  <a:gd name="connsiteY7" fmla="*/ 42474 h 9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397" h="91239">
                    <a:moveTo>
                      <a:pt x="92290" y="40251"/>
                    </a:moveTo>
                    <a:cubicBezTo>
                      <a:pt x="92290" y="40251"/>
                      <a:pt x="86223" y="10196"/>
                      <a:pt x="69597" y="3203"/>
                    </a:cubicBezTo>
                    <a:cubicBezTo>
                      <a:pt x="52972" y="-3790"/>
                      <a:pt x="2030" y="1397"/>
                      <a:pt x="131" y="11724"/>
                    </a:cubicBezTo>
                    <a:cubicBezTo>
                      <a:pt x="-1768" y="22051"/>
                      <a:pt x="17590" y="33397"/>
                      <a:pt x="17590" y="33397"/>
                    </a:cubicBezTo>
                    <a:cubicBezTo>
                      <a:pt x="17590" y="33397"/>
                      <a:pt x="14765" y="67529"/>
                      <a:pt x="33336" y="80125"/>
                    </a:cubicBezTo>
                    <a:cubicBezTo>
                      <a:pt x="51907" y="92722"/>
                      <a:pt x="84278" y="86933"/>
                      <a:pt x="84278" y="86933"/>
                    </a:cubicBezTo>
                    <a:lnTo>
                      <a:pt x="101135" y="91240"/>
                    </a:lnTo>
                    <a:lnTo>
                      <a:pt x="110397" y="42474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E08371C8-E36D-4A7F-8F9B-44700F5C7BCA}"/>
                  </a:ext>
                </a:extLst>
              </p:cNvPr>
              <p:cNvSpPr/>
              <p:nvPr/>
            </p:nvSpPr>
            <p:spPr>
              <a:xfrm>
                <a:off x="5029045" y="4336837"/>
                <a:ext cx="98741" cy="88536"/>
              </a:xfrm>
              <a:custGeom>
                <a:avLst/>
                <a:gdLst>
                  <a:gd name="connsiteX0" fmla="*/ 98741 w 98741"/>
                  <a:gd name="connsiteY0" fmla="*/ 38336 h 88536"/>
                  <a:gd name="connsiteX1" fmla="*/ 92165 w 98741"/>
                  <a:gd name="connsiteY1" fmla="*/ 39540 h 88536"/>
                  <a:gd name="connsiteX2" fmla="*/ 66648 w 98741"/>
                  <a:gd name="connsiteY2" fmla="*/ 963 h 88536"/>
                  <a:gd name="connsiteX3" fmla="*/ 53 w 98741"/>
                  <a:gd name="connsiteY3" fmla="*/ 14625 h 88536"/>
                  <a:gd name="connsiteX4" fmla="*/ 17466 w 98741"/>
                  <a:gd name="connsiteY4" fmla="*/ 32686 h 88536"/>
                  <a:gd name="connsiteX5" fmla="*/ 36777 w 98741"/>
                  <a:gd name="connsiteY5" fmla="*/ 81220 h 88536"/>
                  <a:gd name="connsiteX6" fmla="*/ 84061 w 98741"/>
                  <a:gd name="connsiteY6" fmla="*/ 86221 h 88536"/>
                  <a:gd name="connsiteX7" fmla="*/ 93091 w 98741"/>
                  <a:gd name="connsiteY7" fmla="*/ 88537 h 8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741" h="88536">
                    <a:moveTo>
                      <a:pt x="98741" y="38336"/>
                    </a:moveTo>
                    <a:lnTo>
                      <a:pt x="92165" y="39540"/>
                    </a:lnTo>
                    <a:cubicBezTo>
                      <a:pt x="92165" y="39540"/>
                      <a:pt x="85311" y="4066"/>
                      <a:pt x="66648" y="963"/>
                    </a:cubicBezTo>
                    <a:cubicBezTo>
                      <a:pt x="47985" y="-2140"/>
                      <a:pt x="-1846" y="2213"/>
                      <a:pt x="53" y="14625"/>
                    </a:cubicBezTo>
                    <a:cubicBezTo>
                      <a:pt x="1952" y="27036"/>
                      <a:pt x="17466" y="32686"/>
                      <a:pt x="17466" y="32686"/>
                    </a:cubicBezTo>
                    <a:cubicBezTo>
                      <a:pt x="17466" y="32686"/>
                      <a:pt x="16817" y="73764"/>
                      <a:pt x="36777" y="81220"/>
                    </a:cubicBezTo>
                    <a:cubicBezTo>
                      <a:pt x="56737" y="88676"/>
                      <a:pt x="84061" y="86221"/>
                      <a:pt x="84061" y="86221"/>
                    </a:cubicBezTo>
                    <a:cubicBezTo>
                      <a:pt x="80958" y="84832"/>
                      <a:pt x="86608" y="86916"/>
                      <a:pt x="93091" y="88537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AFD38054-A548-4EA1-8DD9-F5D3BB768BF1}"/>
                  </a:ext>
                </a:extLst>
              </p:cNvPr>
              <p:cNvSpPr/>
              <p:nvPr/>
            </p:nvSpPr>
            <p:spPr>
              <a:xfrm>
                <a:off x="5403289" y="5145970"/>
                <a:ext cx="139535" cy="77032"/>
              </a:xfrm>
              <a:custGeom>
                <a:avLst/>
                <a:gdLst>
                  <a:gd name="connsiteX0" fmla="*/ 137081 w 139535"/>
                  <a:gd name="connsiteY0" fmla="*/ 0 h 77032"/>
                  <a:gd name="connsiteX1" fmla="*/ 139535 w 139535"/>
                  <a:gd name="connsiteY1" fmla="*/ 57472 h 77032"/>
                  <a:gd name="connsiteX2" fmla="*/ 79979 w 139535"/>
                  <a:gd name="connsiteY2" fmla="*/ 75996 h 77032"/>
                  <a:gd name="connsiteX3" fmla="*/ 47 w 139535"/>
                  <a:gd name="connsiteY3" fmla="*/ 37373 h 77032"/>
                  <a:gd name="connsiteX4" fmla="*/ 34502 w 139535"/>
                  <a:gd name="connsiteY4" fmla="*/ 4955 h 77032"/>
                  <a:gd name="connsiteX5" fmla="*/ 123048 w 139535"/>
                  <a:gd name="connsiteY5" fmla="*/ 25564 h 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535" h="77032">
                    <a:moveTo>
                      <a:pt x="137081" y="0"/>
                    </a:moveTo>
                    <a:lnTo>
                      <a:pt x="139535" y="57472"/>
                    </a:lnTo>
                    <a:cubicBezTo>
                      <a:pt x="139535" y="57472"/>
                      <a:pt x="98874" y="82341"/>
                      <a:pt x="79979" y="75996"/>
                    </a:cubicBezTo>
                    <a:cubicBezTo>
                      <a:pt x="61084" y="69652"/>
                      <a:pt x="47" y="37373"/>
                      <a:pt x="47" y="37373"/>
                    </a:cubicBezTo>
                    <a:cubicBezTo>
                      <a:pt x="47" y="37373"/>
                      <a:pt x="-2732" y="4353"/>
                      <a:pt x="34502" y="4955"/>
                    </a:cubicBezTo>
                    <a:cubicBezTo>
                      <a:pt x="71736" y="5557"/>
                      <a:pt x="123048" y="25564"/>
                      <a:pt x="123048" y="25564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id="{D501043A-424A-4E50-BE19-78587E9E4152}"/>
                  </a:ext>
                </a:extLst>
              </p:cNvPr>
              <p:cNvSpPr/>
              <p:nvPr/>
            </p:nvSpPr>
            <p:spPr>
              <a:xfrm>
                <a:off x="5403289" y="5145970"/>
                <a:ext cx="139535" cy="77032"/>
              </a:xfrm>
              <a:custGeom>
                <a:avLst/>
                <a:gdLst>
                  <a:gd name="connsiteX0" fmla="*/ 137081 w 139535"/>
                  <a:gd name="connsiteY0" fmla="*/ 0 h 77032"/>
                  <a:gd name="connsiteX1" fmla="*/ 139535 w 139535"/>
                  <a:gd name="connsiteY1" fmla="*/ 57472 h 77032"/>
                  <a:gd name="connsiteX2" fmla="*/ 79979 w 139535"/>
                  <a:gd name="connsiteY2" fmla="*/ 75996 h 77032"/>
                  <a:gd name="connsiteX3" fmla="*/ 47 w 139535"/>
                  <a:gd name="connsiteY3" fmla="*/ 37373 h 77032"/>
                  <a:gd name="connsiteX4" fmla="*/ 34502 w 139535"/>
                  <a:gd name="connsiteY4" fmla="*/ 4955 h 77032"/>
                  <a:gd name="connsiteX5" fmla="*/ 123048 w 139535"/>
                  <a:gd name="connsiteY5" fmla="*/ 25564 h 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535" h="77032">
                    <a:moveTo>
                      <a:pt x="137081" y="0"/>
                    </a:moveTo>
                    <a:lnTo>
                      <a:pt x="139535" y="57472"/>
                    </a:lnTo>
                    <a:cubicBezTo>
                      <a:pt x="139535" y="57472"/>
                      <a:pt x="98874" y="82341"/>
                      <a:pt x="79979" y="75996"/>
                    </a:cubicBezTo>
                    <a:cubicBezTo>
                      <a:pt x="61084" y="69652"/>
                      <a:pt x="47" y="37373"/>
                      <a:pt x="47" y="37373"/>
                    </a:cubicBezTo>
                    <a:cubicBezTo>
                      <a:pt x="47" y="37373"/>
                      <a:pt x="-2732" y="4353"/>
                      <a:pt x="34502" y="4955"/>
                    </a:cubicBezTo>
                    <a:cubicBezTo>
                      <a:pt x="71736" y="5557"/>
                      <a:pt x="123048" y="25564"/>
                      <a:pt x="123048" y="2556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A29F7F74-E415-4B46-8F2A-01135F656F77}"/>
                  </a:ext>
                </a:extLst>
              </p:cNvPr>
              <p:cNvSpPr/>
              <p:nvPr/>
            </p:nvSpPr>
            <p:spPr>
              <a:xfrm>
                <a:off x="5420517" y="5155630"/>
                <a:ext cx="76134" cy="24601"/>
              </a:xfrm>
              <a:custGeom>
                <a:avLst/>
                <a:gdLst>
                  <a:gd name="connsiteX0" fmla="*/ 0 w 76134"/>
                  <a:gd name="connsiteY0" fmla="*/ 3353 h 24601"/>
                  <a:gd name="connsiteX1" fmla="*/ 38345 w 76134"/>
                  <a:gd name="connsiteY1" fmla="*/ 21090 h 24601"/>
                  <a:gd name="connsiteX2" fmla="*/ 59509 w 76134"/>
                  <a:gd name="connsiteY2" fmla="*/ 24564 h 24601"/>
                  <a:gd name="connsiteX3" fmla="*/ 65298 w 76134"/>
                  <a:gd name="connsiteY3" fmla="*/ 20535 h 24601"/>
                  <a:gd name="connsiteX4" fmla="*/ 73356 w 76134"/>
                  <a:gd name="connsiteY4" fmla="*/ 16506 h 24601"/>
                  <a:gd name="connsiteX5" fmla="*/ 76135 w 76134"/>
                  <a:gd name="connsiteY5" fmla="*/ 7614 h 24601"/>
                  <a:gd name="connsiteX6" fmla="*/ 52563 w 76134"/>
                  <a:gd name="connsiteY6" fmla="*/ 2612 h 24601"/>
                  <a:gd name="connsiteX7" fmla="*/ 0 w 76134"/>
                  <a:gd name="connsiteY7" fmla="*/ 3353 h 2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134" h="24601">
                    <a:moveTo>
                      <a:pt x="0" y="3353"/>
                    </a:moveTo>
                    <a:cubicBezTo>
                      <a:pt x="12319" y="10217"/>
                      <a:pt x="25138" y="16149"/>
                      <a:pt x="38345" y="21090"/>
                    </a:cubicBezTo>
                    <a:cubicBezTo>
                      <a:pt x="45098" y="23651"/>
                      <a:pt x="52294" y="24832"/>
                      <a:pt x="59509" y="24564"/>
                    </a:cubicBezTo>
                    <a:lnTo>
                      <a:pt x="65298" y="20535"/>
                    </a:lnTo>
                    <a:lnTo>
                      <a:pt x="73356" y="16506"/>
                    </a:lnTo>
                    <a:lnTo>
                      <a:pt x="76135" y="7614"/>
                    </a:lnTo>
                    <a:lnTo>
                      <a:pt x="52563" y="2612"/>
                    </a:lnTo>
                    <a:cubicBezTo>
                      <a:pt x="52563" y="2612"/>
                      <a:pt x="17228" y="-3732"/>
                      <a:pt x="0" y="33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339AAB36-0E78-44D0-8A3E-3CEF04D9E649}"/>
                  </a:ext>
                </a:extLst>
              </p:cNvPr>
              <p:cNvSpPr/>
              <p:nvPr/>
            </p:nvSpPr>
            <p:spPr>
              <a:xfrm>
                <a:off x="5403336" y="5169913"/>
                <a:ext cx="139488" cy="50963"/>
              </a:xfrm>
              <a:custGeom>
                <a:avLst/>
                <a:gdLst>
                  <a:gd name="connsiteX0" fmla="*/ 3473 w 139488"/>
                  <a:gd name="connsiteY0" fmla="*/ 0 h 50963"/>
                  <a:gd name="connsiteX1" fmla="*/ 0 w 139488"/>
                  <a:gd name="connsiteY1" fmla="*/ 13430 h 50963"/>
                  <a:gd name="connsiteX2" fmla="*/ 73449 w 139488"/>
                  <a:gd name="connsiteY2" fmla="*/ 50479 h 50963"/>
                  <a:gd name="connsiteX3" fmla="*/ 139488 w 139488"/>
                  <a:gd name="connsiteY3" fmla="*/ 33575 h 50963"/>
                  <a:gd name="connsiteX4" fmla="*/ 139118 w 139488"/>
                  <a:gd name="connsiteY4" fmla="*/ 24915 h 50963"/>
                  <a:gd name="connsiteX5" fmla="*/ 92807 w 139488"/>
                  <a:gd name="connsiteY5" fmla="*/ 39549 h 50963"/>
                  <a:gd name="connsiteX6" fmla="*/ 3473 w 139488"/>
                  <a:gd name="connsiteY6" fmla="*/ 0 h 5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488" h="50963">
                    <a:moveTo>
                      <a:pt x="3473" y="0"/>
                    </a:moveTo>
                    <a:lnTo>
                      <a:pt x="0" y="13430"/>
                    </a:lnTo>
                    <a:cubicBezTo>
                      <a:pt x="0" y="13430"/>
                      <a:pt x="46774" y="46589"/>
                      <a:pt x="73449" y="50479"/>
                    </a:cubicBezTo>
                    <a:cubicBezTo>
                      <a:pt x="100124" y="54369"/>
                      <a:pt x="139488" y="33575"/>
                      <a:pt x="139488" y="33575"/>
                    </a:cubicBezTo>
                    <a:lnTo>
                      <a:pt x="139118" y="24915"/>
                    </a:lnTo>
                    <a:cubicBezTo>
                      <a:pt x="139118" y="24915"/>
                      <a:pt x="115129" y="38577"/>
                      <a:pt x="92807" y="39549"/>
                    </a:cubicBezTo>
                    <a:cubicBezTo>
                      <a:pt x="70485" y="40522"/>
                      <a:pt x="3473" y="0"/>
                      <a:pt x="34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91C93B2C-E8C7-464C-88CC-B91BA0950F09}"/>
                  </a:ext>
                </a:extLst>
              </p:cNvPr>
              <p:cNvSpPr/>
              <p:nvPr/>
            </p:nvSpPr>
            <p:spPr>
              <a:xfrm>
                <a:off x="5403195" y="5142589"/>
                <a:ext cx="139489" cy="80222"/>
              </a:xfrm>
              <a:custGeom>
                <a:avLst/>
                <a:gdLst>
                  <a:gd name="connsiteX0" fmla="*/ 94198 w 139489"/>
                  <a:gd name="connsiteY0" fmla="*/ 18710 h 80222"/>
                  <a:gd name="connsiteX1" fmla="*/ 18526 w 139489"/>
                  <a:gd name="connsiteY1" fmla="*/ 16024 h 80222"/>
                  <a:gd name="connsiteX2" fmla="*/ 1 w 139489"/>
                  <a:gd name="connsiteY2" fmla="*/ 40754 h 80222"/>
                  <a:gd name="connsiteX3" fmla="*/ 91373 w 139489"/>
                  <a:gd name="connsiteY3" fmla="*/ 79840 h 80222"/>
                  <a:gd name="connsiteX4" fmla="*/ 139489 w 139489"/>
                  <a:gd name="connsiteY4" fmla="*/ 60852 h 80222"/>
                  <a:gd name="connsiteX5" fmla="*/ 139489 w 139489"/>
                  <a:gd name="connsiteY5" fmla="*/ 0 h 8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89" h="80222">
                    <a:moveTo>
                      <a:pt x="94198" y="18710"/>
                    </a:moveTo>
                    <a:cubicBezTo>
                      <a:pt x="94198" y="18710"/>
                      <a:pt x="37559" y="11068"/>
                      <a:pt x="18526" y="16024"/>
                    </a:cubicBezTo>
                    <a:cubicBezTo>
                      <a:pt x="-508" y="20979"/>
                      <a:pt x="1" y="40754"/>
                      <a:pt x="1" y="40754"/>
                    </a:cubicBezTo>
                    <a:cubicBezTo>
                      <a:pt x="1" y="40754"/>
                      <a:pt x="64836" y="84749"/>
                      <a:pt x="91373" y="79840"/>
                    </a:cubicBezTo>
                    <a:cubicBezTo>
                      <a:pt x="108392" y="76357"/>
                      <a:pt x="124675" y="69929"/>
                      <a:pt x="139489" y="60852"/>
                    </a:cubicBezTo>
                    <a:lnTo>
                      <a:pt x="139489" y="0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FED35069-4DBE-42CF-BFA5-7C844674039B}"/>
                  </a:ext>
                </a:extLst>
              </p:cNvPr>
              <p:cNvSpPr/>
              <p:nvPr/>
            </p:nvSpPr>
            <p:spPr>
              <a:xfrm>
                <a:off x="5406809" y="5169913"/>
                <a:ext cx="136014" cy="39516"/>
              </a:xfrm>
              <a:custGeom>
                <a:avLst/>
                <a:gdLst>
                  <a:gd name="connsiteX0" fmla="*/ 0 w 136014"/>
                  <a:gd name="connsiteY0" fmla="*/ 0 h 39516"/>
                  <a:gd name="connsiteX1" fmla="*/ 89473 w 136014"/>
                  <a:gd name="connsiteY1" fmla="*/ 39503 h 39516"/>
                  <a:gd name="connsiteX2" fmla="*/ 136015 w 136014"/>
                  <a:gd name="connsiteY2" fmla="*/ 21581 h 3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014" h="39516">
                    <a:moveTo>
                      <a:pt x="0" y="0"/>
                    </a:moveTo>
                    <a:cubicBezTo>
                      <a:pt x="0" y="0"/>
                      <a:pt x="66965" y="40337"/>
                      <a:pt x="89473" y="39503"/>
                    </a:cubicBezTo>
                    <a:cubicBezTo>
                      <a:pt x="111980" y="38670"/>
                      <a:pt x="136015" y="21581"/>
                      <a:pt x="136015" y="21581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C88CB213-183A-492C-B2A4-0AA14C0E1655}"/>
                  </a:ext>
                </a:extLst>
              </p:cNvPr>
              <p:cNvSpPr/>
              <p:nvPr/>
            </p:nvSpPr>
            <p:spPr>
              <a:xfrm>
                <a:off x="5419035" y="5160975"/>
                <a:ext cx="79654" cy="20253"/>
              </a:xfrm>
              <a:custGeom>
                <a:avLst/>
                <a:gdLst>
                  <a:gd name="connsiteX0" fmla="*/ 0 w 79654"/>
                  <a:gd name="connsiteY0" fmla="*/ 0 h 20253"/>
                  <a:gd name="connsiteX1" fmla="*/ 52192 w 79654"/>
                  <a:gd name="connsiteY1" fmla="*/ 20238 h 20253"/>
                  <a:gd name="connsiteX2" fmla="*/ 79655 w 79654"/>
                  <a:gd name="connsiteY2" fmla="*/ 4770 h 20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654" h="20253">
                    <a:moveTo>
                      <a:pt x="0" y="0"/>
                    </a:moveTo>
                    <a:cubicBezTo>
                      <a:pt x="20423" y="3288"/>
                      <a:pt x="31584" y="19312"/>
                      <a:pt x="52192" y="20238"/>
                    </a:cubicBezTo>
                    <a:cubicBezTo>
                      <a:pt x="63515" y="20604"/>
                      <a:pt x="74102" y="14644"/>
                      <a:pt x="79655" y="477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214DE52D-8E55-476F-A992-D1744205E605}"/>
                  </a:ext>
                </a:extLst>
              </p:cNvPr>
              <p:cNvSpPr/>
              <p:nvPr/>
            </p:nvSpPr>
            <p:spPr>
              <a:xfrm>
                <a:off x="5157194" y="5162210"/>
                <a:ext cx="148333" cy="99866"/>
              </a:xfrm>
              <a:custGeom>
                <a:avLst/>
                <a:gdLst>
                  <a:gd name="connsiteX0" fmla="*/ 148334 w 148333"/>
                  <a:gd name="connsiteY0" fmla="*/ 12565 h 99866"/>
                  <a:gd name="connsiteX1" fmla="*/ 146574 w 148333"/>
                  <a:gd name="connsiteY1" fmla="*/ 94304 h 99866"/>
                  <a:gd name="connsiteX2" fmla="*/ 76459 w 148333"/>
                  <a:gd name="connsiteY2" fmla="*/ 96110 h 99866"/>
                  <a:gd name="connsiteX3" fmla="*/ 0 w 148333"/>
                  <a:gd name="connsiteY3" fmla="*/ 20485 h 99866"/>
                  <a:gd name="connsiteX4" fmla="*/ 48163 w 148333"/>
                  <a:gd name="connsiteY4" fmla="*/ 3072 h 99866"/>
                  <a:gd name="connsiteX5" fmla="*/ 125595 w 148333"/>
                  <a:gd name="connsiteY5" fmla="*/ 37295 h 9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33" h="99866">
                    <a:moveTo>
                      <a:pt x="148334" y="12565"/>
                    </a:moveTo>
                    <a:lnTo>
                      <a:pt x="146574" y="94304"/>
                    </a:lnTo>
                    <a:cubicBezTo>
                      <a:pt x="146574" y="94304"/>
                      <a:pt x="101467" y="105511"/>
                      <a:pt x="76459" y="96110"/>
                    </a:cubicBezTo>
                    <a:cubicBezTo>
                      <a:pt x="51451" y="86709"/>
                      <a:pt x="0" y="20485"/>
                      <a:pt x="0" y="20485"/>
                    </a:cubicBezTo>
                    <a:cubicBezTo>
                      <a:pt x="0" y="20485"/>
                      <a:pt x="15375" y="-9479"/>
                      <a:pt x="48163" y="3072"/>
                    </a:cubicBezTo>
                    <a:cubicBezTo>
                      <a:pt x="80951" y="15622"/>
                      <a:pt x="125595" y="37295"/>
                      <a:pt x="125595" y="37295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AB7F1F5D-0925-4795-8B97-B013522A59EC}"/>
                  </a:ext>
                </a:extLst>
              </p:cNvPr>
              <p:cNvSpPr/>
              <p:nvPr/>
            </p:nvSpPr>
            <p:spPr>
              <a:xfrm>
                <a:off x="5157194" y="5162210"/>
                <a:ext cx="148333" cy="99866"/>
              </a:xfrm>
              <a:custGeom>
                <a:avLst/>
                <a:gdLst>
                  <a:gd name="connsiteX0" fmla="*/ 148334 w 148333"/>
                  <a:gd name="connsiteY0" fmla="*/ 12565 h 99866"/>
                  <a:gd name="connsiteX1" fmla="*/ 146574 w 148333"/>
                  <a:gd name="connsiteY1" fmla="*/ 94304 h 99866"/>
                  <a:gd name="connsiteX2" fmla="*/ 76459 w 148333"/>
                  <a:gd name="connsiteY2" fmla="*/ 96110 h 99866"/>
                  <a:gd name="connsiteX3" fmla="*/ 0 w 148333"/>
                  <a:gd name="connsiteY3" fmla="*/ 20485 h 99866"/>
                  <a:gd name="connsiteX4" fmla="*/ 48163 w 148333"/>
                  <a:gd name="connsiteY4" fmla="*/ 3072 h 99866"/>
                  <a:gd name="connsiteX5" fmla="*/ 125595 w 148333"/>
                  <a:gd name="connsiteY5" fmla="*/ 37295 h 9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33" h="99866">
                    <a:moveTo>
                      <a:pt x="148334" y="12565"/>
                    </a:moveTo>
                    <a:lnTo>
                      <a:pt x="146574" y="94304"/>
                    </a:lnTo>
                    <a:cubicBezTo>
                      <a:pt x="146574" y="94304"/>
                      <a:pt x="101467" y="105511"/>
                      <a:pt x="76459" y="96110"/>
                    </a:cubicBezTo>
                    <a:cubicBezTo>
                      <a:pt x="51451" y="86709"/>
                      <a:pt x="0" y="20485"/>
                      <a:pt x="0" y="20485"/>
                    </a:cubicBezTo>
                    <a:cubicBezTo>
                      <a:pt x="0" y="20485"/>
                      <a:pt x="15375" y="-9479"/>
                      <a:pt x="48163" y="3072"/>
                    </a:cubicBezTo>
                    <a:cubicBezTo>
                      <a:pt x="80951" y="15622"/>
                      <a:pt x="125595" y="37295"/>
                      <a:pt x="125595" y="37295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F68E4011-55D4-404A-8A7B-16295CABC6F5}"/>
                  </a:ext>
                </a:extLst>
              </p:cNvPr>
              <p:cNvSpPr/>
              <p:nvPr/>
            </p:nvSpPr>
            <p:spPr>
              <a:xfrm>
                <a:off x="5157240" y="5172136"/>
                <a:ext cx="146573" cy="89224"/>
              </a:xfrm>
              <a:custGeom>
                <a:avLst/>
                <a:gdLst>
                  <a:gd name="connsiteX0" fmla="*/ 0 w 146573"/>
                  <a:gd name="connsiteY0" fmla="*/ 10559 h 89224"/>
                  <a:gd name="connsiteX1" fmla="*/ 5465 w 146573"/>
                  <a:gd name="connsiteY1" fmla="*/ 0 h 89224"/>
                  <a:gd name="connsiteX2" fmla="*/ 43810 w 146573"/>
                  <a:gd name="connsiteY2" fmla="*/ 40013 h 89224"/>
                  <a:gd name="connsiteX3" fmla="*/ 89380 w 146573"/>
                  <a:gd name="connsiteY3" fmla="*/ 73171 h 89224"/>
                  <a:gd name="connsiteX4" fmla="*/ 144212 w 146573"/>
                  <a:gd name="connsiteY4" fmla="*/ 72847 h 89224"/>
                  <a:gd name="connsiteX5" fmla="*/ 146574 w 146573"/>
                  <a:gd name="connsiteY5" fmla="*/ 84378 h 89224"/>
                  <a:gd name="connsiteX6" fmla="*/ 79006 w 146573"/>
                  <a:gd name="connsiteY6" fmla="*/ 87157 h 89224"/>
                  <a:gd name="connsiteX7" fmla="*/ 0 w 146573"/>
                  <a:gd name="connsiteY7" fmla="*/ 10559 h 8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573" h="89224">
                    <a:moveTo>
                      <a:pt x="0" y="10559"/>
                    </a:moveTo>
                    <a:lnTo>
                      <a:pt x="5465" y="0"/>
                    </a:lnTo>
                    <a:cubicBezTo>
                      <a:pt x="5465" y="0"/>
                      <a:pt x="36678" y="33112"/>
                      <a:pt x="43810" y="40013"/>
                    </a:cubicBezTo>
                    <a:cubicBezTo>
                      <a:pt x="50942" y="46913"/>
                      <a:pt x="71597" y="66965"/>
                      <a:pt x="89380" y="73171"/>
                    </a:cubicBezTo>
                    <a:cubicBezTo>
                      <a:pt x="107163" y="79377"/>
                      <a:pt x="144212" y="72847"/>
                      <a:pt x="144212" y="72847"/>
                    </a:cubicBezTo>
                    <a:lnTo>
                      <a:pt x="146574" y="84378"/>
                    </a:lnTo>
                    <a:cubicBezTo>
                      <a:pt x="146574" y="84378"/>
                      <a:pt x="91788" y="93085"/>
                      <a:pt x="79006" y="87157"/>
                    </a:cubicBezTo>
                    <a:cubicBezTo>
                      <a:pt x="66225" y="81229"/>
                      <a:pt x="14171" y="33946"/>
                      <a:pt x="0" y="105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21498295-E3FB-4BA8-8AC7-3B822B6A8BD3}"/>
                  </a:ext>
                </a:extLst>
              </p:cNvPr>
              <p:cNvSpPr/>
              <p:nvPr/>
            </p:nvSpPr>
            <p:spPr>
              <a:xfrm>
                <a:off x="5184332" y="5160799"/>
                <a:ext cx="82016" cy="38851"/>
              </a:xfrm>
              <a:custGeom>
                <a:avLst/>
                <a:gdLst>
                  <a:gd name="connsiteX0" fmla="*/ 0 w 82016"/>
                  <a:gd name="connsiteY0" fmla="*/ 500 h 38851"/>
                  <a:gd name="connsiteX1" fmla="*/ 27786 w 82016"/>
                  <a:gd name="connsiteY1" fmla="*/ 23655 h 38851"/>
                  <a:gd name="connsiteX2" fmla="*/ 58166 w 82016"/>
                  <a:gd name="connsiteY2" fmla="*/ 38845 h 38851"/>
                  <a:gd name="connsiteX3" fmla="*/ 82017 w 82016"/>
                  <a:gd name="connsiteY3" fmla="*/ 30324 h 38851"/>
                  <a:gd name="connsiteX4" fmla="*/ 53674 w 82016"/>
                  <a:gd name="connsiteY4" fmla="*/ 17635 h 38851"/>
                  <a:gd name="connsiteX5" fmla="*/ 0 w 82016"/>
                  <a:gd name="connsiteY5" fmla="*/ 500 h 3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016" h="38851">
                    <a:moveTo>
                      <a:pt x="0" y="500"/>
                    </a:moveTo>
                    <a:cubicBezTo>
                      <a:pt x="0" y="500"/>
                      <a:pt x="20840" y="17589"/>
                      <a:pt x="27786" y="23655"/>
                    </a:cubicBezTo>
                    <a:cubicBezTo>
                      <a:pt x="34733" y="29722"/>
                      <a:pt x="46635" y="39123"/>
                      <a:pt x="58166" y="38845"/>
                    </a:cubicBezTo>
                    <a:cubicBezTo>
                      <a:pt x="66678" y="37938"/>
                      <a:pt x="74852" y="35015"/>
                      <a:pt x="82017" y="30324"/>
                    </a:cubicBezTo>
                    <a:lnTo>
                      <a:pt x="53674" y="17635"/>
                    </a:lnTo>
                    <a:cubicBezTo>
                      <a:pt x="53674" y="17635"/>
                      <a:pt x="14171" y="-3483"/>
                      <a:pt x="0" y="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D8E1AA80-DA0E-4D55-9F4E-A6D1968FCAD7}"/>
                  </a:ext>
                </a:extLst>
              </p:cNvPr>
              <p:cNvSpPr/>
              <p:nvPr/>
            </p:nvSpPr>
            <p:spPr>
              <a:xfrm>
                <a:off x="5157240" y="5161323"/>
                <a:ext cx="148287" cy="100811"/>
              </a:xfrm>
              <a:custGeom>
                <a:avLst/>
                <a:gdLst>
                  <a:gd name="connsiteX0" fmla="*/ 86833 w 148287"/>
                  <a:gd name="connsiteY0" fmla="*/ 21372 h 100811"/>
                  <a:gd name="connsiteX1" fmla="*/ 28666 w 148287"/>
                  <a:gd name="connsiteY1" fmla="*/ 23 h 100811"/>
                  <a:gd name="connsiteX2" fmla="*/ 0 w 148287"/>
                  <a:gd name="connsiteY2" fmla="*/ 21372 h 100811"/>
                  <a:gd name="connsiteX3" fmla="*/ 86833 w 148287"/>
                  <a:gd name="connsiteY3" fmla="*/ 100101 h 100811"/>
                  <a:gd name="connsiteX4" fmla="*/ 146574 w 148287"/>
                  <a:gd name="connsiteY4" fmla="*/ 95053 h 100811"/>
                  <a:gd name="connsiteX5" fmla="*/ 148287 w 148287"/>
                  <a:gd name="connsiteY5" fmla="*/ 27670 h 100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87" h="100811">
                    <a:moveTo>
                      <a:pt x="86833" y="21372"/>
                    </a:moveTo>
                    <a:cubicBezTo>
                      <a:pt x="86833" y="21372"/>
                      <a:pt x="51405" y="856"/>
                      <a:pt x="28666" y="23"/>
                    </a:cubicBezTo>
                    <a:cubicBezTo>
                      <a:pt x="5928" y="-811"/>
                      <a:pt x="0" y="21372"/>
                      <a:pt x="0" y="21372"/>
                    </a:cubicBezTo>
                    <a:cubicBezTo>
                      <a:pt x="0" y="21372"/>
                      <a:pt x="55573" y="96859"/>
                      <a:pt x="86833" y="100101"/>
                    </a:cubicBezTo>
                    <a:cubicBezTo>
                      <a:pt x="106890" y="101930"/>
                      <a:pt x="127109" y="100221"/>
                      <a:pt x="146574" y="95053"/>
                    </a:cubicBezTo>
                    <a:lnTo>
                      <a:pt x="148287" y="27670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9911E47C-B255-448E-95B4-B2A0FC35C582}"/>
                  </a:ext>
                </a:extLst>
              </p:cNvPr>
              <p:cNvSpPr/>
              <p:nvPr/>
            </p:nvSpPr>
            <p:spPr>
              <a:xfrm>
                <a:off x="5163260" y="5171441"/>
                <a:ext cx="140877" cy="75924"/>
              </a:xfrm>
              <a:custGeom>
                <a:avLst/>
                <a:gdLst>
                  <a:gd name="connsiteX0" fmla="*/ 0 w 140877"/>
                  <a:gd name="connsiteY0" fmla="*/ 0 h 75924"/>
                  <a:gd name="connsiteX1" fmla="*/ 80210 w 140877"/>
                  <a:gd name="connsiteY1" fmla="*/ 73125 h 75924"/>
                  <a:gd name="connsiteX2" fmla="*/ 140877 w 140877"/>
                  <a:gd name="connsiteY2" fmla="*/ 73125 h 7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877" h="75924">
                    <a:moveTo>
                      <a:pt x="0" y="0"/>
                    </a:moveTo>
                    <a:cubicBezTo>
                      <a:pt x="0" y="0"/>
                      <a:pt x="56823" y="66826"/>
                      <a:pt x="80210" y="73125"/>
                    </a:cubicBezTo>
                    <a:cubicBezTo>
                      <a:pt x="103597" y="79423"/>
                      <a:pt x="140877" y="73125"/>
                      <a:pt x="140877" y="73125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421F2191-3D26-4A75-A889-F4DABF88D924}"/>
                  </a:ext>
                </a:extLst>
              </p:cNvPr>
              <p:cNvSpPr/>
              <p:nvPr/>
            </p:nvSpPr>
            <p:spPr>
              <a:xfrm>
                <a:off x="5178728" y="5162040"/>
                <a:ext cx="75996" cy="37637"/>
              </a:xfrm>
              <a:custGeom>
                <a:avLst/>
                <a:gdLst>
                  <a:gd name="connsiteX0" fmla="*/ 0 w 75996"/>
                  <a:gd name="connsiteY0" fmla="*/ 0 h 37637"/>
                  <a:gd name="connsiteX1" fmla="*/ 25286 w 75996"/>
                  <a:gd name="connsiteY1" fmla="*/ 14542 h 37637"/>
                  <a:gd name="connsiteX2" fmla="*/ 47885 w 75996"/>
                  <a:gd name="connsiteY2" fmla="*/ 33483 h 37637"/>
                  <a:gd name="connsiteX3" fmla="*/ 75996 w 75996"/>
                  <a:gd name="connsiteY3" fmla="*/ 34038 h 3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996" h="37637">
                    <a:moveTo>
                      <a:pt x="0" y="0"/>
                    </a:moveTo>
                    <a:cubicBezTo>
                      <a:pt x="9697" y="2204"/>
                      <a:pt x="18506" y="7271"/>
                      <a:pt x="25286" y="14542"/>
                    </a:cubicBezTo>
                    <a:cubicBezTo>
                      <a:pt x="31991" y="21780"/>
                      <a:pt x="39587" y="28143"/>
                      <a:pt x="47885" y="33483"/>
                    </a:cubicBezTo>
                    <a:cubicBezTo>
                      <a:pt x="56545" y="38114"/>
                      <a:pt x="67892" y="39642"/>
                      <a:pt x="75996" y="34038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5D6FC1F4-67E5-4293-B2CD-4E6C83CC59D3}"/>
                  </a:ext>
                </a:extLst>
              </p:cNvPr>
              <p:cNvSpPr/>
              <p:nvPr/>
            </p:nvSpPr>
            <p:spPr>
              <a:xfrm>
                <a:off x="5254021" y="3917390"/>
                <a:ext cx="184511" cy="204323"/>
              </a:xfrm>
              <a:custGeom>
                <a:avLst/>
                <a:gdLst>
                  <a:gd name="connsiteX0" fmla="*/ 43865 w 184511"/>
                  <a:gd name="connsiteY0" fmla="*/ 0 h 204323"/>
                  <a:gd name="connsiteX1" fmla="*/ 8437 w 184511"/>
                  <a:gd name="connsiteY1" fmla="*/ 48256 h 204323"/>
                  <a:gd name="connsiteX2" fmla="*/ 14967 w 184511"/>
                  <a:gd name="connsiteY2" fmla="*/ 99198 h 204323"/>
                  <a:gd name="connsiteX3" fmla="*/ 333 w 184511"/>
                  <a:gd name="connsiteY3" fmla="*/ 129995 h 204323"/>
                  <a:gd name="connsiteX4" fmla="*/ 13300 w 184511"/>
                  <a:gd name="connsiteY4" fmla="*/ 144582 h 204323"/>
                  <a:gd name="connsiteX5" fmla="*/ 36455 w 184511"/>
                  <a:gd name="connsiteY5" fmla="*/ 201591 h 204323"/>
                  <a:gd name="connsiteX6" fmla="*/ 48126 w 184511"/>
                  <a:gd name="connsiteY6" fmla="*/ 204323 h 204323"/>
                  <a:gd name="connsiteX7" fmla="*/ 100688 w 184511"/>
                  <a:gd name="connsiteY7" fmla="*/ 175703 h 204323"/>
                  <a:gd name="connsiteX8" fmla="*/ 108932 w 184511"/>
                  <a:gd name="connsiteY8" fmla="*/ 184965 h 204323"/>
                  <a:gd name="connsiteX9" fmla="*/ 184511 w 184511"/>
                  <a:gd name="connsiteY9" fmla="*/ 171072 h 204323"/>
                  <a:gd name="connsiteX10" fmla="*/ 174971 w 184511"/>
                  <a:gd name="connsiteY10" fmla="*/ 134024 h 204323"/>
                  <a:gd name="connsiteX11" fmla="*/ 184511 w 184511"/>
                  <a:gd name="connsiteY11" fmla="*/ 71272 h 204323"/>
                  <a:gd name="connsiteX12" fmla="*/ 163254 w 184511"/>
                  <a:gd name="connsiteY12" fmla="*/ 27092 h 20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511" h="204323">
                    <a:moveTo>
                      <a:pt x="43865" y="0"/>
                    </a:moveTo>
                    <a:cubicBezTo>
                      <a:pt x="43865" y="0"/>
                      <a:pt x="11448" y="28713"/>
                      <a:pt x="8437" y="48256"/>
                    </a:cubicBezTo>
                    <a:cubicBezTo>
                      <a:pt x="5427" y="67799"/>
                      <a:pt x="15847" y="90677"/>
                      <a:pt x="14967" y="99198"/>
                    </a:cubicBezTo>
                    <a:cubicBezTo>
                      <a:pt x="14087" y="107719"/>
                      <a:pt x="-2538" y="124808"/>
                      <a:pt x="333" y="129995"/>
                    </a:cubicBezTo>
                    <a:cubicBezTo>
                      <a:pt x="4121" y="135306"/>
                      <a:pt x="8465" y="140197"/>
                      <a:pt x="13300" y="144582"/>
                    </a:cubicBezTo>
                    <a:cubicBezTo>
                      <a:pt x="13300" y="144582"/>
                      <a:pt x="11309" y="186540"/>
                      <a:pt x="36455" y="201591"/>
                    </a:cubicBezTo>
                    <a:lnTo>
                      <a:pt x="48126" y="204323"/>
                    </a:lnTo>
                    <a:lnTo>
                      <a:pt x="100688" y="175703"/>
                    </a:lnTo>
                    <a:lnTo>
                      <a:pt x="108932" y="184965"/>
                    </a:lnTo>
                    <a:lnTo>
                      <a:pt x="184511" y="171072"/>
                    </a:lnTo>
                    <a:cubicBezTo>
                      <a:pt x="178870" y="159490"/>
                      <a:pt x="175629" y="146889"/>
                      <a:pt x="174971" y="134024"/>
                    </a:cubicBezTo>
                    <a:cubicBezTo>
                      <a:pt x="173906" y="112582"/>
                      <a:pt x="184511" y="71272"/>
                      <a:pt x="184511" y="71272"/>
                    </a:cubicBezTo>
                    <a:lnTo>
                      <a:pt x="163254" y="27092"/>
                    </a:lnTo>
                    <a:close/>
                  </a:path>
                </a:pathLst>
              </a:custGeom>
              <a:solidFill>
                <a:srgbClr val="FFFFFF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B1DF0605-F5E3-4986-B568-02318D975399}"/>
                  </a:ext>
                </a:extLst>
              </p:cNvPr>
              <p:cNvSpPr/>
              <p:nvPr/>
            </p:nvSpPr>
            <p:spPr>
              <a:xfrm>
                <a:off x="5112285" y="4076029"/>
                <a:ext cx="440783" cy="572976"/>
              </a:xfrm>
              <a:custGeom>
                <a:avLst/>
                <a:gdLst>
                  <a:gd name="connsiteX0" fmla="*/ 373762 w 440783"/>
                  <a:gd name="connsiteY0" fmla="*/ 384031 h 572976"/>
                  <a:gd name="connsiteX1" fmla="*/ 400992 w 440783"/>
                  <a:gd name="connsiteY1" fmla="*/ 492538 h 572976"/>
                  <a:gd name="connsiteX2" fmla="*/ 351023 w 440783"/>
                  <a:gd name="connsiteY2" fmla="*/ 517221 h 572976"/>
                  <a:gd name="connsiteX3" fmla="*/ 199865 w 440783"/>
                  <a:gd name="connsiteY3" fmla="*/ 572794 h 572976"/>
                  <a:gd name="connsiteX4" fmla="*/ 78623 w 440783"/>
                  <a:gd name="connsiteY4" fmla="*/ 479478 h 572976"/>
                  <a:gd name="connsiteX5" fmla="*/ 130398 w 440783"/>
                  <a:gd name="connsiteY5" fmla="*/ 366850 h 572976"/>
                  <a:gd name="connsiteX6" fmla="*/ 1099 w 440783"/>
                  <a:gd name="connsiteY6" fmla="*/ 363192 h 572976"/>
                  <a:gd name="connsiteX7" fmla="*/ 10129 w 440783"/>
                  <a:gd name="connsiteY7" fmla="*/ 285853 h 572976"/>
                  <a:gd name="connsiteX8" fmla="*/ 141559 w 440783"/>
                  <a:gd name="connsiteY8" fmla="*/ 292382 h 572976"/>
                  <a:gd name="connsiteX9" fmla="*/ 142856 w 440783"/>
                  <a:gd name="connsiteY9" fmla="*/ 281222 h 572976"/>
                  <a:gd name="connsiteX10" fmla="*/ 186527 w 440783"/>
                  <a:gd name="connsiteY10" fmla="*/ 147707 h 572976"/>
                  <a:gd name="connsiteX11" fmla="*/ 221538 w 440783"/>
                  <a:gd name="connsiteY11" fmla="*/ 76852 h 572976"/>
                  <a:gd name="connsiteX12" fmla="*/ 254697 w 440783"/>
                  <a:gd name="connsiteY12" fmla="*/ 52446 h 572976"/>
                  <a:gd name="connsiteX13" fmla="*/ 245434 w 440783"/>
                  <a:gd name="connsiteY13" fmla="*/ 27438 h 572976"/>
                  <a:gd name="connsiteX14" fmla="*/ 325645 w 440783"/>
                  <a:gd name="connsiteY14" fmla="*/ 22 h 572976"/>
                  <a:gd name="connsiteX15" fmla="*/ 325645 w 440783"/>
                  <a:gd name="connsiteY15" fmla="*/ 22 h 572976"/>
                  <a:gd name="connsiteX16" fmla="*/ 364963 w 440783"/>
                  <a:gd name="connsiteY16" fmla="*/ 11600 h 572976"/>
                  <a:gd name="connsiteX17" fmla="*/ 357229 w 440783"/>
                  <a:gd name="connsiteY17" fmla="*/ 37904 h 572976"/>
                  <a:gd name="connsiteX18" fmla="*/ 439292 w 440783"/>
                  <a:gd name="connsiteY18" fmla="*/ 149421 h 572976"/>
                  <a:gd name="connsiteX19" fmla="*/ 373762 w 440783"/>
                  <a:gd name="connsiteY19" fmla="*/ 384031 h 57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0783" h="572976">
                    <a:moveTo>
                      <a:pt x="373762" y="384031"/>
                    </a:moveTo>
                    <a:lnTo>
                      <a:pt x="400992" y="492538"/>
                    </a:lnTo>
                    <a:cubicBezTo>
                      <a:pt x="400992" y="492538"/>
                      <a:pt x="379829" y="503467"/>
                      <a:pt x="351023" y="517221"/>
                    </a:cubicBezTo>
                    <a:cubicBezTo>
                      <a:pt x="299387" y="541905"/>
                      <a:pt x="223159" y="575758"/>
                      <a:pt x="199865" y="572794"/>
                    </a:cubicBezTo>
                    <a:cubicBezTo>
                      <a:pt x="163603" y="567793"/>
                      <a:pt x="78623" y="479478"/>
                      <a:pt x="78623" y="479478"/>
                    </a:cubicBezTo>
                    <a:lnTo>
                      <a:pt x="130398" y="366850"/>
                    </a:lnTo>
                    <a:cubicBezTo>
                      <a:pt x="130398" y="366850"/>
                      <a:pt x="21985" y="370185"/>
                      <a:pt x="1099" y="363192"/>
                    </a:cubicBezTo>
                    <a:cubicBezTo>
                      <a:pt x="1099" y="363192"/>
                      <a:pt x="-4644" y="321512"/>
                      <a:pt x="10129" y="285853"/>
                    </a:cubicBezTo>
                    <a:lnTo>
                      <a:pt x="141559" y="292382"/>
                    </a:lnTo>
                    <a:lnTo>
                      <a:pt x="142856" y="281222"/>
                    </a:lnTo>
                    <a:cubicBezTo>
                      <a:pt x="142856" y="281222"/>
                      <a:pt x="170040" y="185034"/>
                      <a:pt x="186527" y="147707"/>
                    </a:cubicBezTo>
                    <a:cubicBezTo>
                      <a:pt x="203014" y="110381"/>
                      <a:pt x="221538" y="76852"/>
                      <a:pt x="221538" y="76852"/>
                    </a:cubicBezTo>
                    <a:lnTo>
                      <a:pt x="254697" y="52446"/>
                    </a:lnTo>
                    <a:lnTo>
                      <a:pt x="245434" y="27438"/>
                    </a:lnTo>
                    <a:cubicBezTo>
                      <a:pt x="245434" y="27438"/>
                      <a:pt x="284104" y="-904"/>
                      <a:pt x="325645" y="22"/>
                    </a:cubicBezTo>
                    <a:lnTo>
                      <a:pt x="325645" y="22"/>
                    </a:lnTo>
                    <a:cubicBezTo>
                      <a:pt x="339575" y="147"/>
                      <a:pt x="353190" y="4158"/>
                      <a:pt x="364963" y="11600"/>
                    </a:cubicBezTo>
                    <a:lnTo>
                      <a:pt x="357229" y="37904"/>
                    </a:lnTo>
                    <a:cubicBezTo>
                      <a:pt x="357229" y="37904"/>
                      <a:pt x="428409" y="121264"/>
                      <a:pt x="439292" y="149421"/>
                    </a:cubicBezTo>
                    <a:cubicBezTo>
                      <a:pt x="450175" y="177578"/>
                      <a:pt x="398770" y="325495"/>
                      <a:pt x="373762" y="384031"/>
                    </a:cubicBezTo>
                    <a:close/>
                  </a:path>
                </a:pathLst>
              </a:custGeom>
              <a:solidFill>
                <a:srgbClr val="ECEFF1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09F0A313-449B-4322-A08F-CCEE53194D13}"/>
                  </a:ext>
                </a:extLst>
              </p:cNvPr>
              <p:cNvSpPr/>
              <p:nvPr/>
            </p:nvSpPr>
            <p:spPr>
              <a:xfrm>
                <a:off x="5232310" y="4296445"/>
                <a:ext cx="177879" cy="185243"/>
              </a:xfrm>
              <a:custGeom>
                <a:avLst/>
                <a:gdLst>
                  <a:gd name="connsiteX0" fmla="*/ 0 w 177879"/>
                  <a:gd name="connsiteY0" fmla="*/ 168757 h 185243"/>
                  <a:gd name="connsiteX1" fmla="*/ 95354 w 177879"/>
                  <a:gd name="connsiteY1" fmla="*/ 185243 h 185243"/>
                  <a:gd name="connsiteX2" fmla="*/ 177880 w 177879"/>
                  <a:gd name="connsiteY2" fmla="*/ 0 h 185243"/>
                  <a:gd name="connsiteX3" fmla="*/ 95863 w 177879"/>
                  <a:gd name="connsiteY3" fmla="*/ 142220 h 185243"/>
                  <a:gd name="connsiteX4" fmla="*/ 10374 w 177879"/>
                  <a:gd name="connsiteY4" fmla="*/ 145879 h 18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79" h="185243">
                    <a:moveTo>
                      <a:pt x="0" y="168757"/>
                    </a:moveTo>
                    <a:lnTo>
                      <a:pt x="95354" y="185243"/>
                    </a:lnTo>
                    <a:cubicBezTo>
                      <a:pt x="95354" y="185243"/>
                      <a:pt x="156438" y="132495"/>
                      <a:pt x="177880" y="0"/>
                    </a:cubicBezTo>
                    <a:cubicBezTo>
                      <a:pt x="177880" y="0"/>
                      <a:pt x="132310" y="112813"/>
                      <a:pt x="95863" y="142220"/>
                    </a:cubicBezTo>
                    <a:lnTo>
                      <a:pt x="10374" y="145879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562D0D20-9A7E-40AE-BC22-109B3C8FC481}"/>
                  </a:ext>
                </a:extLst>
              </p:cNvPr>
              <p:cNvSpPr/>
              <p:nvPr/>
            </p:nvSpPr>
            <p:spPr>
              <a:xfrm>
                <a:off x="5366935" y="4076098"/>
                <a:ext cx="185861" cy="514605"/>
              </a:xfrm>
              <a:custGeom>
                <a:avLst/>
                <a:gdLst>
                  <a:gd name="connsiteX0" fmla="*/ 119111 w 185861"/>
                  <a:gd name="connsiteY0" fmla="*/ 383963 h 514605"/>
                  <a:gd name="connsiteX1" fmla="*/ 146342 w 185861"/>
                  <a:gd name="connsiteY1" fmla="*/ 492469 h 514605"/>
                  <a:gd name="connsiteX2" fmla="*/ 95863 w 185861"/>
                  <a:gd name="connsiteY2" fmla="*/ 514606 h 514605"/>
                  <a:gd name="connsiteX3" fmla="*/ 72060 w 185861"/>
                  <a:gd name="connsiteY3" fmla="*/ 421567 h 514605"/>
                  <a:gd name="connsiteX4" fmla="*/ 66734 w 185861"/>
                  <a:gd name="connsiteY4" fmla="*/ 410082 h 514605"/>
                  <a:gd name="connsiteX5" fmla="*/ 56082 w 185861"/>
                  <a:gd name="connsiteY5" fmla="*/ 398505 h 514605"/>
                  <a:gd name="connsiteX6" fmla="*/ 20655 w 185861"/>
                  <a:gd name="connsiteY6" fmla="*/ 366874 h 514605"/>
                  <a:gd name="connsiteX7" fmla="*/ 88500 w 185861"/>
                  <a:gd name="connsiteY7" fmla="*/ 380166 h 514605"/>
                  <a:gd name="connsiteX8" fmla="*/ 96049 w 185861"/>
                  <a:gd name="connsiteY8" fmla="*/ 377850 h 514605"/>
                  <a:gd name="connsiteX9" fmla="*/ 98781 w 185861"/>
                  <a:gd name="connsiteY9" fmla="*/ 372015 h 514605"/>
                  <a:gd name="connsiteX10" fmla="*/ 125780 w 185861"/>
                  <a:gd name="connsiteY10" fmla="*/ 267908 h 514605"/>
                  <a:gd name="connsiteX11" fmla="*/ 131615 w 185861"/>
                  <a:gd name="connsiteY11" fmla="*/ 231693 h 514605"/>
                  <a:gd name="connsiteX12" fmla="*/ 119343 w 185861"/>
                  <a:gd name="connsiteY12" fmla="*/ 187142 h 514605"/>
                  <a:gd name="connsiteX13" fmla="*/ 74282 w 185861"/>
                  <a:gd name="connsiteY13" fmla="*/ 78404 h 514605"/>
                  <a:gd name="connsiteX14" fmla="*/ 65020 w 185861"/>
                  <a:gd name="connsiteY14" fmla="*/ 64511 h 514605"/>
                  <a:gd name="connsiteX15" fmla="*/ 51961 w 185861"/>
                  <a:gd name="connsiteY15" fmla="*/ 60250 h 514605"/>
                  <a:gd name="connsiteX16" fmla="*/ 0 w 185861"/>
                  <a:gd name="connsiteY16" fmla="*/ 52285 h 514605"/>
                  <a:gd name="connsiteX17" fmla="*/ 68123 w 185861"/>
                  <a:gd name="connsiteY17" fmla="*/ 27786 h 514605"/>
                  <a:gd name="connsiteX18" fmla="*/ 70717 w 185861"/>
                  <a:gd name="connsiteY18" fmla="*/ 0 h 514605"/>
                  <a:gd name="connsiteX19" fmla="*/ 70717 w 185861"/>
                  <a:gd name="connsiteY19" fmla="*/ 0 h 514605"/>
                  <a:gd name="connsiteX20" fmla="*/ 110034 w 185861"/>
                  <a:gd name="connsiteY20" fmla="*/ 11578 h 514605"/>
                  <a:gd name="connsiteX21" fmla="*/ 102301 w 185861"/>
                  <a:gd name="connsiteY21" fmla="*/ 37882 h 514605"/>
                  <a:gd name="connsiteX22" fmla="*/ 184363 w 185861"/>
                  <a:gd name="connsiteY22" fmla="*/ 149399 h 514605"/>
                  <a:gd name="connsiteX23" fmla="*/ 119111 w 185861"/>
                  <a:gd name="connsiteY23" fmla="*/ 383963 h 51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5861" h="514605">
                    <a:moveTo>
                      <a:pt x="119111" y="383963"/>
                    </a:moveTo>
                    <a:lnTo>
                      <a:pt x="146342" y="492469"/>
                    </a:lnTo>
                    <a:cubicBezTo>
                      <a:pt x="146342" y="492469"/>
                      <a:pt x="124669" y="500852"/>
                      <a:pt x="95863" y="514606"/>
                    </a:cubicBezTo>
                    <a:cubicBezTo>
                      <a:pt x="89736" y="483161"/>
                      <a:pt x="81789" y="452095"/>
                      <a:pt x="72060" y="421567"/>
                    </a:cubicBezTo>
                    <a:cubicBezTo>
                      <a:pt x="71013" y="417441"/>
                      <a:pt x="69207" y="413546"/>
                      <a:pt x="66734" y="410082"/>
                    </a:cubicBezTo>
                    <a:cubicBezTo>
                      <a:pt x="63932" y="405595"/>
                      <a:pt x="60320" y="401668"/>
                      <a:pt x="56082" y="398505"/>
                    </a:cubicBezTo>
                    <a:cubicBezTo>
                      <a:pt x="44134" y="391790"/>
                      <a:pt x="27740" y="378637"/>
                      <a:pt x="20655" y="366874"/>
                    </a:cubicBezTo>
                    <a:cubicBezTo>
                      <a:pt x="41819" y="371181"/>
                      <a:pt x="66965" y="381277"/>
                      <a:pt x="88500" y="380166"/>
                    </a:cubicBezTo>
                    <a:cubicBezTo>
                      <a:pt x="91209" y="380305"/>
                      <a:pt x="93881" y="379485"/>
                      <a:pt x="96049" y="377850"/>
                    </a:cubicBezTo>
                    <a:cubicBezTo>
                      <a:pt x="97484" y="376197"/>
                      <a:pt x="98429" y="374178"/>
                      <a:pt x="98781" y="372015"/>
                    </a:cubicBezTo>
                    <a:cubicBezTo>
                      <a:pt x="107798" y="337282"/>
                      <a:pt x="116796" y="302581"/>
                      <a:pt x="125780" y="267908"/>
                    </a:cubicBezTo>
                    <a:cubicBezTo>
                      <a:pt x="129439" y="256173"/>
                      <a:pt x="131402" y="243979"/>
                      <a:pt x="131615" y="231693"/>
                    </a:cubicBezTo>
                    <a:cubicBezTo>
                      <a:pt x="131152" y="216225"/>
                      <a:pt x="125224" y="201498"/>
                      <a:pt x="119343" y="187142"/>
                    </a:cubicBezTo>
                    <a:cubicBezTo>
                      <a:pt x="104463" y="150834"/>
                      <a:pt x="89440" y="114587"/>
                      <a:pt x="74282" y="78404"/>
                    </a:cubicBezTo>
                    <a:cubicBezTo>
                      <a:pt x="72546" y="73004"/>
                      <a:pt x="69336" y="68193"/>
                      <a:pt x="65020" y="64511"/>
                    </a:cubicBezTo>
                    <a:cubicBezTo>
                      <a:pt x="61061" y="62089"/>
                      <a:pt x="56587" y="60630"/>
                      <a:pt x="51961" y="60250"/>
                    </a:cubicBezTo>
                    <a:cubicBezTo>
                      <a:pt x="36122" y="57842"/>
                      <a:pt x="16024" y="52887"/>
                      <a:pt x="0" y="52285"/>
                    </a:cubicBezTo>
                    <a:cubicBezTo>
                      <a:pt x="18154" y="37188"/>
                      <a:pt x="44736" y="30843"/>
                      <a:pt x="68123" y="27786"/>
                    </a:cubicBezTo>
                    <a:cubicBezTo>
                      <a:pt x="70517" y="18733"/>
                      <a:pt x="71397" y="9341"/>
                      <a:pt x="70717" y="0"/>
                    </a:cubicBezTo>
                    <a:lnTo>
                      <a:pt x="70717" y="0"/>
                    </a:lnTo>
                    <a:cubicBezTo>
                      <a:pt x="84647" y="125"/>
                      <a:pt x="98262" y="4136"/>
                      <a:pt x="110034" y="11578"/>
                    </a:cubicBezTo>
                    <a:lnTo>
                      <a:pt x="102301" y="37882"/>
                    </a:lnTo>
                    <a:cubicBezTo>
                      <a:pt x="102301" y="37882"/>
                      <a:pt x="173480" y="121242"/>
                      <a:pt x="184363" y="149399"/>
                    </a:cubicBezTo>
                    <a:cubicBezTo>
                      <a:pt x="195246" y="177556"/>
                      <a:pt x="144119" y="325426"/>
                      <a:pt x="119111" y="38396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959C5188-741B-49ED-9F2F-4660890E3698}"/>
                  </a:ext>
                </a:extLst>
              </p:cNvPr>
              <p:cNvSpPr/>
              <p:nvPr/>
            </p:nvSpPr>
            <p:spPr>
              <a:xfrm>
                <a:off x="5287781" y="3990781"/>
                <a:ext cx="7397" cy="15398"/>
              </a:xfrm>
              <a:custGeom>
                <a:avLst/>
                <a:gdLst>
                  <a:gd name="connsiteX0" fmla="*/ 7233 w 7397"/>
                  <a:gd name="connsiteY0" fmla="*/ 7236 h 15398"/>
                  <a:gd name="connsiteX1" fmla="*/ 4825 w 7397"/>
                  <a:gd name="connsiteY1" fmla="*/ 15387 h 15398"/>
                  <a:gd name="connsiteX2" fmla="*/ 194 w 7397"/>
                  <a:gd name="connsiteY2" fmla="*/ 8163 h 15398"/>
                  <a:gd name="connsiteX3" fmla="*/ 2649 w 7397"/>
                  <a:gd name="connsiteY3" fmla="*/ 12 h 15398"/>
                  <a:gd name="connsiteX4" fmla="*/ 7233 w 7397"/>
                  <a:gd name="connsiteY4" fmla="*/ 7236 h 15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7" h="15398">
                    <a:moveTo>
                      <a:pt x="7233" y="7236"/>
                    </a:moveTo>
                    <a:cubicBezTo>
                      <a:pt x="7835" y="11497"/>
                      <a:pt x="6724" y="15155"/>
                      <a:pt x="4825" y="15387"/>
                    </a:cubicBezTo>
                    <a:cubicBezTo>
                      <a:pt x="2927" y="15619"/>
                      <a:pt x="889" y="12423"/>
                      <a:pt x="194" y="8163"/>
                    </a:cubicBezTo>
                    <a:cubicBezTo>
                      <a:pt x="-500" y="3902"/>
                      <a:pt x="750" y="243"/>
                      <a:pt x="2649" y="12"/>
                    </a:cubicBezTo>
                    <a:cubicBezTo>
                      <a:pt x="4547" y="-220"/>
                      <a:pt x="6724" y="2976"/>
                      <a:pt x="7233" y="7236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141695CF-E27A-495E-9941-04CE18169FE4}"/>
                  </a:ext>
                </a:extLst>
              </p:cNvPr>
              <p:cNvSpPr/>
              <p:nvPr/>
            </p:nvSpPr>
            <p:spPr>
              <a:xfrm>
                <a:off x="5372501" y="3970936"/>
                <a:ext cx="38069" cy="68946"/>
              </a:xfrm>
              <a:custGeom>
                <a:avLst/>
                <a:gdLst>
                  <a:gd name="connsiteX0" fmla="*/ 7726 w 38069"/>
                  <a:gd name="connsiteY0" fmla="*/ 68947 h 68946"/>
                  <a:gd name="connsiteX1" fmla="*/ 33706 w 38069"/>
                  <a:gd name="connsiteY1" fmla="*/ 61815 h 68946"/>
                  <a:gd name="connsiteX2" fmla="*/ 37319 w 38069"/>
                  <a:gd name="connsiteY2" fmla="*/ 17496 h 68946"/>
                  <a:gd name="connsiteX3" fmla="*/ 5550 w 38069"/>
                  <a:gd name="connsiteY3" fmla="*/ 83 h 68946"/>
                  <a:gd name="connsiteX4" fmla="*/ 85 w 38069"/>
                  <a:gd name="connsiteY4" fmla="*/ 25368 h 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69" h="68946">
                    <a:moveTo>
                      <a:pt x="7726" y="68947"/>
                    </a:moveTo>
                    <a:lnTo>
                      <a:pt x="33706" y="61815"/>
                    </a:lnTo>
                    <a:cubicBezTo>
                      <a:pt x="33706" y="61815"/>
                      <a:pt x="40236" y="34028"/>
                      <a:pt x="37319" y="17496"/>
                    </a:cubicBezTo>
                    <a:cubicBezTo>
                      <a:pt x="34401" y="963"/>
                      <a:pt x="12218" y="-427"/>
                      <a:pt x="5550" y="83"/>
                    </a:cubicBezTo>
                    <a:cubicBezTo>
                      <a:pt x="-1119" y="592"/>
                      <a:pt x="85" y="25368"/>
                      <a:pt x="85" y="25368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4F06DF14-AF6C-46C9-91DD-600C5AC467D5}"/>
                  </a:ext>
                </a:extLst>
              </p:cNvPr>
              <p:cNvSpPr/>
              <p:nvPr/>
            </p:nvSpPr>
            <p:spPr>
              <a:xfrm>
                <a:off x="5254322" y="3925032"/>
                <a:ext cx="115299" cy="196824"/>
              </a:xfrm>
              <a:custGeom>
                <a:avLst/>
                <a:gdLst>
                  <a:gd name="connsiteX0" fmla="*/ 32867 w 115299"/>
                  <a:gd name="connsiteY0" fmla="*/ 0 h 196824"/>
                  <a:gd name="connsiteX1" fmla="*/ 8137 w 115299"/>
                  <a:gd name="connsiteY1" fmla="*/ 40615 h 196824"/>
                  <a:gd name="connsiteX2" fmla="*/ 6284 w 115299"/>
                  <a:gd name="connsiteY2" fmla="*/ 51173 h 196824"/>
                  <a:gd name="connsiteX3" fmla="*/ 14666 w 115299"/>
                  <a:gd name="connsiteY3" fmla="*/ 91742 h 196824"/>
                  <a:gd name="connsiteX4" fmla="*/ 11980 w 115299"/>
                  <a:gd name="connsiteY4" fmla="*/ 103505 h 196824"/>
                  <a:gd name="connsiteX5" fmla="*/ 32 w 115299"/>
                  <a:gd name="connsiteY5" fmla="*/ 122538 h 196824"/>
                  <a:gd name="connsiteX6" fmla="*/ 8137 w 115299"/>
                  <a:gd name="connsiteY6" fmla="*/ 131801 h 196824"/>
                  <a:gd name="connsiteX7" fmla="*/ 14527 w 115299"/>
                  <a:gd name="connsiteY7" fmla="*/ 141619 h 196824"/>
                  <a:gd name="connsiteX8" fmla="*/ 27031 w 115299"/>
                  <a:gd name="connsiteY8" fmla="*/ 182789 h 196824"/>
                  <a:gd name="connsiteX9" fmla="*/ 54494 w 115299"/>
                  <a:gd name="connsiteY9" fmla="*/ 195941 h 196824"/>
                  <a:gd name="connsiteX10" fmla="*/ 100805 w 115299"/>
                  <a:gd name="connsiteY10" fmla="*/ 168155 h 196824"/>
                  <a:gd name="connsiteX11" fmla="*/ 115300 w 115299"/>
                  <a:gd name="connsiteY11" fmla="*/ 127216 h 19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299" h="196824">
                    <a:moveTo>
                      <a:pt x="32867" y="0"/>
                    </a:moveTo>
                    <a:lnTo>
                      <a:pt x="8137" y="40615"/>
                    </a:lnTo>
                    <a:cubicBezTo>
                      <a:pt x="6201" y="43773"/>
                      <a:pt x="5539" y="47547"/>
                      <a:pt x="6284" y="51173"/>
                    </a:cubicBezTo>
                    <a:lnTo>
                      <a:pt x="14666" y="91742"/>
                    </a:lnTo>
                    <a:cubicBezTo>
                      <a:pt x="15500" y="95868"/>
                      <a:pt x="14518" y="100152"/>
                      <a:pt x="11980" y="103505"/>
                    </a:cubicBezTo>
                    <a:cubicBezTo>
                      <a:pt x="7349" y="109525"/>
                      <a:pt x="495" y="119111"/>
                      <a:pt x="32" y="122538"/>
                    </a:cubicBezTo>
                    <a:cubicBezTo>
                      <a:pt x="-431" y="125965"/>
                      <a:pt x="4200" y="129254"/>
                      <a:pt x="8137" y="131801"/>
                    </a:cubicBezTo>
                    <a:cubicBezTo>
                      <a:pt x="11564" y="134019"/>
                      <a:pt x="13884" y="137589"/>
                      <a:pt x="14527" y="141619"/>
                    </a:cubicBezTo>
                    <a:cubicBezTo>
                      <a:pt x="16750" y="154817"/>
                      <a:pt x="17723" y="168201"/>
                      <a:pt x="27031" y="182789"/>
                    </a:cubicBezTo>
                    <a:cubicBezTo>
                      <a:pt x="39211" y="201915"/>
                      <a:pt x="54494" y="195941"/>
                      <a:pt x="54494" y="195941"/>
                    </a:cubicBezTo>
                    <a:lnTo>
                      <a:pt x="100805" y="168155"/>
                    </a:lnTo>
                    <a:cubicBezTo>
                      <a:pt x="104463" y="165793"/>
                      <a:pt x="115300" y="127216"/>
                      <a:pt x="115300" y="127216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858DC043-939C-4776-B2CC-8FE8D48F32CE}"/>
                  </a:ext>
                </a:extLst>
              </p:cNvPr>
              <p:cNvSpPr/>
              <p:nvPr/>
            </p:nvSpPr>
            <p:spPr>
              <a:xfrm>
                <a:off x="5277231" y="3967641"/>
                <a:ext cx="28944" cy="8749"/>
              </a:xfrm>
              <a:custGeom>
                <a:avLst/>
                <a:gdLst>
                  <a:gd name="connsiteX0" fmla="*/ 0 w 28944"/>
                  <a:gd name="connsiteY0" fmla="*/ 7592 h 8749"/>
                  <a:gd name="connsiteX1" fmla="*/ 28944 w 28944"/>
                  <a:gd name="connsiteY1" fmla="*/ 8750 h 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44" h="8749">
                    <a:moveTo>
                      <a:pt x="0" y="7592"/>
                    </a:moveTo>
                    <a:cubicBezTo>
                      <a:pt x="0" y="7592"/>
                      <a:pt x="14773" y="-10238"/>
                      <a:pt x="28944" y="875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B9173B33-C3E9-4099-B782-BBD64109ACEE}"/>
                  </a:ext>
                </a:extLst>
              </p:cNvPr>
              <p:cNvSpPr/>
              <p:nvPr/>
            </p:nvSpPr>
            <p:spPr>
              <a:xfrm>
                <a:off x="5285243" y="4028675"/>
                <a:ext cx="43753" cy="44504"/>
              </a:xfrm>
              <a:custGeom>
                <a:avLst/>
                <a:gdLst>
                  <a:gd name="connsiteX0" fmla="*/ 0 w 43753"/>
                  <a:gd name="connsiteY0" fmla="*/ 37049 h 44504"/>
                  <a:gd name="connsiteX1" fmla="*/ 43486 w 43753"/>
                  <a:gd name="connsiteY1" fmla="*/ 0 h 44504"/>
                  <a:gd name="connsiteX2" fmla="*/ 31677 w 43753"/>
                  <a:gd name="connsiteY2" fmla="*/ 42606 h 44504"/>
                  <a:gd name="connsiteX3" fmla="*/ 0 w 43753"/>
                  <a:gd name="connsiteY3" fmla="*/ 37049 h 4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753" h="44504">
                    <a:moveTo>
                      <a:pt x="0" y="37049"/>
                    </a:moveTo>
                    <a:cubicBezTo>
                      <a:pt x="0" y="37049"/>
                      <a:pt x="37836" y="12411"/>
                      <a:pt x="43486" y="0"/>
                    </a:cubicBezTo>
                    <a:cubicBezTo>
                      <a:pt x="43486" y="0"/>
                      <a:pt x="46589" y="36169"/>
                      <a:pt x="31677" y="42606"/>
                    </a:cubicBezTo>
                    <a:cubicBezTo>
                      <a:pt x="16764" y="49043"/>
                      <a:pt x="0" y="37049"/>
                      <a:pt x="0" y="37049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012A1095-6CC8-4A7F-93FF-AE0BA024E7B3}"/>
                  </a:ext>
                </a:extLst>
              </p:cNvPr>
              <p:cNvSpPr/>
              <p:nvPr/>
            </p:nvSpPr>
            <p:spPr>
              <a:xfrm>
                <a:off x="5427891" y="4022701"/>
                <a:ext cx="5917" cy="53350"/>
              </a:xfrm>
              <a:custGeom>
                <a:avLst/>
                <a:gdLst>
                  <a:gd name="connsiteX0" fmla="*/ 5918 w 5917"/>
                  <a:gd name="connsiteY0" fmla="*/ 53350 h 53350"/>
                  <a:gd name="connsiteX1" fmla="*/ 1796 w 5917"/>
                  <a:gd name="connsiteY1" fmla="*/ 0 h 5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17" h="53350">
                    <a:moveTo>
                      <a:pt x="5918" y="53350"/>
                    </a:moveTo>
                    <a:cubicBezTo>
                      <a:pt x="5918" y="53350"/>
                      <a:pt x="-3946" y="21349"/>
                      <a:pt x="1796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43DDB622-A49A-4581-971B-B16908A6205F}"/>
                  </a:ext>
                </a:extLst>
              </p:cNvPr>
              <p:cNvSpPr/>
              <p:nvPr/>
            </p:nvSpPr>
            <p:spPr>
              <a:xfrm>
                <a:off x="5206953" y="4571392"/>
                <a:ext cx="346892" cy="636449"/>
              </a:xfrm>
              <a:custGeom>
                <a:avLst/>
                <a:gdLst>
                  <a:gd name="connsiteX0" fmla="*/ 71 w 346892"/>
                  <a:gd name="connsiteY0" fmla="*/ 0 h 636449"/>
                  <a:gd name="connsiteX1" fmla="*/ 10167 w 346892"/>
                  <a:gd name="connsiteY1" fmla="*/ 317275 h 636449"/>
                  <a:gd name="connsiteX2" fmla="*/ 38509 w 346892"/>
                  <a:gd name="connsiteY2" fmla="*/ 622371 h 636449"/>
                  <a:gd name="connsiteX3" fmla="*/ 106864 w 346892"/>
                  <a:gd name="connsiteY3" fmla="*/ 622371 h 636449"/>
                  <a:gd name="connsiteX4" fmla="*/ 158547 w 346892"/>
                  <a:gd name="connsiteY4" fmla="*/ 163894 h 636449"/>
                  <a:gd name="connsiteX5" fmla="*/ 275250 w 346892"/>
                  <a:gd name="connsiteY5" fmla="*/ 590695 h 636449"/>
                  <a:gd name="connsiteX6" fmla="*/ 318319 w 346892"/>
                  <a:gd name="connsiteY6" fmla="*/ 601115 h 636449"/>
                  <a:gd name="connsiteX7" fmla="*/ 346893 w 346892"/>
                  <a:gd name="connsiteY7" fmla="*/ 572541 h 636449"/>
                  <a:gd name="connsiteX8" fmla="*/ 294052 w 346892"/>
                  <a:gd name="connsiteY8" fmla="*/ 2918 h 636449"/>
                  <a:gd name="connsiteX9" fmla="*/ 105150 w 346892"/>
                  <a:gd name="connsiteY9" fmla="*/ 77524 h 636449"/>
                  <a:gd name="connsiteX10" fmla="*/ 71 w 346892"/>
                  <a:gd name="connsiteY10" fmla="*/ 0 h 63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6892" h="636449">
                    <a:moveTo>
                      <a:pt x="71" y="0"/>
                    </a:moveTo>
                    <a:cubicBezTo>
                      <a:pt x="71" y="0"/>
                      <a:pt x="-1503" y="140553"/>
                      <a:pt x="10167" y="317275"/>
                    </a:cubicBezTo>
                    <a:cubicBezTo>
                      <a:pt x="21837" y="493998"/>
                      <a:pt x="38509" y="622371"/>
                      <a:pt x="38509" y="622371"/>
                    </a:cubicBezTo>
                    <a:cubicBezTo>
                      <a:pt x="38509" y="622371"/>
                      <a:pt x="76855" y="654048"/>
                      <a:pt x="106864" y="622371"/>
                    </a:cubicBezTo>
                    <a:lnTo>
                      <a:pt x="158547" y="163894"/>
                    </a:lnTo>
                    <a:lnTo>
                      <a:pt x="275250" y="590695"/>
                    </a:lnTo>
                    <a:cubicBezTo>
                      <a:pt x="275250" y="590695"/>
                      <a:pt x="298405" y="611118"/>
                      <a:pt x="318319" y="601115"/>
                    </a:cubicBezTo>
                    <a:cubicBezTo>
                      <a:pt x="330559" y="594756"/>
                      <a:pt x="340535" y="584781"/>
                      <a:pt x="346893" y="572541"/>
                    </a:cubicBezTo>
                    <a:cubicBezTo>
                      <a:pt x="346893" y="572541"/>
                      <a:pt x="294052" y="111146"/>
                      <a:pt x="294052" y="2918"/>
                    </a:cubicBezTo>
                    <a:cubicBezTo>
                      <a:pt x="294052" y="2918"/>
                      <a:pt x="126824" y="80859"/>
                      <a:pt x="105150" y="77524"/>
                    </a:cubicBezTo>
                    <a:cubicBezTo>
                      <a:pt x="83477" y="74190"/>
                      <a:pt x="71" y="0"/>
                      <a:pt x="7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9C5E7C18-A7D8-447B-A910-10247140F19C}"/>
                  </a:ext>
                </a:extLst>
              </p:cNvPr>
              <p:cNvSpPr/>
              <p:nvPr/>
            </p:nvSpPr>
            <p:spPr>
              <a:xfrm>
                <a:off x="5365500" y="4684483"/>
                <a:ext cx="41911" cy="50802"/>
              </a:xfrm>
              <a:custGeom>
                <a:avLst/>
                <a:gdLst>
                  <a:gd name="connsiteX0" fmla="*/ 0 w 41911"/>
                  <a:gd name="connsiteY0" fmla="*/ 50803 h 50802"/>
                  <a:gd name="connsiteX1" fmla="*/ 0 w 41911"/>
                  <a:gd name="connsiteY1" fmla="*/ 20562 h 50802"/>
                  <a:gd name="connsiteX2" fmla="*/ 41911 w 41911"/>
                  <a:gd name="connsiteY2" fmla="*/ 0 h 5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911" h="50802">
                    <a:moveTo>
                      <a:pt x="0" y="50803"/>
                    </a:moveTo>
                    <a:lnTo>
                      <a:pt x="0" y="20562"/>
                    </a:lnTo>
                    <a:lnTo>
                      <a:pt x="41911" y="0"/>
                    </a:lnTo>
                  </a:path>
                </a:pathLst>
              </a:custGeom>
              <a:noFill/>
              <a:ln w="4629" cap="rnd">
                <a:solidFill>
                  <a:srgbClr val="FFFFFF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467F4EC2-A8B6-4D56-9363-716255D3DE37}"/>
                  </a:ext>
                </a:extLst>
              </p:cNvPr>
              <p:cNvSpPr/>
              <p:nvPr/>
            </p:nvSpPr>
            <p:spPr>
              <a:xfrm>
                <a:off x="5407411" y="4449641"/>
                <a:ext cx="71689" cy="20839"/>
              </a:xfrm>
              <a:custGeom>
                <a:avLst/>
                <a:gdLst>
                  <a:gd name="connsiteX0" fmla="*/ 0 w 71689"/>
                  <a:gd name="connsiteY0" fmla="*/ 0 h 20839"/>
                  <a:gd name="connsiteX1" fmla="*/ 71689 w 71689"/>
                  <a:gd name="connsiteY1" fmla="*/ 20840 h 20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89" h="20839">
                    <a:moveTo>
                      <a:pt x="0" y="0"/>
                    </a:moveTo>
                    <a:cubicBezTo>
                      <a:pt x="0" y="0"/>
                      <a:pt x="24220" y="17367"/>
                      <a:pt x="71689" y="2084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id="{0B885491-3DAD-4BF0-9C39-D9860CC916EE}"/>
                  </a:ext>
                </a:extLst>
              </p:cNvPr>
              <p:cNvSpPr/>
              <p:nvPr/>
            </p:nvSpPr>
            <p:spPr>
              <a:xfrm>
                <a:off x="5407411" y="4470481"/>
                <a:ext cx="61269" cy="4164"/>
              </a:xfrm>
              <a:custGeom>
                <a:avLst/>
                <a:gdLst>
                  <a:gd name="connsiteX0" fmla="*/ 0 w 61269"/>
                  <a:gd name="connsiteY0" fmla="*/ 0 h 4164"/>
                  <a:gd name="connsiteX1" fmla="*/ 61269 w 61269"/>
                  <a:gd name="connsiteY1" fmla="*/ 0 h 4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69" h="4164">
                    <a:moveTo>
                      <a:pt x="0" y="0"/>
                    </a:moveTo>
                    <a:cubicBezTo>
                      <a:pt x="20043" y="5553"/>
                      <a:pt x="41226" y="5553"/>
                      <a:pt x="61269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id="{2D22F4F6-814B-47DB-80BB-4150B5948BC9}"/>
                  </a:ext>
                </a:extLst>
              </p:cNvPr>
              <p:cNvSpPr/>
              <p:nvPr/>
            </p:nvSpPr>
            <p:spPr>
              <a:xfrm>
                <a:off x="5237325" y="3866063"/>
                <a:ext cx="223355" cy="166672"/>
              </a:xfrm>
              <a:custGeom>
                <a:avLst/>
                <a:gdLst>
                  <a:gd name="connsiteX0" fmla="*/ 134843 w 223355"/>
                  <a:gd name="connsiteY0" fmla="*/ 121118 h 166672"/>
                  <a:gd name="connsiteX1" fmla="*/ 120116 w 223355"/>
                  <a:gd name="connsiteY1" fmla="*/ 147700 h 166672"/>
                  <a:gd name="connsiteX2" fmla="*/ 109233 w 223355"/>
                  <a:gd name="connsiteY2" fmla="*/ 145199 h 166672"/>
                  <a:gd name="connsiteX3" fmla="*/ 104000 w 223355"/>
                  <a:gd name="connsiteY3" fmla="*/ 134409 h 166672"/>
                  <a:gd name="connsiteX4" fmla="*/ 94507 w 223355"/>
                  <a:gd name="connsiteY4" fmla="*/ 103844 h 166672"/>
                  <a:gd name="connsiteX5" fmla="*/ 84365 w 223355"/>
                  <a:gd name="connsiteY5" fmla="*/ 86199 h 166672"/>
                  <a:gd name="connsiteX6" fmla="*/ 71027 w 223355"/>
                  <a:gd name="connsiteY6" fmla="*/ 81290 h 166672"/>
                  <a:gd name="connsiteX7" fmla="*/ 50002 w 223355"/>
                  <a:gd name="connsiteY7" fmla="*/ 58737 h 166672"/>
                  <a:gd name="connsiteX8" fmla="*/ 2904 w 223355"/>
                  <a:gd name="connsiteY8" fmla="*/ 46557 h 166672"/>
                  <a:gd name="connsiteX9" fmla="*/ 29579 w 223355"/>
                  <a:gd name="connsiteY9" fmla="*/ 12102 h 166672"/>
                  <a:gd name="connsiteX10" fmla="*/ 92330 w 223355"/>
                  <a:gd name="connsiteY10" fmla="*/ 14556 h 166672"/>
                  <a:gd name="connsiteX11" fmla="*/ 173606 w 223355"/>
                  <a:gd name="connsiteY11" fmla="*/ 11222 h 166672"/>
                  <a:gd name="connsiteX12" fmla="*/ 201716 w 223355"/>
                  <a:gd name="connsiteY12" fmla="*/ 32664 h 166672"/>
                  <a:gd name="connsiteX13" fmla="*/ 214405 w 223355"/>
                  <a:gd name="connsiteY13" fmla="*/ 138762 h 166672"/>
                  <a:gd name="connsiteX14" fmla="*/ 187128 w 223355"/>
                  <a:gd name="connsiteY14" fmla="*/ 166549 h 166672"/>
                  <a:gd name="connsiteX15" fmla="*/ 173606 w 223355"/>
                  <a:gd name="connsiteY15" fmla="*/ 149367 h 166672"/>
                  <a:gd name="connsiteX16" fmla="*/ 155637 w 223355"/>
                  <a:gd name="connsiteY16" fmla="*/ 106483 h 166672"/>
                  <a:gd name="connsiteX17" fmla="*/ 134843 w 223355"/>
                  <a:gd name="connsiteY17" fmla="*/ 121118 h 16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355" h="166672">
                    <a:moveTo>
                      <a:pt x="134843" y="121118"/>
                    </a:moveTo>
                    <a:cubicBezTo>
                      <a:pt x="131648" y="118617"/>
                      <a:pt x="138270" y="146403"/>
                      <a:pt x="120116" y="147700"/>
                    </a:cubicBezTo>
                    <a:cubicBezTo>
                      <a:pt x="116296" y="148585"/>
                      <a:pt x="112281" y="147663"/>
                      <a:pt x="109233" y="145199"/>
                    </a:cubicBezTo>
                    <a:cubicBezTo>
                      <a:pt x="106723" y="142027"/>
                      <a:pt x="104940" y="138345"/>
                      <a:pt x="104000" y="134409"/>
                    </a:cubicBezTo>
                    <a:cubicBezTo>
                      <a:pt x="100851" y="124220"/>
                      <a:pt x="97656" y="114032"/>
                      <a:pt x="94507" y="103844"/>
                    </a:cubicBezTo>
                    <a:cubicBezTo>
                      <a:pt x="92423" y="97268"/>
                      <a:pt x="89876" y="89950"/>
                      <a:pt x="84365" y="86199"/>
                    </a:cubicBezTo>
                    <a:cubicBezTo>
                      <a:pt x="80183" y="83925"/>
                      <a:pt x="75686" y="82267"/>
                      <a:pt x="71027" y="81290"/>
                    </a:cubicBezTo>
                    <a:cubicBezTo>
                      <a:pt x="60607" y="78002"/>
                      <a:pt x="50743" y="69620"/>
                      <a:pt x="50002" y="58737"/>
                    </a:cubicBezTo>
                    <a:cubicBezTo>
                      <a:pt x="50002" y="58737"/>
                      <a:pt x="9156" y="62349"/>
                      <a:pt x="2904" y="46557"/>
                    </a:cubicBezTo>
                    <a:cubicBezTo>
                      <a:pt x="-6636" y="22476"/>
                      <a:pt x="8646" y="11917"/>
                      <a:pt x="29579" y="12102"/>
                    </a:cubicBezTo>
                    <a:cubicBezTo>
                      <a:pt x="50511" y="12287"/>
                      <a:pt x="69777" y="22198"/>
                      <a:pt x="92330" y="14556"/>
                    </a:cubicBezTo>
                    <a:cubicBezTo>
                      <a:pt x="114883" y="6915"/>
                      <a:pt x="163417" y="-12072"/>
                      <a:pt x="173606" y="11222"/>
                    </a:cubicBezTo>
                    <a:cubicBezTo>
                      <a:pt x="173606" y="11222"/>
                      <a:pt x="191204" y="3442"/>
                      <a:pt x="201716" y="32664"/>
                    </a:cubicBezTo>
                    <a:cubicBezTo>
                      <a:pt x="212229" y="61886"/>
                      <a:pt x="236403" y="120655"/>
                      <a:pt x="214405" y="138762"/>
                    </a:cubicBezTo>
                    <a:cubicBezTo>
                      <a:pt x="192408" y="156870"/>
                      <a:pt x="197548" y="167984"/>
                      <a:pt x="187128" y="166549"/>
                    </a:cubicBezTo>
                    <a:cubicBezTo>
                      <a:pt x="176708" y="165113"/>
                      <a:pt x="173606" y="149367"/>
                      <a:pt x="173606" y="149367"/>
                    </a:cubicBezTo>
                    <a:cubicBezTo>
                      <a:pt x="173606" y="149367"/>
                      <a:pt x="179163" y="112319"/>
                      <a:pt x="155637" y="106483"/>
                    </a:cubicBezTo>
                    <a:cubicBezTo>
                      <a:pt x="132111" y="100648"/>
                      <a:pt x="134843" y="121118"/>
                      <a:pt x="134843" y="121118"/>
                    </a:cubicBezTo>
                    <a:close/>
                  </a:path>
                </a:pathLst>
              </a:custGeom>
              <a:solidFill>
                <a:srgbClr val="263238"/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id="{A4AE6170-F7E5-4B8C-8B06-9336C371A385}"/>
                  </a:ext>
                </a:extLst>
              </p:cNvPr>
              <p:cNvSpPr/>
              <p:nvPr/>
            </p:nvSpPr>
            <p:spPr>
              <a:xfrm>
                <a:off x="5397593" y="3855658"/>
                <a:ext cx="11576" cy="24868"/>
              </a:xfrm>
              <a:custGeom>
                <a:avLst/>
                <a:gdLst>
                  <a:gd name="connsiteX0" fmla="*/ 0 w 11576"/>
                  <a:gd name="connsiteY0" fmla="*/ 0 h 24868"/>
                  <a:gd name="connsiteX1" fmla="*/ 10559 w 11576"/>
                  <a:gd name="connsiteY1" fmla="*/ 24869 h 2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76" h="24868">
                    <a:moveTo>
                      <a:pt x="0" y="0"/>
                    </a:moveTo>
                    <a:cubicBezTo>
                      <a:pt x="9234" y="4487"/>
                      <a:pt x="13745" y="15107"/>
                      <a:pt x="10559" y="24869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id="{07F32FD0-77A1-483C-AA5D-4814679EFACB}"/>
                  </a:ext>
                </a:extLst>
              </p:cNvPr>
              <p:cNvSpPr/>
              <p:nvPr/>
            </p:nvSpPr>
            <p:spPr>
              <a:xfrm>
                <a:off x="5359387" y="4089667"/>
                <a:ext cx="31120" cy="37697"/>
              </a:xfrm>
              <a:custGeom>
                <a:avLst/>
                <a:gdLst>
                  <a:gd name="connsiteX0" fmla="*/ 7595 w 31120"/>
                  <a:gd name="connsiteY0" fmla="*/ 37697 h 37697"/>
                  <a:gd name="connsiteX1" fmla="*/ 0 w 31120"/>
                  <a:gd name="connsiteY1" fmla="*/ 13291 h 37697"/>
                  <a:gd name="connsiteX2" fmla="*/ 24823 w 31120"/>
                  <a:gd name="connsiteY2" fmla="*/ 0 h 37697"/>
                  <a:gd name="connsiteX3" fmla="*/ 31121 w 31120"/>
                  <a:gd name="connsiteY3" fmla="*/ 26212 h 37697"/>
                  <a:gd name="connsiteX4" fmla="*/ 7595 w 31120"/>
                  <a:gd name="connsiteY4" fmla="*/ 37697 h 3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20" h="37697">
                    <a:moveTo>
                      <a:pt x="7595" y="37697"/>
                    </a:moveTo>
                    <a:lnTo>
                      <a:pt x="0" y="13291"/>
                    </a:lnTo>
                    <a:lnTo>
                      <a:pt x="24823" y="0"/>
                    </a:lnTo>
                    <a:lnTo>
                      <a:pt x="31121" y="26212"/>
                    </a:lnTo>
                    <a:lnTo>
                      <a:pt x="7595" y="37697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id="{AD536955-A59B-4C09-B06F-FB7689E46810}"/>
                  </a:ext>
                </a:extLst>
              </p:cNvPr>
              <p:cNvSpPr/>
              <p:nvPr/>
            </p:nvSpPr>
            <p:spPr>
              <a:xfrm>
                <a:off x="5410931" y="3873008"/>
                <a:ext cx="34177" cy="8908"/>
              </a:xfrm>
              <a:custGeom>
                <a:avLst/>
                <a:gdLst>
                  <a:gd name="connsiteX0" fmla="*/ 0 w 34177"/>
                  <a:gd name="connsiteY0" fmla="*/ 4277 h 8908"/>
                  <a:gd name="connsiteX1" fmla="*/ 34177 w 34177"/>
                  <a:gd name="connsiteY1" fmla="*/ 8908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177" h="8908">
                    <a:moveTo>
                      <a:pt x="0" y="4277"/>
                    </a:moveTo>
                    <a:cubicBezTo>
                      <a:pt x="10966" y="-2864"/>
                      <a:pt x="25508" y="-891"/>
                      <a:pt x="34177" y="8908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id="{7D3B0B54-63DB-44F2-B4C3-4A520F467952}"/>
                  </a:ext>
                </a:extLst>
              </p:cNvPr>
              <p:cNvSpPr/>
              <p:nvPr/>
            </p:nvSpPr>
            <p:spPr>
              <a:xfrm>
                <a:off x="5357488" y="4075855"/>
                <a:ext cx="119620" cy="50351"/>
              </a:xfrm>
              <a:custGeom>
                <a:avLst/>
                <a:gdLst>
                  <a:gd name="connsiteX0" fmla="*/ 8706 w 119620"/>
                  <a:gd name="connsiteY0" fmla="*/ 50351 h 50351"/>
                  <a:gd name="connsiteX1" fmla="*/ 0 w 119620"/>
                  <a:gd name="connsiteY1" fmla="*/ 27196 h 50351"/>
                  <a:gd name="connsiteX2" fmla="*/ 74560 w 119620"/>
                  <a:gd name="connsiteY2" fmla="*/ 243 h 50351"/>
                  <a:gd name="connsiteX3" fmla="*/ 119621 w 119620"/>
                  <a:gd name="connsiteY3" fmla="*/ 11404 h 50351"/>
                  <a:gd name="connsiteX4" fmla="*/ 111887 w 119620"/>
                  <a:gd name="connsiteY4" fmla="*/ 37708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620" h="50351">
                    <a:moveTo>
                      <a:pt x="8706" y="50351"/>
                    </a:moveTo>
                    <a:lnTo>
                      <a:pt x="0" y="27196"/>
                    </a:lnTo>
                    <a:cubicBezTo>
                      <a:pt x="0" y="27196"/>
                      <a:pt x="37049" y="4040"/>
                      <a:pt x="74560" y="243"/>
                    </a:cubicBezTo>
                    <a:cubicBezTo>
                      <a:pt x="90815" y="-1471"/>
                      <a:pt x="103968" y="6263"/>
                      <a:pt x="119621" y="11404"/>
                    </a:cubicBezTo>
                    <a:lnTo>
                      <a:pt x="111887" y="37708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id="{49FF40F8-65E6-4A50-9AB7-7F15E7427939}"/>
                  </a:ext>
                </a:extLst>
              </p:cNvPr>
              <p:cNvSpPr/>
              <p:nvPr/>
            </p:nvSpPr>
            <p:spPr>
              <a:xfrm>
                <a:off x="5190908" y="4100981"/>
                <a:ext cx="364260" cy="547783"/>
              </a:xfrm>
              <a:custGeom>
                <a:avLst/>
                <a:gdLst>
                  <a:gd name="connsiteX0" fmla="*/ 51775 w 364260"/>
                  <a:gd name="connsiteY0" fmla="*/ 341666 h 547783"/>
                  <a:gd name="connsiteX1" fmla="*/ 0 w 364260"/>
                  <a:gd name="connsiteY1" fmla="*/ 454294 h 547783"/>
                  <a:gd name="connsiteX2" fmla="*/ 121242 w 364260"/>
                  <a:gd name="connsiteY2" fmla="*/ 547611 h 547783"/>
                  <a:gd name="connsiteX3" fmla="*/ 322370 w 364260"/>
                  <a:gd name="connsiteY3" fmla="*/ 467586 h 547783"/>
                  <a:gd name="connsiteX4" fmla="*/ 295185 w 364260"/>
                  <a:gd name="connsiteY4" fmla="*/ 359079 h 547783"/>
                  <a:gd name="connsiteX5" fmla="*/ 362938 w 364260"/>
                  <a:gd name="connsiteY5" fmla="*/ 130211 h 547783"/>
                  <a:gd name="connsiteX6" fmla="*/ 266658 w 364260"/>
                  <a:gd name="connsiteY6" fmla="*/ 2486 h 547783"/>
                  <a:gd name="connsiteX7" fmla="*/ 216457 w 364260"/>
                  <a:gd name="connsiteY7" fmla="*/ 7673 h 547783"/>
                  <a:gd name="connsiteX8" fmla="*/ 147824 w 364260"/>
                  <a:gd name="connsiteY8" fmla="*/ 45555 h 547783"/>
                  <a:gd name="connsiteX9" fmla="*/ 79099 w 364260"/>
                  <a:gd name="connsiteY9" fmla="*/ 209449 h 547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4260" h="547783">
                    <a:moveTo>
                      <a:pt x="51775" y="341666"/>
                    </a:moveTo>
                    <a:lnTo>
                      <a:pt x="0" y="454294"/>
                    </a:lnTo>
                    <a:cubicBezTo>
                      <a:pt x="24591" y="485369"/>
                      <a:pt x="109664" y="543119"/>
                      <a:pt x="121242" y="547611"/>
                    </a:cubicBezTo>
                    <a:cubicBezTo>
                      <a:pt x="132819" y="552103"/>
                      <a:pt x="322370" y="467586"/>
                      <a:pt x="322370" y="467586"/>
                    </a:cubicBezTo>
                    <a:lnTo>
                      <a:pt x="295185" y="359079"/>
                    </a:lnTo>
                    <a:cubicBezTo>
                      <a:pt x="295185" y="359079"/>
                      <a:pt x="375442" y="165593"/>
                      <a:pt x="362938" y="130211"/>
                    </a:cubicBezTo>
                    <a:cubicBezTo>
                      <a:pt x="350434" y="94830"/>
                      <a:pt x="280875" y="10266"/>
                      <a:pt x="266658" y="2486"/>
                    </a:cubicBezTo>
                    <a:cubicBezTo>
                      <a:pt x="252440" y="-5294"/>
                      <a:pt x="216457" y="7673"/>
                      <a:pt x="216457" y="7673"/>
                    </a:cubicBezTo>
                    <a:cubicBezTo>
                      <a:pt x="216457" y="7673"/>
                      <a:pt x="165746" y="27633"/>
                      <a:pt x="147824" y="45555"/>
                    </a:cubicBezTo>
                    <a:cubicBezTo>
                      <a:pt x="129902" y="63477"/>
                      <a:pt x="87620" y="165315"/>
                      <a:pt x="79099" y="209449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:a16="http://schemas.microsoft.com/office/drawing/2014/main" id="{2D981B71-F984-4513-A213-8A3910BBF7A6}"/>
                  </a:ext>
                </a:extLst>
              </p:cNvPr>
              <p:cNvSpPr/>
              <p:nvPr/>
            </p:nvSpPr>
            <p:spPr>
              <a:xfrm>
                <a:off x="5110672" y="4206185"/>
                <a:ext cx="307259" cy="236921"/>
              </a:xfrm>
              <a:custGeom>
                <a:avLst/>
                <a:gdLst>
                  <a:gd name="connsiteX0" fmla="*/ 143173 w 307259"/>
                  <a:gd name="connsiteY0" fmla="*/ 161995 h 236921"/>
                  <a:gd name="connsiteX1" fmla="*/ 11743 w 307259"/>
                  <a:gd name="connsiteY1" fmla="*/ 155465 h 236921"/>
                  <a:gd name="connsiteX2" fmla="*/ 2758 w 307259"/>
                  <a:gd name="connsiteY2" fmla="*/ 232805 h 236921"/>
                  <a:gd name="connsiteX3" fmla="*/ 217501 w 307259"/>
                  <a:gd name="connsiteY3" fmla="*/ 232805 h 236921"/>
                  <a:gd name="connsiteX4" fmla="*/ 306604 w 307259"/>
                  <a:gd name="connsiteY4" fmla="*/ 74097 h 236921"/>
                  <a:gd name="connsiteX5" fmla="*/ 291414 w 307259"/>
                  <a:gd name="connsiteY5" fmla="*/ 0 h 236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259" h="236921">
                    <a:moveTo>
                      <a:pt x="143173" y="161995"/>
                    </a:moveTo>
                    <a:lnTo>
                      <a:pt x="11743" y="155465"/>
                    </a:lnTo>
                    <a:cubicBezTo>
                      <a:pt x="-7569" y="201776"/>
                      <a:pt x="2758" y="232805"/>
                      <a:pt x="2758" y="232805"/>
                    </a:cubicBezTo>
                    <a:cubicBezTo>
                      <a:pt x="41428" y="242067"/>
                      <a:pt x="217501" y="232805"/>
                      <a:pt x="217501" y="232805"/>
                    </a:cubicBezTo>
                    <a:cubicBezTo>
                      <a:pt x="258162" y="191495"/>
                      <a:pt x="306604" y="74097"/>
                      <a:pt x="306604" y="74097"/>
                    </a:cubicBezTo>
                    <a:cubicBezTo>
                      <a:pt x="309229" y="48427"/>
                      <a:pt x="303927" y="22567"/>
                      <a:pt x="291414" y="0"/>
                    </a:cubicBez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:a16="http://schemas.microsoft.com/office/drawing/2014/main" id="{9A2743AE-B0F7-4053-9A84-0187FF4CAE95}"/>
                  </a:ext>
                </a:extLst>
              </p:cNvPr>
              <p:cNvSpPr/>
              <p:nvPr/>
            </p:nvSpPr>
            <p:spPr>
              <a:xfrm>
                <a:off x="5254721" y="4170942"/>
                <a:ext cx="112261" cy="210853"/>
              </a:xfrm>
              <a:custGeom>
                <a:avLst/>
                <a:gdLst>
                  <a:gd name="connsiteX0" fmla="*/ 112261 w 112261"/>
                  <a:gd name="connsiteY0" fmla="*/ 0 h 210853"/>
                  <a:gd name="connsiteX1" fmla="*/ 102999 w 112261"/>
                  <a:gd name="connsiteY1" fmla="*/ 28852 h 210853"/>
                  <a:gd name="connsiteX2" fmla="*/ 50 w 112261"/>
                  <a:gd name="connsiteY2" fmla="*/ 210853 h 210853"/>
                  <a:gd name="connsiteX3" fmla="*/ 17046 w 112261"/>
                  <a:gd name="connsiteY3" fmla="*/ 134672 h 210853"/>
                  <a:gd name="connsiteX4" fmla="*/ 73314 w 112261"/>
                  <a:gd name="connsiteY4" fmla="*/ 20330 h 210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261" h="210853">
                    <a:moveTo>
                      <a:pt x="112261" y="0"/>
                    </a:moveTo>
                    <a:lnTo>
                      <a:pt x="102999" y="28852"/>
                    </a:lnTo>
                    <a:cubicBezTo>
                      <a:pt x="102999" y="28852"/>
                      <a:pt x="-2590" y="181122"/>
                      <a:pt x="50" y="210853"/>
                    </a:cubicBezTo>
                    <a:cubicBezTo>
                      <a:pt x="50" y="210853"/>
                      <a:pt x="-1803" y="196312"/>
                      <a:pt x="17046" y="134672"/>
                    </a:cubicBezTo>
                    <a:cubicBezTo>
                      <a:pt x="30328" y="94099"/>
                      <a:pt x="49269" y="55605"/>
                      <a:pt x="73314" y="20330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4629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:a16="http://schemas.microsoft.com/office/drawing/2014/main" id="{D366F419-BE2F-447B-9750-12F38E157211}"/>
                  </a:ext>
                </a:extLst>
              </p:cNvPr>
              <p:cNvSpPr/>
              <p:nvPr/>
            </p:nvSpPr>
            <p:spPr>
              <a:xfrm>
                <a:off x="5253834" y="4168117"/>
                <a:ext cx="118658" cy="237296"/>
              </a:xfrm>
              <a:custGeom>
                <a:avLst/>
                <a:gdLst>
                  <a:gd name="connsiteX0" fmla="*/ 10153 w 118658"/>
                  <a:gd name="connsiteY0" fmla="*/ 237297 h 237296"/>
                  <a:gd name="connsiteX1" fmla="*/ 474 w 118658"/>
                  <a:gd name="connsiteY1" fmla="*/ 193533 h 237296"/>
                  <a:gd name="connsiteX2" fmla="*/ 74339 w 118658"/>
                  <a:gd name="connsiteY2" fmla="*/ 23155 h 237296"/>
                  <a:gd name="connsiteX3" fmla="*/ 118659 w 118658"/>
                  <a:gd name="connsiteY3" fmla="*/ 0 h 23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658" h="237296">
                    <a:moveTo>
                      <a:pt x="10153" y="237297"/>
                    </a:moveTo>
                    <a:cubicBezTo>
                      <a:pt x="2076" y="224223"/>
                      <a:pt x="-1337" y="208797"/>
                      <a:pt x="474" y="193533"/>
                    </a:cubicBezTo>
                    <a:cubicBezTo>
                      <a:pt x="3715" y="168340"/>
                      <a:pt x="40162" y="74746"/>
                      <a:pt x="74339" y="23155"/>
                    </a:cubicBezTo>
                    <a:lnTo>
                      <a:pt x="118659" y="0"/>
                    </a:lnTo>
                  </a:path>
                </a:pathLst>
              </a:custGeom>
              <a:noFill/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:a16="http://schemas.microsoft.com/office/drawing/2014/main" id="{B0F907E3-1AD6-4E94-93D5-FA865A9C0279}"/>
                  </a:ext>
                </a:extLst>
              </p:cNvPr>
              <p:cNvSpPr/>
              <p:nvPr/>
            </p:nvSpPr>
            <p:spPr>
              <a:xfrm>
                <a:off x="5354895" y="4093094"/>
                <a:ext cx="5881" cy="7919"/>
              </a:xfrm>
              <a:custGeom>
                <a:avLst/>
                <a:gdLst>
                  <a:gd name="connsiteX0" fmla="*/ 5881 w 5881"/>
                  <a:gd name="connsiteY0" fmla="*/ 7919 h 7919"/>
                  <a:gd name="connsiteX1" fmla="*/ 0 w 5881"/>
                  <a:gd name="connsiteY1" fmla="*/ 0 h 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81" h="7919">
                    <a:moveTo>
                      <a:pt x="5881" y="7919"/>
                    </a:moveTo>
                    <a:lnTo>
                      <a:pt x="0" y="0"/>
                    </a:lnTo>
                  </a:path>
                </a:pathLst>
              </a:custGeom>
              <a:ln w="4629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FC78EBC-D7FD-49CC-BE87-4C65622E09D7}"/>
              </a:ext>
            </a:extLst>
          </p:cNvPr>
          <p:cNvSpPr/>
          <p:nvPr/>
        </p:nvSpPr>
        <p:spPr>
          <a:xfrm>
            <a:off x="6312557" y="3345499"/>
            <a:ext cx="2066426" cy="2589700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2921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A3D8CF5-4AD7-4B6D-A1B5-46A6794258D3}"/>
              </a:ext>
            </a:extLst>
          </p:cNvPr>
          <p:cNvSpPr/>
          <p:nvPr/>
        </p:nvSpPr>
        <p:spPr>
          <a:xfrm>
            <a:off x="8495828" y="3345499"/>
            <a:ext cx="2066426" cy="2589700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127000" dist="292100" dir="5400000" sx="92000" sy="92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A473444-ADD5-4D5C-9A01-FB8CAF817064}"/>
              </a:ext>
            </a:extLst>
          </p:cNvPr>
          <p:cNvSpPr txBox="1"/>
          <p:nvPr/>
        </p:nvSpPr>
        <p:spPr>
          <a:xfrm>
            <a:off x="7187019" y="2434893"/>
            <a:ext cx="2500240" cy="4210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+mj-ea"/>
                <a:ea typeface="+mj-ea"/>
                <a:cs typeface="阿里巴巴普惠体 2.0 115 Black" panose="00020600040101010101" pitchFamily="18" charset="-122"/>
              </a:rPr>
              <a:t>品牌人格化，孵化</a:t>
            </a:r>
            <a:r>
              <a:rPr lang="en-US" altLang="zh-CN" sz="2000" b="1" dirty="0">
                <a:latin typeface="+mj-ea"/>
                <a:ea typeface="+mj-ea"/>
                <a:cs typeface="阿里巴巴普惠体 2.0 115 Black" panose="00020600040101010101" pitchFamily="18" charset="-122"/>
              </a:rPr>
              <a:t>IP</a:t>
            </a:r>
            <a:endParaRPr lang="en-US" altLang="zh-CN" sz="2000" b="1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1045" name="组合 1044">
            <a:extLst>
              <a:ext uri="{FF2B5EF4-FFF2-40B4-BE49-F238E27FC236}">
                <a16:creationId xmlns:a16="http://schemas.microsoft.com/office/drawing/2014/main" id="{7B2F2245-5B1C-4DA9-A0BA-FC135157353D}"/>
              </a:ext>
            </a:extLst>
          </p:cNvPr>
          <p:cNvGrpSpPr/>
          <p:nvPr/>
        </p:nvGrpSpPr>
        <p:grpSpPr>
          <a:xfrm>
            <a:off x="6504077" y="3611599"/>
            <a:ext cx="1729171" cy="1725192"/>
            <a:chOff x="6542577" y="3611599"/>
            <a:chExt cx="1729171" cy="1725192"/>
          </a:xfrm>
        </p:grpSpPr>
        <p:grpSp>
          <p:nvGrpSpPr>
            <p:cNvPr id="741" name="图形 10">
              <a:extLst>
                <a:ext uri="{FF2B5EF4-FFF2-40B4-BE49-F238E27FC236}">
                  <a16:creationId xmlns:a16="http://schemas.microsoft.com/office/drawing/2014/main" id="{72127E68-FE13-4AF8-9103-B9581486E15E}"/>
                </a:ext>
              </a:extLst>
            </p:cNvPr>
            <p:cNvGrpSpPr/>
            <p:nvPr/>
          </p:nvGrpSpPr>
          <p:grpSpPr>
            <a:xfrm>
              <a:off x="6577794" y="3611599"/>
              <a:ext cx="1608083" cy="1725192"/>
              <a:chOff x="6577794" y="3611599"/>
              <a:chExt cx="1608083" cy="1725192"/>
            </a:xfrm>
          </p:grpSpPr>
          <p:sp>
            <p:nvSpPr>
              <p:cNvPr id="742" name="任意多边形: 形状 741">
                <a:extLst>
                  <a:ext uri="{FF2B5EF4-FFF2-40B4-BE49-F238E27FC236}">
                    <a16:creationId xmlns:a16="http://schemas.microsoft.com/office/drawing/2014/main" id="{C54AFE5C-54C1-4CEC-ACF0-26EB5055FB26}"/>
                  </a:ext>
                </a:extLst>
              </p:cNvPr>
              <p:cNvSpPr/>
              <p:nvPr/>
            </p:nvSpPr>
            <p:spPr>
              <a:xfrm>
                <a:off x="6666004" y="3611599"/>
                <a:ext cx="1482036" cy="1725192"/>
              </a:xfrm>
              <a:custGeom>
                <a:avLst/>
                <a:gdLst>
                  <a:gd name="connsiteX0" fmla="*/ 37453 w 1482036"/>
                  <a:gd name="connsiteY0" fmla="*/ 537335 h 1725192"/>
                  <a:gd name="connsiteX1" fmla="*/ 81460 w 1482036"/>
                  <a:gd name="connsiteY1" fmla="*/ 1100084 h 1725192"/>
                  <a:gd name="connsiteX2" fmla="*/ 799871 w 1482036"/>
                  <a:gd name="connsiteY2" fmla="*/ 1659133 h 1725192"/>
                  <a:gd name="connsiteX3" fmla="*/ 1436731 w 1482036"/>
                  <a:gd name="connsiteY3" fmla="*/ 1515661 h 1725192"/>
                  <a:gd name="connsiteX4" fmla="*/ 1390387 w 1482036"/>
                  <a:gd name="connsiteY4" fmla="*/ 859757 h 1725192"/>
                  <a:gd name="connsiteX5" fmla="*/ 1273553 w 1482036"/>
                  <a:gd name="connsiteY5" fmla="*/ 231348 h 1725192"/>
                  <a:gd name="connsiteX6" fmla="*/ 417162 w 1482036"/>
                  <a:gd name="connsiteY6" fmla="*/ 110619 h 1725192"/>
                  <a:gd name="connsiteX7" fmla="*/ 37453 w 1482036"/>
                  <a:gd name="connsiteY7" fmla="*/ 537335 h 172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2036" h="1725192">
                    <a:moveTo>
                      <a:pt x="37453" y="537335"/>
                    </a:moveTo>
                    <a:cubicBezTo>
                      <a:pt x="37453" y="537335"/>
                      <a:pt x="-71124" y="817736"/>
                      <a:pt x="81460" y="1100084"/>
                    </a:cubicBezTo>
                    <a:cubicBezTo>
                      <a:pt x="234045" y="1382432"/>
                      <a:pt x="548328" y="1531590"/>
                      <a:pt x="799871" y="1659133"/>
                    </a:cubicBezTo>
                    <a:cubicBezTo>
                      <a:pt x="1051414" y="1786677"/>
                      <a:pt x="1312615" y="1724560"/>
                      <a:pt x="1436731" y="1515661"/>
                    </a:cubicBezTo>
                    <a:cubicBezTo>
                      <a:pt x="1560847" y="1306763"/>
                      <a:pt x="1390621" y="1157644"/>
                      <a:pt x="1390387" y="859757"/>
                    </a:cubicBezTo>
                    <a:cubicBezTo>
                      <a:pt x="1390153" y="561870"/>
                      <a:pt x="1434979" y="483007"/>
                      <a:pt x="1273553" y="231348"/>
                    </a:cubicBezTo>
                    <a:cubicBezTo>
                      <a:pt x="1112128" y="-20312"/>
                      <a:pt x="716413" y="-76042"/>
                      <a:pt x="417162" y="110619"/>
                    </a:cubicBezTo>
                    <a:cubicBezTo>
                      <a:pt x="117912" y="297281"/>
                      <a:pt x="37453" y="537335"/>
                      <a:pt x="37453" y="53733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43" name="任意多边形: 形状 742">
                <a:extLst>
                  <a:ext uri="{FF2B5EF4-FFF2-40B4-BE49-F238E27FC236}">
                    <a16:creationId xmlns:a16="http://schemas.microsoft.com/office/drawing/2014/main" id="{A24D8B6C-2A8B-4A72-893E-2387313D71B7}"/>
                  </a:ext>
                </a:extLst>
              </p:cNvPr>
              <p:cNvSpPr/>
              <p:nvPr/>
            </p:nvSpPr>
            <p:spPr>
              <a:xfrm>
                <a:off x="6577794" y="3665626"/>
                <a:ext cx="1608083" cy="1540339"/>
              </a:xfrm>
              <a:custGeom>
                <a:avLst/>
                <a:gdLst>
                  <a:gd name="connsiteX0" fmla="*/ 210990 w 1608083"/>
                  <a:gd name="connsiteY0" fmla="*/ 139895 h 1540339"/>
                  <a:gd name="connsiteX1" fmla="*/ 213171 w 1608083"/>
                  <a:gd name="connsiteY1" fmla="*/ 137948 h 1540339"/>
                  <a:gd name="connsiteX2" fmla="*/ 875073 w 1608083"/>
                  <a:gd name="connsiteY2" fmla="*/ 143595 h 1540339"/>
                  <a:gd name="connsiteX3" fmla="*/ 1284886 w 1608083"/>
                  <a:gd name="connsiteY3" fmla="*/ 262337 h 1540339"/>
                  <a:gd name="connsiteX4" fmla="*/ 1432876 w 1608083"/>
                  <a:gd name="connsiteY4" fmla="*/ 1281789 h 1540339"/>
                  <a:gd name="connsiteX5" fmla="*/ 518730 w 1608083"/>
                  <a:gd name="connsiteY5" fmla="*/ 1474526 h 1540339"/>
                  <a:gd name="connsiteX6" fmla="*/ 24134 w 1608083"/>
                  <a:gd name="connsiteY6" fmla="*/ 842183 h 1540339"/>
                  <a:gd name="connsiteX7" fmla="*/ 8556 w 1608083"/>
                  <a:gd name="connsiteY7" fmla="*/ 761645 h 1540339"/>
                  <a:gd name="connsiteX8" fmla="*/ 210990 w 1608083"/>
                  <a:gd name="connsiteY8" fmla="*/ 139895 h 154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8083" h="1540339">
                    <a:moveTo>
                      <a:pt x="210990" y="139895"/>
                    </a:moveTo>
                    <a:lnTo>
                      <a:pt x="213171" y="137948"/>
                    </a:lnTo>
                    <a:cubicBezTo>
                      <a:pt x="414125" y="-42794"/>
                      <a:pt x="680739" y="-51050"/>
                      <a:pt x="875073" y="143595"/>
                    </a:cubicBezTo>
                    <a:cubicBezTo>
                      <a:pt x="976328" y="245085"/>
                      <a:pt x="1156213" y="225651"/>
                      <a:pt x="1284886" y="262337"/>
                    </a:cubicBezTo>
                    <a:cubicBezTo>
                      <a:pt x="1728543" y="388868"/>
                      <a:pt x="1651822" y="990834"/>
                      <a:pt x="1432876" y="1281789"/>
                    </a:cubicBezTo>
                    <a:cubicBezTo>
                      <a:pt x="1235115" y="1544392"/>
                      <a:pt x="806608" y="1603705"/>
                      <a:pt x="518730" y="1474526"/>
                    </a:cubicBezTo>
                    <a:cubicBezTo>
                      <a:pt x="265590" y="1361002"/>
                      <a:pt x="87614" y="1107356"/>
                      <a:pt x="24134" y="842183"/>
                    </a:cubicBezTo>
                    <a:cubicBezTo>
                      <a:pt x="17799" y="815572"/>
                      <a:pt x="12606" y="788724"/>
                      <a:pt x="8556" y="761645"/>
                    </a:cubicBezTo>
                    <a:cubicBezTo>
                      <a:pt x="-24897" y="535923"/>
                      <a:pt x="39167" y="296024"/>
                      <a:pt x="210990" y="139895"/>
                    </a:cubicBezTo>
                    <a:close/>
                  </a:path>
                </a:pathLst>
              </a:custGeom>
              <a:solidFill>
                <a:srgbClr val="ECEFF1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44" name="任意多边形: 形状 743">
                <a:extLst>
                  <a:ext uri="{FF2B5EF4-FFF2-40B4-BE49-F238E27FC236}">
                    <a16:creationId xmlns:a16="http://schemas.microsoft.com/office/drawing/2014/main" id="{C5D4E26D-CF80-498E-859A-BB9A2227B6FA}"/>
                  </a:ext>
                </a:extLst>
              </p:cNvPr>
              <p:cNvSpPr/>
              <p:nvPr/>
            </p:nvSpPr>
            <p:spPr>
              <a:xfrm>
                <a:off x="6577794" y="3665626"/>
                <a:ext cx="1608083" cy="1540339"/>
              </a:xfrm>
              <a:custGeom>
                <a:avLst/>
                <a:gdLst>
                  <a:gd name="connsiteX0" fmla="*/ 210990 w 1608083"/>
                  <a:gd name="connsiteY0" fmla="*/ 139895 h 1540339"/>
                  <a:gd name="connsiteX1" fmla="*/ 213171 w 1608083"/>
                  <a:gd name="connsiteY1" fmla="*/ 137948 h 1540339"/>
                  <a:gd name="connsiteX2" fmla="*/ 875073 w 1608083"/>
                  <a:gd name="connsiteY2" fmla="*/ 143595 h 1540339"/>
                  <a:gd name="connsiteX3" fmla="*/ 1284886 w 1608083"/>
                  <a:gd name="connsiteY3" fmla="*/ 262337 h 1540339"/>
                  <a:gd name="connsiteX4" fmla="*/ 1432876 w 1608083"/>
                  <a:gd name="connsiteY4" fmla="*/ 1281789 h 1540339"/>
                  <a:gd name="connsiteX5" fmla="*/ 518730 w 1608083"/>
                  <a:gd name="connsiteY5" fmla="*/ 1474526 h 1540339"/>
                  <a:gd name="connsiteX6" fmla="*/ 24134 w 1608083"/>
                  <a:gd name="connsiteY6" fmla="*/ 842183 h 1540339"/>
                  <a:gd name="connsiteX7" fmla="*/ 8556 w 1608083"/>
                  <a:gd name="connsiteY7" fmla="*/ 761645 h 1540339"/>
                  <a:gd name="connsiteX8" fmla="*/ 210990 w 1608083"/>
                  <a:gd name="connsiteY8" fmla="*/ 139895 h 154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8083" h="1540339">
                    <a:moveTo>
                      <a:pt x="210990" y="139895"/>
                    </a:moveTo>
                    <a:lnTo>
                      <a:pt x="213171" y="137948"/>
                    </a:lnTo>
                    <a:cubicBezTo>
                      <a:pt x="414125" y="-42794"/>
                      <a:pt x="680739" y="-51050"/>
                      <a:pt x="875073" y="143595"/>
                    </a:cubicBezTo>
                    <a:cubicBezTo>
                      <a:pt x="976328" y="245085"/>
                      <a:pt x="1156213" y="225651"/>
                      <a:pt x="1284886" y="262337"/>
                    </a:cubicBezTo>
                    <a:cubicBezTo>
                      <a:pt x="1728543" y="388868"/>
                      <a:pt x="1651822" y="990834"/>
                      <a:pt x="1432876" y="1281789"/>
                    </a:cubicBezTo>
                    <a:cubicBezTo>
                      <a:pt x="1235115" y="1544392"/>
                      <a:pt x="806608" y="1603705"/>
                      <a:pt x="518730" y="1474526"/>
                    </a:cubicBezTo>
                    <a:cubicBezTo>
                      <a:pt x="265590" y="1361002"/>
                      <a:pt x="87614" y="1107356"/>
                      <a:pt x="24134" y="842183"/>
                    </a:cubicBezTo>
                    <a:cubicBezTo>
                      <a:pt x="17799" y="815572"/>
                      <a:pt x="12606" y="788724"/>
                      <a:pt x="8556" y="761645"/>
                    </a:cubicBezTo>
                    <a:cubicBezTo>
                      <a:pt x="-24897" y="535923"/>
                      <a:pt x="39167" y="296024"/>
                      <a:pt x="210990" y="13989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 dirty="0"/>
              </a:p>
            </p:txBody>
          </p:sp>
        </p:grpSp>
        <p:grpSp>
          <p:nvGrpSpPr>
            <p:cNvPr id="745" name="图形 10">
              <a:extLst>
                <a:ext uri="{FF2B5EF4-FFF2-40B4-BE49-F238E27FC236}">
                  <a16:creationId xmlns:a16="http://schemas.microsoft.com/office/drawing/2014/main" id="{78B50039-3DEC-4119-93F6-848FE8D16CA2}"/>
                </a:ext>
              </a:extLst>
            </p:cNvPr>
            <p:cNvGrpSpPr/>
            <p:nvPr/>
          </p:nvGrpSpPr>
          <p:grpSpPr>
            <a:xfrm>
              <a:off x="6645313" y="3780816"/>
              <a:ext cx="1377027" cy="1301363"/>
              <a:chOff x="6645313" y="3780816"/>
              <a:chExt cx="1377027" cy="1301363"/>
            </a:xfrm>
            <a:noFill/>
          </p:grpSpPr>
          <p:sp>
            <p:nvSpPr>
              <p:cNvPr id="746" name="任意多边形: 形状 745">
                <a:extLst>
                  <a:ext uri="{FF2B5EF4-FFF2-40B4-BE49-F238E27FC236}">
                    <a16:creationId xmlns:a16="http://schemas.microsoft.com/office/drawing/2014/main" id="{AA0F3E8D-5D48-4D50-B3ED-7A8B8D0C6458}"/>
                  </a:ext>
                </a:extLst>
              </p:cNvPr>
              <p:cNvSpPr/>
              <p:nvPr/>
            </p:nvSpPr>
            <p:spPr>
              <a:xfrm>
                <a:off x="6645313" y="4571570"/>
                <a:ext cx="227845" cy="265924"/>
              </a:xfrm>
              <a:custGeom>
                <a:avLst/>
                <a:gdLst>
                  <a:gd name="connsiteX0" fmla="*/ 226307 w 227845"/>
                  <a:gd name="connsiteY0" fmla="*/ 142684 h 265924"/>
                  <a:gd name="connsiteX1" fmla="*/ 227670 w 227845"/>
                  <a:gd name="connsiteY1" fmla="*/ 134272 h 265924"/>
                  <a:gd name="connsiteX2" fmla="*/ 217116 w 227845"/>
                  <a:gd name="connsiteY2" fmla="*/ 117876 h 265924"/>
                  <a:gd name="connsiteX3" fmla="*/ 217116 w 227845"/>
                  <a:gd name="connsiteY3" fmla="*/ 117681 h 265924"/>
                  <a:gd name="connsiteX4" fmla="*/ 215480 w 227845"/>
                  <a:gd name="connsiteY4" fmla="*/ 117448 h 265924"/>
                  <a:gd name="connsiteX5" fmla="*/ 167539 w 227845"/>
                  <a:gd name="connsiteY5" fmla="*/ 109659 h 265924"/>
                  <a:gd name="connsiteX6" fmla="*/ 123026 w 227845"/>
                  <a:gd name="connsiteY6" fmla="*/ 102493 h 265924"/>
                  <a:gd name="connsiteX7" fmla="*/ 136968 w 227845"/>
                  <a:gd name="connsiteY7" fmla="*/ 15997 h 265924"/>
                  <a:gd name="connsiteX8" fmla="*/ 116366 w 227845"/>
                  <a:gd name="connsiteY8" fmla="*/ 419 h 265924"/>
                  <a:gd name="connsiteX9" fmla="*/ 75436 w 227845"/>
                  <a:gd name="connsiteY9" fmla="*/ 84462 h 265924"/>
                  <a:gd name="connsiteX10" fmla="*/ 60987 w 227845"/>
                  <a:gd name="connsiteY10" fmla="*/ 111528 h 265924"/>
                  <a:gd name="connsiteX11" fmla="*/ 45020 w 227845"/>
                  <a:gd name="connsiteY11" fmla="*/ 108958 h 265924"/>
                  <a:gd name="connsiteX12" fmla="*/ 46850 w 227845"/>
                  <a:gd name="connsiteY12" fmla="*/ 97742 h 265924"/>
                  <a:gd name="connsiteX13" fmla="*/ 21536 w 227845"/>
                  <a:gd name="connsiteY13" fmla="*/ 93652 h 265924"/>
                  <a:gd name="connsiteX14" fmla="*/ 0 w 227845"/>
                  <a:gd name="connsiteY14" fmla="*/ 226960 h 265924"/>
                  <a:gd name="connsiteX15" fmla="*/ 25314 w 227845"/>
                  <a:gd name="connsiteY15" fmla="*/ 231049 h 265924"/>
                  <a:gd name="connsiteX16" fmla="*/ 27105 w 227845"/>
                  <a:gd name="connsiteY16" fmla="*/ 219911 h 265924"/>
                  <a:gd name="connsiteX17" fmla="*/ 52380 w 227845"/>
                  <a:gd name="connsiteY17" fmla="*/ 224000 h 265924"/>
                  <a:gd name="connsiteX18" fmla="*/ 86613 w 227845"/>
                  <a:gd name="connsiteY18" fmla="*/ 248730 h 265924"/>
                  <a:gd name="connsiteX19" fmla="*/ 143550 w 227845"/>
                  <a:gd name="connsiteY19" fmla="*/ 257882 h 265924"/>
                  <a:gd name="connsiteX20" fmla="*/ 191529 w 227845"/>
                  <a:gd name="connsiteY20" fmla="*/ 265671 h 265924"/>
                  <a:gd name="connsiteX21" fmla="*/ 193165 w 227845"/>
                  <a:gd name="connsiteY21" fmla="*/ 265904 h 265924"/>
                  <a:gd name="connsiteX22" fmla="*/ 193165 w 227845"/>
                  <a:gd name="connsiteY22" fmla="*/ 265904 h 265924"/>
                  <a:gd name="connsiteX23" fmla="*/ 208314 w 227845"/>
                  <a:gd name="connsiteY23" fmla="*/ 253637 h 265924"/>
                  <a:gd name="connsiteX24" fmla="*/ 209678 w 227845"/>
                  <a:gd name="connsiteY24" fmla="*/ 245225 h 265924"/>
                  <a:gd name="connsiteX25" fmla="*/ 199941 w 227845"/>
                  <a:gd name="connsiteY25" fmla="*/ 229024 h 265924"/>
                  <a:gd name="connsiteX26" fmla="*/ 214273 w 227845"/>
                  <a:gd name="connsiteY26" fmla="*/ 216717 h 265924"/>
                  <a:gd name="connsiteX27" fmla="*/ 215636 w 227845"/>
                  <a:gd name="connsiteY27" fmla="*/ 208305 h 265924"/>
                  <a:gd name="connsiteX28" fmla="*/ 205900 w 227845"/>
                  <a:gd name="connsiteY28" fmla="*/ 192104 h 265924"/>
                  <a:gd name="connsiteX29" fmla="*/ 220232 w 227845"/>
                  <a:gd name="connsiteY29" fmla="*/ 179798 h 265924"/>
                  <a:gd name="connsiteX30" fmla="*/ 221595 w 227845"/>
                  <a:gd name="connsiteY30" fmla="*/ 171386 h 265924"/>
                  <a:gd name="connsiteX31" fmla="*/ 211858 w 227845"/>
                  <a:gd name="connsiteY31" fmla="*/ 155185 h 265924"/>
                  <a:gd name="connsiteX32" fmla="*/ 226307 w 227845"/>
                  <a:gd name="connsiteY32" fmla="*/ 142684 h 26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7845" h="265924">
                    <a:moveTo>
                      <a:pt x="226307" y="142684"/>
                    </a:moveTo>
                    <a:lnTo>
                      <a:pt x="227670" y="134272"/>
                    </a:lnTo>
                    <a:cubicBezTo>
                      <a:pt x="228811" y="126923"/>
                      <a:pt x="224278" y="119878"/>
                      <a:pt x="217116" y="117876"/>
                    </a:cubicBezTo>
                    <a:lnTo>
                      <a:pt x="217116" y="117681"/>
                    </a:lnTo>
                    <a:lnTo>
                      <a:pt x="215480" y="117448"/>
                    </a:lnTo>
                    <a:lnTo>
                      <a:pt x="167539" y="109659"/>
                    </a:lnTo>
                    <a:lnTo>
                      <a:pt x="123026" y="102493"/>
                    </a:lnTo>
                    <a:cubicBezTo>
                      <a:pt x="123026" y="102493"/>
                      <a:pt x="144329" y="36014"/>
                      <a:pt x="136968" y="15997"/>
                    </a:cubicBezTo>
                    <a:cubicBezTo>
                      <a:pt x="129607" y="-4021"/>
                      <a:pt x="116366" y="419"/>
                      <a:pt x="116366" y="419"/>
                    </a:cubicBezTo>
                    <a:cubicBezTo>
                      <a:pt x="102463" y="50619"/>
                      <a:pt x="86106" y="73908"/>
                      <a:pt x="75436" y="84462"/>
                    </a:cubicBezTo>
                    <a:cubicBezTo>
                      <a:pt x="67917" y="91760"/>
                      <a:pt x="62865" y="101219"/>
                      <a:pt x="60987" y="111528"/>
                    </a:cubicBezTo>
                    <a:lnTo>
                      <a:pt x="45020" y="108958"/>
                    </a:lnTo>
                    <a:lnTo>
                      <a:pt x="46850" y="97742"/>
                    </a:lnTo>
                    <a:lnTo>
                      <a:pt x="21536" y="93652"/>
                    </a:lnTo>
                    <a:lnTo>
                      <a:pt x="0" y="226960"/>
                    </a:lnTo>
                    <a:lnTo>
                      <a:pt x="25314" y="231049"/>
                    </a:lnTo>
                    <a:lnTo>
                      <a:pt x="27105" y="219911"/>
                    </a:lnTo>
                    <a:lnTo>
                      <a:pt x="52380" y="224000"/>
                    </a:lnTo>
                    <a:cubicBezTo>
                      <a:pt x="59257" y="237179"/>
                      <a:pt x="71943" y="246342"/>
                      <a:pt x="86613" y="248730"/>
                    </a:cubicBezTo>
                    <a:lnTo>
                      <a:pt x="143550" y="257882"/>
                    </a:lnTo>
                    <a:lnTo>
                      <a:pt x="191529" y="265671"/>
                    </a:lnTo>
                    <a:lnTo>
                      <a:pt x="193165" y="265904"/>
                    </a:lnTo>
                    <a:lnTo>
                      <a:pt x="193165" y="265904"/>
                    </a:lnTo>
                    <a:cubicBezTo>
                      <a:pt x="200611" y="266294"/>
                      <a:pt x="207150" y="261001"/>
                      <a:pt x="208314" y="253637"/>
                    </a:cubicBezTo>
                    <a:lnTo>
                      <a:pt x="209678" y="245225"/>
                    </a:lnTo>
                    <a:cubicBezTo>
                      <a:pt x="210819" y="238172"/>
                      <a:pt x="206706" y="231325"/>
                      <a:pt x="199941" y="229024"/>
                    </a:cubicBezTo>
                    <a:cubicBezTo>
                      <a:pt x="207084" y="228981"/>
                      <a:pt x="213147" y="223774"/>
                      <a:pt x="214273" y="216717"/>
                    </a:cubicBezTo>
                    <a:lnTo>
                      <a:pt x="215636" y="208305"/>
                    </a:lnTo>
                    <a:cubicBezTo>
                      <a:pt x="216777" y="201252"/>
                      <a:pt x="212665" y="194406"/>
                      <a:pt x="205900" y="192104"/>
                    </a:cubicBezTo>
                    <a:cubicBezTo>
                      <a:pt x="213031" y="192026"/>
                      <a:pt x="219079" y="186835"/>
                      <a:pt x="220232" y="179798"/>
                    </a:cubicBezTo>
                    <a:lnTo>
                      <a:pt x="221595" y="171386"/>
                    </a:lnTo>
                    <a:cubicBezTo>
                      <a:pt x="222701" y="164341"/>
                      <a:pt x="218600" y="157514"/>
                      <a:pt x="211858" y="155185"/>
                    </a:cubicBezTo>
                    <a:cubicBezTo>
                      <a:pt x="219098" y="155150"/>
                      <a:pt x="225232" y="149842"/>
                      <a:pt x="226307" y="142684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47" name="任意多边形: 形状 746">
                <a:extLst>
                  <a:ext uri="{FF2B5EF4-FFF2-40B4-BE49-F238E27FC236}">
                    <a16:creationId xmlns:a16="http://schemas.microsoft.com/office/drawing/2014/main" id="{6809F797-36BC-4658-B837-03B14BB05CAF}"/>
                  </a:ext>
                </a:extLst>
              </p:cNvPr>
              <p:cNvSpPr/>
              <p:nvPr/>
            </p:nvSpPr>
            <p:spPr>
              <a:xfrm>
                <a:off x="6672496" y="4680722"/>
                <a:ext cx="17836" cy="110758"/>
              </a:xfrm>
              <a:custGeom>
                <a:avLst/>
                <a:gdLst>
                  <a:gd name="connsiteX0" fmla="*/ 17837 w 17836"/>
                  <a:gd name="connsiteY0" fmla="*/ 0 h 110758"/>
                  <a:gd name="connsiteX1" fmla="*/ 0 w 17836"/>
                  <a:gd name="connsiteY1" fmla="*/ 110758 h 11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36" h="110758">
                    <a:moveTo>
                      <a:pt x="17837" y="0"/>
                    </a:moveTo>
                    <a:lnTo>
                      <a:pt x="0" y="110758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 dirty="0"/>
              </a:p>
            </p:txBody>
          </p:sp>
          <p:sp>
            <p:nvSpPr>
              <p:cNvPr id="748" name="任意多边形: 形状 747">
                <a:extLst>
                  <a:ext uri="{FF2B5EF4-FFF2-40B4-BE49-F238E27FC236}">
                    <a16:creationId xmlns:a16="http://schemas.microsoft.com/office/drawing/2014/main" id="{0C7A3173-DB0E-4B80-91CD-ABD2043502ED}"/>
                  </a:ext>
                </a:extLst>
              </p:cNvPr>
              <p:cNvSpPr/>
              <p:nvPr/>
            </p:nvSpPr>
            <p:spPr>
              <a:xfrm>
                <a:off x="6762419" y="4674102"/>
                <a:ext cx="7978" cy="57910"/>
              </a:xfrm>
              <a:custGeom>
                <a:avLst/>
                <a:gdLst>
                  <a:gd name="connsiteX0" fmla="*/ 5920 w 7978"/>
                  <a:gd name="connsiteY0" fmla="*/ 0 h 57910"/>
                  <a:gd name="connsiteX1" fmla="*/ 0 w 7978"/>
                  <a:gd name="connsiteY1" fmla="*/ 57911 h 5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78" h="57910">
                    <a:moveTo>
                      <a:pt x="5920" y="0"/>
                    </a:moveTo>
                    <a:cubicBezTo>
                      <a:pt x="10027" y="19449"/>
                      <a:pt x="7957" y="39696"/>
                      <a:pt x="0" y="57911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49" name="任意多边形: 形状 748">
                <a:extLst>
                  <a:ext uri="{FF2B5EF4-FFF2-40B4-BE49-F238E27FC236}">
                    <a16:creationId xmlns:a16="http://schemas.microsoft.com/office/drawing/2014/main" id="{54FF6994-B28A-46FC-982E-952B9686BE3F}"/>
                  </a:ext>
                </a:extLst>
              </p:cNvPr>
              <p:cNvSpPr/>
              <p:nvPr/>
            </p:nvSpPr>
            <p:spPr>
              <a:xfrm rot="549600">
                <a:off x="6794724" y="4684906"/>
                <a:ext cx="77967" cy="37893"/>
              </a:xfrm>
              <a:custGeom>
                <a:avLst/>
                <a:gdLst>
                  <a:gd name="connsiteX0" fmla="*/ 66050 w 77967"/>
                  <a:gd name="connsiteY0" fmla="*/ 0 h 37893"/>
                  <a:gd name="connsiteX1" fmla="*/ 77967 w 77967"/>
                  <a:gd name="connsiteY1" fmla="*/ 0 h 37893"/>
                  <a:gd name="connsiteX2" fmla="*/ 77967 w 77967"/>
                  <a:gd name="connsiteY2" fmla="*/ 37893 h 37893"/>
                  <a:gd name="connsiteX3" fmla="*/ 66050 w 77967"/>
                  <a:gd name="connsiteY3" fmla="*/ 37893 h 37893"/>
                  <a:gd name="connsiteX4" fmla="*/ 11917 w 77967"/>
                  <a:gd name="connsiteY4" fmla="*/ 37893 h 37893"/>
                  <a:gd name="connsiteX5" fmla="*/ 0 w 77967"/>
                  <a:gd name="connsiteY5" fmla="*/ 37893 h 37893"/>
                  <a:gd name="connsiteX6" fmla="*/ 0 w 77967"/>
                  <a:gd name="connsiteY6" fmla="*/ 0 h 37893"/>
                  <a:gd name="connsiteX7" fmla="*/ 11917 w 77967"/>
                  <a:gd name="connsiteY7" fmla="*/ 0 h 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67" h="37893">
                    <a:moveTo>
                      <a:pt x="66050" y="0"/>
                    </a:moveTo>
                    <a:cubicBezTo>
                      <a:pt x="72632" y="0"/>
                      <a:pt x="77967" y="0"/>
                      <a:pt x="77967" y="0"/>
                    </a:cubicBezTo>
                    <a:lnTo>
                      <a:pt x="77967" y="37893"/>
                    </a:lnTo>
                    <a:cubicBezTo>
                      <a:pt x="77967" y="37893"/>
                      <a:pt x="72632" y="37893"/>
                      <a:pt x="66050" y="37893"/>
                    </a:cubicBezTo>
                    <a:lnTo>
                      <a:pt x="11917" y="37893"/>
                    </a:lnTo>
                    <a:cubicBezTo>
                      <a:pt x="5335" y="37893"/>
                      <a:pt x="0" y="37893"/>
                      <a:pt x="0" y="37893"/>
                    </a:cubicBezTo>
                    <a:lnTo>
                      <a:pt x="0" y="0"/>
                    </a:lnTo>
                    <a:cubicBezTo>
                      <a:pt x="0" y="0"/>
                      <a:pt x="5335" y="0"/>
                      <a:pt x="11917" y="0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0" name="任意多边形: 形状 749">
                <a:extLst>
                  <a:ext uri="{FF2B5EF4-FFF2-40B4-BE49-F238E27FC236}">
                    <a16:creationId xmlns:a16="http://schemas.microsoft.com/office/drawing/2014/main" id="{E2EBFEC3-7415-4C7F-8245-800FE63DFA06}"/>
                  </a:ext>
                </a:extLst>
              </p:cNvPr>
              <p:cNvSpPr/>
              <p:nvPr/>
            </p:nvSpPr>
            <p:spPr>
              <a:xfrm rot="549001">
                <a:off x="6788991" y="4721775"/>
                <a:ext cx="77966" cy="37893"/>
              </a:xfrm>
              <a:custGeom>
                <a:avLst/>
                <a:gdLst>
                  <a:gd name="connsiteX0" fmla="*/ 66050 w 77966"/>
                  <a:gd name="connsiteY0" fmla="*/ 0 h 37893"/>
                  <a:gd name="connsiteX1" fmla="*/ 77967 w 77966"/>
                  <a:gd name="connsiteY1" fmla="*/ 0 h 37893"/>
                  <a:gd name="connsiteX2" fmla="*/ 77967 w 77966"/>
                  <a:gd name="connsiteY2" fmla="*/ 37893 h 37893"/>
                  <a:gd name="connsiteX3" fmla="*/ 66050 w 77966"/>
                  <a:gd name="connsiteY3" fmla="*/ 37893 h 37893"/>
                  <a:gd name="connsiteX4" fmla="*/ 11917 w 77966"/>
                  <a:gd name="connsiteY4" fmla="*/ 37893 h 37893"/>
                  <a:gd name="connsiteX5" fmla="*/ 0 w 77966"/>
                  <a:gd name="connsiteY5" fmla="*/ 37893 h 37893"/>
                  <a:gd name="connsiteX6" fmla="*/ 0 w 77966"/>
                  <a:gd name="connsiteY6" fmla="*/ 0 h 37893"/>
                  <a:gd name="connsiteX7" fmla="*/ 11917 w 77966"/>
                  <a:gd name="connsiteY7" fmla="*/ 0 h 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66" h="37893">
                    <a:moveTo>
                      <a:pt x="66050" y="0"/>
                    </a:moveTo>
                    <a:cubicBezTo>
                      <a:pt x="72632" y="0"/>
                      <a:pt x="77967" y="0"/>
                      <a:pt x="77967" y="0"/>
                    </a:cubicBezTo>
                    <a:lnTo>
                      <a:pt x="77967" y="37893"/>
                    </a:lnTo>
                    <a:cubicBezTo>
                      <a:pt x="77967" y="37893"/>
                      <a:pt x="72632" y="37893"/>
                      <a:pt x="66050" y="37893"/>
                    </a:cubicBezTo>
                    <a:lnTo>
                      <a:pt x="11917" y="37893"/>
                    </a:lnTo>
                    <a:cubicBezTo>
                      <a:pt x="5335" y="37893"/>
                      <a:pt x="0" y="37893"/>
                      <a:pt x="0" y="37893"/>
                    </a:cubicBezTo>
                    <a:lnTo>
                      <a:pt x="0" y="0"/>
                    </a:lnTo>
                    <a:cubicBezTo>
                      <a:pt x="0" y="0"/>
                      <a:pt x="5335" y="0"/>
                      <a:pt x="11917" y="0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1" name="任意多边形: 形状 750">
                <a:extLst>
                  <a:ext uri="{FF2B5EF4-FFF2-40B4-BE49-F238E27FC236}">
                    <a16:creationId xmlns:a16="http://schemas.microsoft.com/office/drawing/2014/main" id="{1D6CC7DE-4BB4-412B-AA8F-840DC16A3E6C}"/>
                  </a:ext>
                </a:extLst>
              </p:cNvPr>
              <p:cNvSpPr/>
              <p:nvPr/>
            </p:nvSpPr>
            <p:spPr>
              <a:xfrm rot="549600">
                <a:off x="6782848" y="4758756"/>
                <a:ext cx="77967" cy="37893"/>
              </a:xfrm>
              <a:custGeom>
                <a:avLst/>
                <a:gdLst>
                  <a:gd name="connsiteX0" fmla="*/ 66050 w 77967"/>
                  <a:gd name="connsiteY0" fmla="*/ 0 h 37893"/>
                  <a:gd name="connsiteX1" fmla="*/ 77967 w 77967"/>
                  <a:gd name="connsiteY1" fmla="*/ 0 h 37893"/>
                  <a:gd name="connsiteX2" fmla="*/ 77967 w 77967"/>
                  <a:gd name="connsiteY2" fmla="*/ 37893 h 37893"/>
                  <a:gd name="connsiteX3" fmla="*/ 66050 w 77967"/>
                  <a:gd name="connsiteY3" fmla="*/ 37893 h 37893"/>
                  <a:gd name="connsiteX4" fmla="*/ 11917 w 77967"/>
                  <a:gd name="connsiteY4" fmla="*/ 37893 h 37893"/>
                  <a:gd name="connsiteX5" fmla="*/ 0 w 77967"/>
                  <a:gd name="connsiteY5" fmla="*/ 37893 h 37893"/>
                  <a:gd name="connsiteX6" fmla="*/ 0 w 77967"/>
                  <a:gd name="connsiteY6" fmla="*/ 0 h 37893"/>
                  <a:gd name="connsiteX7" fmla="*/ 11917 w 77967"/>
                  <a:gd name="connsiteY7" fmla="*/ 0 h 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67" h="37893">
                    <a:moveTo>
                      <a:pt x="66050" y="0"/>
                    </a:moveTo>
                    <a:cubicBezTo>
                      <a:pt x="72632" y="0"/>
                      <a:pt x="77967" y="0"/>
                      <a:pt x="77967" y="0"/>
                    </a:cubicBezTo>
                    <a:lnTo>
                      <a:pt x="77967" y="37893"/>
                    </a:lnTo>
                    <a:cubicBezTo>
                      <a:pt x="77967" y="37893"/>
                      <a:pt x="72632" y="37893"/>
                      <a:pt x="66050" y="37893"/>
                    </a:cubicBezTo>
                    <a:lnTo>
                      <a:pt x="11917" y="37893"/>
                    </a:lnTo>
                    <a:cubicBezTo>
                      <a:pt x="5335" y="37893"/>
                      <a:pt x="0" y="37893"/>
                      <a:pt x="0" y="37893"/>
                    </a:cubicBezTo>
                    <a:lnTo>
                      <a:pt x="0" y="0"/>
                    </a:lnTo>
                    <a:cubicBezTo>
                      <a:pt x="0" y="0"/>
                      <a:pt x="5335" y="0"/>
                      <a:pt x="11917" y="0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2" name="任意多边形: 形状 751">
                <a:extLst>
                  <a:ext uri="{FF2B5EF4-FFF2-40B4-BE49-F238E27FC236}">
                    <a16:creationId xmlns:a16="http://schemas.microsoft.com/office/drawing/2014/main" id="{068D8234-C24D-4AE4-8C4B-FCABD5B7F40A}"/>
                  </a:ext>
                </a:extLst>
              </p:cNvPr>
              <p:cNvSpPr/>
              <p:nvPr/>
            </p:nvSpPr>
            <p:spPr>
              <a:xfrm rot="549600">
                <a:off x="6776891" y="4795658"/>
                <a:ext cx="77967" cy="37893"/>
              </a:xfrm>
              <a:custGeom>
                <a:avLst/>
                <a:gdLst>
                  <a:gd name="connsiteX0" fmla="*/ 66050 w 77967"/>
                  <a:gd name="connsiteY0" fmla="*/ 0 h 37893"/>
                  <a:gd name="connsiteX1" fmla="*/ 77967 w 77967"/>
                  <a:gd name="connsiteY1" fmla="*/ 0 h 37893"/>
                  <a:gd name="connsiteX2" fmla="*/ 77967 w 77967"/>
                  <a:gd name="connsiteY2" fmla="*/ 37893 h 37893"/>
                  <a:gd name="connsiteX3" fmla="*/ 66050 w 77967"/>
                  <a:gd name="connsiteY3" fmla="*/ 37893 h 37893"/>
                  <a:gd name="connsiteX4" fmla="*/ 11917 w 77967"/>
                  <a:gd name="connsiteY4" fmla="*/ 37893 h 37893"/>
                  <a:gd name="connsiteX5" fmla="*/ 0 w 77967"/>
                  <a:gd name="connsiteY5" fmla="*/ 37893 h 37893"/>
                  <a:gd name="connsiteX6" fmla="*/ 0 w 77967"/>
                  <a:gd name="connsiteY6" fmla="*/ 0 h 37893"/>
                  <a:gd name="connsiteX7" fmla="*/ 11917 w 77967"/>
                  <a:gd name="connsiteY7" fmla="*/ 0 h 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967" h="37893">
                    <a:moveTo>
                      <a:pt x="66050" y="0"/>
                    </a:moveTo>
                    <a:cubicBezTo>
                      <a:pt x="72632" y="0"/>
                      <a:pt x="77967" y="0"/>
                      <a:pt x="77967" y="0"/>
                    </a:cubicBezTo>
                    <a:lnTo>
                      <a:pt x="77967" y="37893"/>
                    </a:lnTo>
                    <a:cubicBezTo>
                      <a:pt x="77967" y="37893"/>
                      <a:pt x="72632" y="37893"/>
                      <a:pt x="66050" y="37893"/>
                    </a:cubicBezTo>
                    <a:lnTo>
                      <a:pt x="11917" y="37893"/>
                    </a:lnTo>
                    <a:cubicBezTo>
                      <a:pt x="5335" y="37893"/>
                      <a:pt x="0" y="37893"/>
                      <a:pt x="0" y="37893"/>
                    </a:cubicBezTo>
                    <a:lnTo>
                      <a:pt x="0" y="0"/>
                    </a:lnTo>
                    <a:cubicBezTo>
                      <a:pt x="0" y="0"/>
                      <a:pt x="5335" y="0"/>
                      <a:pt x="11917" y="0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3" name="任意多边形: 形状 752">
                <a:extLst>
                  <a:ext uri="{FF2B5EF4-FFF2-40B4-BE49-F238E27FC236}">
                    <a16:creationId xmlns:a16="http://schemas.microsoft.com/office/drawing/2014/main" id="{24C21F98-AD97-4F2C-BCE6-BFD004CDABBC}"/>
                  </a:ext>
                </a:extLst>
              </p:cNvPr>
              <p:cNvSpPr/>
              <p:nvPr/>
            </p:nvSpPr>
            <p:spPr>
              <a:xfrm>
                <a:off x="7783918" y="4879287"/>
                <a:ext cx="238422" cy="202892"/>
              </a:xfrm>
              <a:custGeom>
                <a:avLst/>
                <a:gdLst>
                  <a:gd name="connsiteX0" fmla="*/ 151122 w 238422"/>
                  <a:gd name="connsiteY0" fmla="*/ 3207 h 202892"/>
                  <a:gd name="connsiteX1" fmla="*/ 28602 w 238422"/>
                  <a:gd name="connsiteY1" fmla="*/ 52082 h 202892"/>
                  <a:gd name="connsiteX2" fmla="*/ 3210 w 238422"/>
                  <a:gd name="connsiteY2" fmla="*/ 110966 h 202892"/>
                  <a:gd name="connsiteX3" fmla="*/ 28407 w 238422"/>
                  <a:gd name="connsiteY3" fmla="*/ 174290 h 202892"/>
                  <a:gd name="connsiteX4" fmla="*/ 87292 w 238422"/>
                  <a:gd name="connsiteY4" fmla="*/ 199682 h 202892"/>
                  <a:gd name="connsiteX5" fmla="*/ 129858 w 238422"/>
                  <a:gd name="connsiteY5" fmla="*/ 182741 h 202892"/>
                  <a:gd name="connsiteX6" fmla="*/ 214796 w 238422"/>
                  <a:gd name="connsiteY6" fmla="*/ 193645 h 202892"/>
                  <a:gd name="connsiteX7" fmla="*/ 168725 w 238422"/>
                  <a:gd name="connsiteY7" fmla="*/ 167280 h 202892"/>
                  <a:gd name="connsiteX8" fmla="*/ 209811 w 238422"/>
                  <a:gd name="connsiteY8" fmla="*/ 150923 h 202892"/>
                  <a:gd name="connsiteX9" fmla="*/ 235222 w 238422"/>
                  <a:gd name="connsiteY9" fmla="*/ 92125 h 202892"/>
                  <a:gd name="connsiteX10" fmla="*/ 235203 w 238422"/>
                  <a:gd name="connsiteY10" fmla="*/ 92078 h 202892"/>
                  <a:gd name="connsiteX11" fmla="*/ 210006 w 238422"/>
                  <a:gd name="connsiteY11" fmla="*/ 28715 h 202892"/>
                  <a:gd name="connsiteX12" fmla="*/ 151203 w 238422"/>
                  <a:gd name="connsiteY12" fmla="*/ 3172 h 202892"/>
                  <a:gd name="connsiteX13" fmla="*/ 151122 w 238422"/>
                  <a:gd name="connsiteY13" fmla="*/ 3207 h 20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8422" h="202892">
                    <a:moveTo>
                      <a:pt x="151122" y="3207"/>
                    </a:moveTo>
                    <a:lnTo>
                      <a:pt x="28602" y="52082"/>
                    </a:lnTo>
                    <a:cubicBezTo>
                      <a:pt x="5340" y="61343"/>
                      <a:pt x="-6024" y="87693"/>
                      <a:pt x="3210" y="110966"/>
                    </a:cubicBezTo>
                    <a:lnTo>
                      <a:pt x="28407" y="174290"/>
                    </a:lnTo>
                    <a:cubicBezTo>
                      <a:pt x="37668" y="197552"/>
                      <a:pt x="64018" y="208916"/>
                      <a:pt x="87292" y="199682"/>
                    </a:cubicBezTo>
                    <a:lnTo>
                      <a:pt x="129858" y="182741"/>
                    </a:lnTo>
                    <a:cubicBezTo>
                      <a:pt x="161948" y="209730"/>
                      <a:pt x="214796" y="193645"/>
                      <a:pt x="214796" y="193645"/>
                    </a:cubicBezTo>
                    <a:cubicBezTo>
                      <a:pt x="196547" y="191324"/>
                      <a:pt x="179968" y="181841"/>
                      <a:pt x="168725" y="167280"/>
                    </a:cubicBezTo>
                    <a:lnTo>
                      <a:pt x="209811" y="150923"/>
                    </a:lnTo>
                    <a:cubicBezTo>
                      <a:pt x="233065" y="141705"/>
                      <a:pt x="244441" y="115379"/>
                      <a:pt x="235222" y="92125"/>
                    </a:cubicBezTo>
                    <a:cubicBezTo>
                      <a:pt x="235215" y="92109"/>
                      <a:pt x="235211" y="92094"/>
                      <a:pt x="235203" y="92078"/>
                    </a:cubicBezTo>
                    <a:lnTo>
                      <a:pt x="210006" y="28715"/>
                    </a:lnTo>
                    <a:cubicBezTo>
                      <a:pt x="200823" y="5426"/>
                      <a:pt x="174496" y="-6012"/>
                      <a:pt x="151203" y="3172"/>
                    </a:cubicBezTo>
                    <a:cubicBezTo>
                      <a:pt x="151176" y="3183"/>
                      <a:pt x="151149" y="3195"/>
                      <a:pt x="151122" y="3207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4" name="任意多边形: 形状 753">
                <a:extLst>
                  <a:ext uri="{FF2B5EF4-FFF2-40B4-BE49-F238E27FC236}">
                    <a16:creationId xmlns:a16="http://schemas.microsoft.com/office/drawing/2014/main" id="{195A5BCF-FDC3-42B1-8C6B-041EC9E1DF9B}"/>
                  </a:ext>
                </a:extLst>
              </p:cNvPr>
              <p:cNvSpPr/>
              <p:nvPr/>
            </p:nvSpPr>
            <p:spPr>
              <a:xfrm>
                <a:off x="7834874" y="4929773"/>
                <a:ext cx="114068" cy="45370"/>
              </a:xfrm>
              <a:custGeom>
                <a:avLst/>
                <a:gdLst>
                  <a:gd name="connsiteX0" fmla="*/ 0 w 114068"/>
                  <a:gd name="connsiteY0" fmla="*/ 45370 h 45370"/>
                  <a:gd name="connsiteX1" fmla="*/ 114069 w 114068"/>
                  <a:gd name="connsiteY1" fmla="*/ 0 h 4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068" h="45370">
                    <a:moveTo>
                      <a:pt x="0" y="45370"/>
                    </a:moveTo>
                    <a:lnTo>
                      <a:pt x="114069" y="0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5" name="任意多边形: 形状 754">
                <a:extLst>
                  <a:ext uri="{FF2B5EF4-FFF2-40B4-BE49-F238E27FC236}">
                    <a16:creationId xmlns:a16="http://schemas.microsoft.com/office/drawing/2014/main" id="{E990ADCE-0967-4668-84E5-3BA9D02EAA31}"/>
                  </a:ext>
                </a:extLst>
              </p:cNvPr>
              <p:cNvSpPr/>
              <p:nvPr/>
            </p:nvSpPr>
            <p:spPr>
              <a:xfrm>
                <a:off x="7846090" y="4957968"/>
                <a:ext cx="114068" cy="45370"/>
              </a:xfrm>
              <a:custGeom>
                <a:avLst/>
                <a:gdLst>
                  <a:gd name="connsiteX0" fmla="*/ 0 w 114068"/>
                  <a:gd name="connsiteY0" fmla="*/ 45370 h 45370"/>
                  <a:gd name="connsiteX1" fmla="*/ 114069 w 114068"/>
                  <a:gd name="connsiteY1" fmla="*/ 0 h 4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068" h="45370">
                    <a:moveTo>
                      <a:pt x="0" y="45370"/>
                    </a:moveTo>
                    <a:lnTo>
                      <a:pt x="114069" y="0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6" name="任意多边形: 形状 755">
                <a:extLst>
                  <a:ext uri="{FF2B5EF4-FFF2-40B4-BE49-F238E27FC236}">
                    <a16:creationId xmlns:a16="http://schemas.microsoft.com/office/drawing/2014/main" id="{3F365398-A114-482E-8F27-4963EF2209C3}"/>
                  </a:ext>
                </a:extLst>
              </p:cNvPr>
              <p:cNvSpPr/>
              <p:nvPr/>
            </p:nvSpPr>
            <p:spPr>
              <a:xfrm>
                <a:off x="7857306" y="4997848"/>
                <a:ext cx="84704" cy="33687"/>
              </a:xfrm>
              <a:custGeom>
                <a:avLst/>
                <a:gdLst>
                  <a:gd name="connsiteX0" fmla="*/ 0 w 84704"/>
                  <a:gd name="connsiteY0" fmla="*/ 33687 h 33687"/>
                  <a:gd name="connsiteX1" fmla="*/ 84704 w 84704"/>
                  <a:gd name="connsiteY1" fmla="*/ 0 h 3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704" h="33687">
                    <a:moveTo>
                      <a:pt x="0" y="33687"/>
                    </a:moveTo>
                    <a:lnTo>
                      <a:pt x="84704" y="0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57" name="任意多边形: 形状 756">
                <a:extLst>
                  <a:ext uri="{FF2B5EF4-FFF2-40B4-BE49-F238E27FC236}">
                    <a16:creationId xmlns:a16="http://schemas.microsoft.com/office/drawing/2014/main" id="{73F8A94E-4E63-4823-A3E0-8CC0A9258E75}"/>
                  </a:ext>
                </a:extLst>
              </p:cNvPr>
              <p:cNvSpPr/>
              <p:nvPr/>
            </p:nvSpPr>
            <p:spPr>
              <a:xfrm>
                <a:off x="7508818" y="3780816"/>
                <a:ext cx="155327" cy="134996"/>
              </a:xfrm>
              <a:custGeom>
                <a:avLst/>
                <a:gdLst>
                  <a:gd name="connsiteX0" fmla="*/ 132346 w 155327"/>
                  <a:gd name="connsiteY0" fmla="*/ 13840 h 134996"/>
                  <a:gd name="connsiteX1" fmla="*/ 80550 w 155327"/>
                  <a:gd name="connsiteY1" fmla="*/ 25757 h 134996"/>
                  <a:gd name="connsiteX2" fmla="*/ 33622 w 155327"/>
                  <a:gd name="connsiteY2" fmla="*/ 715 h 134996"/>
                  <a:gd name="connsiteX3" fmla="*/ 8853 w 155327"/>
                  <a:gd name="connsiteY3" fmla="*/ 77008 h 134996"/>
                  <a:gd name="connsiteX4" fmla="*/ 61818 w 155327"/>
                  <a:gd name="connsiteY4" fmla="*/ 132192 h 134996"/>
                  <a:gd name="connsiteX5" fmla="*/ 66024 w 155327"/>
                  <a:gd name="connsiteY5" fmla="*/ 134996 h 134996"/>
                  <a:gd name="connsiteX6" fmla="*/ 70853 w 155327"/>
                  <a:gd name="connsiteY6" fmla="*/ 133399 h 134996"/>
                  <a:gd name="connsiteX7" fmla="*/ 136358 w 155327"/>
                  <a:gd name="connsiteY7" fmla="*/ 93949 h 134996"/>
                  <a:gd name="connsiteX8" fmla="*/ 132346 w 155327"/>
                  <a:gd name="connsiteY8" fmla="*/ 13840 h 13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327" h="134996">
                    <a:moveTo>
                      <a:pt x="132346" y="13840"/>
                    </a:moveTo>
                    <a:cubicBezTo>
                      <a:pt x="107149" y="2156"/>
                      <a:pt x="89118" y="16332"/>
                      <a:pt x="80550" y="25757"/>
                    </a:cubicBezTo>
                    <a:cubicBezTo>
                      <a:pt x="74747" y="14424"/>
                      <a:pt x="61078" y="-3841"/>
                      <a:pt x="33622" y="715"/>
                    </a:cubicBezTo>
                    <a:cubicBezTo>
                      <a:pt x="3985" y="5583"/>
                      <a:pt x="-10619" y="40633"/>
                      <a:pt x="8853" y="77008"/>
                    </a:cubicBezTo>
                    <a:cubicBezTo>
                      <a:pt x="22951" y="103101"/>
                      <a:pt x="48577" y="123079"/>
                      <a:pt x="61818" y="132192"/>
                    </a:cubicBezTo>
                    <a:cubicBezTo>
                      <a:pt x="63414" y="133321"/>
                      <a:pt x="64855" y="134256"/>
                      <a:pt x="66024" y="134996"/>
                    </a:cubicBezTo>
                    <a:cubicBezTo>
                      <a:pt x="67387" y="134568"/>
                      <a:pt x="69023" y="134061"/>
                      <a:pt x="70853" y="133399"/>
                    </a:cubicBezTo>
                    <a:cubicBezTo>
                      <a:pt x="86002" y="128064"/>
                      <a:pt x="115951" y="115485"/>
                      <a:pt x="136358" y="93949"/>
                    </a:cubicBezTo>
                    <a:cubicBezTo>
                      <a:pt x="164631" y="64000"/>
                      <a:pt x="159646" y="26419"/>
                      <a:pt x="132346" y="13840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58" name="图形 10">
              <a:extLst>
                <a:ext uri="{FF2B5EF4-FFF2-40B4-BE49-F238E27FC236}">
                  <a16:creationId xmlns:a16="http://schemas.microsoft.com/office/drawing/2014/main" id="{1749BFA6-43FF-45FD-ADDA-AB189FA1D0BB}"/>
                </a:ext>
              </a:extLst>
            </p:cNvPr>
            <p:cNvGrpSpPr/>
            <p:nvPr/>
          </p:nvGrpSpPr>
          <p:grpSpPr>
            <a:xfrm>
              <a:off x="6542577" y="3731682"/>
              <a:ext cx="1661024" cy="1336343"/>
              <a:chOff x="6542577" y="3731682"/>
              <a:chExt cx="1661024" cy="1336343"/>
            </a:xfrm>
            <a:noFill/>
          </p:grpSpPr>
          <p:sp>
            <p:nvSpPr>
              <p:cNvPr id="759" name="任意多边形: 形状 758">
                <a:extLst>
                  <a:ext uri="{FF2B5EF4-FFF2-40B4-BE49-F238E27FC236}">
                    <a16:creationId xmlns:a16="http://schemas.microsoft.com/office/drawing/2014/main" id="{24CF6E1D-7607-44DF-BEA6-9EBD3FE90369}"/>
                  </a:ext>
                </a:extLst>
              </p:cNvPr>
              <p:cNvSpPr/>
              <p:nvPr/>
            </p:nvSpPr>
            <p:spPr>
              <a:xfrm>
                <a:off x="7088424" y="3731682"/>
                <a:ext cx="9736" cy="27845"/>
              </a:xfrm>
              <a:custGeom>
                <a:avLst/>
                <a:gdLst>
                  <a:gd name="connsiteX0" fmla="*/ 0 w 9736"/>
                  <a:gd name="connsiteY0" fmla="*/ 7399 h 27845"/>
                  <a:gd name="connsiteX1" fmla="*/ 2025 w 9736"/>
                  <a:gd name="connsiteY1" fmla="*/ 0 h 27845"/>
                  <a:gd name="connsiteX2" fmla="*/ 9736 w 9736"/>
                  <a:gd name="connsiteY2" fmla="*/ 27845 h 2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36" h="27845">
                    <a:moveTo>
                      <a:pt x="0" y="7399"/>
                    </a:moveTo>
                    <a:lnTo>
                      <a:pt x="2025" y="0"/>
                    </a:lnTo>
                    <a:lnTo>
                      <a:pt x="9736" y="27845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0" name="任意多边形: 形状 759">
                <a:extLst>
                  <a:ext uri="{FF2B5EF4-FFF2-40B4-BE49-F238E27FC236}">
                    <a16:creationId xmlns:a16="http://schemas.microsoft.com/office/drawing/2014/main" id="{69874636-16D7-4CA8-8DB3-EEC1EDC722B8}"/>
                  </a:ext>
                </a:extLst>
              </p:cNvPr>
              <p:cNvSpPr/>
              <p:nvPr/>
            </p:nvSpPr>
            <p:spPr>
              <a:xfrm>
                <a:off x="7054932" y="3750453"/>
                <a:ext cx="30532" cy="34349"/>
              </a:xfrm>
              <a:custGeom>
                <a:avLst/>
                <a:gdLst>
                  <a:gd name="connsiteX0" fmla="*/ 30533 w 30532"/>
                  <a:gd name="connsiteY0" fmla="*/ 34349 h 34349"/>
                  <a:gd name="connsiteX1" fmla="*/ 27806 w 30532"/>
                  <a:gd name="connsiteY1" fmla="*/ 24496 h 34349"/>
                  <a:gd name="connsiteX2" fmla="*/ 0 w 30532"/>
                  <a:gd name="connsiteY2" fmla="*/ 16785 h 34349"/>
                  <a:gd name="connsiteX3" fmla="*/ 22004 w 30532"/>
                  <a:gd name="connsiteY3" fmla="*/ 10671 h 34349"/>
                  <a:gd name="connsiteX4" fmla="*/ 27806 w 30532"/>
                  <a:gd name="connsiteY4" fmla="*/ 9074 h 34349"/>
                  <a:gd name="connsiteX5" fmla="*/ 30338 w 30532"/>
                  <a:gd name="connsiteY5" fmla="*/ 0 h 3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32" h="34349">
                    <a:moveTo>
                      <a:pt x="30533" y="34349"/>
                    </a:moveTo>
                    <a:lnTo>
                      <a:pt x="27806" y="24496"/>
                    </a:lnTo>
                    <a:lnTo>
                      <a:pt x="0" y="16785"/>
                    </a:lnTo>
                    <a:lnTo>
                      <a:pt x="22004" y="10671"/>
                    </a:lnTo>
                    <a:lnTo>
                      <a:pt x="27806" y="9074"/>
                    </a:lnTo>
                    <a:lnTo>
                      <a:pt x="30338" y="0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1" name="任意多边形: 形状 760">
                <a:extLst>
                  <a:ext uri="{FF2B5EF4-FFF2-40B4-BE49-F238E27FC236}">
                    <a16:creationId xmlns:a16="http://schemas.microsoft.com/office/drawing/2014/main" id="{9DF141C6-CE23-48AD-8517-7E24AF3D67EF}"/>
                  </a:ext>
                </a:extLst>
              </p:cNvPr>
              <p:cNvSpPr/>
              <p:nvPr/>
            </p:nvSpPr>
            <p:spPr>
              <a:xfrm>
                <a:off x="7088424" y="3761592"/>
                <a:ext cx="37581" cy="41164"/>
              </a:xfrm>
              <a:custGeom>
                <a:avLst/>
                <a:gdLst>
                  <a:gd name="connsiteX0" fmla="*/ 17175 w 37581"/>
                  <a:gd name="connsiteY0" fmla="*/ 0 h 41164"/>
                  <a:gd name="connsiteX1" fmla="*/ 37581 w 37581"/>
                  <a:gd name="connsiteY1" fmla="*/ 5647 h 41164"/>
                  <a:gd name="connsiteX2" fmla="*/ 9736 w 37581"/>
                  <a:gd name="connsiteY2" fmla="*/ 13358 h 41164"/>
                  <a:gd name="connsiteX3" fmla="*/ 2025 w 37581"/>
                  <a:gd name="connsiteY3" fmla="*/ 41164 h 41164"/>
                  <a:gd name="connsiteX4" fmla="*/ 0 w 37581"/>
                  <a:gd name="connsiteY4" fmla="*/ 33765 h 4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1" h="41164">
                    <a:moveTo>
                      <a:pt x="17175" y="0"/>
                    </a:moveTo>
                    <a:lnTo>
                      <a:pt x="37581" y="5647"/>
                    </a:lnTo>
                    <a:lnTo>
                      <a:pt x="9736" y="13358"/>
                    </a:lnTo>
                    <a:lnTo>
                      <a:pt x="2025" y="41164"/>
                    </a:lnTo>
                    <a:lnTo>
                      <a:pt x="0" y="33765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2" name="任意多边形: 形状 761">
                <a:extLst>
                  <a:ext uri="{FF2B5EF4-FFF2-40B4-BE49-F238E27FC236}">
                    <a16:creationId xmlns:a16="http://schemas.microsoft.com/office/drawing/2014/main" id="{1037D467-5E3A-4D32-BCCF-65E807DFB65A}"/>
                  </a:ext>
                </a:extLst>
              </p:cNvPr>
              <p:cNvSpPr/>
              <p:nvPr/>
            </p:nvSpPr>
            <p:spPr>
              <a:xfrm>
                <a:off x="7574296" y="4174949"/>
                <a:ext cx="27845" cy="9775"/>
              </a:xfrm>
              <a:custGeom>
                <a:avLst/>
                <a:gdLst>
                  <a:gd name="connsiteX0" fmla="*/ 20446 w 27845"/>
                  <a:gd name="connsiteY0" fmla="*/ 0 h 9775"/>
                  <a:gd name="connsiteX1" fmla="*/ 27845 w 27845"/>
                  <a:gd name="connsiteY1" fmla="*/ 2025 h 9775"/>
                  <a:gd name="connsiteX2" fmla="*/ 0 w 27845"/>
                  <a:gd name="connsiteY2" fmla="*/ 9775 h 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845" h="9775">
                    <a:moveTo>
                      <a:pt x="20446" y="0"/>
                    </a:moveTo>
                    <a:lnTo>
                      <a:pt x="27845" y="2025"/>
                    </a:lnTo>
                    <a:lnTo>
                      <a:pt x="0" y="9775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3" name="任意多边形: 形状 762">
                <a:extLst>
                  <a:ext uri="{FF2B5EF4-FFF2-40B4-BE49-F238E27FC236}">
                    <a16:creationId xmlns:a16="http://schemas.microsoft.com/office/drawing/2014/main" id="{4B0D6742-3D3C-4883-B1F1-B85910B310F5}"/>
                  </a:ext>
                </a:extLst>
              </p:cNvPr>
              <p:cNvSpPr/>
              <p:nvPr/>
            </p:nvSpPr>
            <p:spPr>
              <a:xfrm>
                <a:off x="7549021" y="4141457"/>
                <a:ext cx="34349" cy="30532"/>
              </a:xfrm>
              <a:custGeom>
                <a:avLst/>
                <a:gdLst>
                  <a:gd name="connsiteX0" fmla="*/ 0 w 34349"/>
                  <a:gd name="connsiteY0" fmla="*/ 30533 h 30532"/>
                  <a:gd name="connsiteX1" fmla="*/ 9853 w 34349"/>
                  <a:gd name="connsiteY1" fmla="*/ 27806 h 30532"/>
                  <a:gd name="connsiteX2" fmla="*/ 17564 w 34349"/>
                  <a:gd name="connsiteY2" fmla="*/ 0 h 30532"/>
                  <a:gd name="connsiteX3" fmla="*/ 23678 w 34349"/>
                  <a:gd name="connsiteY3" fmla="*/ 22004 h 30532"/>
                  <a:gd name="connsiteX4" fmla="*/ 25275 w 34349"/>
                  <a:gd name="connsiteY4" fmla="*/ 27806 h 30532"/>
                  <a:gd name="connsiteX5" fmla="*/ 34349 w 34349"/>
                  <a:gd name="connsiteY5" fmla="*/ 30338 h 3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49" h="30532">
                    <a:moveTo>
                      <a:pt x="0" y="30533"/>
                    </a:moveTo>
                    <a:lnTo>
                      <a:pt x="9853" y="27806"/>
                    </a:lnTo>
                    <a:lnTo>
                      <a:pt x="17564" y="0"/>
                    </a:lnTo>
                    <a:lnTo>
                      <a:pt x="23678" y="22004"/>
                    </a:lnTo>
                    <a:lnTo>
                      <a:pt x="25275" y="27806"/>
                    </a:lnTo>
                    <a:lnTo>
                      <a:pt x="34349" y="30338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4" name="任意多边形: 形状 763">
                <a:extLst>
                  <a:ext uri="{FF2B5EF4-FFF2-40B4-BE49-F238E27FC236}">
                    <a16:creationId xmlns:a16="http://schemas.microsoft.com/office/drawing/2014/main" id="{7CA3CA57-D5F9-4969-A0EF-A9B408948311}"/>
                  </a:ext>
                </a:extLst>
              </p:cNvPr>
              <p:cNvSpPr/>
              <p:nvPr/>
            </p:nvSpPr>
            <p:spPr>
              <a:xfrm>
                <a:off x="7531068" y="4174949"/>
                <a:ext cx="41164" cy="37581"/>
              </a:xfrm>
              <a:custGeom>
                <a:avLst/>
                <a:gdLst>
                  <a:gd name="connsiteX0" fmla="*/ 41164 w 41164"/>
                  <a:gd name="connsiteY0" fmla="*/ 17213 h 37581"/>
                  <a:gd name="connsiteX1" fmla="*/ 35517 w 41164"/>
                  <a:gd name="connsiteY1" fmla="*/ 37581 h 37581"/>
                  <a:gd name="connsiteX2" fmla="*/ 27806 w 41164"/>
                  <a:gd name="connsiteY2" fmla="*/ 9775 h 37581"/>
                  <a:gd name="connsiteX3" fmla="*/ 0 w 41164"/>
                  <a:gd name="connsiteY3" fmla="*/ 2025 h 37581"/>
                  <a:gd name="connsiteX4" fmla="*/ 7399 w 41164"/>
                  <a:gd name="connsiteY4" fmla="*/ 0 h 3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64" h="37581">
                    <a:moveTo>
                      <a:pt x="41164" y="17213"/>
                    </a:moveTo>
                    <a:lnTo>
                      <a:pt x="35517" y="37581"/>
                    </a:lnTo>
                    <a:lnTo>
                      <a:pt x="27806" y="9775"/>
                    </a:lnTo>
                    <a:lnTo>
                      <a:pt x="0" y="2025"/>
                    </a:lnTo>
                    <a:lnTo>
                      <a:pt x="7399" y="0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5" name="任意多边形: 形状 764">
                <a:extLst>
                  <a:ext uri="{FF2B5EF4-FFF2-40B4-BE49-F238E27FC236}">
                    <a16:creationId xmlns:a16="http://schemas.microsoft.com/office/drawing/2014/main" id="{4BEBE47E-1CD8-4DF9-A104-433CF2AF94E4}"/>
                  </a:ext>
                </a:extLst>
              </p:cNvPr>
              <p:cNvSpPr/>
              <p:nvPr/>
            </p:nvSpPr>
            <p:spPr>
              <a:xfrm>
                <a:off x="6855185" y="4492153"/>
                <a:ext cx="45565" cy="12618"/>
              </a:xfrm>
              <a:custGeom>
                <a:avLst/>
                <a:gdLst>
                  <a:gd name="connsiteX0" fmla="*/ 0 w 45565"/>
                  <a:gd name="connsiteY0" fmla="*/ 12618 h 12618"/>
                  <a:gd name="connsiteX1" fmla="*/ 45565 w 45565"/>
                  <a:gd name="connsiteY1" fmla="*/ 0 h 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565" h="12618">
                    <a:moveTo>
                      <a:pt x="0" y="12618"/>
                    </a:moveTo>
                    <a:lnTo>
                      <a:pt x="45565" y="0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6" name="任意多边形: 形状 765">
                <a:extLst>
                  <a:ext uri="{FF2B5EF4-FFF2-40B4-BE49-F238E27FC236}">
                    <a16:creationId xmlns:a16="http://schemas.microsoft.com/office/drawing/2014/main" id="{B331E980-E955-45E4-A799-17F0A96AAD34}"/>
                  </a:ext>
                </a:extLst>
              </p:cNvPr>
              <p:cNvSpPr/>
              <p:nvPr/>
            </p:nvSpPr>
            <p:spPr>
              <a:xfrm>
                <a:off x="6873138" y="4509756"/>
                <a:ext cx="13669" cy="3777"/>
              </a:xfrm>
              <a:custGeom>
                <a:avLst/>
                <a:gdLst>
                  <a:gd name="connsiteX0" fmla="*/ 13670 w 13669"/>
                  <a:gd name="connsiteY0" fmla="*/ 3778 h 3777"/>
                  <a:gd name="connsiteX1" fmla="*/ 0 w 13669"/>
                  <a:gd name="connsiteY1" fmla="*/ 0 h 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69" h="3777">
                    <a:moveTo>
                      <a:pt x="13670" y="3778"/>
                    </a:moveTo>
                    <a:lnTo>
                      <a:pt x="0" y="0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7" name="任意多边形: 形状 766">
                <a:extLst>
                  <a:ext uri="{FF2B5EF4-FFF2-40B4-BE49-F238E27FC236}">
                    <a16:creationId xmlns:a16="http://schemas.microsoft.com/office/drawing/2014/main" id="{DDA61975-5C58-4CF9-8F61-347A629D559F}"/>
                  </a:ext>
                </a:extLst>
              </p:cNvPr>
              <p:cNvSpPr/>
              <p:nvPr/>
            </p:nvSpPr>
            <p:spPr>
              <a:xfrm>
                <a:off x="6900750" y="4517389"/>
                <a:ext cx="7788" cy="28195"/>
              </a:xfrm>
              <a:custGeom>
                <a:avLst/>
                <a:gdLst>
                  <a:gd name="connsiteX0" fmla="*/ 7789 w 7788"/>
                  <a:gd name="connsiteY0" fmla="*/ 28196 h 28195"/>
                  <a:gd name="connsiteX1" fmla="*/ 0 w 7788"/>
                  <a:gd name="connsiteY1" fmla="*/ 0 h 2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88" h="28195">
                    <a:moveTo>
                      <a:pt x="7789" y="28196"/>
                    </a:moveTo>
                    <a:lnTo>
                      <a:pt x="0" y="0"/>
                    </a:lnTo>
                  </a:path>
                </a:pathLst>
              </a:custGeom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8" name="任意多边形: 形状 767">
                <a:extLst>
                  <a:ext uri="{FF2B5EF4-FFF2-40B4-BE49-F238E27FC236}">
                    <a16:creationId xmlns:a16="http://schemas.microsoft.com/office/drawing/2014/main" id="{3709FE5B-7BE1-4CE8-A83B-2AF0AF3F20C7}"/>
                  </a:ext>
                </a:extLst>
              </p:cNvPr>
              <p:cNvSpPr/>
              <p:nvPr/>
            </p:nvSpPr>
            <p:spPr>
              <a:xfrm>
                <a:off x="6913368" y="4501733"/>
                <a:ext cx="58144" cy="61181"/>
              </a:xfrm>
              <a:custGeom>
                <a:avLst/>
                <a:gdLst>
                  <a:gd name="connsiteX0" fmla="*/ 47123 w 58144"/>
                  <a:gd name="connsiteY0" fmla="*/ 0 h 61181"/>
                  <a:gd name="connsiteX1" fmla="*/ 58144 w 58144"/>
                  <a:gd name="connsiteY1" fmla="*/ 3038 h 61181"/>
                  <a:gd name="connsiteX2" fmla="*/ 12618 w 58144"/>
                  <a:gd name="connsiteY2" fmla="*/ 15656 h 61181"/>
                  <a:gd name="connsiteX3" fmla="*/ 0 w 58144"/>
                  <a:gd name="connsiteY3" fmla="*/ 61182 h 61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44" h="61181">
                    <a:moveTo>
                      <a:pt x="47123" y="0"/>
                    </a:moveTo>
                    <a:lnTo>
                      <a:pt x="58144" y="3038"/>
                    </a:lnTo>
                    <a:lnTo>
                      <a:pt x="12618" y="15656"/>
                    </a:lnTo>
                    <a:lnTo>
                      <a:pt x="0" y="61182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69" name="任意多边形: 形状 768">
                <a:extLst>
                  <a:ext uri="{FF2B5EF4-FFF2-40B4-BE49-F238E27FC236}">
                    <a16:creationId xmlns:a16="http://schemas.microsoft.com/office/drawing/2014/main" id="{1A37A27A-BCE5-493D-B557-78FD72C99CC9}"/>
                  </a:ext>
                </a:extLst>
              </p:cNvPr>
              <p:cNvSpPr/>
              <p:nvPr/>
            </p:nvSpPr>
            <p:spPr>
              <a:xfrm>
                <a:off x="6903515" y="4446626"/>
                <a:ext cx="44825" cy="51718"/>
              </a:xfrm>
              <a:custGeom>
                <a:avLst/>
                <a:gdLst>
                  <a:gd name="connsiteX0" fmla="*/ 0 w 44825"/>
                  <a:gd name="connsiteY0" fmla="*/ 35517 h 51718"/>
                  <a:gd name="connsiteX1" fmla="*/ 9853 w 44825"/>
                  <a:gd name="connsiteY1" fmla="*/ 0 h 51718"/>
                  <a:gd name="connsiteX2" fmla="*/ 22471 w 44825"/>
                  <a:gd name="connsiteY2" fmla="*/ 45526 h 51718"/>
                  <a:gd name="connsiteX3" fmla="*/ 44825 w 44825"/>
                  <a:gd name="connsiteY3" fmla="*/ 51718 h 51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825" h="51718">
                    <a:moveTo>
                      <a:pt x="0" y="35517"/>
                    </a:moveTo>
                    <a:lnTo>
                      <a:pt x="9853" y="0"/>
                    </a:lnTo>
                    <a:lnTo>
                      <a:pt x="22471" y="45526"/>
                    </a:lnTo>
                    <a:lnTo>
                      <a:pt x="44825" y="51718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70" name="任意多边形: 形状 769">
                <a:extLst>
                  <a:ext uri="{FF2B5EF4-FFF2-40B4-BE49-F238E27FC236}">
                    <a16:creationId xmlns:a16="http://schemas.microsoft.com/office/drawing/2014/main" id="{183BBA3D-092F-446B-A891-4F4C820D0BA8}"/>
                  </a:ext>
                </a:extLst>
              </p:cNvPr>
              <p:cNvSpPr/>
              <p:nvPr/>
            </p:nvSpPr>
            <p:spPr>
              <a:xfrm>
                <a:off x="6959050" y="5032469"/>
                <a:ext cx="35556" cy="35556"/>
              </a:xfrm>
              <a:custGeom>
                <a:avLst/>
                <a:gdLst>
                  <a:gd name="connsiteX0" fmla="*/ 17759 w 35556"/>
                  <a:gd name="connsiteY0" fmla="*/ 0 h 35556"/>
                  <a:gd name="connsiteX1" fmla="*/ 21653 w 35556"/>
                  <a:gd name="connsiteY1" fmla="*/ 13903 h 35556"/>
                  <a:gd name="connsiteX2" fmla="*/ 35556 w 35556"/>
                  <a:gd name="connsiteY2" fmla="*/ 17759 h 35556"/>
                  <a:gd name="connsiteX3" fmla="*/ 21653 w 35556"/>
                  <a:gd name="connsiteY3" fmla="*/ 21614 h 35556"/>
                  <a:gd name="connsiteX4" fmla="*/ 17759 w 35556"/>
                  <a:gd name="connsiteY4" fmla="*/ 35556 h 35556"/>
                  <a:gd name="connsiteX5" fmla="*/ 13903 w 35556"/>
                  <a:gd name="connsiteY5" fmla="*/ 21614 h 35556"/>
                  <a:gd name="connsiteX6" fmla="*/ 0 w 35556"/>
                  <a:gd name="connsiteY6" fmla="*/ 17759 h 35556"/>
                  <a:gd name="connsiteX7" fmla="*/ 13903 w 35556"/>
                  <a:gd name="connsiteY7" fmla="*/ 13903 h 35556"/>
                  <a:gd name="connsiteX8" fmla="*/ 17759 w 35556"/>
                  <a:gd name="connsiteY8" fmla="*/ 0 h 3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56" h="35556">
                    <a:moveTo>
                      <a:pt x="17759" y="0"/>
                    </a:moveTo>
                    <a:lnTo>
                      <a:pt x="21653" y="13903"/>
                    </a:lnTo>
                    <a:lnTo>
                      <a:pt x="35556" y="17759"/>
                    </a:lnTo>
                    <a:lnTo>
                      <a:pt x="21653" y="21614"/>
                    </a:lnTo>
                    <a:lnTo>
                      <a:pt x="17759" y="35556"/>
                    </a:lnTo>
                    <a:lnTo>
                      <a:pt x="13903" y="21614"/>
                    </a:lnTo>
                    <a:lnTo>
                      <a:pt x="0" y="17759"/>
                    </a:lnTo>
                    <a:lnTo>
                      <a:pt x="13903" y="13903"/>
                    </a:lnTo>
                    <a:lnTo>
                      <a:pt x="17759" y="0"/>
                    </a:ln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71" name="任意多边形: 形状 770">
                <a:extLst>
                  <a:ext uri="{FF2B5EF4-FFF2-40B4-BE49-F238E27FC236}">
                    <a16:creationId xmlns:a16="http://schemas.microsoft.com/office/drawing/2014/main" id="{DA3DEA53-64B1-4313-A309-FACE8BDF65A9}"/>
                  </a:ext>
                </a:extLst>
              </p:cNvPr>
              <p:cNvSpPr/>
              <p:nvPr/>
            </p:nvSpPr>
            <p:spPr>
              <a:xfrm>
                <a:off x="6542577" y="4363246"/>
                <a:ext cx="21614" cy="17758"/>
              </a:xfrm>
              <a:custGeom>
                <a:avLst/>
                <a:gdLst>
                  <a:gd name="connsiteX0" fmla="*/ 0 w 21614"/>
                  <a:gd name="connsiteY0" fmla="*/ 17759 h 17758"/>
                  <a:gd name="connsiteX1" fmla="*/ 13903 w 21614"/>
                  <a:gd name="connsiteY1" fmla="*/ 13903 h 17758"/>
                  <a:gd name="connsiteX2" fmla="*/ 17759 w 21614"/>
                  <a:gd name="connsiteY2" fmla="*/ 0 h 17758"/>
                  <a:gd name="connsiteX3" fmla="*/ 21614 w 21614"/>
                  <a:gd name="connsiteY3" fmla="*/ 13903 h 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14" h="17758">
                    <a:moveTo>
                      <a:pt x="0" y="17759"/>
                    </a:moveTo>
                    <a:lnTo>
                      <a:pt x="13903" y="13903"/>
                    </a:lnTo>
                    <a:lnTo>
                      <a:pt x="17759" y="0"/>
                    </a:lnTo>
                    <a:lnTo>
                      <a:pt x="21614" y="13903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72" name="任意多边形: 形状 771">
                <a:extLst>
                  <a:ext uri="{FF2B5EF4-FFF2-40B4-BE49-F238E27FC236}">
                    <a16:creationId xmlns:a16="http://schemas.microsoft.com/office/drawing/2014/main" id="{6678E242-48B3-45C2-AB9F-9CE37B2E9CDA}"/>
                  </a:ext>
                </a:extLst>
              </p:cNvPr>
              <p:cNvSpPr/>
              <p:nvPr/>
            </p:nvSpPr>
            <p:spPr>
              <a:xfrm>
                <a:off x="6549042" y="4378357"/>
                <a:ext cx="29091" cy="20406"/>
              </a:xfrm>
              <a:custGeom>
                <a:avLst/>
                <a:gdLst>
                  <a:gd name="connsiteX0" fmla="*/ 19472 w 29091"/>
                  <a:gd name="connsiteY0" fmla="*/ 0 h 20406"/>
                  <a:gd name="connsiteX1" fmla="*/ 29092 w 29091"/>
                  <a:gd name="connsiteY1" fmla="*/ 2648 h 20406"/>
                  <a:gd name="connsiteX2" fmla="*/ 15149 w 29091"/>
                  <a:gd name="connsiteY2" fmla="*/ 6504 h 20406"/>
                  <a:gd name="connsiteX3" fmla="*/ 11294 w 29091"/>
                  <a:gd name="connsiteY3" fmla="*/ 20407 h 20406"/>
                  <a:gd name="connsiteX4" fmla="*/ 7438 w 29091"/>
                  <a:gd name="connsiteY4" fmla="*/ 6504 h 20406"/>
                  <a:gd name="connsiteX5" fmla="*/ 0 w 29091"/>
                  <a:gd name="connsiteY5" fmla="*/ 4440 h 20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91" h="20406">
                    <a:moveTo>
                      <a:pt x="19472" y="0"/>
                    </a:moveTo>
                    <a:lnTo>
                      <a:pt x="29092" y="2648"/>
                    </a:lnTo>
                    <a:lnTo>
                      <a:pt x="15149" y="6504"/>
                    </a:lnTo>
                    <a:lnTo>
                      <a:pt x="11294" y="20407"/>
                    </a:lnTo>
                    <a:lnTo>
                      <a:pt x="7438" y="6504"/>
                    </a:lnTo>
                    <a:lnTo>
                      <a:pt x="0" y="4440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73" name="任意多边形: 形状 772">
                <a:extLst>
                  <a:ext uri="{FF2B5EF4-FFF2-40B4-BE49-F238E27FC236}">
                    <a16:creationId xmlns:a16="http://schemas.microsoft.com/office/drawing/2014/main" id="{6AE52B7A-CA17-4F10-B774-C1A4765A92A8}"/>
                  </a:ext>
                </a:extLst>
              </p:cNvPr>
              <p:cNvSpPr/>
              <p:nvPr/>
            </p:nvSpPr>
            <p:spPr>
              <a:xfrm>
                <a:off x="8185843" y="4540950"/>
                <a:ext cx="17758" cy="21653"/>
              </a:xfrm>
              <a:custGeom>
                <a:avLst/>
                <a:gdLst>
                  <a:gd name="connsiteX0" fmla="*/ 0 w 17758"/>
                  <a:gd name="connsiteY0" fmla="*/ 0 h 21653"/>
                  <a:gd name="connsiteX1" fmla="*/ 3855 w 17758"/>
                  <a:gd name="connsiteY1" fmla="*/ 13942 h 21653"/>
                  <a:gd name="connsiteX2" fmla="*/ 17759 w 17758"/>
                  <a:gd name="connsiteY2" fmla="*/ 17798 h 21653"/>
                  <a:gd name="connsiteX3" fmla="*/ 3855 w 17758"/>
                  <a:gd name="connsiteY3" fmla="*/ 21653 h 21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58" h="21653">
                    <a:moveTo>
                      <a:pt x="0" y="0"/>
                    </a:moveTo>
                    <a:lnTo>
                      <a:pt x="3855" y="13942"/>
                    </a:lnTo>
                    <a:lnTo>
                      <a:pt x="17759" y="17798"/>
                    </a:lnTo>
                    <a:lnTo>
                      <a:pt x="3855" y="21653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774" name="任意多边形: 形状 773">
                <a:extLst>
                  <a:ext uri="{FF2B5EF4-FFF2-40B4-BE49-F238E27FC236}">
                    <a16:creationId xmlns:a16="http://schemas.microsoft.com/office/drawing/2014/main" id="{7201897F-F3C0-43E6-A702-EAFF924277B4}"/>
                  </a:ext>
                </a:extLst>
              </p:cNvPr>
              <p:cNvSpPr/>
              <p:nvPr/>
            </p:nvSpPr>
            <p:spPr>
              <a:xfrm>
                <a:off x="8168084" y="4547454"/>
                <a:ext cx="20406" cy="29052"/>
              </a:xfrm>
              <a:custGeom>
                <a:avLst/>
                <a:gdLst>
                  <a:gd name="connsiteX0" fmla="*/ 20407 w 20406"/>
                  <a:gd name="connsiteY0" fmla="*/ 19472 h 29052"/>
                  <a:gd name="connsiteX1" fmla="*/ 17759 w 20406"/>
                  <a:gd name="connsiteY1" fmla="*/ 29053 h 29052"/>
                  <a:gd name="connsiteX2" fmla="*/ 13903 w 20406"/>
                  <a:gd name="connsiteY2" fmla="*/ 15149 h 29052"/>
                  <a:gd name="connsiteX3" fmla="*/ 0 w 20406"/>
                  <a:gd name="connsiteY3" fmla="*/ 11294 h 29052"/>
                  <a:gd name="connsiteX4" fmla="*/ 13903 w 20406"/>
                  <a:gd name="connsiteY4" fmla="*/ 7438 h 29052"/>
                  <a:gd name="connsiteX5" fmla="*/ 15967 w 20406"/>
                  <a:gd name="connsiteY5" fmla="*/ 0 h 2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06" h="29052">
                    <a:moveTo>
                      <a:pt x="20407" y="19472"/>
                    </a:moveTo>
                    <a:lnTo>
                      <a:pt x="17759" y="29053"/>
                    </a:lnTo>
                    <a:lnTo>
                      <a:pt x="13903" y="15149"/>
                    </a:lnTo>
                    <a:lnTo>
                      <a:pt x="0" y="11294"/>
                    </a:lnTo>
                    <a:lnTo>
                      <a:pt x="13903" y="7438"/>
                    </a:lnTo>
                    <a:lnTo>
                      <a:pt x="15967" y="0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75" name="图形 10">
              <a:extLst>
                <a:ext uri="{FF2B5EF4-FFF2-40B4-BE49-F238E27FC236}">
                  <a16:creationId xmlns:a16="http://schemas.microsoft.com/office/drawing/2014/main" id="{FD883E01-BD3F-4AEB-A8CE-F14BD50B7F27}"/>
                </a:ext>
              </a:extLst>
            </p:cNvPr>
            <p:cNvGrpSpPr/>
            <p:nvPr/>
          </p:nvGrpSpPr>
          <p:grpSpPr>
            <a:xfrm>
              <a:off x="6547087" y="3807750"/>
              <a:ext cx="955317" cy="610339"/>
              <a:chOff x="6547087" y="3807750"/>
              <a:chExt cx="955317" cy="610339"/>
            </a:xfrm>
          </p:grpSpPr>
          <p:sp>
            <p:nvSpPr>
              <p:cNvPr id="776" name="任意多边形: 形状 775">
                <a:extLst>
                  <a:ext uri="{FF2B5EF4-FFF2-40B4-BE49-F238E27FC236}">
                    <a16:creationId xmlns:a16="http://schemas.microsoft.com/office/drawing/2014/main" id="{9AC77B7B-97E4-460D-A8F1-183C706A7CDA}"/>
                  </a:ext>
                </a:extLst>
              </p:cNvPr>
              <p:cNvSpPr/>
              <p:nvPr/>
            </p:nvSpPr>
            <p:spPr>
              <a:xfrm rot="-433801">
                <a:off x="6575046" y="3862350"/>
                <a:ext cx="899346" cy="501138"/>
              </a:xfrm>
              <a:custGeom>
                <a:avLst/>
                <a:gdLst>
                  <a:gd name="connsiteX0" fmla="*/ 0 w 899346"/>
                  <a:gd name="connsiteY0" fmla="*/ 0 h 501138"/>
                  <a:gd name="connsiteX1" fmla="*/ 899347 w 899346"/>
                  <a:gd name="connsiteY1" fmla="*/ 0 h 501138"/>
                  <a:gd name="connsiteX2" fmla="*/ 899347 w 899346"/>
                  <a:gd name="connsiteY2" fmla="*/ 501139 h 501138"/>
                  <a:gd name="connsiteX3" fmla="*/ 0 w 899346"/>
                  <a:gd name="connsiteY3" fmla="*/ 501139 h 50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346" h="501138">
                    <a:moveTo>
                      <a:pt x="0" y="0"/>
                    </a:moveTo>
                    <a:lnTo>
                      <a:pt x="899347" y="0"/>
                    </a:lnTo>
                    <a:lnTo>
                      <a:pt x="899347" y="501139"/>
                    </a:lnTo>
                    <a:lnTo>
                      <a:pt x="0" y="501139"/>
                    </a:lnTo>
                    <a:close/>
                  </a:path>
                </a:pathLst>
              </a:custGeom>
              <a:solidFill>
                <a:srgbClr val="FFFFFF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grpSp>
            <p:nvGrpSpPr>
              <p:cNvPr id="777" name="图形 10">
                <a:extLst>
                  <a:ext uri="{FF2B5EF4-FFF2-40B4-BE49-F238E27FC236}">
                    <a16:creationId xmlns:a16="http://schemas.microsoft.com/office/drawing/2014/main" id="{84264C1F-3B4C-4EC0-A35B-AC708F715703}"/>
                  </a:ext>
                </a:extLst>
              </p:cNvPr>
              <p:cNvGrpSpPr/>
              <p:nvPr/>
            </p:nvGrpSpPr>
            <p:grpSpPr>
              <a:xfrm>
                <a:off x="6577368" y="3843461"/>
                <a:ext cx="925036" cy="527301"/>
                <a:chOff x="6577368" y="3843461"/>
                <a:chExt cx="925036" cy="527301"/>
              </a:xfrm>
            </p:grpSpPr>
            <p:sp>
              <p:nvSpPr>
                <p:cNvPr id="778" name="任意多边形: 形状 777">
                  <a:extLst>
                    <a:ext uri="{FF2B5EF4-FFF2-40B4-BE49-F238E27FC236}">
                      <a16:creationId xmlns:a16="http://schemas.microsoft.com/office/drawing/2014/main" id="{1CA0ED0A-9595-41D4-A7A0-EC7181D44904}"/>
                    </a:ext>
                  </a:extLst>
                </p:cNvPr>
                <p:cNvSpPr/>
                <p:nvPr/>
              </p:nvSpPr>
              <p:spPr>
                <a:xfrm rot="-448853">
                  <a:off x="6601055" y="3915948"/>
                  <a:ext cx="389327" cy="389327"/>
                </a:xfrm>
                <a:custGeom>
                  <a:avLst/>
                  <a:gdLst>
                    <a:gd name="connsiteX0" fmla="*/ 0 w 389327"/>
                    <a:gd name="connsiteY0" fmla="*/ -1 h 389327"/>
                    <a:gd name="connsiteX1" fmla="*/ 389328 w 389327"/>
                    <a:gd name="connsiteY1" fmla="*/ -1 h 389327"/>
                    <a:gd name="connsiteX2" fmla="*/ 389328 w 389327"/>
                    <a:gd name="connsiteY2" fmla="*/ 389327 h 389327"/>
                    <a:gd name="connsiteX3" fmla="*/ 0 w 389327"/>
                    <a:gd name="connsiteY3" fmla="*/ 389327 h 38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327" h="389327">
                      <a:moveTo>
                        <a:pt x="0" y="-1"/>
                      </a:moveTo>
                      <a:lnTo>
                        <a:pt x="389328" y="-1"/>
                      </a:lnTo>
                      <a:lnTo>
                        <a:pt x="389328" y="389327"/>
                      </a:lnTo>
                      <a:lnTo>
                        <a:pt x="0" y="389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880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9" name="任意多边形: 形状 778">
                  <a:extLst>
                    <a:ext uri="{FF2B5EF4-FFF2-40B4-BE49-F238E27FC236}">
                      <a16:creationId xmlns:a16="http://schemas.microsoft.com/office/drawing/2014/main" id="{9DDDDC24-371F-4422-8465-E82F62AADA3D}"/>
                    </a:ext>
                  </a:extLst>
                </p:cNvPr>
                <p:cNvSpPr/>
                <p:nvPr/>
              </p:nvSpPr>
              <p:spPr>
                <a:xfrm rot="-448853">
                  <a:off x="6601055" y="3915948"/>
                  <a:ext cx="389327" cy="389327"/>
                </a:xfrm>
                <a:custGeom>
                  <a:avLst/>
                  <a:gdLst>
                    <a:gd name="connsiteX0" fmla="*/ 0 w 389327"/>
                    <a:gd name="connsiteY0" fmla="*/ -1 h 389327"/>
                    <a:gd name="connsiteX1" fmla="*/ 389328 w 389327"/>
                    <a:gd name="connsiteY1" fmla="*/ -1 h 389327"/>
                    <a:gd name="connsiteX2" fmla="*/ 389328 w 389327"/>
                    <a:gd name="connsiteY2" fmla="*/ 389327 h 389327"/>
                    <a:gd name="connsiteX3" fmla="*/ 0 w 389327"/>
                    <a:gd name="connsiteY3" fmla="*/ 389327 h 38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327" h="389327">
                      <a:moveTo>
                        <a:pt x="0" y="-1"/>
                      </a:moveTo>
                      <a:lnTo>
                        <a:pt x="389328" y="-1"/>
                      </a:lnTo>
                      <a:lnTo>
                        <a:pt x="389328" y="389327"/>
                      </a:lnTo>
                      <a:lnTo>
                        <a:pt x="0" y="389327"/>
                      </a:lnTo>
                      <a:close/>
                    </a:path>
                  </a:pathLst>
                </a:custGeom>
                <a:solidFill>
                  <a:srgbClr val="ECEFF1">
                    <a:alpha val="40000"/>
                  </a:srgbClr>
                </a:solidFill>
                <a:ln w="3880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0" name="任意多边形: 形状 779">
                  <a:extLst>
                    <a:ext uri="{FF2B5EF4-FFF2-40B4-BE49-F238E27FC236}">
                      <a16:creationId xmlns:a16="http://schemas.microsoft.com/office/drawing/2014/main" id="{3A4C43E4-EBBF-4A0C-8EEA-82261DFE71CE}"/>
                    </a:ext>
                  </a:extLst>
                </p:cNvPr>
                <p:cNvSpPr/>
                <p:nvPr/>
              </p:nvSpPr>
              <p:spPr>
                <a:xfrm rot="-448853">
                  <a:off x="6601055" y="3915948"/>
                  <a:ext cx="389327" cy="389327"/>
                </a:xfrm>
                <a:custGeom>
                  <a:avLst/>
                  <a:gdLst>
                    <a:gd name="connsiteX0" fmla="*/ 0 w 389327"/>
                    <a:gd name="connsiteY0" fmla="*/ -1 h 389327"/>
                    <a:gd name="connsiteX1" fmla="*/ 389328 w 389327"/>
                    <a:gd name="connsiteY1" fmla="*/ -1 h 389327"/>
                    <a:gd name="connsiteX2" fmla="*/ 389328 w 389327"/>
                    <a:gd name="connsiteY2" fmla="*/ 389327 h 389327"/>
                    <a:gd name="connsiteX3" fmla="*/ 0 w 389327"/>
                    <a:gd name="connsiteY3" fmla="*/ 389327 h 389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9327" h="389327">
                      <a:moveTo>
                        <a:pt x="0" y="-1"/>
                      </a:moveTo>
                      <a:lnTo>
                        <a:pt x="389328" y="-1"/>
                      </a:lnTo>
                      <a:lnTo>
                        <a:pt x="389328" y="389327"/>
                      </a:lnTo>
                      <a:lnTo>
                        <a:pt x="0" y="389327"/>
                      </a:lnTo>
                      <a:close/>
                    </a:path>
                  </a:pathLst>
                </a:custGeom>
                <a:noFill/>
                <a:ln w="3880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1" name="任意多边形: 形状 780">
                  <a:extLst>
                    <a:ext uri="{FF2B5EF4-FFF2-40B4-BE49-F238E27FC236}">
                      <a16:creationId xmlns:a16="http://schemas.microsoft.com/office/drawing/2014/main" id="{E01002D1-B27E-4CB3-B9CC-DAE5E001017E}"/>
                    </a:ext>
                  </a:extLst>
                </p:cNvPr>
                <p:cNvSpPr/>
                <p:nvPr/>
              </p:nvSpPr>
              <p:spPr>
                <a:xfrm>
                  <a:off x="6696627" y="4012278"/>
                  <a:ext cx="150652" cy="160879"/>
                </a:xfrm>
                <a:custGeom>
                  <a:avLst/>
                  <a:gdLst>
                    <a:gd name="connsiteX0" fmla="*/ 16995 w 150652"/>
                    <a:gd name="connsiteY0" fmla="*/ 4362 h 160879"/>
                    <a:gd name="connsiteX1" fmla="*/ 7609 w 150652"/>
                    <a:gd name="connsiteY1" fmla="*/ 70178 h 160879"/>
                    <a:gd name="connsiteX2" fmla="*/ 35493 w 150652"/>
                    <a:gd name="connsiteY2" fmla="*/ 145614 h 160879"/>
                    <a:gd name="connsiteX3" fmla="*/ 49256 w 150652"/>
                    <a:gd name="connsiteY3" fmla="*/ 160864 h 160879"/>
                    <a:gd name="connsiteX4" fmla="*/ 49630 w 150652"/>
                    <a:gd name="connsiteY4" fmla="*/ 160880 h 160879"/>
                    <a:gd name="connsiteX5" fmla="*/ 41841 w 150652"/>
                    <a:gd name="connsiteY5" fmla="*/ 146120 h 160879"/>
                    <a:gd name="connsiteX6" fmla="*/ 64546 w 150652"/>
                    <a:gd name="connsiteY6" fmla="*/ 156986 h 160879"/>
                    <a:gd name="connsiteX7" fmla="*/ 150652 w 150652"/>
                    <a:gd name="connsiteY7" fmla="*/ 95103 h 160879"/>
                    <a:gd name="connsiteX8" fmla="*/ 47449 w 150652"/>
                    <a:gd name="connsiteY8" fmla="*/ 0 h 16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652" h="160879">
                      <a:moveTo>
                        <a:pt x="16995" y="4362"/>
                      </a:moveTo>
                      <a:cubicBezTo>
                        <a:pt x="16995" y="4362"/>
                        <a:pt x="-13888" y="16435"/>
                        <a:pt x="7609" y="70178"/>
                      </a:cubicBezTo>
                      <a:cubicBezTo>
                        <a:pt x="29106" y="123922"/>
                        <a:pt x="35571" y="130737"/>
                        <a:pt x="35493" y="145614"/>
                      </a:cubicBezTo>
                      <a:cubicBezTo>
                        <a:pt x="35082" y="153625"/>
                        <a:pt x="41244" y="160456"/>
                        <a:pt x="49256" y="160864"/>
                      </a:cubicBezTo>
                      <a:cubicBezTo>
                        <a:pt x="49381" y="160872"/>
                        <a:pt x="49505" y="160876"/>
                        <a:pt x="49630" y="160880"/>
                      </a:cubicBezTo>
                      <a:cubicBezTo>
                        <a:pt x="43734" y="158571"/>
                        <a:pt x="40421" y="152289"/>
                        <a:pt x="41841" y="146120"/>
                      </a:cubicBezTo>
                      <a:cubicBezTo>
                        <a:pt x="41841" y="146120"/>
                        <a:pt x="41647" y="160646"/>
                        <a:pt x="64546" y="156986"/>
                      </a:cubicBezTo>
                      <a:cubicBezTo>
                        <a:pt x="87445" y="153325"/>
                        <a:pt x="150652" y="95103"/>
                        <a:pt x="150652" y="95103"/>
                      </a:cubicBezTo>
                      <a:lnTo>
                        <a:pt x="47449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2" name="任意多边形: 形状 781">
                  <a:extLst>
                    <a:ext uri="{FF2B5EF4-FFF2-40B4-BE49-F238E27FC236}">
                      <a16:creationId xmlns:a16="http://schemas.microsoft.com/office/drawing/2014/main" id="{68F02FB5-9408-4919-8F2C-FBF00A787835}"/>
                    </a:ext>
                  </a:extLst>
                </p:cNvPr>
                <p:cNvSpPr/>
                <p:nvPr/>
              </p:nvSpPr>
              <p:spPr>
                <a:xfrm>
                  <a:off x="6749334" y="4093983"/>
                  <a:ext cx="75669" cy="91363"/>
                </a:xfrm>
                <a:custGeom>
                  <a:avLst/>
                  <a:gdLst>
                    <a:gd name="connsiteX0" fmla="*/ 75669 w 75669"/>
                    <a:gd name="connsiteY0" fmla="*/ 59897 h 91363"/>
                    <a:gd name="connsiteX1" fmla="*/ 18693 w 75669"/>
                    <a:gd name="connsiteY1" fmla="*/ 91364 h 91363"/>
                    <a:gd name="connsiteX2" fmla="*/ 19200 w 75669"/>
                    <a:gd name="connsiteY2" fmla="*/ 68815 h 91363"/>
                    <a:gd name="connsiteX3" fmla="*/ 13124 w 75669"/>
                    <a:gd name="connsiteY3" fmla="*/ 52926 h 91363"/>
                    <a:gd name="connsiteX4" fmla="*/ 0 w 75669"/>
                    <a:gd name="connsiteY4" fmla="*/ 35401 h 91363"/>
                    <a:gd name="connsiteX5" fmla="*/ 545 w 75669"/>
                    <a:gd name="connsiteY5" fmla="*/ 35050 h 91363"/>
                    <a:gd name="connsiteX6" fmla="*/ 58962 w 75669"/>
                    <a:gd name="connsiteY6" fmla="*/ 0 h 91363"/>
                    <a:gd name="connsiteX7" fmla="*/ 75669 w 75669"/>
                    <a:gd name="connsiteY7" fmla="*/ 59897 h 9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669" h="91363">
                      <a:moveTo>
                        <a:pt x="75669" y="59897"/>
                      </a:moveTo>
                      <a:cubicBezTo>
                        <a:pt x="57677" y="86301"/>
                        <a:pt x="19433" y="91286"/>
                        <a:pt x="18693" y="91364"/>
                      </a:cubicBezTo>
                      <a:cubicBezTo>
                        <a:pt x="18693" y="91130"/>
                        <a:pt x="22588" y="86379"/>
                        <a:pt x="19200" y="68815"/>
                      </a:cubicBezTo>
                      <a:cubicBezTo>
                        <a:pt x="18023" y="63230"/>
                        <a:pt x="15972" y="57868"/>
                        <a:pt x="13124" y="52926"/>
                      </a:cubicBezTo>
                      <a:cubicBezTo>
                        <a:pt x="9530" y="46539"/>
                        <a:pt x="5118" y="40646"/>
                        <a:pt x="0" y="35401"/>
                      </a:cubicBezTo>
                      <a:lnTo>
                        <a:pt x="545" y="35050"/>
                      </a:lnTo>
                      <a:lnTo>
                        <a:pt x="58962" y="0"/>
                      </a:lnTo>
                      <a:cubicBezTo>
                        <a:pt x="49460" y="24847"/>
                        <a:pt x="75669" y="59897"/>
                        <a:pt x="75669" y="598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3" name="任意多边形: 形状 782">
                  <a:extLst>
                    <a:ext uri="{FF2B5EF4-FFF2-40B4-BE49-F238E27FC236}">
                      <a16:creationId xmlns:a16="http://schemas.microsoft.com/office/drawing/2014/main" id="{6F835A92-D916-4BB2-AE02-D87AD425A65C}"/>
                    </a:ext>
                  </a:extLst>
                </p:cNvPr>
                <p:cNvSpPr/>
                <p:nvPr/>
              </p:nvSpPr>
              <p:spPr>
                <a:xfrm>
                  <a:off x="6753508" y="4013758"/>
                  <a:ext cx="72157" cy="76395"/>
                </a:xfrm>
                <a:custGeom>
                  <a:avLst/>
                  <a:gdLst>
                    <a:gd name="connsiteX0" fmla="*/ 1200 w 72157"/>
                    <a:gd name="connsiteY0" fmla="*/ 935 h 76395"/>
                    <a:gd name="connsiteX1" fmla="*/ 19738 w 72157"/>
                    <a:gd name="connsiteY1" fmla="*/ 62272 h 76395"/>
                    <a:gd name="connsiteX2" fmla="*/ 72157 w 72157"/>
                    <a:gd name="connsiteY2" fmla="*/ 73722 h 76395"/>
                    <a:gd name="connsiteX3" fmla="*/ 19855 w 72157"/>
                    <a:gd name="connsiteY3" fmla="*/ 56976 h 76395"/>
                    <a:gd name="connsiteX4" fmla="*/ 8366 w 72157"/>
                    <a:gd name="connsiteY4" fmla="*/ 0 h 76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157" h="76395">
                      <a:moveTo>
                        <a:pt x="1200" y="935"/>
                      </a:moveTo>
                      <a:cubicBezTo>
                        <a:pt x="1200" y="935"/>
                        <a:pt x="-7056" y="39879"/>
                        <a:pt x="19738" y="62272"/>
                      </a:cubicBezTo>
                      <a:cubicBezTo>
                        <a:pt x="46532" y="84665"/>
                        <a:pt x="72157" y="73722"/>
                        <a:pt x="72157" y="73722"/>
                      </a:cubicBezTo>
                      <a:cubicBezTo>
                        <a:pt x="72157" y="73722"/>
                        <a:pt x="34965" y="79486"/>
                        <a:pt x="19855" y="56976"/>
                      </a:cubicBezTo>
                      <a:cubicBezTo>
                        <a:pt x="4744" y="34466"/>
                        <a:pt x="8366" y="0"/>
                        <a:pt x="836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4" name="任意多边形: 形状 783">
                  <a:extLst>
                    <a:ext uri="{FF2B5EF4-FFF2-40B4-BE49-F238E27FC236}">
                      <a16:creationId xmlns:a16="http://schemas.microsoft.com/office/drawing/2014/main" id="{AAE5FAB2-9DA7-4631-A47F-EC432EAA9B33}"/>
                    </a:ext>
                  </a:extLst>
                </p:cNvPr>
                <p:cNvSpPr/>
                <p:nvPr/>
              </p:nvSpPr>
              <p:spPr>
                <a:xfrm>
                  <a:off x="6749334" y="4118908"/>
                  <a:ext cx="34933" cy="28001"/>
                </a:xfrm>
                <a:custGeom>
                  <a:avLst/>
                  <a:gdLst>
                    <a:gd name="connsiteX0" fmla="*/ 34933 w 34933"/>
                    <a:gd name="connsiteY0" fmla="*/ 0 h 28001"/>
                    <a:gd name="connsiteX1" fmla="*/ 13124 w 34933"/>
                    <a:gd name="connsiteY1" fmla="*/ 28001 h 28001"/>
                    <a:gd name="connsiteX2" fmla="*/ 0 w 34933"/>
                    <a:gd name="connsiteY2" fmla="*/ 10476 h 28001"/>
                    <a:gd name="connsiteX3" fmla="*/ 545 w 34933"/>
                    <a:gd name="connsiteY3" fmla="*/ 10126 h 28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3" h="28001">
                      <a:moveTo>
                        <a:pt x="34933" y="0"/>
                      </a:moveTo>
                      <a:cubicBezTo>
                        <a:pt x="34933" y="0"/>
                        <a:pt x="27495" y="19979"/>
                        <a:pt x="13124" y="28001"/>
                      </a:cubicBezTo>
                      <a:cubicBezTo>
                        <a:pt x="9530" y="21614"/>
                        <a:pt x="5118" y="15722"/>
                        <a:pt x="0" y="10476"/>
                      </a:cubicBezTo>
                      <a:lnTo>
                        <a:pt x="545" y="10126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5" name="任意多边形: 形状 784">
                  <a:extLst>
                    <a:ext uri="{FF2B5EF4-FFF2-40B4-BE49-F238E27FC236}">
                      <a16:creationId xmlns:a16="http://schemas.microsoft.com/office/drawing/2014/main" id="{9134C0B4-E685-4884-8ADA-B96C99A9E583}"/>
                    </a:ext>
                  </a:extLst>
                </p:cNvPr>
                <p:cNvSpPr/>
                <p:nvPr/>
              </p:nvSpPr>
              <p:spPr>
                <a:xfrm>
                  <a:off x="6707687" y="3988774"/>
                  <a:ext cx="123279" cy="155846"/>
                </a:xfrm>
                <a:custGeom>
                  <a:avLst/>
                  <a:gdLst>
                    <a:gd name="connsiteX0" fmla="*/ 85031 w 123279"/>
                    <a:gd name="connsiteY0" fmla="*/ 126356 h 155846"/>
                    <a:gd name="connsiteX1" fmla="*/ 32845 w 123279"/>
                    <a:gd name="connsiteY1" fmla="*/ 155837 h 155846"/>
                    <a:gd name="connsiteX2" fmla="*/ 6363 w 123279"/>
                    <a:gd name="connsiteY2" fmla="*/ 104781 h 155846"/>
                    <a:gd name="connsiteX3" fmla="*/ 287 w 123279"/>
                    <a:gd name="connsiteY3" fmla="*/ 48117 h 155846"/>
                    <a:gd name="connsiteX4" fmla="*/ 40790 w 123279"/>
                    <a:gd name="connsiteY4" fmla="*/ 4032 h 155846"/>
                    <a:gd name="connsiteX5" fmla="*/ 115680 w 123279"/>
                    <a:gd name="connsiteY5" fmla="*/ 25879 h 155846"/>
                    <a:gd name="connsiteX6" fmla="*/ 107891 w 123279"/>
                    <a:gd name="connsiteY6" fmla="*/ 108987 h 155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79" h="155846">
                      <a:moveTo>
                        <a:pt x="85031" y="126356"/>
                      </a:moveTo>
                      <a:cubicBezTo>
                        <a:pt x="83668" y="134418"/>
                        <a:pt x="56212" y="153812"/>
                        <a:pt x="32845" y="155837"/>
                      </a:cubicBezTo>
                      <a:cubicBezTo>
                        <a:pt x="25329" y="156499"/>
                        <a:pt x="3169" y="119853"/>
                        <a:pt x="6363" y="104781"/>
                      </a:cubicBezTo>
                      <a:cubicBezTo>
                        <a:pt x="9945" y="87762"/>
                        <a:pt x="-1972" y="64902"/>
                        <a:pt x="287" y="48117"/>
                      </a:cubicBezTo>
                      <a:cubicBezTo>
                        <a:pt x="2546" y="31332"/>
                        <a:pt x="15242" y="13067"/>
                        <a:pt x="40790" y="4032"/>
                      </a:cubicBezTo>
                      <a:cubicBezTo>
                        <a:pt x="69219" y="-6016"/>
                        <a:pt x="102595" y="3253"/>
                        <a:pt x="115680" y="25879"/>
                      </a:cubicBezTo>
                      <a:cubicBezTo>
                        <a:pt x="128025" y="47143"/>
                        <a:pt x="125260" y="89904"/>
                        <a:pt x="107891" y="108987"/>
                      </a:cubicBezTo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6" name="任意多边形: 形状 785">
                  <a:extLst>
                    <a:ext uri="{FF2B5EF4-FFF2-40B4-BE49-F238E27FC236}">
                      <a16:creationId xmlns:a16="http://schemas.microsoft.com/office/drawing/2014/main" id="{1DDBD26D-CFD9-4FC5-A27D-B3C556BEBFD5}"/>
                    </a:ext>
                  </a:extLst>
                </p:cNvPr>
                <p:cNvSpPr/>
                <p:nvPr/>
              </p:nvSpPr>
              <p:spPr>
                <a:xfrm>
                  <a:off x="6739130" y="4047639"/>
                  <a:ext cx="27261" cy="5530"/>
                </a:xfrm>
                <a:custGeom>
                  <a:avLst/>
                  <a:gdLst>
                    <a:gd name="connsiteX0" fmla="*/ 0 w 27261"/>
                    <a:gd name="connsiteY0" fmla="*/ 5531 h 5530"/>
                    <a:gd name="connsiteX1" fmla="*/ 27261 w 27261"/>
                    <a:gd name="connsiteY1" fmla="*/ 3778 h 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261" h="5530">
                      <a:moveTo>
                        <a:pt x="0" y="5531"/>
                      </a:moveTo>
                      <a:cubicBezTo>
                        <a:pt x="0" y="5531"/>
                        <a:pt x="13747" y="-5646"/>
                        <a:pt x="27261" y="3778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7" name="任意多边形: 形状 786">
                  <a:extLst>
                    <a:ext uri="{FF2B5EF4-FFF2-40B4-BE49-F238E27FC236}">
                      <a16:creationId xmlns:a16="http://schemas.microsoft.com/office/drawing/2014/main" id="{6436ABD2-29AB-48BA-A240-52BCE0947508}"/>
                    </a:ext>
                  </a:extLst>
                </p:cNvPr>
                <p:cNvSpPr/>
                <p:nvPr/>
              </p:nvSpPr>
              <p:spPr>
                <a:xfrm>
                  <a:off x="6709338" y="4055092"/>
                  <a:ext cx="13435" cy="5516"/>
                </a:xfrm>
                <a:custGeom>
                  <a:avLst/>
                  <a:gdLst>
                    <a:gd name="connsiteX0" fmla="*/ 0 w 13435"/>
                    <a:gd name="connsiteY0" fmla="*/ 25 h 5516"/>
                    <a:gd name="connsiteX1" fmla="*/ 13436 w 13435"/>
                    <a:gd name="connsiteY1" fmla="*/ 5516 h 5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435" h="5516">
                      <a:moveTo>
                        <a:pt x="0" y="25"/>
                      </a:moveTo>
                      <a:cubicBezTo>
                        <a:pt x="5076" y="-251"/>
                        <a:pt x="10008" y="1762"/>
                        <a:pt x="13436" y="551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8" name="任意多边形: 形状 787">
                  <a:extLst>
                    <a:ext uri="{FF2B5EF4-FFF2-40B4-BE49-F238E27FC236}">
                      <a16:creationId xmlns:a16="http://schemas.microsoft.com/office/drawing/2014/main" id="{B2724018-5361-424F-A667-2BC6532DC206}"/>
                    </a:ext>
                  </a:extLst>
                </p:cNvPr>
                <p:cNvSpPr/>
                <p:nvPr/>
              </p:nvSpPr>
              <p:spPr>
                <a:xfrm>
                  <a:off x="6756481" y="4069090"/>
                  <a:ext cx="6754" cy="10573"/>
                </a:xfrm>
                <a:custGeom>
                  <a:avLst/>
                  <a:gdLst>
                    <a:gd name="connsiteX0" fmla="*/ 6717 w 6754"/>
                    <a:gd name="connsiteY0" fmla="*/ 4954 h 10573"/>
                    <a:gd name="connsiteX1" fmla="*/ 3952 w 6754"/>
                    <a:gd name="connsiteY1" fmla="*/ 10562 h 10573"/>
                    <a:gd name="connsiteX2" fmla="*/ 58 w 6754"/>
                    <a:gd name="connsiteY2" fmla="*/ 5616 h 10573"/>
                    <a:gd name="connsiteX3" fmla="*/ 2823 w 6754"/>
                    <a:gd name="connsiteY3" fmla="*/ 8 h 10573"/>
                    <a:gd name="connsiteX4" fmla="*/ 6717 w 6754"/>
                    <a:gd name="connsiteY4" fmla="*/ 4954 h 10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54" h="10573">
                      <a:moveTo>
                        <a:pt x="6717" y="4954"/>
                      </a:moveTo>
                      <a:cubicBezTo>
                        <a:pt x="6990" y="7875"/>
                        <a:pt x="5744" y="10367"/>
                        <a:pt x="3952" y="10562"/>
                      </a:cubicBezTo>
                      <a:cubicBezTo>
                        <a:pt x="2161" y="10757"/>
                        <a:pt x="408" y="8537"/>
                        <a:pt x="58" y="5616"/>
                      </a:cubicBezTo>
                      <a:cubicBezTo>
                        <a:pt x="-293" y="2695"/>
                        <a:pt x="992" y="164"/>
                        <a:pt x="2823" y="8"/>
                      </a:cubicBezTo>
                      <a:cubicBezTo>
                        <a:pt x="4653" y="-148"/>
                        <a:pt x="6406" y="2033"/>
                        <a:pt x="6717" y="495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9" name="任意多边形: 形状 788">
                  <a:extLst>
                    <a:ext uri="{FF2B5EF4-FFF2-40B4-BE49-F238E27FC236}">
                      <a16:creationId xmlns:a16="http://schemas.microsoft.com/office/drawing/2014/main" id="{84F94C17-130A-4849-9EA5-08D55553E8D4}"/>
                    </a:ext>
                  </a:extLst>
                </p:cNvPr>
                <p:cNvSpPr/>
                <p:nvPr/>
              </p:nvSpPr>
              <p:spPr>
                <a:xfrm>
                  <a:off x="6718996" y="4073776"/>
                  <a:ext cx="7788" cy="2760"/>
                </a:xfrm>
                <a:custGeom>
                  <a:avLst/>
                  <a:gdLst>
                    <a:gd name="connsiteX0" fmla="*/ 7789 w 7788"/>
                    <a:gd name="connsiteY0" fmla="*/ 2760 h 2760"/>
                    <a:gd name="connsiteX1" fmla="*/ 0 w 7788"/>
                    <a:gd name="connsiteY1" fmla="*/ 1164 h 2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88" h="2760">
                      <a:moveTo>
                        <a:pt x="7789" y="2760"/>
                      </a:moveTo>
                      <a:cubicBezTo>
                        <a:pt x="7789" y="2760"/>
                        <a:pt x="3466" y="-2186"/>
                        <a:pt x="0" y="1164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0" name="任意多边形: 形状 789">
                  <a:extLst>
                    <a:ext uri="{FF2B5EF4-FFF2-40B4-BE49-F238E27FC236}">
                      <a16:creationId xmlns:a16="http://schemas.microsoft.com/office/drawing/2014/main" id="{EA6C0071-8774-4F2C-9000-400A46DD439C}"/>
                    </a:ext>
                  </a:extLst>
                </p:cNvPr>
                <p:cNvSpPr/>
                <p:nvPr/>
              </p:nvSpPr>
              <p:spPr>
                <a:xfrm>
                  <a:off x="6719483" y="4067462"/>
                  <a:ext cx="9558" cy="34388"/>
                </a:xfrm>
                <a:custGeom>
                  <a:avLst/>
                  <a:gdLst>
                    <a:gd name="connsiteX0" fmla="*/ 7613 w 9558"/>
                    <a:gd name="connsiteY0" fmla="*/ 0 h 34388"/>
                    <a:gd name="connsiteX1" fmla="*/ 8275 w 9558"/>
                    <a:gd name="connsiteY1" fmla="*/ 14799 h 34388"/>
                    <a:gd name="connsiteX2" fmla="*/ 486 w 9558"/>
                    <a:gd name="connsiteY2" fmla="*/ 27456 h 34388"/>
                    <a:gd name="connsiteX3" fmla="*/ 7925 w 9558"/>
                    <a:gd name="connsiteY3" fmla="*/ 34388 h 34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58" h="34388">
                      <a:moveTo>
                        <a:pt x="7613" y="0"/>
                      </a:moveTo>
                      <a:cubicBezTo>
                        <a:pt x="7613" y="0"/>
                        <a:pt x="11508" y="8529"/>
                        <a:pt x="8275" y="14799"/>
                      </a:cubicBezTo>
                      <a:cubicBezTo>
                        <a:pt x="5043" y="21069"/>
                        <a:pt x="-1889" y="22588"/>
                        <a:pt x="486" y="27456"/>
                      </a:cubicBezTo>
                      <a:cubicBezTo>
                        <a:pt x="2189" y="30482"/>
                        <a:pt x="4788" y="32900"/>
                        <a:pt x="7925" y="34388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1" name="任意多边形: 形状 790">
                  <a:extLst>
                    <a:ext uri="{FF2B5EF4-FFF2-40B4-BE49-F238E27FC236}">
                      <a16:creationId xmlns:a16="http://schemas.microsoft.com/office/drawing/2014/main" id="{227F2EFB-DC25-4E3F-8DD6-E07991D7C549}"/>
                    </a:ext>
                  </a:extLst>
                </p:cNvPr>
                <p:cNvSpPr/>
                <p:nvPr/>
              </p:nvSpPr>
              <p:spPr>
                <a:xfrm>
                  <a:off x="6709644" y="3985815"/>
                  <a:ext cx="124381" cy="114204"/>
                </a:xfrm>
                <a:custGeom>
                  <a:avLst/>
                  <a:gdLst>
                    <a:gd name="connsiteX0" fmla="*/ 316 w 124381"/>
                    <a:gd name="connsiteY0" fmla="*/ 42780 h 114204"/>
                    <a:gd name="connsiteX1" fmla="*/ 57487 w 124381"/>
                    <a:gd name="connsiteY1" fmla="*/ 34641 h 114204"/>
                    <a:gd name="connsiteX2" fmla="*/ 70767 w 124381"/>
                    <a:gd name="connsiteY2" fmla="*/ 60928 h 114204"/>
                    <a:gd name="connsiteX3" fmla="*/ 80581 w 124381"/>
                    <a:gd name="connsiteY3" fmla="*/ 93018 h 114204"/>
                    <a:gd name="connsiteX4" fmla="*/ 96159 w 124381"/>
                    <a:gd name="connsiteY4" fmla="*/ 80634 h 114204"/>
                    <a:gd name="connsiteX5" fmla="*/ 105116 w 124381"/>
                    <a:gd name="connsiteY5" fmla="*/ 114204 h 114204"/>
                    <a:gd name="connsiteX6" fmla="*/ 123109 w 124381"/>
                    <a:gd name="connsiteY6" fmla="*/ 44377 h 114204"/>
                    <a:gd name="connsiteX7" fmla="*/ 42688 w 124381"/>
                    <a:gd name="connsiteY7" fmla="*/ 2472 h 114204"/>
                    <a:gd name="connsiteX8" fmla="*/ 316 w 124381"/>
                    <a:gd name="connsiteY8" fmla="*/ 42780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381" h="114204">
                      <a:moveTo>
                        <a:pt x="316" y="42780"/>
                      </a:moveTo>
                      <a:cubicBezTo>
                        <a:pt x="316" y="42780"/>
                        <a:pt x="18270" y="23853"/>
                        <a:pt x="57487" y="34641"/>
                      </a:cubicBezTo>
                      <a:cubicBezTo>
                        <a:pt x="64458" y="36549"/>
                        <a:pt x="58967" y="54814"/>
                        <a:pt x="70767" y="60928"/>
                      </a:cubicBezTo>
                      <a:cubicBezTo>
                        <a:pt x="82567" y="67042"/>
                        <a:pt x="80581" y="93018"/>
                        <a:pt x="80581" y="93018"/>
                      </a:cubicBezTo>
                      <a:cubicBezTo>
                        <a:pt x="80581" y="93018"/>
                        <a:pt x="84086" y="71833"/>
                        <a:pt x="96159" y="80634"/>
                      </a:cubicBezTo>
                      <a:cubicBezTo>
                        <a:pt x="108232" y="89436"/>
                        <a:pt x="105116" y="114204"/>
                        <a:pt x="105116" y="114204"/>
                      </a:cubicBezTo>
                      <a:cubicBezTo>
                        <a:pt x="105116" y="114204"/>
                        <a:pt x="130235" y="89786"/>
                        <a:pt x="123109" y="44377"/>
                      </a:cubicBezTo>
                      <a:cubicBezTo>
                        <a:pt x="115982" y="-1033"/>
                        <a:pt x="64925" y="-3759"/>
                        <a:pt x="42688" y="2472"/>
                      </a:cubicBezTo>
                      <a:cubicBezTo>
                        <a:pt x="11182" y="11196"/>
                        <a:pt x="-2293" y="33161"/>
                        <a:pt x="316" y="4278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2" name="任意多边形: 形状 791">
                  <a:extLst>
                    <a:ext uri="{FF2B5EF4-FFF2-40B4-BE49-F238E27FC236}">
                      <a16:creationId xmlns:a16="http://schemas.microsoft.com/office/drawing/2014/main" id="{E3D71DE5-C556-4F74-84C2-262E646008EF}"/>
                    </a:ext>
                  </a:extLst>
                </p:cNvPr>
                <p:cNvSpPr/>
                <p:nvPr/>
              </p:nvSpPr>
              <p:spPr>
                <a:xfrm>
                  <a:off x="6797196" y="4058081"/>
                  <a:ext cx="28387" cy="48167"/>
                </a:xfrm>
                <a:custGeom>
                  <a:avLst/>
                  <a:gdLst>
                    <a:gd name="connsiteX0" fmla="*/ 0 w 28387"/>
                    <a:gd name="connsiteY0" fmla="*/ 9848 h 48167"/>
                    <a:gd name="connsiteX1" fmla="*/ 17837 w 28387"/>
                    <a:gd name="connsiteY1" fmla="*/ 190 h 48167"/>
                    <a:gd name="connsiteX2" fmla="*/ 28274 w 28387"/>
                    <a:gd name="connsiteY2" fmla="*/ 23129 h 48167"/>
                    <a:gd name="connsiteX3" fmla="*/ 6582 w 28387"/>
                    <a:gd name="connsiteY3" fmla="*/ 47858 h 48167"/>
                    <a:gd name="connsiteX4" fmla="*/ 2960 w 28387"/>
                    <a:gd name="connsiteY4" fmla="*/ 40069 h 4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387" h="48167">
                      <a:moveTo>
                        <a:pt x="0" y="9848"/>
                      </a:moveTo>
                      <a:cubicBezTo>
                        <a:pt x="0" y="9848"/>
                        <a:pt x="11411" y="-1601"/>
                        <a:pt x="17837" y="190"/>
                      </a:cubicBezTo>
                      <a:cubicBezTo>
                        <a:pt x="24262" y="1982"/>
                        <a:pt x="29208" y="13470"/>
                        <a:pt x="28274" y="23129"/>
                      </a:cubicBezTo>
                      <a:cubicBezTo>
                        <a:pt x="27339" y="32787"/>
                        <a:pt x="12073" y="50740"/>
                        <a:pt x="6582" y="47858"/>
                      </a:cubicBezTo>
                      <a:cubicBezTo>
                        <a:pt x="3521" y="46612"/>
                        <a:pt x="1940" y="43212"/>
                        <a:pt x="2960" y="40069"/>
                      </a:cubicBezTo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3" name="任意多边形: 形状 792">
                  <a:extLst>
                    <a:ext uri="{FF2B5EF4-FFF2-40B4-BE49-F238E27FC236}">
                      <a16:creationId xmlns:a16="http://schemas.microsoft.com/office/drawing/2014/main" id="{32ACC31B-AE86-4912-9728-D39DEB73F946}"/>
                    </a:ext>
                  </a:extLst>
                </p:cNvPr>
                <p:cNvSpPr/>
                <p:nvPr/>
              </p:nvSpPr>
              <p:spPr>
                <a:xfrm>
                  <a:off x="6722851" y="4108471"/>
                  <a:ext cx="10865" cy="11839"/>
                </a:xfrm>
                <a:custGeom>
                  <a:avLst/>
                  <a:gdLst>
                    <a:gd name="connsiteX0" fmla="*/ 3894 w 10865"/>
                    <a:gd name="connsiteY0" fmla="*/ 0 h 11839"/>
                    <a:gd name="connsiteX1" fmla="*/ 0 w 10865"/>
                    <a:gd name="connsiteY1" fmla="*/ 1441 h 11839"/>
                    <a:gd name="connsiteX2" fmla="*/ 10866 w 10865"/>
                    <a:gd name="connsiteY2" fmla="*/ 6270 h 11839"/>
                    <a:gd name="connsiteX3" fmla="*/ 6621 w 10865"/>
                    <a:gd name="connsiteY3" fmla="*/ 11839 h 1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65" h="11839">
                      <a:moveTo>
                        <a:pt x="3894" y="0"/>
                      </a:moveTo>
                      <a:lnTo>
                        <a:pt x="0" y="1441"/>
                      </a:lnTo>
                      <a:cubicBezTo>
                        <a:pt x="2841" y="4424"/>
                        <a:pt x="6748" y="6161"/>
                        <a:pt x="10866" y="6270"/>
                      </a:cubicBezTo>
                      <a:cubicBezTo>
                        <a:pt x="10866" y="6270"/>
                        <a:pt x="5024" y="8840"/>
                        <a:pt x="6621" y="11839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4" name="任意多边形: 形状 793">
                  <a:extLst>
                    <a:ext uri="{FF2B5EF4-FFF2-40B4-BE49-F238E27FC236}">
                      <a16:creationId xmlns:a16="http://schemas.microsoft.com/office/drawing/2014/main" id="{51D15981-B3FC-4960-8E23-12130CE0E7AB}"/>
                    </a:ext>
                  </a:extLst>
                </p:cNvPr>
                <p:cNvSpPr/>
                <p:nvPr/>
              </p:nvSpPr>
              <p:spPr>
                <a:xfrm>
                  <a:off x="6798248" y="3973551"/>
                  <a:ext cx="37802" cy="34605"/>
                </a:xfrm>
                <a:custGeom>
                  <a:avLst/>
                  <a:gdLst>
                    <a:gd name="connsiteX0" fmla="*/ 0 w 37802"/>
                    <a:gd name="connsiteY0" fmla="*/ 15944 h 34605"/>
                    <a:gd name="connsiteX1" fmla="*/ 17136 w 37802"/>
                    <a:gd name="connsiteY1" fmla="*/ 94 h 34605"/>
                    <a:gd name="connsiteX2" fmla="*/ 35478 w 37802"/>
                    <a:gd name="connsiteY2" fmla="*/ 10609 h 34605"/>
                    <a:gd name="connsiteX3" fmla="*/ 30416 w 37802"/>
                    <a:gd name="connsiteY3" fmla="*/ 8856 h 34605"/>
                    <a:gd name="connsiteX4" fmla="*/ 37465 w 37802"/>
                    <a:gd name="connsiteY4" fmla="*/ 20306 h 34605"/>
                    <a:gd name="connsiteX5" fmla="*/ 35907 w 37802"/>
                    <a:gd name="connsiteY5" fmla="*/ 31327 h 34605"/>
                    <a:gd name="connsiteX6" fmla="*/ 28430 w 37802"/>
                    <a:gd name="connsiteY6" fmla="*/ 25252 h 34605"/>
                    <a:gd name="connsiteX7" fmla="*/ 19472 w 37802"/>
                    <a:gd name="connsiteY7" fmla="*/ 34598 h 34605"/>
                    <a:gd name="connsiteX8" fmla="*/ 0 w 37802"/>
                    <a:gd name="connsiteY8" fmla="*/ 15944 h 3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802" h="34605">
                      <a:moveTo>
                        <a:pt x="0" y="15944"/>
                      </a:moveTo>
                      <a:cubicBezTo>
                        <a:pt x="0" y="15944"/>
                        <a:pt x="2843" y="600"/>
                        <a:pt x="17136" y="94"/>
                      </a:cubicBezTo>
                      <a:cubicBezTo>
                        <a:pt x="24871" y="-693"/>
                        <a:pt x="32246" y="3536"/>
                        <a:pt x="35478" y="10609"/>
                      </a:cubicBezTo>
                      <a:lnTo>
                        <a:pt x="30416" y="8856"/>
                      </a:lnTo>
                      <a:cubicBezTo>
                        <a:pt x="34310" y="11473"/>
                        <a:pt x="36881" y="15652"/>
                        <a:pt x="37465" y="20306"/>
                      </a:cubicBezTo>
                      <a:cubicBezTo>
                        <a:pt x="38232" y="24048"/>
                        <a:pt x="37683" y="27943"/>
                        <a:pt x="35907" y="31327"/>
                      </a:cubicBezTo>
                      <a:lnTo>
                        <a:pt x="28430" y="25252"/>
                      </a:lnTo>
                      <a:cubicBezTo>
                        <a:pt x="28430" y="25252"/>
                        <a:pt x="34855" y="34910"/>
                        <a:pt x="19472" y="34598"/>
                      </a:cubicBezTo>
                      <a:cubicBezTo>
                        <a:pt x="4089" y="34287"/>
                        <a:pt x="0" y="15944"/>
                        <a:pt x="0" y="1594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5" name="任意多边形: 形状 794">
                  <a:extLst>
                    <a:ext uri="{FF2B5EF4-FFF2-40B4-BE49-F238E27FC236}">
                      <a16:creationId xmlns:a16="http://schemas.microsoft.com/office/drawing/2014/main" id="{67106690-F74B-46EE-B506-87654C7E6F29}"/>
                    </a:ext>
                  </a:extLst>
                </p:cNvPr>
                <p:cNvSpPr/>
                <p:nvPr/>
              </p:nvSpPr>
              <p:spPr>
                <a:xfrm>
                  <a:off x="6758914" y="4003541"/>
                  <a:ext cx="131364" cy="136046"/>
                </a:xfrm>
                <a:custGeom>
                  <a:avLst/>
                  <a:gdLst>
                    <a:gd name="connsiteX0" fmla="*/ 0 w 131364"/>
                    <a:gd name="connsiteY0" fmla="*/ 11735 h 136046"/>
                    <a:gd name="connsiteX1" fmla="*/ 20874 w 131364"/>
                    <a:gd name="connsiteY1" fmla="*/ 68127 h 136046"/>
                    <a:gd name="connsiteX2" fmla="*/ 82095 w 131364"/>
                    <a:gd name="connsiteY2" fmla="*/ 112134 h 136046"/>
                    <a:gd name="connsiteX3" fmla="*/ 90936 w 131364"/>
                    <a:gd name="connsiteY3" fmla="*/ 136046 h 136046"/>
                    <a:gd name="connsiteX4" fmla="*/ 124895 w 131364"/>
                    <a:gd name="connsiteY4" fmla="*/ 101814 h 136046"/>
                    <a:gd name="connsiteX5" fmla="*/ 93272 w 131364"/>
                    <a:gd name="connsiteY5" fmla="*/ 64155 h 136046"/>
                    <a:gd name="connsiteX6" fmla="*/ 129296 w 131364"/>
                    <a:gd name="connsiteY6" fmla="*/ 92000 h 136046"/>
                    <a:gd name="connsiteX7" fmla="*/ 113718 w 131364"/>
                    <a:gd name="connsiteY7" fmla="*/ 64739 h 136046"/>
                    <a:gd name="connsiteX8" fmla="*/ 56703 w 131364"/>
                    <a:gd name="connsiteY8" fmla="*/ 1064 h 136046"/>
                    <a:gd name="connsiteX9" fmla="*/ 0 w 131364"/>
                    <a:gd name="connsiteY9" fmla="*/ 11735 h 136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1364" h="136046">
                      <a:moveTo>
                        <a:pt x="0" y="11735"/>
                      </a:moveTo>
                      <a:cubicBezTo>
                        <a:pt x="0" y="11735"/>
                        <a:pt x="545" y="37555"/>
                        <a:pt x="20874" y="68127"/>
                      </a:cubicBezTo>
                      <a:cubicBezTo>
                        <a:pt x="41203" y="98698"/>
                        <a:pt x="69789" y="96323"/>
                        <a:pt x="82095" y="112134"/>
                      </a:cubicBezTo>
                      <a:cubicBezTo>
                        <a:pt x="94402" y="127946"/>
                        <a:pt x="90936" y="136046"/>
                        <a:pt x="90936" y="136046"/>
                      </a:cubicBezTo>
                      <a:cubicBezTo>
                        <a:pt x="90936" y="136046"/>
                        <a:pt x="123454" y="119612"/>
                        <a:pt x="124895" y="101814"/>
                      </a:cubicBezTo>
                      <a:cubicBezTo>
                        <a:pt x="126336" y="84016"/>
                        <a:pt x="93272" y="64155"/>
                        <a:pt x="93272" y="64155"/>
                      </a:cubicBezTo>
                      <a:cubicBezTo>
                        <a:pt x="93272" y="64155"/>
                        <a:pt x="128322" y="70074"/>
                        <a:pt x="129296" y="92000"/>
                      </a:cubicBezTo>
                      <a:cubicBezTo>
                        <a:pt x="129296" y="92000"/>
                        <a:pt x="139733" y="72528"/>
                        <a:pt x="113718" y="64739"/>
                      </a:cubicBezTo>
                      <a:cubicBezTo>
                        <a:pt x="87703" y="56950"/>
                        <a:pt x="85444" y="6322"/>
                        <a:pt x="56703" y="1064"/>
                      </a:cubicBezTo>
                      <a:cubicBezTo>
                        <a:pt x="27962" y="-4193"/>
                        <a:pt x="0" y="11735"/>
                        <a:pt x="0" y="1173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796" name="图形 10">
                  <a:extLst>
                    <a:ext uri="{FF2B5EF4-FFF2-40B4-BE49-F238E27FC236}">
                      <a16:creationId xmlns:a16="http://schemas.microsoft.com/office/drawing/2014/main" id="{224774FF-D3D5-4436-AC1E-86B51DC64CE2}"/>
                    </a:ext>
                  </a:extLst>
                </p:cNvPr>
                <p:cNvGrpSpPr/>
                <p:nvPr/>
              </p:nvGrpSpPr>
              <p:grpSpPr>
                <a:xfrm>
                  <a:off x="6701165" y="3977202"/>
                  <a:ext cx="152696" cy="111329"/>
                  <a:chOff x="6701165" y="3977202"/>
                  <a:chExt cx="152696" cy="111329"/>
                </a:xfrm>
                <a:noFill/>
              </p:grpSpPr>
              <p:sp>
                <p:nvSpPr>
                  <p:cNvPr id="797" name="任意多边形: 形状 796">
                    <a:extLst>
                      <a:ext uri="{FF2B5EF4-FFF2-40B4-BE49-F238E27FC236}">
                        <a16:creationId xmlns:a16="http://schemas.microsoft.com/office/drawing/2014/main" id="{787AD634-FE19-481D-B380-9B123EEC0883}"/>
                      </a:ext>
                    </a:extLst>
                  </p:cNvPr>
                  <p:cNvSpPr/>
                  <p:nvPr/>
                </p:nvSpPr>
                <p:spPr>
                  <a:xfrm>
                    <a:off x="6742674" y="3987821"/>
                    <a:ext cx="32518" cy="22938"/>
                  </a:xfrm>
                  <a:custGeom>
                    <a:avLst/>
                    <a:gdLst>
                      <a:gd name="connsiteX0" fmla="*/ 0 w 32518"/>
                      <a:gd name="connsiteY0" fmla="*/ 22938 h 22938"/>
                      <a:gd name="connsiteX1" fmla="*/ 32519 w 32518"/>
                      <a:gd name="connsiteY1" fmla="*/ 0 h 22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518" h="22938">
                        <a:moveTo>
                          <a:pt x="0" y="22938"/>
                        </a:moveTo>
                        <a:cubicBezTo>
                          <a:pt x="5965" y="10032"/>
                          <a:pt x="18360" y="1289"/>
                          <a:pt x="32519" y="0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8" name="任意多边形: 形状 797">
                    <a:extLst>
                      <a:ext uri="{FF2B5EF4-FFF2-40B4-BE49-F238E27FC236}">
                        <a16:creationId xmlns:a16="http://schemas.microsoft.com/office/drawing/2014/main" id="{2FA0A9FC-13D2-4247-B659-4F550E18599E}"/>
                      </a:ext>
                    </a:extLst>
                  </p:cNvPr>
                  <p:cNvSpPr/>
                  <p:nvPr/>
                </p:nvSpPr>
                <p:spPr>
                  <a:xfrm>
                    <a:off x="6727096" y="3996700"/>
                    <a:ext cx="9891" cy="16045"/>
                  </a:xfrm>
                  <a:custGeom>
                    <a:avLst/>
                    <a:gdLst>
                      <a:gd name="connsiteX0" fmla="*/ 0 w 9891"/>
                      <a:gd name="connsiteY0" fmla="*/ 16045 h 16045"/>
                      <a:gd name="connsiteX1" fmla="*/ 9892 w 9891"/>
                      <a:gd name="connsiteY1" fmla="*/ 0 h 16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891" h="16045">
                        <a:moveTo>
                          <a:pt x="0" y="16045"/>
                        </a:moveTo>
                        <a:cubicBezTo>
                          <a:pt x="2190" y="10087"/>
                          <a:pt x="5554" y="4630"/>
                          <a:pt x="9892" y="0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9" name="任意多边形: 形状 798">
                    <a:extLst>
                      <a:ext uri="{FF2B5EF4-FFF2-40B4-BE49-F238E27FC236}">
                        <a16:creationId xmlns:a16="http://schemas.microsoft.com/office/drawing/2014/main" id="{31553382-D284-47F7-94D8-D95FA270F6B7}"/>
                      </a:ext>
                    </a:extLst>
                  </p:cNvPr>
                  <p:cNvSpPr/>
                  <p:nvPr/>
                </p:nvSpPr>
                <p:spPr>
                  <a:xfrm>
                    <a:off x="6757997" y="4015276"/>
                    <a:ext cx="8706" cy="47122"/>
                  </a:xfrm>
                  <a:custGeom>
                    <a:avLst/>
                    <a:gdLst>
                      <a:gd name="connsiteX0" fmla="*/ 917 w 8706"/>
                      <a:gd name="connsiteY0" fmla="*/ 0 h 47122"/>
                      <a:gd name="connsiteX1" fmla="*/ 8706 w 8706"/>
                      <a:gd name="connsiteY1" fmla="*/ 47123 h 471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6" h="47122">
                        <a:moveTo>
                          <a:pt x="917" y="0"/>
                        </a:moveTo>
                        <a:cubicBezTo>
                          <a:pt x="-1611" y="16135"/>
                          <a:pt x="1120" y="32659"/>
                          <a:pt x="8706" y="47123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0" name="任意多边形: 形状 799">
                    <a:extLst>
                      <a:ext uri="{FF2B5EF4-FFF2-40B4-BE49-F238E27FC236}">
                        <a16:creationId xmlns:a16="http://schemas.microsoft.com/office/drawing/2014/main" id="{8EF48E93-4153-4CD3-B26A-3A705DFBAAFF}"/>
                      </a:ext>
                    </a:extLst>
                  </p:cNvPr>
                  <p:cNvSpPr/>
                  <p:nvPr/>
                </p:nvSpPr>
                <p:spPr>
                  <a:xfrm>
                    <a:off x="6766041" y="4011810"/>
                    <a:ext cx="67140" cy="76720"/>
                  </a:xfrm>
                  <a:custGeom>
                    <a:avLst/>
                    <a:gdLst>
                      <a:gd name="connsiteX0" fmla="*/ 0 w 67140"/>
                      <a:gd name="connsiteY0" fmla="*/ 0 h 76720"/>
                      <a:gd name="connsiteX1" fmla="*/ 67140 w 67140"/>
                      <a:gd name="connsiteY1" fmla="*/ 76721 h 76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7140" h="76720">
                        <a:moveTo>
                          <a:pt x="0" y="0"/>
                        </a:moveTo>
                        <a:cubicBezTo>
                          <a:pt x="0" y="0"/>
                          <a:pt x="7010" y="60987"/>
                          <a:pt x="67140" y="76721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1" name="任意多边形: 形状 800">
                    <a:extLst>
                      <a:ext uri="{FF2B5EF4-FFF2-40B4-BE49-F238E27FC236}">
                        <a16:creationId xmlns:a16="http://schemas.microsoft.com/office/drawing/2014/main" id="{F48A219E-ECF1-4F46-9968-840B260872D5}"/>
                      </a:ext>
                    </a:extLst>
                  </p:cNvPr>
                  <p:cNvSpPr/>
                  <p:nvPr/>
                </p:nvSpPr>
                <p:spPr>
                  <a:xfrm>
                    <a:off x="6775426" y="4003788"/>
                    <a:ext cx="74539" cy="75552"/>
                  </a:xfrm>
                  <a:custGeom>
                    <a:avLst/>
                    <a:gdLst>
                      <a:gd name="connsiteX0" fmla="*/ 0 w 74539"/>
                      <a:gd name="connsiteY0" fmla="*/ 0 h 75552"/>
                      <a:gd name="connsiteX1" fmla="*/ 42527 w 74539"/>
                      <a:gd name="connsiteY1" fmla="*/ 50083 h 75552"/>
                      <a:gd name="connsiteX2" fmla="*/ 74540 w 74539"/>
                      <a:gd name="connsiteY2" fmla="*/ 75552 h 75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4539" h="75552">
                        <a:moveTo>
                          <a:pt x="0" y="0"/>
                        </a:moveTo>
                        <a:cubicBezTo>
                          <a:pt x="0" y="0"/>
                          <a:pt x="16006" y="37620"/>
                          <a:pt x="42527" y="50083"/>
                        </a:cubicBezTo>
                        <a:cubicBezTo>
                          <a:pt x="69049" y="62545"/>
                          <a:pt x="74540" y="75552"/>
                          <a:pt x="74540" y="75552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2" name="任意多边形: 形状 801">
                    <a:extLst>
                      <a:ext uri="{FF2B5EF4-FFF2-40B4-BE49-F238E27FC236}">
                        <a16:creationId xmlns:a16="http://schemas.microsoft.com/office/drawing/2014/main" id="{D52B59E8-6152-474F-8D0A-C43AEC7741BA}"/>
                      </a:ext>
                    </a:extLst>
                  </p:cNvPr>
                  <p:cNvSpPr/>
                  <p:nvPr/>
                </p:nvSpPr>
                <p:spPr>
                  <a:xfrm>
                    <a:off x="6804129" y="3977202"/>
                    <a:ext cx="21886" cy="12410"/>
                  </a:xfrm>
                  <a:custGeom>
                    <a:avLst/>
                    <a:gdLst>
                      <a:gd name="connsiteX0" fmla="*/ 0 w 21886"/>
                      <a:gd name="connsiteY0" fmla="*/ 12410 h 12410"/>
                      <a:gd name="connsiteX1" fmla="*/ 21887 w 21886"/>
                      <a:gd name="connsiteY1" fmla="*/ 1077 h 12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886" h="12410">
                        <a:moveTo>
                          <a:pt x="0" y="12410"/>
                        </a:moveTo>
                        <a:cubicBezTo>
                          <a:pt x="0" y="12410"/>
                          <a:pt x="5180" y="-4336"/>
                          <a:pt x="21887" y="1077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3" name="任意多边形: 形状 802">
                    <a:extLst>
                      <a:ext uri="{FF2B5EF4-FFF2-40B4-BE49-F238E27FC236}">
                        <a16:creationId xmlns:a16="http://schemas.microsoft.com/office/drawing/2014/main" id="{37D93850-8E71-44A0-8A8E-ADF88E18FF50}"/>
                      </a:ext>
                    </a:extLst>
                  </p:cNvPr>
                  <p:cNvSpPr/>
                  <p:nvPr/>
                </p:nvSpPr>
                <p:spPr>
                  <a:xfrm>
                    <a:off x="6813592" y="3988650"/>
                    <a:ext cx="18849" cy="7894"/>
                  </a:xfrm>
                  <a:custGeom>
                    <a:avLst/>
                    <a:gdLst>
                      <a:gd name="connsiteX0" fmla="*/ 0 w 18849"/>
                      <a:gd name="connsiteY0" fmla="*/ 3688 h 7894"/>
                      <a:gd name="connsiteX1" fmla="*/ 18849 w 18849"/>
                      <a:gd name="connsiteY1" fmla="*/ 7894 h 7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849" h="7894">
                        <a:moveTo>
                          <a:pt x="0" y="3688"/>
                        </a:moveTo>
                        <a:cubicBezTo>
                          <a:pt x="0" y="3688"/>
                          <a:pt x="11333" y="-6943"/>
                          <a:pt x="18849" y="7894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4" name="任意多边形: 形状 803">
                    <a:extLst>
                      <a:ext uri="{FF2B5EF4-FFF2-40B4-BE49-F238E27FC236}">
                        <a16:creationId xmlns:a16="http://schemas.microsoft.com/office/drawing/2014/main" id="{63DE8A09-7CDB-48CD-A71C-B690C1B88B0C}"/>
                      </a:ext>
                    </a:extLst>
                  </p:cNvPr>
                  <p:cNvSpPr/>
                  <p:nvPr/>
                </p:nvSpPr>
                <p:spPr>
                  <a:xfrm>
                    <a:off x="6791783" y="3999578"/>
                    <a:ext cx="62077" cy="60951"/>
                  </a:xfrm>
                  <a:custGeom>
                    <a:avLst/>
                    <a:gdLst>
                      <a:gd name="connsiteX0" fmla="*/ 0 w 62077"/>
                      <a:gd name="connsiteY0" fmla="*/ 237 h 60951"/>
                      <a:gd name="connsiteX1" fmla="*/ 32363 w 62077"/>
                      <a:gd name="connsiteY1" fmla="*/ 16594 h 60951"/>
                      <a:gd name="connsiteX2" fmla="*/ 62078 w 62077"/>
                      <a:gd name="connsiteY2" fmla="*/ 60952 h 60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2077" h="60951">
                        <a:moveTo>
                          <a:pt x="0" y="237"/>
                        </a:moveTo>
                        <a:cubicBezTo>
                          <a:pt x="13101" y="-1348"/>
                          <a:pt x="25868" y="5105"/>
                          <a:pt x="32363" y="16594"/>
                        </a:cubicBezTo>
                        <a:cubicBezTo>
                          <a:pt x="44942" y="36573"/>
                          <a:pt x="47941" y="54760"/>
                          <a:pt x="62078" y="60952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5" name="任意多边形: 形状 804">
                    <a:extLst>
                      <a:ext uri="{FF2B5EF4-FFF2-40B4-BE49-F238E27FC236}">
                        <a16:creationId xmlns:a16="http://schemas.microsoft.com/office/drawing/2014/main" id="{AF50FF98-3A2A-4C8F-B543-9C3233D9B799}"/>
                      </a:ext>
                    </a:extLst>
                  </p:cNvPr>
                  <p:cNvSpPr/>
                  <p:nvPr/>
                </p:nvSpPr>
                <p:spPr>
                  <a:xfrm>
                    <a:off x="6701165" y="4026648"/>
                    <a:ext cx="8951" cy="59624"/>
                  </a:xfrm>
                  <a:custGeom>
                    <a:avLst/>
                    <a:gdLst>
                      <a:gd name="connsiteX0" fmla="*/ 5758 w 8951"/>
                      <a:gd name="connsiteY0" fmla="*/ 0 h 59624"/>
                      <a:gd name="connsiteX1" fmla="*/ 8952 w 8951"/>
                      <a:gd name="connsiteY1" fmla="*/ 59624 h 59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951" h="59624">
                        <a:moveTo>
                          <a:pt x="5758" y="0"/>
                        </a:moveTo>
                        <a:cubicBezTo>
                          <a:pt x="5758" y="0"/>
                          <a:pt x="-9118" y="22043"/>
                          <a:pt x="8952" y="59624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06" name="任意多边形: 形状 805">
                  <a:extLst>
                    <a:ext uri="{FF2B5EF4-FFF2-40B4-BE49-F238E27FC236}">
                      <a16:creationId xmlns:a16="http://schemas.microsoft.com/office/drawing/2014/main" id="{62F7187E-45BB-4DF1-8E52-E613FF92BBBE}"/>
                    </a:ext>
                  </a:extLst>
                </p:cNvPr>
                <p:cNvSpPr/>
                <p:nvPr/>
              </p:nvSpPr>
              <p:spPr>
                <a:xfrm>
                  <a:off x="6650795" y="4154893"/>
                  <a:ext cx="151659" cy="171862"/>
                </a:xfrm>
                <a:custGeom>
                  <a:avLst/>
                  <a:gdLst>
                    <a:gd name="connsiteX0" fmla="*/ 151659 w 151659"/>
                    <a:gd name="connsiteY0" fmla="*/ 0 h 171862"/>
                    <a:gd name="connsiteX1" fmla="*/ 145779 w 151659"/>
                    <a:gd name="connsiteY1" fmla="*/ 21809 h 171862"/>
                    <a:gd name="connsiteX2" fmla="*/ 123035 w 151659"/>
                    <a:gd name="connsiteY2" fmla="*/ 106630 h 171862"/>
                    <a:gd name="connsiteX3" fmla="*/ 108976 w 151659"/>
                    <a:gd name="connsiteY3" fmla="*/ 159322 h 171862"/>
                    <a:gd name="connsiteX4" fmla="*/ 10174 w 151659"/>
                    <a:gd name="connsiteY4" fmla="*/ 171862 h 171862"/>
                    <a:gd name="connsiteX5" fmla="*/ 7058 w 151659"/>
                    <a:gd name="connsiteY5" fmla="*/ 160997 h 171862"/>
                    <a:gd name="connsiteX6" fmla="*/ 19481 w 151659"/>
                    <a:gd name="connsiteY6" fmla="*/ 69010 h 171862"/>
                    <a:gd name="connsiteX7" fmla="*/ 20221 w 151659"/>
                    <a:gd name="connsiteY7" fmla="*/ 48642 h 171862"/>
                    <a:gd name="connsiteX8" fmla="*/ 28010 w 151659"/>
                    <a:gd name="connsiteY8" fmla="*/ 42878 h 171862"/>
                    <a:gd name="connsiteX9" fmla="*/ 43588 w 151659"/>
                    <a:gd name="connsiteY9" fmla="*/ 39918 h 171862"/>
                    <a:gd name="connsiteX10" fmla="*/ 59516 w 151659"/>
                    <a:gd name="connsiteY10" fmla="*/ 44592 h 171862"/>
                    <a:gd name="connsiteX11" fmla="*/ 68513 w 151659"/>
                    <a:gd name="connsiteY11" fmla="*/ 50862 h 171862"/>
                    <a:gd name="connsiteX12" fmla="*/ 66526 w 151659"/>
                    <a:gd name="connsiteY12" fmla="*/ 67374 h 171862"/>
                    <a:gd name="connsiteX13" fmla="*/ 69603 w 151659"/>
                    <a:gd name="connsiteY13" fmla="*/ 75669 h 171862"/>
                    <a:gd name="connsiteX14" fmla="*/ 86115 w 151659"/>
                    <a:gd name="connsiteY14" fmla="*/ 25470 h 171862"/>
                    <a:gd name="connsiteX15" fmla="*/ 87868 w 151659"/>
                    <a:gd name="connsiteY15" fmla="*/ 23639 h 171862"/>
                    <a:gd name="connsiteX16" fmla="*/ 105393 w 151659"/>
                    <a:gd name="connsiteY16" fmla="*/ 14877 h 171862"/>
                    <a:gd name="connsiteX17" fmla="*/ 111585 w 151659"/>
                    <a:gd name="connsiteY17" fmla="*/ 12579 h 171862"/>
                    <a:gd name="connsiteX18" fmla="*/ 118362 w 151659"/>
                    <a:gd name="connsiteY18" fmla="*/ 10242 h 171862"/>
                    <a:gd name="connsiteX19" fmla="*/ 126579 w 151659"/>
                    <a:gd name="connsiteY19" fmla="*/ 7555 h 171862"/>
                    <a:gd name="connsiteX20" fmla="*/ 144454 w 151659"/>
                    <a:gd name="connsiteY20" fmla="*/ 2064 h 171862"/>
                    <a:gd name="connsiteX21" fmla="*/ 151659 w 151659"/>
                    <a:gd name="connsiteY21" fmla="*/ 0 h 17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1659" h="171862">
                      <a:moveTo>
                        <a:pt x="151659" y="0"/>
                      </a:moveTo>
                      <a:lnTo>
                        <a:pt x="145779" y="21809"/>
                      </a:lnTo>
                      <a:lnTo>
                        <a:pt x="123035" y="106630"/>
                      </a:lnTo>
                      <a:lnTo>
                        <a:pt x="108976" y="159322"/>
                      </a:lnTo>
                      <a:lnTo>
                        <a:pt x="10174" y="171862"/>
                      </a:lnTo>
                      <a:cubicBezTo>
                        <a:pt x="9044" y="168202"/>
                        <a:pt x="8032" y="164580"/>
                        <a:pt x="7058" y="160997"/>
                      </a:cubicBezTo>
                      <a:cubicBezTo>
                        <a:pt x="-3496" y="122052"/>
                        <a:pt x="-4353" y="87781"/>
                        <a:pt x="19481" y="69010"/>
                      </a:cubicBezTo>
                      <a:lnTo>
                        <a:pt x="20221" y="48642"/>
                      </a:lnTo>
                      <a:cubicBezTo>
                        <a:pt x="22425" y="46239"/>
                        <a:pt x="25069" y="44284"/>
                        <a:pt x="28010" y="42878"/>
                      </a:cubicBezTo>
                      <a:cubicBezTo>
                        <a:pt x="32861" y="40565"/>
                        <a:pt x="38227" y="39544"/>
                        <a:pt x="43588" y="39918"/>
                      </a:cubicBezTo>
                      <a:cubicBezTo>
                        <a:pt x="49177" y="40280"/>
                        <a:pt x="54617" y="41877"/>
                        <a:pt x="59516" y="44592"/>
                      </a:cubicBezTo>
                      <a:cubicBezTo>
                        <a:pt x="62838" y="46177"/>
                        <a:pt x="65877" y="48291"/>
                        <a:pt x="68513" y="50862"/>
                      </a:cubicBezTo>
                      <a:lnTo>
                        <a:pt x="66526" y="67374"/>
                      </a:lnTo>
                      <a:lnTo>
                        <a:pt x="69603" y="75669"/>
                      </a:lnTo>
                      <a:cubicBezTo>
                        <a:pt x="69603" y="75669"/>
                        <a:pt x="76340" y="37387"/>
                        <a:pt x="86115" y="25470"/>
                      </a:cubicBezTo>
                      <a:cubicBezTo>
                        <a:pt x="86650" y="24816"/>
                        <a:pt x="87236" y="24200"/>
                        <a:pt x="87868" y="23639"/>
                      </a:cubicBezTo>
                      <a:cubicBezTo>
                        <a:pt x="93290" y="19947"/>
                        <a:pt x="99185" y="16999"/>
                        <a:pt x="105393" y="14877"/>
                      </a:cubicBezTo>
                      <a:lnTo>
                        <a:pt x="111585" y="12579"/>
                      </a:lnTo>
                      <a:cubicBezTo>
                        <a:pt x="113805" y="11800"/>
                        <a:pt x="116064" y="10982"/>
                        <a:pt x="118362" y="10242"/>
                      </a:cubicBezTo>
                      <a:cubicBezTo>
                        <a:pt x="120659" y="9502"/>
                        <a:pt x="123853" y="8373"/>
                        <a:pt x="126579" y="7555"/>
                      </a:cubicBezTo>
                      <a:cubicBezTo>
                        <a:pt x="133433" y="5335"/>
                        <a:pt x="139820" y="3427"/>
                        <a:pt x="144454" y="2064"/>
                      </a:cubicBezTo>
                      <a:cubicBezTo>
                        <a:pt x="149089" y="701"/>
                        <a:pt x="151659" y="0"/>
                        <a:pt x="151659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7" name="任意多边形: 形状 806">
                  <a:extLst>
                    <a:ext uri="{FF2B5EF4-FFF2-40B4-BE49-F238E27FC236}">
                      <a16:creationId xmlns:a16="http://schemas.microsoft.com/office/drawing/2014/main" id="{7CE61F0C-B2E1-433C-86E7-43D0590BFC1E}"/>
                    </a:ext>
                  </a:extLst>
                </p:cNvPr>
                <p:cNvSpPr/>
                <p:nvPr/>
              </p:nvSpPr>
              <p:spPr>
                <a:xfrm>
                  <a:off x="6657853" y="4180440"/>
                  <a:ext cx="119481" cy="146314"/>
                </a:xfrm>
                <a:custGeom>
                  <a:avLst/>
                  <a:gdLst>
                    <a:gd name="connsiteX0" fmla="*/ 115977 w 119481"/>
                    <a:gd name="connsiteY0" fmla="*/ 81083 h 146314"/>
                    <a:gd name="connsiteX1" fmla="*/ 101918 w 119481"/>
                    <a:gd name="connsiteY1" fmla="*/ 133775 h 146314"/>
                    <a:gd name="connsiteX2" fmla="*/ 3116 w 119481"/>
                    <a:gd name="connsiteY2" fmla="*/ 146315 h 146314"/>
                    <a:gd name="connsiteX3" fmla="*/ 0 w 119481"/>
                    <a:gd name="connsiteY3" fmla="*/ 135449 h 146314"/>
                    <a:gd name="connsiteX4" fmla="*/ 29559 w 119481"/>
                    <a:gd name="connsiteY4" fmla="*/ 134826 h 146314"/>
                    <a:gd name="connsiteX5" fmla="*/ 52926 w 119481"/>
                    <a:gd name="connsiteY5" fmla="*/ 54211 h 146314"/>
                    <a:gd name="connsiteX6" fmla="*/ 32168 w 119481"/>
                    <a:gd name="connsiteY6" fmla="*/ 56509 h 146314"/>
                    <a:gd name="connsiteX7" fmla="*/ 43540 w 119481"/>
                    <a:gd name="connsiteY7" fmla="*/ 43190 h 146314"/>
                    <a:gd name="connsiteX8" fmla="*/ 61221 w 119481"/>
                    <a:gd name="connsiteY8" fmla="*/ 25392 h 146314"/>
                    <a:gd name="connsiteX9" fmla="*/ 59235 w 119481"/>
                    <a:gd name="connsiteY9" fmla="*/ 41904 h 146314"/>
                    <a:gd name="connsiteX10" fmla="*/ 62311 w 119481"/>
                    <a:gd name="connsiteY10" fmla="*/ 50200 h 146314"/>
                    <a:gd name="connsiteX11" fmla="*/ 78824 w 119481"/>
                    <a:gd name="connsiteY11" fmla="*/ 0 h 146314"/>
                    <a:gd name="connsiteX12" fmla="*/ 77928 w 119481"/>
                    <a:gd name="connsiteY12" fmla="*/ 31818 h 146314"/>
                    <a:gd name="connsiteX13" fmla="*/ 114770 w 119481"/>
                    <a:gd name="connsiteY13" fmla="*/ 4557 h 146314"/>
                    <a:gd name="connsiteX14" fmla="*/ 115977 w 119481"/>
                    <a:gd name="connsiteY14" fmla="*/ 81083 h 14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9481" h="146314">
                      <a:moveTo>
                        <a:pt x="115977" y="81083"/>
                      </a:moveTo>
                      <a:lnTo>
                        <a:pt x="101918" y="133775"/>
                      </a:lnTo>
                      <a:lnTo>
                        <a:pt x="3116" y="146315"/>
                      </a:lnTo>
                      <a:cubicBezTo>
                        <a:pt x="1986" y="142654"/>
                        <a:pt x="974" y="139032"/>
                        <a:pt x="0" y="135449"/>
                      </a:cubicBezTo>
                      <a:cubicBezTo>
                        <a:pt x="9809" y="137046"/>
                        <a:pt x="19826" y="136832"/>
                        <a:pt x="29559" y="134826"/>
                      </a:cubicBezTo>
                      <a:cubicBezTo>
                        <a:pt x="46344" y="130347"/>
                        <a:pt x="52926" y="54211"/>
                        <a:pt x="52926" y="54211"/>
                      </a:cubicBezTo>
                      <a:lnTo>
                        <a:pt x="32168" y="56509"/>
                      </a:lnTo>
                      <a:cubicBezTo>
                        <a:pt x="32168" y="56509"/>
                        <a:pt x="43034" y="48408"/>
                        <a:pt x="43540" y="43190"/>
                      </a:cubicBezTo>
                      <a:cubicBezTo>
                        <a:pt x="44046" y="37971"/>
                        <a:pt x="59352" y="39607"/>
                        <a:pt x="61221" y="25392"/>
                      </a:cubicBezTo>
                      <a:lnTo>
                        <a:pt x="59235" y="41904"/>
                      </a:lnTo>
                      <a:lnTo>
                        <a:pt x="62311" y="50200"/>
                      </a:lnTo>
                      <a:cubicBezTo>
                        <a:pt x="62311" y="50200"/>
                        <a:pt x="69049" y="11917"/>
                        <a:pt x="78824" y="0"/>
                      </a:cubicBezTo>
                      <a:cubicBezTo>
                        <a:pt x="77762" y="10570"/>
                        <a:pt x="77463" y="21205"/>
                        <a:pt x="77928" y="31818"/>
                      </a:cubicBezTo>
                      <a:cubicBezTo>
                        <a:pt x="77928" y="31818"/>
                        <a:pt x="101061" y="2609"/>
                        <a:pt x="114770" y="4557"/>
                      </a:cubicBezTo>
                      <a:cubicBezTo>
                        <a:pt x="121819" y="5258"/>
                        <a:pt x="119871" y="43657"/>
                        <a:pt x="115977" y="81083"/>
                      </a:cubicBez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8" name="任意多边形: 形状 807">
                  <a:extLst>
                    <a:ext uri="{FF2B5EF4-FFF2-40B4-BE49-F238E27FC236}">
                      <a16:creationId xmlns:a16="http://schemas.microsoft.com/office/drawing/2014/main" id="{22BCB64F-7661-41C1-AF7E-E7EEA9336F00}"/>
                    </a:ext>
                  </a:extLst>
                </p:cNvPr>
                <p:cNvSpPr/>
                <p:nvPr/>
              </p:nvSpPr>
              <p:spPr>
                <a:xfrm>
                  <a:off x="6650795" y="4154893"/>
                  <a:ext cx="151659" cy="171862"/>
                </a:xfrm>
                <a:custGeom>
                  <a:avLst/>
                  <a:gdLst>
                    <a:gd name="connsiteX0" fmla="*/ 151659 w 151659"/>
                    <a:gd name="connsiteY0" fmla="*/ 0 h 171862"/>
                    <a:gd name="connsiteX1" fmla="*/ 145779 w 151659"/>
                    <a:gd name="connsiteY1" fmla="*/ 21809 h 171862"/>
                    <a:gd name="connsiteX2" fmla="*/ 123035 w 151659"/>
                    <a:gd name="connsiteY2" fmla="*/ 106630 h 171862"/>
                    <a:gd name="connsiteX3" fmla="*/ 108976 w 151659"/>
                    <a:gd name="connsiteY3" fmla="*/ 159322 h 171862"/>
                    <a:gd name="connsiteX4" fmla="*/ 10174 w 151659"/>
                    <a:gd name="connsiteY4" fmla="*/ 171862 h 171862"/>
                    <a:gd name="connsiteX5" fmla="*/ 7058 w 151659"/>
                    <a:gd name="connsiteY5" fmla="*/ 160997 h 171862"/>
                    <a:gd name="connsiteX6" fmla="*/ 19481 w 151659"/>
                    <a:gd name="connsiteY6" fmla="*/ 69010 h 171862"/>
                    <a:gd name="connsiteX7" fmla="*/ 20221 w 151659"/>
                    <a:gd name="connsiteY7" fmla="*/ 48642 h 171862"/>
                    <a:gd name="connsiteX8" fmla="*/ 28010 w 151659"/>
                    <a:gd name="connsiteY8" fmla="*/ 42878 h 171862"/>
                    <a:gd name="connsiteX9" fmla="*/ 43588 w 151659"/>
                    <a:gd name="connsiteY9" fmla="*/ 39918 h 171862"/>
                    <a:gd name="connsiteX10" fmla="*/ 59516 w 151659"/>
                    <a:gd name="connsiteY10" fmla="*/ 44592 h 171862"/>
                    <a:gd name="connsiteX11" fmla="*/ 68513 w 151659"/>
                    <a:gd name="connsiteY11" fmla="*/ 50862 h 171862"/>
                    <a:gd name="connsiteX12" fmla="*/ 66526 w 151659"/>
                    <a:gd name="connsiteY12" fmla="*/ 67374 h 171862"/>
                    <a:gd name="connsiteX13" fmla="*/ 69603 w 151659"/>
                    <a:gd name="connsiteY13" fmla="*/ 75669 h 171862"/>
                    <a:gd name="connsiteX14" fmla="*/ 86115 w 151659"/>
                    <a:gd name="connsiteY14" fmla="*/ 25470 h 171862"/>
                    <a:gd name="connsiteX15" fmla="*/ 87868 w 151659"/>
                    <a:gd name="connsiteY15" fmla="*/ 23639 h 171862"/>
                    <a:gd name="connsiteX16" fmla="*/ 105393 w 151659"/>
                    <a:gd name="connsiteY16" fmla="*/ 14877 h 171862"/>
                    <a:gd name="connsiteX17" fmla="*/ 111585 w 151659"/>
                    <a:gd name="connsiteY17" fmla="*/ 12579 h 171862"/>
                    <a:gd name="connsiteX18" fmla="*/ 118362 w 151659"/>
                    <a:gd name="connsiteY18" fmla="*/ 10242 h 171862"/>
                    <a:gd name="connsiteX19" fmla="*/ 126579 w 151659"/>
                    <a:gd name="connsiteY19" fmla="*/ 7555 h 171862"/>
                    <a:gd name="connsiteX20" fmla="*/ 144454 w 151659"/>
                    <a:gd name="connsiteY20" fmla="*/ 2064 h 171862"/>
                    <a:gd name="connsiteX21" fmla="*/ 151659 w 151659"/>
                    <a:gd name="connsiteY21" fmla="*/ 0 h 171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1659" h="171862">
                      <a:moveTo>
                        <a:pt x="151659" y="0"/>
                      </a:moveTo>
                      <a:lnTo>
                        <a:pt x="145779" y="21809"/>
                      </a:lnTo>
                      <a:lnTo>
                        <a:pt x="123035" y="106630"/>
                      </a:lnTo>
                      <a:lnTo>
                        <a:pt x="108976" y="159322"/>
                      </a:lnTo>
                      <a:lnTo>
                        <a:pt x="10174" y="171862"/>
                      </a:lnTo>
                      <a:cubicBezTo>
                        <a:pt x="9044" y="168202"/>
                        <a:pt x="8032" y="164580"/>
                        <a:pt x="7058" y="160997"/>
                      </a:cubicBezTo>
                      <a:cubicBezTo>
                        <a:pt x="-3496" y="122052"/>
                        <a:pt x="-4353" y="87781"/>
                        <a:pt x="19481" y="69010"/>
                      </a:cubicBezTo>
                      <a:lnTo>
                        <a:pt x="20221" y="48642"/>
                      </a:lnTo>
                      <a:cubicBezTo>
                        <a:pt x="22425" y="46239"/>
                        <a:pt x="25069" y="44284"/>
                        <a:pt x="28010" y="42878"/>
                      </a:cubicBezTo>
                      <a:cubicBezTo>
                        <a:pt x="32861" y="40565"/>
                        <a:pt x="38227" y="39544"/>
                        <a:pt x="43588" y="39918"/>
                      </a:cubicBezTo>
                      <a:cubicBezTo>
                        <a:pt x="49177" y="40280"/>
                        <a:pt x="54617" y="41877"/>
                        <a:pt x="59516" y="44592"/>
                      </a:cubicBezTo>
                      <a:cubicBezTo>
                        <a:pt x="62838" y="46177"/>
                        <a:pt x="65877" y="48291"/>
                        <a:pt x="68513" y="50862"/>
                      </a:cubicBezTo>
                      <a:lnTo>
                        <a:pt x="66526" y="67374"/>
                      </a:lnTo>
                      <a:lnTo>
                        <a:pt x="69603" y="75669"/>
                      </a:lnTo>
                      <a:cubicBezTo>
                        <a:pt x="69603" y="75669"/>
                        <a:pt x="76340" y="37387"/>
                        <a:pt x="86115" y="25470"/>
                      </a:cubicBezTo>
                      <a:cubicBezTo>
                        <a:pt x="86650" y="24816"/>
                        <a:pt x="87236" y="24200"/>
                        <a:pt x="87868" y="23639"/>
                      </a:cubicBezTo>
                      <a:cubicBezTo>
                        <a:pt x="93290" y="19947"/>
                        <a:pt x="99185" y="16999"/>
                        <a:pt x="105393" y="14877"/>
                      </a:cubicBezTo>
                      <a:lnTo>
                        <a:pt x="111585" y="12579"/>
                      </a:lnTo>
                      <a:cubicBezTo>
                        <a:pt x="113805" y="11800"/>
                        <a:pt x="116064" y="10982"/>
                        <a:pt x="118362" y="10242"/>
                      </a:cubicBezTo>
                      <a:cubicBezTo>
                        <a:pt x="120659" y="9502"/>
                        <a:pt x="123853" y="8373"/>
                        <a:pt x="126579" y="7555"/>
                      </a:cubicBezTo>
                      <a:cubicBezTo>
                        <a:pt x="133433" y="5335"/>
                        <a:pt x="139820" y="3427"/>
                        <a:pt x="144454" y="2064"/>
                      </a:cubicBezTo>
                      <a:cubicBezTo>
                        <a:pt x="149089" y="701"/>
                        <a:pt x="151659" y="0"/>
                        <a:pt x="151659" y="0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9" name="任意多边形: 形状 808">
                  <a:extLst>
                    <a:ext uri="{FF2B5EF4-FFF2-40B4-BE49-F238E27FC236}">
                      <a16:creationId xmlns:a16="http://schemas.microsoft.com/office/drawing/2014/main" id="{178A702A-5CA8-4591-9B80-1C211F7F9BD4}"/>
                    </a:ext>
                  </a:extLst>
                </p:cNvPr>
                <p:cNvSpPr/>
                <p:nvPr/>
              </p:nvSpPr>
              <p:spPr>
                <a:xfrm>
                  <a:off x="6624187" y="4117289"/>
                  <a:ext cx="89443" cy="95479"/>
                </a:xfrm>
                <a:custGeom>
                  <a:avLst/>
                  <a:gdLst>
                    <a:gd name="connsiteX0" fmla="*/ 87331 w 89443"/>
                    <a:gd name="connsiteY0" fmla="*/ 89712 h 95479"/>
                    <a:gd name="connsiteX1" fmla="*/ 89356 w 89443"/>
                    <a:gd name="connsiteY1" fmla="*/ 29854 h 95479"/>
                    <a:gd name="connsiteX2" fmla="*/ 73272 w 89443"/>
                    <a:gd name="connsiteY2" fmla="*/ 3567 h 95479"/>
                    <a:gd name="connsiteX3" fmla="*/ 44920 w 89443"/>
                    <a:gd name="connsiteY3" fmla="*/ 217 h 95479"/>
                    <a:gd name="connsiteX4" fmla="*/ 46283 w 89443"/>
                    <a:gd name="connsiteY4" fmla="*/ 7110 h 95479"/>
                    <a:gd name="connsiteX5" fmla="*/ 12635 w 89443"/>
                    <a:gd name="connsiteY5" fmla="*/ 9019 h 95479"/>
                    <a:gd name="connsiteX6" fmla="*/ 7261 w 89443"/>
                    <a:gd name="connsiteY6" fmla="*/ 14588 h 95479"/>
                    <a:gd name="connsiteX7" fmla="*/ 56 w 89443"/>
                    <a:gd name="connsiteY7" fmla="*/ 19339 h 95479"/>
                    <a:gd name="connsiteX8" fmla="*/ 7611 w 89443"/>
                    <a:gd name="connsiteY8" fmla="*/ 22533 h 95479"/>
                    <a:gd name="connsiteX9" fmla="*/ 14816 w 89443"/>
                    <a:gd name="connsiteY9" fmla="*/ 28413 h 95479"/>
                    <a:gd name="connsiteX10" fmla="*/ 44998 w 89443"/>
                    <a:gd name="connsiteY10" fmla="*/ 43251 h 95479"/>
                    <a:gd name="connsiteX11" fmla="*/ 62290 w 89443"/>
                    <a:gd name="connsiteY11" fmla="*/ 50378 h 95479"/>
                    <a:gd name="connsiteX12" fmla="*/ 54773 w 89443"/>
                    <a:gd name="connsiteY12" fmla="*/ 89322 h 95479"/>
                    <a:gd name="connsiteX13" fmla="*/ 71753 w 89443"/>
                    <a:gd name="connsiteY13" fmla="*/ 95476 h 95479"/>
                    <a:gd name="connsiteX14" fmla="*/ 87331 w 89443"/>
                    <a:gd name="connsiteY14" fmla="*/ 89712 h 95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9443" h="95479">
                      <a:moveTo>
                        <a:pt x="87331" y="89712"/>
                      </a:moveTo>
                      <a:cubicBezTo>
                        <a:pt x="85242" y="69761"/>
                        <a:pt x="85924" y="49618"/>
                        <a:pt x="89356" y="29854"/>
                      </a:cubicBezTo>
                      <a:cubicBezTo>
                        <a:pt x="90447" y="21481"/>
                        <a:pt x="81139" y="3644"/>
                        <a:pt x="73272" y="3567"/>
                      </a:cubicBezTo>
                      <a:cubicBezTo>
                        <a:pt x="65405" y="3489"/>
                        <a:pt x="47569" y="-1029"/>
                        <a:pt x="44920" y="217"/>
                      </a:cubicBezTo>
                      <a:cubicBezTo>
                        <a:pt x="42272" y="1463"/>
                        <a:pt x="46283" y="7110"/>
                        <a:pt x="46283" y="7110"/>
                      </a:cubicBezTo>
                      <a:cubicBezTo>
                        <a:pt x="35034" y="6776"/>
                        <a:pt x="23775" y="7414"/>
                        <a:pt x="12635" y="9019"/>
                      </a:cubicBezTo>
                      <a:cubicBezTo>
                        <a:pt x="6910" y="10187"/>
                        <a:pt x="7261" y="14588"/>
                        <a:pt x="7261" y="14588"/>
                      </a:cubicBezTo>
                      <a:cubicBezTo>
                        <a:pt x="7261" y="14588"/>
                        <a:pt x="1225" y="15873"/>
                        <a:pt x="56" y="19339"/>
                      </a:cubicBezTo>
                      <a:cubicBezTo>
                        <a:pt x="-762" y="21909"/>
                        <a:pt x="7611" y="22533"/>
                        <a:pt x="7611" y="22533"/>
                      </a:cubicBezTo>
                      <a:cubicBezTo>
                        <a:pt x="3717" y="27595"/>
                        <a:pt x="14816" y="28413"/>
                        <a:pt x="14816" y="28413"/>
                      </a:cubicBezTo>
                      <a:cubicBezTo>
                        <a:pt x="13921" y="35735"/>
                        <a:pt x="29693" y="33865"/>
                        <a:pt x="44998" y="43251"/>
                      </a:cubicBezTo>
                      <a:cubicBezTo>
                        <a:pt x="50463" y="46297"/>
                        <a:pt x="56267" y="48688"/>
                        <a:pt x="62290" y="50378"/>
                      </a:cubicBezTo>
                      <a:lnTo>
                        <a:pt x="54773" y="89322"/>
                      </a:lnTo>
                      <a:cubicBezTo>
                        <a:pt x="59631" y="93135"/>
                        <a:pt x="65581" y="95293"/>
                        <a:pt x="71753" y="95476"/>
                      </a:cubicBezTo>
                      <a:cubicBezTo>
                        <a:pt x="77486" y="95585"/>
                        <a:pt x="83049" y="93525"/>
                        <a:pt x="87331" y="89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0" name="任意多边形: 形状 809">
                  <a:extLst>
                    <a:ext uri="{FF2B5EF4-FFF2-40B4-BE49-F238E27FC236}">
                      <a16:creationId xmlns:a16="http://schemas.microsoft.com/office/drawing/2014/main" id="{FDEDCECD-FA0C-4B2C-95E9-08E738C3B178}"/>
                    </a:ext>
                  </a:extLst>
                </p:cNvPr>
                <p:cNvSpPr/>
                <p:nvPr/>
              </p:nvSpPr>
              <p:spPr>
                <a:xfrm>
                  <a:off x="6670393" y="4124360"/>
                  <a:ext cx="24301" cy="17602"/>
                </a:xfrm>
                <a:custGeom>
                  <a:avLst/>
                  <a:gdLst>
                    <a:gd name="connsiteX0" fmla="*/ 0 w 24301"/>
                    <a:gd name="connsiteY0" fmla="*/ 0 h 17602"/>
                    <a:gd name="connsiteX1" fmla="*/ 15072 w 24301"/>
                    <a:gd name="connsiteY1" fmla="*/ 3700 h 17602"/>
                    <a:gd name="connsiteX2" fmla="*/ 24301 w 24301"/>
                    <a:gd name="connsiteY2" fmla="*/ 17603 h 17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301" h="17602">
                      <a:moveTo>
                        <a:pt x="0" y="0"/>
                      </a:moveTo>
                      <a:cubicBezTo>
                        <a:pt x="5569" y="5725"/>
                        <a:pt x="11683" y="1246"/>
                        <a:pt x="15072" y="3700"/>
                      </a:cubicBezTo>
                      <a:cubicBezTo>
                        <a:pt x="18460" y="6153"/>
                        <a:pt x="20290" y="16006"/>
                        <a:pt x="24301" y="17603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1" name="任意多边形: 形状 810">
                  <a:extLst>
                    <a:ext uri="{FF2B5EF4-FFF2-40B4-BE49-F238E27FC236}">
                      <a16:creationId xmlns:a16="http://schemas.microsoft.com/office/drawing/2014/main" id="{73C01D40-929C-42DD-9C8B-2C5655E26709}"/>
                    </a:ext>
                  </a:extLst>
                </p:cNvPr>
                <p:cNvSpPr/>
                <p:nvPr/>
              </p:nvSpPr>
              <p:spPr>
                <a:xfrm>
                  <a:off x="6631371" y="4130397"/>
                  <a:ext cx="30026" cy="1440"/>
                </a:xfrm>
                <a:custGeom>
                  <a:avLst/>
                  <a:gdLst>
                    <a:gd name="connsiteX0" fmla="*/ 0 w 30026"/>
                    <a:gd name="connsiteY0" fmla="*/ 1441 h 1440"/>
                    <a:gd name="connsiteX1" fmla="*/ 30026 w 30026"/>
                    <a:gd name="connsiteY1" fmla="*/ 39 h 1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026" h="1440">
                      <a:moveTo>
                        <a:pt x="0" y="1441"/>
                      </a:moveTo>
                      <a:cubicBezTo>
                        <a:pt x="5803" y="-156"/>
                        <a:pt x="20173" y="-39"/>
                        <a:pt x="30026" y="39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2" name="任意多边形: 形状 811">
                  <a:extLst>
                    <a:ext uri="{FF2B5EF4-FFF2-40B4-BE49-F238E27FC236}">
                      <a16:creationId xmlns:a16="http://schemas.microsoft.com/office/drawing/2014/main" id="{BEB53B31-4400-4A5B-8239-24DD2D61ECF2}"/>
                    </a:ext>
                  </a:extLst>
                </p:cNvPr>
                <p:cNvSpPr/>
                <p:nvPr/>
              </p:nvSpPr>
              <p:spPr>
                <a:xfrm>
                  <a:off x="6631721" y="4137202"/>
                  <a:ext cx="29130" cy="2579"/>
                </a:xfrm>
                <a:custGeom>
                  <a:avLst/>
                  <a:gdLst>
                    <a:gd name="connsiteX0" fmla="*/ 0 w 29130"/>
                    <a:gd name="connsiteY0" fmla="*/ 2580 h 2579"/>
                    <a:gd name="connsiteX1" fmla="*/ 29131 w 29130"/>
                    <a:gd name="connsiteY1" fmla="*/ 1022 h 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130" h="2579">
                      <a:moveTo>
                        <a:pt x="0" y="2580"/>
                      </a:moveTo>
                      <a:cubicBezTo>
                        <a:pt x="5180" y="-419"/>
                        <a:pt x="23016" y="-614"/>
                        <a:pt x="29131" y="1022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3" name="任意多边形: 形状 812">
                  <a:extLst>
                    <a:ext uri="{FF2B5EF4-FFF2-40B4-BE49-F238E27FC236}">
                      <a16:creationId xmlns:a16="http://schemas.microsoft.com/office/drawing/2014/main" id="{32B0D47B-E607-42A1-83B7-83B10E4FD186}"/>
                    </a:ext>
                  </a:extLst>
                </p:cNvPr>
                <p:cNvSpPr/>
                <p:nvPr/>
              </p:nvSpPr>
              <p:spPr>
                <a:xfrm>
                  <a:off x="6638926" y="4143433"/>
                  <a:ext cx="25236" cy="3904"/>
                </a:xfrm>
                <a:custGeom>
                  <a:avLst/>
                  <a:gdLst>
                    <a:gd name="connsiteX0" fmla="*/ 0 w 25236"/>
                    <a:gd name="connsiteY0" fmla="*/ 2230 h 3904"/>
                    <a:gd name="connsiteX1" fmla="*/ 7789 w 25236"/>
                    <a:gd name="connsiteY1" fmla="*/ 10 h 3904"/>
                    <a:gd name="connsiteX2" fmla="*/ 25236 w 25236"/>
                    <a:gd name="connsiteY2" fmla="*/ 3905 h 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236" h="3904">
                      <a:moveTo>
                        <a:pt x="0" y="2230"/>
                      </a:moveTo>
                      <a:cubicBezTo>
                        <a:pt x="2294" y="680"/>
                        <a:pt x="5023" y="-99"/>
                        <a:pt x="7789" y="10"/>
                      </a:cubicBezTo>
                      <a:cubicBezTo>
                        <a:pt x="13684" y="921"/>
                        <a:pt x="19512" y="2222"/>
                        <a:pt x="25236" y="3905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4" name="任意多边形: 形状 813">
                  <a:extLst>
                    <a:ext uri="{FF2B5EF4-FFF2-40B4-BE49-F238E27FC236}">
                      <a16:creationId xmlns:a16="http://schemas.microsoft.com/office/drawing/2014/main" id="{D62CE75B-136A-43D0-9C7A-A35EFD4CC40F}"/>
                    </a:ext>
                  </a:extLst>
                </p:cNvPr>
                <p:cNvSpPr/>
                <p:nvPr/>
              </p:nvSpPr>
              <p:spPr>
                <a:xfrm>
                  <a:off x="6686399" y="4155711"/>
                  <a:ext cx="21497" cy="12621"/>
                </a:xfrm>
                <a:custGeom>
                  <a:avLst/>
                  <a:gdLst>
                    <a:gd name="connsiteX0" fmla="*/ 0 w 21497"/>
                    <a:gd name="connsiteY0" fmla="*/ 11917 h 12621"/>
                    <a:gd name="connsiteX1" fmla="*/ 13942 w 21497"/>
                    <a:gd name="connsiteY1" fmla="*/ 10982 h 12621"/>
                    <a:gd name="connsiteX2" fmla="*/ 21497 w 21497"/>
                    <a:gd name="connsiteY2" fmla="*/ 0 h 12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497" h="12621">
                      <a:moveTo>
                        <a:pt x="0" y="11917"/>
                      </a:moveTo>
                      <a:cubicBezTo>
                        <a:pt x="4627" y="13109"/>
                        <a:pt x="9515" y="12782"/>
                        <a:pt x="13942" y="10982"/>
                      </a:cubicBezTo>
                      <a:cubicBezTo>
                        <a:pt x="17869" y="8521"/>
                        <a:pt x="20603" y="4545"/>
                        <a:pt x="21497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5" name="任意多边形: 形状 814">
                  <a:extLst>
                    <a:ext uri="{FF2B5EF4-FFF2-40B4-BE49-F238E27FC236}">
                      <a16:creationId xmlns:a16="http://schemas.microsoft.com/office/drawing/2014/main" id="{329EB6E6-7283-4382-9ECA-DEB2DF63A72C}"/>
                    </a:ext>
                  </a:extLst>
                </p:cNvPr>
                <p:cNvSpPr/>
                <p:nvPr/>
              </p:nvSpPr>
              <p:spPr>
                <a:xfrm>
                  <a:off x="6710116" y="4140795"/>
                  <a:ext cx="2779" cy="7788"/>
                </a:xfrm>
                <a:custGeom>
                  <a:avLst/>
                  <a:gdLst>
                    <a:gd name="connsiteX0" fmla="*/ 0 w 2779"/>
                    <a:gd name="connsiteY0" fmla="*/ 7789 h 7788"/>
                    <a:gd name="connsiteX1" fmla="*/ 2765 w 2779"/>
                    <a:gd name="connsiteY1" fmla="*/ 0 h 7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79" h="7788">
                      <a:moveTo>
                        <a:pt x="0" y="7789"/>
                      </a:moveTo>
                      <a:cubicBezTo>
                        <a:pt x="1919" y="5663"/>
                        <a:pt x="2914" y="2859"/>
                        <a:pt x="2765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6" name="任意多边形: 形状 815">
                  <a:extLst>
                    <a:ext uri="{FF2B5EF4-FFF2-40B4-BE49-F238E27FC236}">
                      <a16:creationId xmlns:a16="http://schemas.microsoft.com/office/drawing/2014/main" id="{4EE72B2D-B8CA-4190-9B7F-51F5B546CDBC}"/>
                    </a:ext>
                  </a:extLst>
                </p:cNvPr>
                <p:cNvSpPr/>
                <p:nvPr/>
              </p:nvSpPr>
              <p:spPr>
                <a:xfrm>
                  <a:off x="6720987" y="3972052"/>
                  <a:ext cx="265401" cy="346096"/>
                </a:xfrm>
                <a:custGeom>
                  <a:avLst/>
                  <a:gdLst>
                    <a:gd name="connsiteX0" fmla="*/ 255354 w 265401"/>
                    <a:gd name="connsiteY0" fmla="*/ 28776 h 346096"/>
                    <a:gd name="connsiteX1" fmla="*/ 265402 w 265401"/>
                    <a:gd name="connsiteY1" fmla="*/ 107872 h 346096"/>
                    <a:gd name="connsiteX2" fmla="*/ 265129 w 265401"/>
                    <a:gd name="connsiteY2" fmla="*/ 108612 h 346096"/>
                    <a:gd name="connsiteX3" fmla="*/ 206011 w 265401"/>
                    <a:gd name="connsiteY3" fmla="*/ 204182 h 346096"/>
                    <a:gd name="connsiteX4" fmla="*/ 206011 w 265401"/>
                    <a:gd name="connsiteY4" fmla="*/ 204182 h 346096"/>
                    <a:gd name="connsiteX5" fmla="*/ 196587 w 265401"/>
                    <a:gd name="connsiteY5" fmla="*/ 217423 h 346096"/>
                    <a:gd name="connsiteX6" fmla="*/ 184631 w 265401"/>
                    <a:gd name="connsiteY6" fmla="*/ 269765 h 346096"/>
                    <a:gd name="connsiteX7" fmla="*/ 183579 w 265401"/>
                    <a:gd name="connsiteY7" fmla="*/ 323742 h 346096"/>
                    <a:gd name="connsiteX8" fmla="*/ 7511 w 265401"/>
                    <a:gd name="connsiteY8" fmla="*/ 346096 h 346096"/>
                    <a:gd name="connsiteX9" fmla="*/ 2214 w 265401"/>
                    <a:gd name="connsiteY9" fmla="*/ 333984 h 346096"/>
                    <a:gd name="connsiteX10" fmla="*/ 657 w 265401"/>
                    <a:gd name="connsiteY10" fmla="*/ 326819 h 346096"/>
                    <a:gd name="connsiteX11" fmla="*/ 17792 w 265401"/>
                    <a:gd name="connsiteY11" fmla="*/ 242737 h 346096"/>
                    <a:gd name="connsiteX12" fmla="*/ 32591 w 265401"/>
                    <a:gd name="connsiteY12" fmla="*/ 220889 h 346096"/>
                    <a:gd name="connsiteX13" fmla="*/ 45053 w 265401"/>
                    <a:gd name="connsiteY13" fmla="*/ 207687 h 346096"/>
                    <a:gd name="connsiteX14" fmla="*/ 41821 w 265401"/>
                    <a:gd name="connsiteY14" fmla="*/ 197055 h 346096"/>
                    <a:gd name="connsiteX15" fmla="*/ 41393 w 265401"/>
                    <a:gd name="connsiteY15" fmla="*/ 195614 h 346096"/>
                    <a:gd name="connsiteX16" fmla="*/ 40808 w 265401"/>
                    <a:gd name="connsiteY16" fmla="*/ 193628 h 346096"/>
                    <a:gd name="connsiteX17" fmla="*/ 47507 w 265401"/>
                    <a:gd name="connsiteY17" fmla="*/ 189734 h 346096"/>
                    <a:gd name="connsiteX18" fmla="*/ 87152 w 265401"/>
                    <a:gd name="connsiteY18" fmla="*/ 146895 h 346096"/>
                    <a:gd name="connsiteX19" fmla="*/ 88087 w 265401"/>
                    <a:gd name="connsiteY19" fmla="*/ 145376 h 346096"/>
                    <a:gd name="connsiteX20" fmla="*/ 94630 w 265401"/>
                    <a:gd name="connsiteY20" fmla="*/ 147362 h 346096"/>
                    <a:gd name="connsiteX21" fmla="*/ 102730 w 265401"/>
                    <a:gd name="connsiteY21" fmla="*/ 133693 h 346096"/>
                    <a:gd name="connsiteX22" fmla="*/ 104288 w 265401"/>
                    <a:gd name="connsiteY22" fmla="*/ 132407 h 346096"/>
                    <a:gd name="connsiteX23" fmla="*/ 115115 w 265401"/>
                    <a:gd name="connsiteY23" fmla="*/ 125008 h 346096"/>
                    <a:gd name="connsiteX24" fmla="*/ 115115 w 265401"/>
                    <a:gd name="connsiteY24" fmla="*/ 125008 h 346096"/>
                    <a:gd name="connsiteX25" fmla="*/ 123643 w 265401"/>
                    <a:gd name="connsiteY25" fmla="*/ 120802 h 346096"/>
                    <a:gd name="connsiteX26" fmla="*/ 139221 w 265401"/>
                    <a:gd name="connsiteY26" fmla="*/ 109469 h 346096"/>
                    <a:gd name="connsiteX27" fmla="*/ 139221 w 265401"/>
                    <a:gd name="connsiteY27" fmla="*/ 109469 h 346096"/>
                    <a:gd name="connsiteX28" fmla="*/ 142298 w 265401"/>
                    <a:gd name="connsiteY28" fmla="*/ 103744 h 346096"/>
                    <a:gd name="connsiteX29" fmla="*/ 144362 w 265401"/>
                    <a:gd name="connsiteY29" fmla="*/ 99655 h 346096"/>
                    <a:gd name="connsiteX30" fmla="*/ 146738 w 265401"/>
                    <a:gd name="connsiteY30" fmla="*/ 94670 h 346096"/>
                    <a:gd name="connsiteX31" fmla="*/ 149775 w 265401"/>
                    <a:gd name="connsiteY31" fmla="*/ 87348 h 346096"/>
                    <a:gd name="connsiteX32" fmla="*/ 149775 w 265401"/>
                    <a:gd name="connsiteY32" fmla="*/ 87348 h 346096"/>
                    <a:gd name="connsiteX33" fmla="*/ 150165 w 265401"/>
                    <a:gd name="connsiteY33" fmla="*/ 60749 h 346096"/>
                    <a:gd name="connsiteX34" fmla="*/ 184280 w 265401"/>
                    <a:gd name="connsiteY34" fmla="*/ 23869 h 346096"/>
                    <a:gd name="connsiteX35" fmla="*/ 214190 w 265401"/>
                    <a:gd name="connsiteY35" fmla="*/ 35 h 346096"/>
                    <a:gd name="connsiteX36" fmla="*/ 214423 w 265401"/>
                    <a:gd name="connsiteY36" fmla="*/ 35 h 346096"/>
                    <a:gd name="connsiteX37" fmla="*/ 255354 w 265401"/>
                    <a:gd name="connsiteY37" fmla="*/ 28776 h 34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65401" h="346096">
                      <a:moveTo>
                        <a:pt x="255354" y="28776"/>
                      </a:moveTo>
                      <a:lnTo>
                        <a:pt x="265402" y="107872"/>
                      </a:lnTo>
                      <a:cubicBezTo>
                        <a:pt x="265328" y="108125"/>
                        <a:pt x="265238" y="108371"/>
                        <a:pt x="265129" y="108612"/>
                      </a:cubicBezTo>
                      <a:cubicBezTo>
                        <a:pt x="257068" y="130460"/>
                        <a:pt x="223692" y="179180"/>
                        <a:pt x="206011" y="204182"/>
                      </a:cubicBezTo>
                      <a:lnTo>
                        <a:pt x="206011" y="204182"/>
                      </a:lnTo>
                      <a:cubicBezTo>
                        <a:pt x="201766" y="210219"/>
                        <a:pt x="198222" y="214853"/>
                        <a:pt x="196587" y="217423"/>
                      </a:cubicBezTo>
                      <a:cubicBezTo>
                        <a:pt x="187006" y="230587"/>
                        <a:pt x="179295" y="248852"/>
                        <a:pt x="184631" y="269765"/>
                      </a:cubicBezTo>
                      <a:cubicBezTo>
                        <a:pt x="188058" y="283123"/>
                        <a:pt x="185682" y="307814"/>
                        <a:pt x="183579" y="323742"/>
                      </a:cubicBezTo>
                      <a:lnTo>
                        <a:pt x="7511" y="346096"/>
                      </a:lnTo>
                      <a:cubicBezTo>
                        <a:pt x="5386" y="342225"/>
                        <a:pt x="3613" y="338171"/>
                        <a:pt x="2214" y="333984"/>
                      </a:cubicBezTo>
                      <a:cubicBezTo>
                        <a:pt x="1496" y="331644"/>
                        <a:pt x="975" y="329245"/>
                        <a:pt x="657" y="326819"/>
                      </a:cubicBezTo>
                      <a:cubicBezTo>
                        <a:pt x="-4017" y="294689"/>
                        <a:pt x="17792" y="242737"/>
                        <a:pt x="17792" y="242737"/>
                      </a:cubicBezTo>
                      <a:lnTo>
                        <a:pt x="32591" y="220889"/>
                      </a:lnTo>
                      <a:cubicBezTo>
                        <a:pt x="36283" y="216076"/>
                        <a:pt x="40459" y="211652"/>
                        <a:pt x="45053" y="207687"/>
                      </a:cubicBezTo>
                      <a:lnTo>
                        <a:pt x="41821" y="197055"/>
                      </a:lnTo>
                      <a:lnTo>
                        <a:pt x="41393" y="195614"/>
                      </a:lnTo>
                      <a:lnTo>
                        <a:pt x="40808" y="193628"/>
                      </a:lnTo>
                      <a:cubicBezTo>
                        <a:pt x="43117" y="192464"/>
                        <a:pt x="45354" y="191163"/>
                        <a:pt x="47507" y="189734"/>
                      </a:cubicBezTo>
                      <a:cubicBezTo>
                        <a:pt x="66122" y="177778"/>
                        <a:pt x="80804" y="156748"/>
                        <a:pt x="87152" y="146895"/>
                      </a:cubicBezTo>
                      <a:lnTo>
                        <a:pt x="88087" y="145376"/>
                      </a:lnTo>
                      <a:lnTo>
                        <a:pt x="94630" y="147362"/>
                      </a:lnTo>
                      <a:cubicBezTo>
                        <a:pt x="96761" y="142490"/>
                        <a:pt x="99481" y="137902"/>
                        <a:pt x="102730" y="133693"/>
                      </a:cubicBezTo>
                      <a:lnTo>
                        <a:pt x="104288" y="132407"/>
                      </a:lnTo>
                      <a:cubicBezTo>
                        <a:pt x="107707" y="129673"/>
                        <a:pt x="111325" y="127200"/>
                        <a:pt x="115115" y="125008"/>
                      </a:cubicBezTo>
                      <a:lnTo>
                        <a:pt x="115115" y="125008"/>
                      </a:lnTo>
                      <a:cubicBezTo>
                        <a:pt x="117884" y="123462"/>
                        <a:pt x="120730" y="122060"/>
                        <a:pt x="123643" y="120802"/>
                      </a:cubicBezTo>
                      <a:cubicBezTo>
                        <a:pt x="130809" y="117647"/>
                        <a:pt x="135716" y="116051"/>
                        <a:pt x="139221" y="109469"/>
                      </a:cubicBezTo>
                      <a:lnTo>
                        <a:pt x="139221" y="109469"/>
                      </a:lnTo>
                      <a:cubicBezTo>
                        <a:pt x="140351" y="107444"/>
                        <a:pt x="141363" y="105575"/>
                        <a:pt x="142298" y="103744"/>
                      </a:cubicBezTo>
                      <a:cubicBezTo>
                        <a:pt x="143233" y="101914"/>
                        <a:pt x="143739" y="100940"/>
                        <a:pt x="144362" y="99655"/>
                      </a:cubicBezTo>
                      <a:cubicBezTo>
                        <a:pt x="144985" y="98370"/>
                        <a:pt x="146076" y="96189"/>
                        <a:pt x="146738" y="94670"/>
                      </a:cubicBezTo>
                      <a:cubicBezTo>
                        <a:pt x="148023" y="91866"/>
                        <a:pt x="149035" y="89451"/>
                        <a:pt x="149775" y="87348"/>
                      </a:cubicBezTo>
                      <a:lnTo>
                        <a:pt x="149775" y="87348"/>
                      </a:lnTo>
                      <a:cubicBezTo>
                        <a:pt x="148716" y="78504"/>
                        <a:pt x="148848" y="69559"/>
                        <a:pt x="150165" y="60749"/>
                      </a:cubicBezTo>
                      <a:cubicBezTo>
                        <a:pt x="153319" y="41277"/>
                        <a:pt x="157954" y="22428"/>
                        <a:pt x="184280" y="23869"/>
                      </a:cubicBezTo>
                      <a:cubicBezTo>
                        <a:pt x="184280" y="23869"/>
                        <a:pt x="190239" y="-1056"/>
                        <a:pt x="214190" y="35"/>
                      </a:cubicBezTo>
                      <a:lnTo>
                        <a:pt x="214423" y="35"/>
                      </a:lnTo>
                      <a:cubicBezTo>
                        <a:pt x="227158" y="541"/>
                        <a:pt x="243671" y="13354"/>
                        <a:pt x="255354" y="28776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7" name="任意多边形: 形状 816">
                  <a:extLst>
                    <a:ext uri="{FF2B5EF4-FFF2-40B4-BE49-F238E27FC236}">
                      <a16:creationId xmlns:a16="http://schemas.microsoft.com/office/drawing/2014/main" id="{91DD9B74-72B3-4556-A391-24BA547403CB}"/>
                    </a:ext>
                  </a:extLst>
                </p:cNvPr>
                <p:cNvSpPr/>
                <p:nvPr/>
              </p:nvSpPr>
              <p:spPr>
                <a:xfrm>
                  <a:off x="6721644" y="4041876"/>
                  <a:ext cx="264589" cy="276272"/>
                </a:xfrm>
                <a:custGeom>
                  <a:avLst/>
                  <a:gdLst>
                    <a:gd name="connsiteX0" fmla="*/ 259760 w 264589"/>
                    <a:gd name="connsiteY0" fmla="*/ 0 h 276272"/>
                    <a:gd name="connsiteX1" fmla="*/ 264589 w 264589"/>
                    <a:gd name="connsiteY1" fmla="*/ 38049 h 276272"/>
                    <a:gd name="connsiteX2" fmla="*/ 264317 w 264589"/>
                    <a:gd name="connsiteY2" fmla="*/ 38789 h 276272"/>
                    <a:gd name="connsiteX3" fmla="*/ 205199 w 264589"/>
                    <a:gd name="connsiteY3" fmla="*/ 134359 h 276272"/>
                    <a:gd name="connsiteX4" fmla="*/ 205199 w 264589"/>
                    <a:gd name="connsiteY4" fmla="*/ 134359 h 276272"/>
                    <a:gd name="connsiteX5" fmla="*/ 195774 w 264589"/>
                    <a:gd name="connsiteY5" fmla="*/ 147600 h 276272"/>
                    <a:gd name="connsiteX6" fmla="*/ 183818 w 264589"/>
                    <a:gd name="connsiteY6" fmla="*/ 199941 h 276272"/>
                    <a:gd name="connsiteX7" fmla="*/ 182767 w 264589"/>
                    <a:gd name="connsiteY7" fmla="*/ 253919 h 276272"/>
                    <a:gd name="connsiteX8" fmla="*/ 6698 w 264589"/>
                    <a:gd name="connsiteY8" fmla="*/ 276273 h 276272"/>
                    <a:gd name="connsiteX9" fmla="*/ 1558 w 264589"/>
                    <a:gd name="connsiteY9" fmla="*/ 264161 h 276272"/>
                    <a:gd name="connsiteX10" fmla="*/ 0 w 264589"/>
                    <a:gd name="connsiteY10" fmla="*/ 256995 h 276272"/>
                    <a:gd name="connsiteX11" fmla="*/ 467 w 264589"/>
                    <a:gd name="connsiteY11" fmla="*/ 256761 h 276272"/>
                    <a:gd name="connsiteX12" fmla="*/ 43852 w 264589"/>
                    <a:gd name="connsiteY12" fmla="*/ 234875 h 276272"/>
                    <a:gd name="connsiteX13" fmla="*/ 86029 w 264589"/>
                    <a:gd name="connsiteY13" fmla="*/ 238185 h 276272"/>
                    <a:gd name="connsiteX14" fmla="*/ 129140 w 264589"/>
                    <a:gd name="connsiteY14" fmla="*/ 201227 h 276272"/>
                    <a:gd name="connsiteX15" fmla="*/ 157297 w 264589"/>
                    <a:gd name="connsiteY15" fmla="*/ 215324 h 276272"/>
                    <a:gd name="connsiteX16" fmla="*/ 133930 w 264589"/>
                    <a:gd name="connsiteY16" fmla="*/ 178950 h 276272"/>
                    <a:gd name="connsiteX17" fmla="*/ 142693 w 264589"/>
                    <a:gd name="connsiteY17" fmla="*/ 177821 h 276272"/>
                    <a:gd name="connsiteX18" fmla="*/ 122792 w 264589"/>
                    <a:gd name="connsiteY18" fmla="*/ 133775 h 276272"/>
                    <a:gd name="connsiteX19" fmla="*/ 128244 w 264589"/>
                    <a:gd name="connsiteY19" fmla="*/ 97712 h 276272"/>
                    <a:gd name="connsiteX20" fmla="*/ 154844 w 264589"/>
                    <a:gd name="connsiteY20" fmla="*/ 142849 h 276272"/>
                    <a:gd name="connsiteX21" fmla="*/ 154065 w 264589"/>
                    <a:gd name="connsiteY21" fmla="*/ 110758 h 276272"/>
                    <a:gd name="connsiteX22" fmla="*/ 185766 w 264589"/>
                    <a:gd name="connsiteY22" fmla="*/ 101723 h 276272"/>
                    <a:gd name="connsiteX23" fmla="*/ 166293 w 264589"/>
                    <a:gd name="connsiteY23" fmla="*/ 84081 h 276272"/>
                    <a:gd name="connsiteX24" fmla="*/ 190517 w 264589"/>
                    <a:gd name="connsiteY24" fmla="*/ 87976 h 276272"/>
                    <a:gd name="connsiteX25" fmla="*/ 253802 w 264589"/>
                    <a:gd name="connsiteY25" fmla="*/ 46110 h 276272"/>
                    <a:gd name="connsiteX26" fmla="*/ 241106 w 264589"/>
                    <a:gd name="connsiteY26" fmla="*/ 29247 h 276272"/>
                    <a:gd name="connsiteX27" fmla="*/ 196281 w 264589"/>
                    <a:gd name="connsiteY27" fmla="*/ 18538 h 276272"/>
                    <a:gd name="connsiteX28" fmla="*/ 229422 w 264589"/>
                    <a:gd name="connsiteY28" fmla="*/ 19862 h 276272"/>
                    <a:gd name="connsiteX29" fmla="*/ 259760 w 264589"/>
                    <a:gd name="connsiteY29" fmla="*/ 0 h 276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64589" h="276272">
                      <a:moveTo>
                        <a:pt x="259760" y="0"/>
                      </a:moveTo>
                      <a:lnTo>
                        <a:pt x="264589" y="38049"/>
                      </a:lnTo>
                      <a:cubicBezTo>
                        <a:pt x="264515" y="38302"/>
                        <a:pt x="264426" y="38547"/>
                        <a:pt x="264317" y="38789"/>
                      </a:cubicBezTo>
                      <a:cubicBezTo>
                        <a:pt x="256255" y="60637"/>
                        <a:pt x="222880" y="109356"/>
                        <a:pt x="205199" y="134359"/>
                      </a:cubicBezTo>
                      <a:lnTo>
                        <a:pt x="205199" y="134359"/>
                      </a:lnTo>
                      <a:cubicBezTo>
                        <a:pt x="200954" y="140395"/>
                        <a:pt x="197410" y="145030"/>
                        <a:pt x="195774" y="147600"/>
                      </a:cubicBezTo>
                      <a:cubicBezTo>
                        <a:pt x="186194" y="160763"/>
                        <a:pt x="178483" y="179028"/>
                        <a:pt x="183818" y="199941"/>
                      </a:cubicBezTo>
                      <a:cubicBezTo>
                        <a:pt x="187245" y="213299"/>
                        <a:pt x="184870" y="237990"/>
                        <a:pt x="182767" y="253919"/>
                      </a:cubicBezTo>
                      <a:lnTo>
                        <a:pt x="6698" y="276273"/>
                      </a:lnTo>
                      <a:cubicBezTo>
                        <a:pt x="4627" y="272398"/>
                        <a:pt x="2906" y="268344"/>
                        <a:pt x="1558" y="264161"/>
                      </a:cubicBezTo>
                      <a:cubicBezTo>
                        <a:pt x="840" y="261820"/>
                        <a:pt x="319" y="259421"/>
                        <a:pt x="0" y="256995"/>
                      </a:cubicBezTo>
                      <a:lnTo>
                        <a:pt x="467" y="256761"/>
                      </a:lnTo>
                      <a:cubicBezTo>
                        <a:pt x="11255" y="261474"/>
                        <a:pt x="35517" y="235030"/>
                        <a:pt x="43852" y="234875"/>
                      </a:cubicBezTo>
                      <a:cubicBezTo>
                        <a:pt x="52186" y="234719"/>
                        <a:pt x="70373" y="239976"/>
                        <a:pt x="86029" y="238185"/>
                      </a:cubicBezTo>
                      <a:cubicBezTo>
                        <a:pt x="101684" y="236393"/>
                        <a:pt x="121896" y="202278"/>
                        <a:pt x="129140" y="201227"/>
                      </a:cubicBezTo>
                      <a:cubicBezTo>
                        <a:pt x="136384" y="200175"/>
                        <a:pt x="157297" y="215324"/>
                        <a:pt x="157297" y="215324"/>
                      </a:cubicBezTo>
                      <a:cubicBezTo>
                        <a:pt x="147172" y="204868"/>
                        <a:pt x="139231" y="192503"/>
                        <a:pt x="133930" y="178950"/>
                      </a:cubicBezTo>
                      <a:cubicBezTo>
                        <a:pt x="127037" y="159244"/>
                        <a:pt x="142070" y="177081"/>
                        <a:pt x="142693" y="177821"/>
                      </a:cubicBezTo>
                      <a:cubicBezTo>
                        <a:pt x="142109" y="176653"/>
                        <a:pt x="126103" y="145614"/>
                        <a:pt x="122792" y="133775"/>
                      </a:cubicBezTo>
                      <a:cubicBezTo>
                        <a:pt x="119482" y="121935"/>
                        <a:pt x="128244" y="97712"/>
                        <a:pt x="128244" y="97712"/>
                      </a:cubicBezTo>
                      <a:cubicBezTo>
                        <a:pt x="128244" y="97712"/>
                        <a:pt x="144290" y="137396"/>
                        <a:pt x="154844" y="142849"/>
                      </a:cubicBezTo>
                      <a:cubicBezTo>
                        <a:pt x="165398" y="148301"/>
                        <a:pt x="152546" y="121118"/>
                        <a:pt x="154065" y="110758"/>
                      </a:cubicBezTo>
                      <a:cubicBezTo>
                        <a:pt x="155584" y="100399"/>
                        <a:pt x="175718" y="106864"/>
                        <a:pt x="185766" y="101723"/>
                      </a:cubicBezTo>
                      <a:cubicBezTo>
                        <a:pt x="195813" y="96582"/>
                        <a:pt x="173381" y="99114"/>
                        <a:pt x="166293" y="84081"/>
                      </a:cubicBezTo>
                      <a:cubicBezTo>
                        <a:pt x="159205" y="69049"/>
                        <a:pt x="176068" y="84510"/>
                        <a:pt x="190517" y="87976"/>
                      </a:cubicBezTo>
                      <a:cubicBezTo>
                        <a:pt x="204965" y="91442"/>
                        <a:pt x="252828" y="58222"/>
                        <a:pt x="253802" y="46110"/>
                      </a:cubicBezTo>
                      <a:cubicBezTo>
                        <a:pt x="254775" y="33999"/>
                        <a:pt x="241106" y="29247"/>
                        <a:pt x="241106" y="29247"/>
                      </a:cubicBezTo>
                      <a:cubicBezTo>
                        <a:pt x="241106" y="29247"/>
                        <a:pt x="212482" y="40502"/>
                        <a:pt x="196281" y="18538"/>
                      </a:cubicBezTo>
                      <a:cubicBezTo>
                        <a:pt x="180080" y="-3427"/>
                        <a:pt x="204459" y="23055"/>
                        <a:pt x="229422" y="19862"/>
                      </a:cubicBezTo>
                      <a:cubicBezTo>
                        <a:pt x="238107" y="18771"/>
                        <a:pt x="252010" y="7594"/>
                        <a:pt x="25976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8" name="任意多边形: 形状 817">
                  <a:extLst>
                    <a:ext uri="{FF2B5EF4-FFF2-40B4-BE49-F238E27FC236}">
                      <a16:creationId xmlns:a16="http://schemas.microsoft.com/office/drawing/2014/main" id="{2D5BA20D-7A8F-4233-84BB-D0F1E87C7B84}"/>
                    </a:ext>
                  </a:extLst>
                </p:cNvPr>
                <p:cNvSpPr/>
                <p:nvPr/>
              </p:nvSpPr>
              <p:spPr>
                <a:xfrm>
                  <a:off x="6720987" y="3972052"/>
                  <a:ext cx="265401" cy="346096"/>
                </a:xfrm>
                <a:custGeom>
                  <a:avLst/>
                  <a:gdLst>
                    <a:gd name="connsiteX0" fmla="*/ 255354 w 265401"/>
                    <a:gd name="connsiteY0" fmla="*/ 28776 h 346096"/>
                    <a:gd name="connsiteX1" fmla="*/ 265402 w 265401"/>
                    <a:gd name="connsiteY1" fmla="*/ 107872 h 346096"/>
                    <a:gd name="connsiteX2" fmla="*/ 265129 w 265401"/>
                    <a:gd name="connsiteY2" fmla="*/ 108612 h 346096"/>
                    <a:gd name="connsiteX3" fmla="*/ 206011 w 265401"/>
                    <a:gd name="connsiteY3" fmla="*/ 204182 h 346096"/>
                    <a:gd name="connsiteX4" fmla="*/ 206011 w 265401"/>
                    <a:gd name="connsiteY4" fmla="*/ 204182 h 346096"/>
                    <a:gd name="connsiteX5" fmla="*/ 196587 w 265401"/>
                    <a:gd name="connsiteY5" fmla="*/ 217423 h 346096"/>
                    <a:gd name="connsiteX6" fmla="*/ 184631 w 265401"/>
                    <a:gd name="connsiteY6" fmla="*/ 269765 h 346096"/>
                    <a:gd name="connsiteX7" fmla="*/ 183579 w 265401"/>
                    <a:gd name="connsiteY7" fmla="*/ 323742 h 346096"/>
                    <a:gd name="connsiteX8" fmla="*/ 7511 w 265401"/>
                    <a:gd name="connsiteY8" fmla="*/ 346096 h 346096"/>
                    <a:gd name="connsiteX9" fmla="*/ 2214 w 265401"/>
                    <a:gd name="connsiteY9" fmla="*/ 333984 h 346096"/>
                    <a:gd name="connsiteX10" fmla="*/ 657 w 265401"/>
                    <a:gd name="connsiteY10" fmla="*/ 326819 h 346096"/>
                    <a:gd name="connsiteX11" fmla="*/ 17792 w 265401"/>
                    <a:gd name="connsiteY11" fmla="*/ 242737 h 346096"/>
                    <a:gd name="connsiteX12" fmla="*/ 32591 w 265401"/>
                    <a:gd name="connsiteY12" fmla="*/ 220889 h 346096"/>
                    <a:gd name="connsiteX13" fmla="*/ 45053 w 265401"/>
                    <a:gd name="connsiteY13" fmla="*/ 207687 h 346096"/>
                    <a:gd name="connsiteX14" fmla="*/ 41821 w 265401"/>
                    <a:gd name="connsiteY14" fmla="*/ 197055 h 346096"/>
                    <a:gd name="connsiteX15" fmla="*/ 41393 w 265401"/>
                    <a:gd name="connsiteY15" fmla="*/ 195614 h 346096"/>
                    <a:gd name="connsiteX16" fmla="*/ 40808 w 265401"/>
                    <a:gd name="connsiteY16" fmla="*/ 193628 h 346096"/>
                    <a:gd name="connsiteX17" fmla="*/ 47507 w 265401"/>
                    <a:gd name="connsiteY17" fmla="*/ 189734 h 346096"/>
                    <a:gd name="connsiteX18" fmla="*/ 87152 w 265401"/>
                    <a:gd name="connsiteY18" fmla="*/ 146895 h 346096"/>
                    <a:gd name="connsiteX19" fmla="*/ 88087 w 265401"/>
                    <a:gd name="connsiteY19" fmla="*/ 145376 h 346096"/>
                    <a:gd name="connsiteX20" fmla="*/ 94630 w 265401"/>
                    <a:gd name="connsiteY20" fmla="*/ 147362 h 346096"/>
                    <a:gd name="connsiteX21" fmla="*/ 102730 w 265401"/>
                    <a:gd name="connsiteY21" fmla="*/ 133693 h 346096"/>
                    <a:gd name="connsiteX22" fmla="*/ 104288 w 265401"/>
                    <a:gd name="connsiteY22" fmla="*/ 132407 h 346096"/>
                    <a:gd name="connsiteX23" fmla="*/ 115115 w 265401"/>
                    <a:gd name="connsiteY23" fmla="*/ 125008 h 346096"/>
                    <a:gd name="connsiteX24" fmla="*/ 115115 w 265401"/>
                    <a:gd name="connsiteY24" fmla="*/ 125008 h 346096"/>
                    <a:gd name="connsiteX25" fmla="*/ 123643 w 265401"/>
                    <a:gd name="connsiteY25" fmla="*/ 120802 h 346096"/>
                    <a:gd name="connsiteX26" fmla="*/ 139221 w 265401"/>
                    <a:gd name="connsiteY26" fmla="*/ 109469 h 346096"/>
                    <a:gd name="connsiteX27" fmla="*/ 139221 w 265401"/>
                    <a:gd name="connsiteY27" fmla="*/ 109469 h 346096"/>
                    <a:gd name="connsiteX28" fmla="*/ 142298 w 265401"/>
                    <a:gd name="connsiteY28" fmla="*/ 103744 h 346096"/>
                    <a:gd name="connsiteX29" fmla="*/ 144362 w 265401"/>
                    <a:gd name="connsiteY29" fmla="*/ 99655 h 346096"/>
                    <a:gd name="connsiteX30" fmla="*/ 146738 w 265401"/>
                    <a:gd name="connsiteY30" fmla="*/ 94670 h 346096"/>
                    <a:gd name="connsiteX31" fmla="*/ 149775 w 265401"/>
                    <a:gd name="connsiteY31" fmla="*/ 87348 h 346096"/>
                    <a:gd name="connsiteX32" fmla="*/ 149775 w 265401"/>
                    <a:gd name="connsiteY32" fmla="*/ 87348 h 346096"/>
                    <a:gd name="connsiteX33" fmla="*/ 150165 w 265401"/>
                    <a:gd name="connsiteY33" fmla="*/ 60749 h 346096"/>
                    <a:gd name="connsiteX34" fmla="*/ 184280 w 265401"/>
                    <a:gd name="connsiteY34" fmla="*/ 23869 h 346096"/>
                    <a:gd name="connsiteX35" fmla="*/ 214190 w 265401"/>
                    <a:gd name="connsiteY35" fmla="*/ 35 h 346096"/>
                    <a:gd name="connsiteX36" fmla="*/ 214423 w 265401"/>
                    <a:gd name="connsiteY36" fmla="*/ 35 h 346096"/>
                    <a:gd name="connsiteX37" fmla="*/ 255354 w 265401"/>
                    <a:gd name="connsiteY37" fmla="*/ 28776 h 346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65401" h="346096">
                      <a:moveTo>
                        <a:pt x="255354" y="28776"/>
                      </a:moveTo>
                      <a:lnTo>
                        <a:pt x="265402" y="107872"/>
                      </a:lnTo>
                      <a:cubicBezTo>
                        <a:pt x="265328" y="108125"/>
                        <a:pt x="265238" y="108371"/>
                        <a:pt x="265129" y="108612"/>
                      </a:cubicBezTo>
                      <a:cubicBezTo>
                        <a:pt x="257068" y="130460"/>
                        <a:pt x="223692" y="179180"/>
                        <a:pt x="206011" y="204182"/>
                      </a:cubicBezTo>
                      <a:lnTo>
                        <a:pt x="206011" y="204182"/>
                      </a:lnTo>
                      <a:cubicBezTo>
                        <a:pt x="201766" y="210219"/>
                        <a:pt x="198222" y="214853"/>
                        <a:pt x="196587" y="217423"/>
                      </a:cubicBezTo>
                      <a:cubicBezTo>
                        <a:pt x="187006" y="230587"/>
                        <a:pt x="179295" y="248852"/>
                        <a:pt x="184631" y="269765"/>
                      </a:cubicBezTo>
                      <a:cubicBezTo>
                        <a:pt x="188058" y="283123"/>
                        <a:pt x="185682" y="307814"/>
                        <a:pt x="183579" y="323742"/>
                      </a:cubicBezTo>
                      <a:lnTo>
                        <a:pt x="7511" y="346096"/>
                      </a:lnTo>
                      <a:cubicBezTo>
                        <a:pt x="5386" y="342225"/>
                        <a:pt x="3613" y="338171"/>
                        <a:pt x="2214" y="333984"/>
                      </a:cubicBezTo>
                      <a:cubicBezTo>
                        <a:pt x="1496" y="331644"/>
                        <a:pt x="975" y="329245"/>
                        <a:pt x="657" y="326819"/>
                      </a:cubicBezTo>
                      <a:cubicBezTo>
                        <a:pt x="-4017" y="294689"/>
                        <a:pt x="17792" y="242737"/>
                        <a:pt x="17792" y="242737"/>
                      </a:cubicBezTo>
                      <a:lnTo>
                        <a:pt x="32591" y="220889"/>
                      </a:lnTo>
                      <a:cubicBezTo>
                        <a:pt x="36283" y="216076"/>
                        <a:pt x="40459" y="211652"/>
                        <a:pt x="45053" y="207687"/>
                      </a:cubicBezTo>
                      <a:lnTo>
                        <a:pt x="41821" y="197055"/>
                      </a:lnTo>
                      <a:lnTo>
                        <a:pt x="41393" y="195614"/>
                      </a:lnTo>
                      <a:lnTo>
                        <a:pt x="40808" y="193628"/>
                      </a:lnTo>
                      <a:cubicBezTo>
                        <a:pt x="43117" y="192464"/>
                        <a:pt x="45354" y="191163"/>
                        <a:pt x="47507" y="189734"/>
                      </a:cubicBezTo>
                      <a:cubicBezTo>
                        <a:pt x="66122" y="177778"/>
                        <a:pt x="80804" y="156748"/>
                        <a:pt x="87152" y="146895"/>
                      </a:cubicBezTo>
                      <a:lnTo>
                        <a:pt x="88087" y="145376"/>
                      </a:lnTo>
                      <a:lnTo>
                        <a:pt x="94630" y="147362"/>
                      </a:lnTo>
                      <a:cubicBezTo>
                        <a:pt x="96761" y="142490"/>
                        <a:pt x="99481" y="137902"/>
                        <a:pt x="102730" y="133693"/>
                      </a:cubicBezTo>
                      <a:lnTo>
                        <a:pt x="104288" y="132407"/>
                      </a:lnTo>
                      <a:cubicBezTo>
                        <a:pt x="107707" y="129673"/>
                        <a:pt x="111325" y="127200"/>
                        <a:pt x="115115" y="125008"/>
                      </a:cubicBezTo>
                      <a:lnTo>
                        <a:pt x="115115" y="125008"/>
                      </a:lnTo>
                      <a:cubicBezTo>
                        <a:pt x="117884" y="123462"/>
                        <a:pt x="120730" y="122060"/>
                        <a:pt x="123643" y="120802"/>
                      </a:cubicBezTo>
                      <a:cubicBezTo>
                        <a:pt x="130809" y="117647"/>
                        <a:pt x="135716" y="116051"/>
                        <a:pt x="139221" y="109469"/>
                      </a:cubicBezTo>
                      <a:lnTo>
                        <a:pt x="139221" y="109469"/>
                      </a:lnTo>
                      <a:cubicBezTo>
                        <a:pt x="140351" y="107444"/>
                        <a:pt x="141363" y="105575"/>
                        <a:pt x="142298" y="103744"/>
                      </a:cubicBezTo>
                      <a:cubicBezTo>
                        <a:pt x="143233" y="101914"/>
                        <a:pt x="143739" y="100940"/>
                        <a:pt x="144362" y="99655"/>
                      </a:cubicBezTo>
                      <a:cubicBezTo>
                        <a:pt x="144985" y="98370"/>
                        <a:pt x="146076" y="96189"/>
                        <a:pt x="146738" y="94670"/>
                      </a:cubicBezTo>
                      <a:cubicBezTo>
                        <a:pt x="148023" y="91866"/>
                        <a:pt x="149035" y="89451"/>
                        <a:pt x="149775" y="87348"/>
                      </a:cubicBezTo>
                      <a:lnTo>
                        <a:pt x="149775" y="87348"/>
                      </a:lnTo>
                      <a:cubicBezTo>
                        <a:pt x="148716" y="78504"/>
                        <a:pt x="148848" y="69559"/>
                        <a:pt x="150165" y="60749"/>
                      </a:cubicBezTo>
                      <a:cubicBezTo>
                        <a:pt x="153319" y="41277"/>
                        <a:pt x="157954" y="22428"/>
                        <a:pt x="184280" y="23869"/>
                      </a:cubicBezTo>
                      <a:cubicBezTo>
                        <a:pt x="184280" y="23869"/>
                        <a:pt x="190239" y="-1056"/>
                        <a:pt x="214190" y="35"/>
                      </a:cubicBezTo>
                      <a:lnTo>
                        <a:pt x="214423" y="35"/>
                      </a:lnTo>
                      <a:cubicBezTo>
                        <a:pt x="227158" y="541"/>
                        <a:pt x="243671" y="13354"/>
                        <a:pt x="255354" y="28776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9" name="任意多边形: 形状 818">
                  <a:extLst>
                    <a:ext uri="{FF2B5EF4-FFF2-40B4-BE49-F238E27FC236}">
                      <a16:creationId xmlns:a16="http://schemas.microsoft.com/office/drawing/2014/main" id="{3ED05F59-C65B-4CF3-BBD8-58D92345A9D0}"/>
                    </a:ext>
                  </a:extLst>
                </p:cNvPr>
                <p:cNvSpPr/>
                <p:nvPr/>
              </p:nvSpPr>
              <p:spPr>
                <a:xfrm>
                  <a:off x="6731185" y="4178532"/>
                  <a:ext cx="7282" cy="39139"/>
                </a:xfrm>
                <a:custGeom>
                  <a:avLst/>
                  <a:gdLst>
                    <a:gd name="connsiteX0" fmla="*/ 7283 w 7282"/>
                    <a:gd name="connsiteY0" fmla="*/ 0 h 39139"/>
                    <a:gd name="connsiteX1" fmla="*/ 0 w 7282"/>
                    <a:gd name="connsiteY1" fmla="*/ 39139 h 39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82" h="39139">
                      <a:moveTo>
                        <a:pt x="7283" y="0"/>
                      </a:moveTo>
                      <a:cubicBezTo>
                        <a:pt x="3117" y="12661"/>
                        <a:pt x="667" y="25824"/>
                        <a:pt x="0" y="39139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0" name="任意多边形: 形状 819">
                  <a:extLst>
                    <a:ext uri="{FF2B5EF4-FFF2-40B4-BE49-F238E27FC236}">
                      <a16:creationId xmlns:a16="http://schemas.microsoft.com/office/drawing/2014/main" id="{0113B805-6CF5-45B8-9A6F-6152E485B3A2}"/>
                    </a:ext>
                  </a:extLst>
                </p:cNvPr>
                <p:cNvSpPr/>
                <p:nvPr/>
              </p:nvSpPr>
              <p:spPr>
                <a:xfrm>
                  <a:off x="6713660" y="4308256"/>
                  <a:ext cx="2920" cy="11683"/>
                </a:xfrm>
                <a:custGeom>
                  <a:avLst/>
                  <a:gdLst>
                    <a:gd name="connsiteX0" fmla="*/ 0 w 2920"/>
                    <a:gd name="connsiteY0" fmla="*/ 11683 h 11683"/>
                    <a:gd name="connsiteX1" fmla="*/ 2921 w 2920"/>
                    <a:gd name="connsiteY1" fmla="*/ 0 h 11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20" h="11683">
                      <a:moveTo>
                        <a:pt x="0" y="11683"/>
                      </a:moveTo>
                      <a:cubicBezTo>
                        <a:pt x="1275" y="7871"/>
                        <a:pt x="2251" y="3965"/>
                        <a:pt x="2921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1" name="任意多边形: 形状 820">
                  <a:extLst>
                    <a:ext uri="{FF2B5EF4-FFF2-40B4-BE49-F238E27FC236}">
                      <a16:creationId xmlns:a16="http://schemas.microsoft.com/office/drawing/2014/main" id="{7DB5873D-216D-49BE-B5F3-6930D1ADF5CE}"/>
                    </a:ext>
                  </a:extLst>
                </p:cNvPr>
                <p:cNvSpPr/>
                <p:nvPr/>
              </p:nvSpPr>
              <p:spPr>
                <a:xfrm>
                  <a:off x="6704937" y="4230562"/>
                  <a:ext cx="16735" cy="90546"/>
                </a:xfrm>
                <a:custGeom>
                  <a:avLst/>
                  <a:gdLst>
                    <a:gd name="connsiteX0" fmla="*/ 15266 w 16735"/>
                    <a:gd name="connsiteY0" fmla="*/ 0 h 90546"/>
                    <a:gd name="connsiteX1" fmla="*/ 4440 w 16735"/>
                    <a:gd name="connsiteY1" fmla="*/ 80537 h 90546"/>
                    <a:gd name="connsiteX2" fmla="*/ 0 w 16735"/>
                    <a:gd name="connsiteY2" fmla="*/ 90546 h 90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735" h="90546">
                      <a:moveTo>
                        <a:pt x="15266" y="0"/>
                      </a:moveTo>
                      <a:cubicBezTo>
                        <a:pt x="20290" y="6192"/>
                        <a:pt x="11372" y="69360"/>
                        <a:pt x="4440" y="80537"/>
                      </a:cubicBezTo>
                      <a:cubicBezTo>
                        <a:pt x="2407" y="83598"/>
                        <a:pt x="906" y="86983"/>
                        <a:pt x="0" y="9054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2" name="任意多边形: 形状 821">
                  <a:extLst>
                    <a:ext uri="{FF2B5EF4-FFF2-40B4-BE49-F238E27FC236}">
                      <a16:creationId xmlns:a16="http://schemas.microsoft.com/office/drawing/2014/main" id="{9E9B1520-A365-49A6-B82C-4FA3E11D991A}"/>
                    </a:ext>
                  </a:extLst>
                </p:cNvPr>
                <p:cNvSpPr/>
                <p:nvPr/>
              </p:nvSpPr>
              <p:spPr>
                <a:xfrm>
                  <a:off x="6670393" y="4223825"/>
                  <a:ext cx="37620" cy="13046"/>
                </a:xfrm>
                <a:custGeom>
                  <a:avLst/>
                  <a:gdLst>
                    <a:gd name="connsiteX0" fmla="*/ 0 w 37620"/>
                    <a:gd name="connsiteY0" fmla="*/ 0 h 13046"/>
                    <a:gd name="connsiteX1" fmla="*/ 19472 w 37620"/>
                    <a:gd name="connsiteY1" fmla="*/ 13046 h 13046"/>
                    <a:gd name="connsiteX2" fmla="*/ 37620 w 37620"/>
                    <a:gd name="connsiteY2" fmla="*/ 7322 h 1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620" h="13046">
                      <a:moveTo>
                        <a:pt x="0" y="0"/>
                      </a:moveTo>
                      <a:cubicBezTo>
                        <a:pt x="0" y="0"/>
                        <a:pt x="10009" y="12540"/>
                        <a:pt x="19472" y="13046"/>
                      </a:cubicBezTo>
                      <a:cubicBezTo>
                        <a:pt x="25961" y="13015"/>
                        <a:pt x="32289" y="11021"/>
                        <a:pt x="37620" y="7322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3" name="任意多边形: 形状 822">
                  <a:extLst>
                    <a:ext uri="{FF2B5EF4-FFF2-40B4-BE49-F238E27FC236}">
                      <a16:creationId xmlns:a16="http://schemas.microsoft.com/office/drawing/2014/main" id="{1B8D230A-950B-45D6-9AE9-7A2C22EA86B0}"/>
                    </a:ext>
                  </a:extLst>
                </p:cNvPr>
                <p:cNvSpPr/>
                <p:nvPr/>
              </p:nvSpPr>
              <p:spPr>
                <a:xfrm>
                  <a:off x="6792757" y="4119142"/>
                  <a:ext cx="22665" cy="44007"/>
                </a:xfrm>
                <a:custGeom>
                  <a:avLst/>
                  <a:gdLst>
                    <a:gd name="connsiteX0" fmla="*/ 22666 w 22665"/>
                    <a:gd name="connsiteY0" fmla="*/ 0 h 44007"/>
                    <a:gd name="connsiteX1" fmla="*/ 0 w 22665"/>
                    <a:gd name="connsiteY1" fmla="*/ 44007 h 44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665" h="44007">
                      <a:moveTo>
                        <a:pt x="22666" y="0"/>
                      </a:moveTo>
                      <a:cubicBezTo>
                        <a:pt x="13411" y="13728"/>
                        <a:pt x="5804" y="28500"/>
                        <a:pt x="0" y="44007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4" name="任意多边形: 形状 823">
                  <a:extLst>
                    <a:ext uri="{FF2B5EF4-FFF2-40B4-BE49-F238E27FC236}">
                      <a16:creationId xmlns:a16="http://schemas.microsoft.com/office/drawing/2014/main" id="{1C825222-17E7-4953-AD49-97D8E5988172}"/>
                    </a:ext>
                  </a:extLst>
                </p:cNvPr>
                <p:cNvSpPr/>
                <p:nvPr/>
              </p:nvSpPr>
              <p:spPr>
                <a:xfrm>
                  <a:off x="6770169" y="4170899"/>
                  <a:ext cx="12540" cy="8256"/>
                </a:xfrm>
                <a:custGeom>
                  <a:avLst/>
                  <a:gdLst>
                    <a:gd name="connsiteX0" fmla="*/ 0 w 12540"/>
                    <a:gd name="connsiteY0" fmla="*/ 8256 h 8256"/>
                    <a:gd name="connsiteX1" fmla="*/ 12540 w 12540"/>
                    <a:gd name="connsiteY1" fmla="*/ 0 h 8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40" h="8256">
                      <a:moveTo>
                        <a:pt x="0" y="8256"/>
                      </a:moveTo>
                      <a:cubicBezTo>
                        <a:pt x="4854" y="6698"/>
                        <a:pt x="9190" y="3844"/>
                        <a:pt x="12540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5" name="任意多边形: 形状 824">
                  <a:extLst>
                    <a:ext uri="{FF2B5EF4-FFF2-40B4-BE49-F238E27FC236}">
                      <a16:creationId xmlns:a16="http://schemas.microsoft.com/office/drawing/2014/main" id="{A5FFC409-2205-4BDC-BC0F-89766159F4E5}"/>
                    </a:ext>
                  </a:extLst>
                </p:cNvPr>
                <p:cNvSpPr/>
                <p:nvPr/>
              </p:nvSpPr>
              <p:spPr>
                <a:xfrm>
                  <a:off x="6886302" y="4236520"/>
                  <a:ext cx="4439" cy="3621"/>
                </a:xfrm>
                <a:custGeom>
                  <a:avLst/>
                  <a:gdLst>
                    <a:gd name="connsiteX0" fmla="*/ 0 w 4439"/>
                    <a:gd name="connsiteY0" fmla="*/ 0 h 3621"/>
                    <a:gd name="connsiteX1" fmla="*/ 4440 w 4439"/>
                    <a:gd name="connsiteY1" fmla="*/ 3622 h 3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39" h="3621">
                      <a:moveTo>
                        <a:pt x="0" y="0"/>
                      </a:moveTo>
                      <a:lnTo>
                        <a:pt x="4440" y="3622"/>
                      </a:ln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6" name="任意多边形: 形状 825">
                  <a:extLst>
                    <a:ext uri="{FF2B5EF4-FFF2-40B4-BE49-F238E27FC236}">
                      <a16:creationId xmlns:a16="http://schemas.microsoft.com/office/drawing/2014/main" id="{980A2127-4F1E-4C85-8379-E76E57CEA2D4}"/>
                    </a:ext>
                  </a:extLst>
                </p:cNvPr>
                <p:cNvSpPr/>
                <p:nvPr/>
              </p:nvSpPr>
              <p:spPr>
                <a:xfrm>
                  <a:off x="6838504" y="4134797"/>
                  <a:ext cx="44097" cy="98451"/>
                </a:xfrm>
                <a:custGeom>
                  <a:avLst/>
                  <a:gdLst>
                    <a:gd name="connsiteX0" fmla="*/ 52 w 44097"/>
                    <a:gd name="connsiteY0" fmla="*/ 0 h 98451"/>
                    <a:gd name="connsiteX1" fmla="*/ 44098 w 44097"/>
                    <a:gd name="connsiteY1" fmla="*/ 98452 h 98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097" h="98451">
                      <a:moveTo>
                        <a:pt x="52" y="0"/>
                      </a:moveTo>
                      <a:cubicBezTo>
                        <a:pt x="-1039" y="37815"/>
                        <a:pt x="15178" y="74061"/>
                        <a:pt x="44098" y="98452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7" name="任意多边形: 形状 826">
                  <a:extLst>
                    <a:ext uri="{FF2B5EF4-FFF2-40B4-BE49-F238E27FC236}">
                      <a16:creationId xmlns:a16="http://schemas.microsoft.com/office/drawing/2014/main" id="{09BE1E03-2BCD-4E01-A3F4-34E01F2E7E00}"/>
                    </a:ext>
                  </a:extLst>
                </p:cNvPr>
                <p:cNvSpPr/>
                <p:nvPr/>
              </p:nvSpPr>
              <p:spPr>
                <a:xfrm>
                  <a:off x="6838672" y="4092932"/>
                  <a:ext cx="5997" cy="37425"/>
                </a:xfrm>
                <a:custGeom>
                  <a:avLst/>
                  <a:gdLst>
                    <a:gd name="connsiteX0" fmla="*/ 5997 w 5997"/>
                    <a:gd name="connsiteY0" fmla="*/ 0 h 37425"/>
                    <a:gd name="connsiteX1" fmla="*/ 0 w 5997"/>
                    <a:gd name="connsiteY1" fmla="*/ 37426 h 37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97" h="37425">
                      <a:moveTo>
                        <a:pt x="5997" y="0"/>
                      </a:moveTo>
                      <a:cubicBezTo>
                        <a:pt x="2161" y="12112"/>
                        <a:pt x="140" y="24722"/>
                        <a:pt x="0" y="3742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8" name="任意多边形: 形状 827">
                  <a:extLst>
                    <a:ext uri="{FF2B5EF4-FFF2-40B4-BE49-F238E27FC236}">
                      <a16:creationId xmlns:a16="http://schemas.microsoft.com/office/drawing/2014/main" id="{B289743D-9DCD-43B4-BB4C-B813523E215C}"/>
                    </a:ext>
                  </a:extLst>
                </p:cNvPr>
                <p:cNvSpPr/>
                <p:nvPr/>
              </p:nvSpPr>
              <p:spPr>
                <a:xfrm>
                  <a:off x="6850325" y="4081404"/>
                  <a:ext cx="10156" cy="81783"/>
                </a:xfrm>
                <a:custGeom>
                  <a:avLst/>
                  <a:gdLst>
                    <a:gd name="connsiteX0" fmla="*/ 10156 w 10156"/>
                    <a:gd name="connsiteY0" fmla="*/ 0 h 81783"/>
                    <a:gd name="connsiteX1" fmla="*/ 6262 w 10156"/>
                    <a:gd name="connsiteY1" fmla="*/ 81784 h 81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56" h="81783">
                      <a:moveTo>
                        <a:pt x="10156" y="0"/>
                      </a:moveTo>
                      <a:cubicBezTo>
                        <a:pt x="10156" y="0"/>
                        <a:pt x="-9822" y="43501"/>
                        <a:pt x="6262" y="81784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9" name="任意多边形: 形状 828">
                  <a:extLst>
                    <a:ext uri="{FF2B5EF4-FFF2-40B4-BE49-F238E27FC236}">
                      <a16:creationId xmlns:a16="http://schemas.microsoft.com/office/drawing/2014/main" id="{0D561463-F6FD-4BBA-A9F4-DD261C8AA745}"/>
                    </a:ext>
                  </a:extLst>
                </p:cNvPr>
                <p:cNvSpPr/>
                <p:nvPr/>
              </p:nvSpPr>
              <p:spPr>
                <a:xfrm>
                  <a:off x="6881784" y="4164123"/>
                  <a:ext cx="53548" cy="13951"/>
                </a:xfrm>
                <a:custGeom>
                  <a:avLst/>
                  <a:gdLst>
                    <a:gd name="connsiteX0" fmla="*/ 0 w 53548"/>
                    <a:gd name="connsiteY0" fmla="*/ 662 h 13951"/>
                    <a:gd name="connsiteX1" fmla="*/ 53549 w 53548"/>
                    <a:gd name="connsiteY1" fmla="*/ 0 h 13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548" h="13951">
                      <a:moveTo>
                        <a:pt x="0" y="662"/>
                      </a:moveTo>
                      <a:cubicBezTo>
                        <a:pt x="0" y="662"/>
                        <a:pt x="14799" y="31000"/>
                        <a:pt x="53549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0" name="任意多边形: 形状 829">
                  <a:extLst>
                    <a:ext uri="{FF2B5EF4-FFF2-40B4-BE49-F238E27FC236}">
                      <a16:creationId xmlns:a16="http://schemas.microsoft.com/office/drawing/2014/main" id="{3E4DF4DE-99B9-477C-BA72-F8C2333B79C5}"/>
                    </a:ext>
                  </a:extLst>
                </p:cNvPr>
                <p:cNvSpPr/>
                <p:nvPr/>
              </p:nvSpPr>
              <p:spPr>
                <a:xfrm>
                  <a:off x="6871191" y="4059284"/>
                  <a:ext cx="14721" cy="50394"/>
                </a:xfrm>
                <a:custGeom>
                  <a:avLst/>
                  <a:gdLst>
                    <a:gd name="connsiteX0" fmla="*/ 0 w 14721"/>
                    <a:gd name="connsiteY0" fmla="*/ 0 h 50394"/>
                    <a:gd name="connsiteX1" fmla="*/ 14721 w 14721"/>
                    <a:gd name="connsiteY1" fmla="*/ 50394 h 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721" h="50394">
                      <a:moveTo>
                        <a:pt x="0" y="0"/>
                      </a:moveTo>
                      <a:cubicBezTo>
                        <a:pt x="0" y="0"/>
                        <a:pt x="3038" y="36335"/>
                        <a:pt x="14721" y="50394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1" name="任意多边形: 形状 830">
                  <a:extLst>
                    <a:ext uri="{FF2B5EF4-FFF2-40B4-BE49-F238E27FC236}">
                      <a16:creationId xmlns:a16="http://schemas.microsoft.com/office/drawing/2014/main" id="{B6CE117D-D239-43ED-9E92-17C0F2EEEC41}"/>
                    </a:ext>
                  </a:extLst>
                </p:cNvPr>
                <p:cNvSpPr/>
                <p:nvPr/>
              </p:nvSpPr>
              <p:spPr>
                <a:xfrm>
                  <a:off x="6919243" y="3982952"/>
                  <a:ext cx="61031" cy="70159"/>
                </a:xfrm>
                <a:custGeom>
                  <a:avLst/>
                  <a:gdLst>
                    <a:gd name="connsiteX0" fmla="*/ 59123 w 61031"/>
                    <a:gd name="connsiteY0" fmla="*/ 35128 h 70159"/>
                    <a:gd name="connsiteX1" fmla="*/ 61031 w 61031"/>
                    <a:gd name="connsiteY1" fmla="*/ 49966 h 70159"/>
                    <a:gd name="connsiteX2" fmla="*/ 45687 w 61031"/>
                    <a:gd name="connsiteY2" fmla="*/ 66362 h 70159"/>
                    <a:gd name="connsiteX3" fmla="*/ 37898 w 61031"/>
                    <a:gd name="connsiteY3" fmla="*/ 69399 h 70159"/>
                    <a:gd name="connsiteX4" fmla="*/ 13052 w 61031"/>
                    <a:gd name="connsiteY4" fmla="*/ 63363 h 70159"/>
                    <a:gd name="connsiteX5" fmla="*/ 7560 w 61031"/>
                    <a:gd name="connsiteY5" fmla="*/ 57872 h 70159"/>
                    <a:gd name="connsiteX6" fmla="*/ 1680 w 61031"/>
                    <a:gd name="connsiteY6" fmla="*/ 16435 h 70159"/>
                    <a:gd name="connsiteX7" fmla="*/ 6431 w 61031"/>
                    <a:gd name="connsiteY7" fmla="*/ 0 h 70159"/>
                    <a:gd name="connsiteX8" fmla="*/ 6431 w 61031"/>
                    <a:gd name="connsiteY8" fmla="*/ 0 h 70159"/>
                    <a:gd name="connsiteX9" fmla="*/ 6431 w 61031"/>
                    <a:gd name="connsiteY9" fmla="*/ 0 h 70159"/>
                    <a:gd name="connsiteX10" fmla="*/ 43117 w 61031"/>
                    <a:gd name="connsiteY10" fmla="*/ 12813 h 70159"/>
                    <a:gd name="connsiteX11" fmla="*/ 56319 w 61031"/>
                    <a:gd name="connsiteY11" fmla="*/ 30299 h 70159"/>
                    <a:gd name="connsiteX12" fmla="*/ 59123 w 61031"/>
                    <a:gd name="connsiteY12" fmla="*/ 35128 h 7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031" h="70159">
                      <a:moveTo>
                        <a:pt x="59123" y="35128"/>
                      </a:moveTo>
                      <a:lnTo>
                        <a:pt x="61031" y="49966"/>
                      </a:lnTo>
                      <a:cubicBezTo>
                        <a:pt x="57818" y="56945"/>
                        <a:pt x="52436" y="62697"/>
                        <a:pt x="45687" y="66362"/>
                      </a:cubicBezTo>
                      <a:cubicBezTo>
                        <a:pt x="43234" y="67709"/>
                        <a:pt x="40617" y="68729"/>
                        <a:pt x="37898" y="69399"/>
                      </a:cubicBezTo>
                      <a:cubicBezTo>
                        <a:pt x="29128" y="71479"/>
                        <a:pt x="19890" y="69236"/>
                        <a:pt x="13052" y="63363"/>
                      </a:cubicBezTo>
                      <a:cubicBezTo>
                        <a:pt x="10988" y="61786"/>
                        <a:pt x="9138" y="59936"/>
                        <a:pt x="7560" y="57872"/>
                      </a:cubicBezTo>
                      <a:cubicBezTo>
                        <a:pt x="-1708" y="45877"/>
                        <a:pt x="-813" y="28936"/>
                        <a:pt x="1680" y="16435"/>
                      </a:cubicBezTo>
                      <a:cubicBezTo>
                        <a:pt x="2782" y="10827"/>
                        <a:pt x="4371" y="5328"/>
                        <a:pt x="6431" y="0"/>
                      </a:cubicBezTo>
                      <a:cubicBezTo>
                        <a:pt x="6431" y="0"/>
                        <a:pt x="6431" y="0"/>
                        <a:pt x="6431" y="0"/>
                      </a:cubicBezTo>
                      <a:cubicBezTo>
                        <a:pt x="6431" y="0"/>
                        <a:pt x="6431" y="0"/>
                        <a:pt x="6431" y="0"/>
                      </a:cubicBezTo>
                      <a:lnTo>
                        <a:pt x="43117" y="12813"/>
                      </a:lnTo>
                      <a:cubicBezTo>
                        <a:pt x="47965" y="18288"/>
                        <a:pt x="52382" y="24134"/>
                        <a:pt x="56319" y="30299"/>
                      </a:cubicBezTo>
                      <a:cubicBezTo>
                        <a:pt x="57371" y="31818"/>
                        <a:pt x="58305" y="33453"/>
                        <a:pt x="59123" y="3512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2" name="任意多边形: 形状 831">
                  <a:extLst>
                    <a:ext uri="{FF2B5EF4-FFF2-40B4-BE49-F238E27FC236}">
                      <a16:creationId xmlns:a16="http://schemas.microsoft.com/office/drawing/2014/main" id="{D21D826A-2C31-4BFC-8E1A-776DEED1E48E}"/>
                    </a:ext>
                  </a:extLst>
                </p:cNvPr>
                <p:cNvSpPr/>
                <p:nvPr/>
              </p:nvSpPr>
              <p:spPr>
                <a:xfrm>
                  <a:off x="6919243" y="3903233"/>
                  <a:ext cx="60330" cy="149879"/>
                </a:xfrm>
                <a:custGeom>
                  <a:avLst/>
                  <a:gdLst>
                    <a:gd name="connsiteX0" fmla="*/ 60330 w 60330"/>
                    <a:gd name="connsiteY0" fmla="*/ 124194 h 149879"/>
                    <a:gd name="connsiteX1" fmla="*/ 45687 w 60330"/>
                    <a:gd name="connsiteY1" fmla="*/ 146081 h 149879"/>
                    <a:gd name="connsiteX2" fmla="*/ 37898 w 60330"/>
                    <a:gd name="connsiteY2" fmla="*/ 149119 h 149879"/>
                    <a:gd name="connsiteX3" fmla="*/ 13052 w 60330"/>
                    <a:gd name="connsiteY3" fmla="*/ 143082 h 149879"/>
                    <a:gd name="connsiteX4" fmla="*/ 7560 w 60330"/>
                    <a:gd name="connsiteY4" fmla="*/ 137591 h 149879"/>
                    <a:gd name="connsiteX5" fmla="*/ 1680 w 60330"/>
                    <a:gd name="connsiteY5" fmla="*/ 96154 h 149879"/>
                    <a:gd name="connsiteX6" fmla="*/ 6431 w 60330"/>
                    <a:gd name="connsiteY6" fmla="*/ 79720 h 149879"/>
                    <a:gd name="connsiteX7" fmla="*/ 6431 w 60330"/>
                    <a:gd name="connsiteY7" fmla="*/ 79720 h 149879"/>
                    <a:gd name="connsiteX8" fmla="*/ 6431 w 60330"/>
                    <a:gd name="connsiteY8" fmla="*/ 79720 h 149879"/>
                    <a:gd name="connsiteX9" fmla="*/ 44558 w 60330"/>
                    <a:gd name="connsiteY9" fmla="*/ 0 h 149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330" h="149879">
                      <a:moveTo>
                        <a:pt x="60330" y="124194"/>
                      </a:moveTo>
                      <a:cubicBezTo>
                        <a:pt x="55852" y="131753"/>
                        <a:pt x="50964" y="139059"/>
                        <a:pt x="45687" y="146081"/>
                      </a:cubicBezTo>
                      <a:cubicBezTo>
                        <a:pt x="43234" y="147429"/>
                        <a:pt x="40617" y="148449"/>
                        <a:pt x="37898" y="149119"/>
                      </a:cubicBezTo>
                      <a:cubicBezTo>
                        <a:pt x="29128" y="151198"/>
                        <a:pt x="19890" y="148955"/>
                        <a:pt x="13052" y="143082"/>
                      </a:cubicBezTo>
                      <a:cubicBezTo>
                        <a:pt x="10988" y="141505"/>
                        <a:pt x="9138" y="139655"/>
                        <a:pt x="7560" y="137591"/>
                      </a:cubicBezTo>
                      <a:cubicBezTo>
                        <a:pt x="-1708" y="125596"/>
                        <a:pt x="-813" y="108655"/>
                        <a:pt x="1680" y="96154"/>
                      </a:cubicBezTo>
                      <a:cubicBezTo>
                        <a:pt x="2782" y="90546"/>
                        <a:pt x="4371" y="85047"/>
                        <a:pt x="6431" y="79720"/>
                      </a:cubicBezTo>
                      <a:cubicBezTo>
                        <a:pt x="6431" y="79720"/>
                        <a:pt x="6431" y="79720"/>
                        <a:pt x="6431" y="79720"/>
                      </a:cubicBezTo>
                      <a:cubicBezTo>
                        <a:pt x="6431" y="79720"/>
                        <a:pt x="6431" y="79720"/>
                        <a:pt x="6431" y="79720"/>
                      </a:cubicBezTo>
                      <a:lnTo>
                        <a:pt x="445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3" name="任意多边形: 形状 832">
                  <a:extLst>
                    <a:ext uri="{FF2B5EF4-FFF2-40B4-BE49-F238E27FC236}">
                      <a16:creationId xmlns:a16="http://schemas.microsoft.com/office/drawing/2014/main" id="{0F39837A-210E-4B86-BC13-348CDBE97469}"/>
                    </a:ext>
                  </a:extLst>
                </p:cNvPr>
                <p:cNvSpPr/>
                <p:nvPr/>
              </p:nvSpPr>
              <p:spPr>
                <a:xfrm>
                  <a:off x="6902957" y="3995765"/>
                  <a:ext cx="69295" cy="78069"/>
                </a:xfrm>
                <a:custGeom>
                  <a:avLst/>
                  <a:gdLst>
                    <a:gd name="connsiteX0" fmla="*/ 2584 w 69295"/>
                    <a:gd name="connsiteY0" fmla="*/ 0 h 78069"/>
                    <a:gd name="connsiteX1" fmla="*/ 9827 w 69295"/>
                    <a:gd name="connsiteY1" fmla="*/ 57171 h 78069"/>
                    <a:gd name="connsiteX2" fmla="*/ 69296 w 69295"/>
                    <a:gd name="connsiteY2" fmla="*/ 68036 h 7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295" h="78069">
                      <a:moveTo>
                        <a:pt x="2584" y="0"/>
                      </a:moveTo>
                      <a:cubicBezTo>
                        <a:pt x="-2561" y="19270"/>
                        <a:pt x="40" y="39790"/>
                        <a:pt x="9827" y="57171"/>
                      </a:cubicBezTo>
                      <a:cubicBezTo>
                        <a:pt x="26340" y="86418"/>
                        <a:pt x="58858" y="79914"/>
                        <a:pt x="69296" y="6803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4" name="任意多边形: 形状 833">
                  <a:extLst>
                    <a:ext uri="{FF2B5EF4-FFF2-40B4-BE49-F238E27FC236}">
                      <a16:creationId xmlns:a16="http://schemas.microsoft.com/office/drawing/2014/main" id="{C8CACFCF-18C0-4227-BCC5-2431E1C6E1B2}"/>
                    </a:ext>
                  </a:extLst>
                </p:cNvPr>
                <p:cNvSpPr/>
                <p:nvPr/>
              </p:nvSpPr>
              <p:spPr>
                <a:xfrm>
                  <a:off x="6610350" y="4045867"/>
                  <a:ext cx="36822" cy="33867"/>
                </a:xfrm>
                <a:custGeom>
                  <a:avLst/>
                  <a:gdLst>
                    <a:gd name="connsiteX0" fmla="*/ 24720 w 36822"/>
                    <a:gd name="connsiteY0" fmla="*/ 137 h 33867"/>
                    <a:gd name="connsiteX1" fmla="*/ 15880 w 36822"/>
                    <a:gd name="connsiteY1" fmla="*/ 9717 h 33867"/>
                    <a:gd name="connsiteX2" fmla="*/ 2950 w 36822"/>
                    <a:gd name="connsiteY2" fmla="*/ 11119 h 33867"/>
                    <a:gd name="connsiteX3" fmla="*/ 8480 w 36822"/>
                    <a:gd name="connsiteY3" fmla="*/ 29969 h 33867"/>
                    <a:gd name="connsiteX4" fmla="*/ 26784 w 36822"/>
                    <a:gd name="connsiteY4" fmla="*/ 33863 h 33867"/>
                    <a:gd name="connsiteX5" fmla="*/ 28030 w 36822"/>
                    <a:gd name="connsiteY5" fmla="*/ 33863 h 33867"/>
                    <a:gd name="connsiteX6" fmla="*/ 28770 w 36822"/>
                    <a:gd name="connsiteY6" fmla="*/ 32889 h 33867"/>
                    <a:gd name="connsiteX7" fmla="*/ 36559 w 36822"/>
                    <a:gd name="connsiteY7" fmla="*/ 15871 h 33867"/>
                    <a:gd name="connsiteX8" fmla="*/ 24720 w 36822"/>
                    <a:gd name="connsiteY8" fmla="*/ 137 h 33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822" h="33867">
                      <a:moveTo>
                        <a:pt x="24720" y="137"/>
                      </a:moveTo>
                      <a:cubicBezTo>
                        <a:pt x="19910" y="896"/>
                        <a:pt x="16253" y="4861"/>
                        <a:pt x="15880" y="9717"/>
                      </a:cubicBezTo>
                      <a:cubicBezTo>
                        <a:pt x="11766" y="7128"/>
                        <a:pt x="6413" y="7708"/>
                        <a:pt x="2950" y="11119"/>
                      </a:cubicBezTo>
                      <a:cubicBezTo>
                        <a:pt x="-2346" y="16221"/>
                        <a:pt x="-516" y="25334"/>
                        <a:pt x="8480" y="29969"/>
                      </a:cubicBezTo>
                      <a:cubicBezTo>
                        <a:pt x="14212" y="32625"/>
                        <a:pt x="20468" y="33956"/>
                        <a:pt x="26784" y="33863"/>
                      </a:cubicBezTo>
                      <a:lnTo>
                        <a:pt x="28030" y="33863"/>
                      </a:lnTo>
                      <a:lnTo>
                        <a:pt x="28770" y="32889"/>
                      </a:lnTo>
                      <a:cubicBezTo>
                        <a:pt x="32612" y="27873"/>
                        <a:pt x="35274" y="22055"/>
                        <a:pt x="36559" y="15871"/>
                      </a:cubicBezTo>
                      <a:cubicBezTo>
                        <a:pt x="38195" y="5823"/>
                        <a:pt x="31964" y="-1070"/>
                        <a:pt x="24720" y="13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5" name="任意多边形: 形状 834">
                  <a:extLst>
                    <a:ext uri="{FF2B5EF4-FFF2-40B4-BE49-F238E27FC236}">
                      <a16:creationId xmlns:a16="http://schemas.microsoft.com/office/drawing/2014/main" id="{44A0E796-E26E-4582-AFC2-4B0A1AB9D844}"/>
                    </a:ext>
                  </a:extLst>
                </p:cNvPr>
                <p:cNvSpPr/>
                <p:nvPr/>
              </p:nvSpPr>
              <p:spPr>
                <a:xfrm>
                  <a:off x="6642781" y="4084948"/>
                  <a:ext cx="1051" cy="1635"/>
                </a:xfrm>
                <a:custGeom>
                  <a:avLst/>
                  <a:gdLst>
                    <a:gd name="connsiteX0" fmla="*/ 0 w 1051"/>
                    <a:gd name="connsiteY0" fmla="*/ 0 h 1635"/>
                    <a:gd name="connsiteX1" fmla="*/ 1052 w 1051"/>
                    <a:gd name="connsiteY1" fmla="*/ 1636 h 1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51" h="1635">
                      <a:moveTo>
                        <a:pt x="0" y="0"/>
                      </a:moveTo>
                      <a:lnTo>
                        <a:pt x="1052" y="1636"/>
                      </a:ln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6" name="任意多边形: 形状 835">
                  <a:extLst>
                    <a:ext uri="{FF2B5EF4-FFF2-40B4-BE49-F238E27FC236}">
                      <a16:creationId xmlns:a16="http://schemas.microsoft.com/office/drawing/2014/main" id="{0DB1114B-CE07-4522-B954-BA2100AEDB1B}"/>
                    </a:ext>
                  </a:extLst>
                </p:cNvPr>
                <p:cNvSpPr/>
                <p:nvPr/>
              </p:nvSpPr>
              <p:spPr>
                <a:xfrm>
                  <a:off x="6648545" y="4084083"/>
                  <a:ext cx="51679" cy="29108"/>
                </a:xfrm>
                <a:custGeom>
                  <a:avLst/>
                  <a:gdLst>
                    <a:gd name="connsiteX0" fmla="*/ 0 w 51679"/>
                    <a:gd name="connsiteY0" fmla="*/ 8303 h 29108"/>
                    <a:gd name="connsiteX1" fmla="*/ 20563 w 51679"/>
                    <a:gd name="connsiteY1" fmla="*/ 15858 h 29108"/>
                    <a:gd name="connsiteX2" fmla="*/ 22744 w 51679"/>
                    <a:gd name="connsiteY2" fmla="*/ 1527 h 29108"/>
                    <a:gd name="connsiteX3" fmla="*/ 51679 w 51679"/>
                    <a:gd name="connsiteY3" fmla="*/ 29100 h 2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679" h="29108">
                      <a:moveTo>
                        <a:pt x="0" y="8303"/>
                      </a:moveTo>
                      <a:cubicBezTo>
                        <a:pt x="4751" y="13288"/>
                        <a:pt x="12112" y="18546"/>
                        <a:pt x="20563" y="15858"/>
                      </a:cubicBezTo>
                      <a:cubicBezTo>
                        <a:pt x="35401" y="11107"/>
                        <a:pt x="30143" y="-4977"/>
                        <a:pt x="22744" y="1527"/>
                      </a:cubicBezTo>
                      <a:cubicBezTo>
                        <a:pt x="15344" y="8031"/>
                        <a:pt x="26638" y="29606"/>
                        <a:pt x="51679" y="2910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custDash>
                    <a:ds d="71840" sp="143681"/>
                  </a:custDash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7" name="任意多边形: 形状 836">
                  <a:extLst>
                    <a:ext uri="{FF2B5EF4-FFF2-40B4-BE49-F238E27FC236}">
                      <a16:creationId xmlns:a16="http://schemas.microsoft.com/office/drawing/2014/main" id="{3758CE7B-3E52-4B54-A328-B4C936D2720D}"/>
                    </a:ext>
                  </a:extLst>
                </p:cNvPr>
                <p:cNvSpPr/>
                <p:nvPr/>
              </p:nvSpPr>
              <p:spPr>
                <a:xfrm>
                  <a:off x="6703963" y="4112677"/>
                  <a:ext cx="1947" cy="272"/>
                </a:xfrm>
                <a:custGeom>
                  <a:avLst/>
                  <a:gdLst>
                    <a:gd name="connsiteX0" fmla="*/ 0 w 1947"/>
                    <a:gd name="connsiteY0" fmla="*/ 273 h 272"/>
                    <a:gd name="connsiteX1" fmla="*/ 1947 w 1947"/>
                    <a:gd name="connsiteY1" fmla="*/ 0 h 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47" h="272">
                      <a:moveTo>
                        <a:pt x="0" y="273"/>
                      </a:moveTo>
                      <a:lnTo>
                        <a:pt x="1947" y="0"/>
                      </a:ln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8" name="任意多边形: 形状 837">
                  <a:extLst>
                    <a:ext uri="{FF2B5EF4-FFF2-40B4-BE49-F238E27FC236}">
                      <a16:creationId xmlns:a16="http://schemas.microsoft.com/office/drawing/2014/main" id="{2760AE9B-79AE-43E9-87D2-A4DE48A9B1DD}"/>
                    </a:ext>
                  </a:extLst>
                </p:cNvPr>
                <p:cNvSpPr/>
                <p:nvPr/>
              </p:nvSpPr>
              <p:spPr>
                <a:xfrm>
                  <a:off x="6907628" y="4316519"/>
                  <a:ext cx="43963" cy="39249"/>
                </a:xfrm>
                <a:custGeom>
                  <a:avLst/>
                  <a:gdLst>
                    <a:gd name="connsiteX0" fmla="*/ 40751 w 43963"/>
                    <a:gd name="connsiteY0" fmla="*/ 4044 h 39249"/>
                    <a:gd name="connsiteX1" fmla="*/ 21279 w 43963"/>
                    <a:gd name="connsiteY1" fmla="*/ 7588 h 39249"/>
                    <a:gd name="connsiteX2" fmla="*/ 1495 w 43963"/>
                    <a:gd name="connsiteY2" fmla="*/ 8483 h 39249"/>
                    <a:gd name="connsiteX3" fmla="*/ 22331 w 43963"/>
                    <a:gd name="connsiteY3" fmla="*/ 38081 h 39249"/>
                    <a:gd name="connsiteX4" fmla="*/ 24823 w 43963"/>
                    <a:gd name="connsiteY4" fmla="*/ 39250 h 39249"/>
                    <a:gd name="connsiteX5" fmla="*/ 27043 w 43963"/>
                    <a:gd name="connsiteY5" fmla="*/ 37575 h 39249"/>
                    <a:gd name="connsiteX6" fmla="*/ 40751 w 43963"/>
                    <a:gd name="connsiteY6" fmla="*/ 4044 h 39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963" h="39249">
                      <a:moveTo>
                        <a:pt x="40751" y="4044"/>
                      </a:moveTo>
                      <a:cubicBezTo>
                        <a:pt x="34793" y="-3550"/>
                        <a:pt x="25524" y="656"/>
                        <a:pt x="21279" y="7588"/>
                      </a:cubicBezTo>
                      <a:cubicBezTo>
                        <a:pt x="15593" y="1785"/>
                        <a:pt x="5701" y="-201"/>
                        <a:pt x="1495" y="8483"/>
                      </a:cubicBezTo>
                      <a:cubicBezTo>
                        <a:pt x="-5437" y="23205"/>
                        <a:pt x="13490" y="34031"/>
                        <a:pt x="22331" y="38081"/>
                      </a:cubicBezTo>
                      <a:lnTo>
                        <a:pt x="24823" y="39250"/>
                      </a:lnTo>
                      <a:cubicBezTo>
                        <a:pt x="25446" y="38821"/>
                        <a:pt x="26186" y="38237"/>
                        <a:pt x="27043" y="37575"/>
                      </a:cubicBezTo>
                      <a:cubicBezTo>
                        <a:pt x="34754" y="31617"/>
                        <a:pt x="50799" y="16896"/>
                        <a:pt x="40751" y="4044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9" name="任意多边形: 形状 838">
                  <a:extLst>
                    <a:ext uri="{FF2B5EF4-FFF2-40B4-BE49-F238E27FC236}">
                      <a16:creationId xmlns:a16="http://schemas.microsoft.com/office/drawing/2014/main" id="{47ABBFEF-C3BC-49A6-9A6B-6A4D714747B5}"/>
                    </a:ext>
                  </a:extLst>
                </p:cNvPr>
                <p:cNvSpPr/>
                <p:nvPr/>
              </p:nvSpPr>
              <p:spPr>
                <a:xfrm>
                  <a:off x="6978912" y="4308062"/>
                  <a:ext cx="39957" cy="39957"/>
                </a:xfrm>
                <a:custGeom>
                  <a:avLst/>
                  <a:gdLst>
                    <a:gd name="connsiteX0" fmla="*/ 39957 w 39957"/>
                    <a:gd name="connsiteY0" fmla="*/ 35440 h 39957"/>
                    <a:gd name="connsiteX1" fmla="*/ 21147 w 39957"/>
                    <a:gd name="connsiteY1" fmla="*/ 29014 h 39957"/>
                    <a:gd name="connsiteX2" fmla="*/ 4518 w 39957"/>
                    <a:gd name="connsiteY2" fmla="*/ 39957 h 39957"/>
                    <a:gd name="connsiteX3" fmla="*/ 0 w 39957"/>
                    <a:gd name="connsiteY3" fmla="*/ 4479 h 39957"/>
                    <a:gd name="connsiteX4" fmla="*/ 35440 w 39957"/>
                    <a:gd name="connsiteY4" fmla="*/ 0 h 39957"/>
                    <a:gd name="connsiteX5" fmla="*/ 39957 w 39957"/>
                    <a:gd name="connsiteY5" fmla="*/ 35440 h 39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957" h="39957">
                      <a:moveTo>
                        <a:pt x="39957" y="35440"/>
                      </a:moveTo>
                      <a:lnTo>
                        <a:pt x="21147" y="29014"/>
                      </a:lnTo>
                      <a:lnTo>
                        <a:pt x="4518" y="39957"/>
                      </a:lnTo>
                      <a:lnTo>
                        <a:pt x="0" y="4479"/>
                      </a:lnTo>
                      <a:lnTo>
                        <a:pt x="35440" y="0"/>
                      </a:lnTo>
                      <a:lnTo>
                        <a:pt x="39957" y="35440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0" name="任意多边形: 形状 839">
                  <a:extLst>
                    <a:ext uri="{FF2B5EF4-FFF2-40B4-BE49-F238E27FC236}">
                      <a16:creationId xmlns:a16="http://schemas.microsoft.com/office/drawing/2014/main" id="{6345EC05-B3DE-41B0-9233-BA22951ADEBF}"/>
                    </a:ext>
                  </a:extLst>
                </p:cNvPr>
                <p:cNvSpPr/>
                <p:nvPr/>
              </p:nvSpPr>
              <p:spPr>
                <a:xfrm>
                  <a:off x="6840683" y="4324261"/>
                  <a:ext cx="39856" cy="40581"/>
                </a:xfrm>
                <a:custGeom>
                  <a:avLst/>
                  <a:gdLst>
                    <a:gd name="connsiteX0" fmla="*/ 4221 w 39856"/>
                    <a:gd name="connsiteY0" fmla="*/ 3467 h 40581"/>
                    <a:gd name="connsiteX1" fmla="*/ 31482 w 39856"/>
                    <a:gd name="connsiteY1" fmla="*/ 40 h 40581"/>
                    <a:gd name="connsiteX2" fmla="*/ 36973 w 39856"/>
                    <a:gd name="connsiteY2" fmla="*/ 4285 h 40581"/>
                    <a:gd name="connsiteX3" fmla="*/ 36973 w 39856"/>
                    <a:gd name="connsiteY3" fmla="*/ 4285 h 40581"/>
                    <a:gd name="connsiteX4" fmla="*/ 39816 w 39856"/>
                    <a:gd name="connsiteY4" fmla="*/ 26717 h 40581"/>
                    <a:gd name="connsiteX5" fmla="*/ 35571 w 39856"/>
                    <a:gd name="connsiteY5" fmla="*/ 32208 h 40581"/>
                    <a:gd name="connsiteX6" fmla="*/ 35571 w 39856"/>
                    <a:gd name="connsiteY6" fmla="*/ 32208 h 40581"/>
                    <a:gd name="connsiteX7" fmla="*/ 25173 w 39856"/>
                    <a:gd name="connsiteY7" fmla="*/ 33532 h 40581"/>
                    <a:gd name="connsiteX8" fmla="*/ 22875 w 39856"/>
                    <a:gd name="connsiteY8" fmla="*/ 40581 h 40581"/>
                    <a:gd name="connsiteX9" fmla="*/ 18825 w 39856"/>
                    <a:gd name="connsiteY9" fmla="*/ 34623 h 40581"/>
                    <a:gd name="connsiteX10" fmla="*/ 8427 w 39856"/>
                    <a:gd name="connsiteY10" fmla="*/ 35947 h 40581"/>
                    <a:gd name="connsiteX11" fmla="*/ 2936 w 39856"/>
                    <a:gd name="connsiteY11" fmla="*/ 31702 h 40581"/>
                    <a:gd name="connsiteX12" fmla="*/ 2936 w 39856"/>
                    <a:gd name="connsiteY12" fmla="*/ 31702 h 40581"/>
                    <a:gd name="connsiteX13" fmla="*/ 93 w 39856"/>
                    <a:gd name="connsiteY13" fmla="*/ 9270 h 40581"/>
                    <a:gd name="connsiteX14" fmla="*/ 3964 w 39856"/>
                    <a:gd name="connsiteY14" fmla="*/ 3510 h 40581"/>
                    <a:gd name="connsiteX15" fmla="*/ 4221 w 39856"/>
                    <a:gd name="connsiteY15" fmla="*/ 3467 h 40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856" h="40581">
                      <a:moveTo>
                        <a:pt x="4221" y="3467"/>
                      </a:moveTo>
                      <a:lnTo>
                        <a:pt x="31482" y="40"/>
                      </a:lnTo>
                      <a:cubicBezTo>
                        <a:pt x="34169" y="-303"/>
                        <a:pt x="36627" y="1594"/>
                        <a:pt x="36973" y="4285"/>
                      </a:cubicBezTo>
                      <a:cubicBezTo>
                        <a:pt x="36973" y="4285"/>
                        <a:pt x="36973" y="4285"/>
                        <a:pt x="36973" y="4285"/>
                      </a:cubicBezTo>
                      <a:lnTo>
                        <a:pt x="39816" y="26717"/>
                      </a:lnTo>
                      <a:cubicBezTo>
                        <a:pt x="40159" y="29404"/>
                        <a:pt x="38262" y="31862"/>
                        <a:pt x="35571" y="32208"/>
                      </a:cubicBezTo>
                      <a:cubicBezTo>
                        <a:pt x="35571" y="32208"/>
                        <a:pt x="35571" y="32208"/>
                        <a:pt x="35571" y="32208"/>
                      </a:cubicBezTo>
                      <a:lnTo>
                        <a:pt x="25173" y="33532"/>
                      </a:lnTo>
                      <a:lnTo>
                        <a:pt x="22875" y="40581"/>
                      </a:lnTo>
                      <a:lnTo>
                        <a:pt x="18825" y="34623"/>
                      </a:lnTo>
                      <a:lnTo>
                        <a:pt x="8427" y="35947"/>
                      </a:lnTo>
                      <a:cubicBezTo>
                        <a:pt x="5740" y="36290"/>
                        <a:pt x="3282" y="34393"/>
                        <a:pt x="2936" y="31702"/>
                      </a:cubicBezTo>
                      <a:cubicBezTo>
                        <a:pt x="2936" y="31702"/>
                        <a:pt x="2936" y="31702"/>
                        <a:pt x="2936" y="31702"/>
                      </a:cubicBezTo>
                      <a:lnTo>
                        <a:pt x="93" y="9270"/>
                      </a:lnTo>
                      <a:cubicBezTo>
                        <a:pt x="-429" y="6610"/>
                        <a:pt x="1304" y="4032"/>
                        <a:pt x="3964" y="3510"/>
                      </a:cubicBezTo>
                      <a:cubicBezTo>
                        <a:pt x="4050" y="3494"/>
                        <a:pt x="4135" y="3479"/>
                        <a:pt x="4221" y="3467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1" name="任意多边形: 形状 840">
                  <a:extLst>
                    <a:ext uri="{FF2B5EF4-FFF2-40B4-BE49-F238E27FC236}">
                      <a16:creationId xmlns:a16="http://schemas.microsoft.com/office/drawing/2014/main" id="{2187AF64-100A-4AFE-84F3-4400380E7727}"/>
                    </a:ext>
                  </a:extLst>
                </p:cNvPr>
                <p:cNvSpPr/>
                <p:nvPr/>
              </p:nvSpPr>
              <p:spPr>
                <a:xfrm>
                  <a:off x="7125996" y="3852537"/>
                  <a:ext cx="210748" cy="41183"/>
                </a:xfrm>
                <a:custGeom>
                  <a:avLst/>
                  <a:gdLst>
                    <a:gd name="connsiteX0" fmla="*/ 201431 w 210748"/>
                    <a:gd name="connsiteY0" fmla="*/ 68 h 41183"/>
                    <a:gd name="connsiteX1" fmla="*/ 7214 w 210748"/>
                    <a:gd name="connsiteY1" fmla="*/ 24720 h 41183"/>
                    <a:gd name="connsiteX2" fmla="*/ 68 w 210748"/>
                    <a:gd name="connsiteY2" fmla="*/ 33969 h 41183"/>
                    <a:gd name="connsiteX3" fmla="*/ 9317 w 210748"/>
                    <a:gd name="connsiteY3" fmla="*/ 41116 h 41183"/>
                    <a:gd name="connsiteX4" fmla="*/ 203534 w 210748"/>
                    <a:gd name="connsiteY4" fmla="*/ 16464 h 41183"/>
                    <a:gd name="connsiteX5" fmla="*/ 210680 w 210748"/>
                    <a:gd name="connsiteY5" fmla="*/ 7214 h 41183"/>
                    <a:gd name="connsiteX6" fmla="*/ 201431 w 210748"/>
                    <a:gd name="connsiteY6" fmla="*/ 68 h 41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748" h="41183">
                      <a:moveTo>
                        <a:pt x="201431" y="68"/>
                      </a:moveTo>
                      <a:lnTo>
                        <a:pt x="7214" y="24720"/>
                      </a:lnTo>
                      <a:cubicBezTo>
                        <a:pt x="2685" y="25301"/>
                        <a:pt x="-512" y="29442"/>
                        <a:pt x="68" y="33969"/>
                      </a:cubicBezTo>
                      <a:cubicBezTo>
                        <a:pt x="648" y="38499"/>
                        <a:pt x="4788" y="41696"/>
                        <a:pt x="9317" y="41116"/>
                      </a:cubicBezTo>
                      <a:lnTo>
                        <a:pt x="203534" y="16464"/>
                      </a:lnTo>
                      <a:cubicBezTo>
                        <a:pt x="208063" y="15883"/>
                        <a:pt x="211260" y="11742"/>
                        <a:pt x="210680" y="7214"/>
                      </a:cubicBezTo>
                      <a:cubicBezTo>
                        <a:pt x="210100" y="2687"/>
                        <a:pt x="205960" y="-513"/>
                        <a:pt x="201431" y="6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2" name="任意多边形: 形状 841">
                  <a:extLst>
                    <a:ext uri="{FF2B5EF4-FFF2-40B4-BE49-F238E27FC236}">
                      <a16:creationId xmlns:a16="http://schemas.microsoft.com/office/drawing/2014/main" id="{30388423-41BC-488D-B5F4-1D78D0D4FFBD}"/>
                    </a:ext>
                  </a:extLst>
                </p:cNvPr>
                <p:cNvSpPr/>
                <p:nvPr/>
              </p:nvSpPr>
              <p:spPr>
                <a:xfrm>
                  <a:off x="7022284" y="4013186"/>
                  <a:ext cx="316073" cy="54529"/>
                </a:xfrm>
                <a:custGeom>
                  <a:avLst/>
                  <a:gdLst>
                    <a:gd name="connsiteX0" fmla="*/ 306779 w 316073"/>
                    <a:gd name="connsiteY0" fmla="*/ 26 h 54529"/>
                    <a:gd name="connsiteX1" fmla="*/ 7684 w 316073"/>
                    <a:gd name="connsiteY1" fmla="*/ 38036 h 54529"/>
                    <a:gd name="connsiteX2" fmla="*/ 20 w 316073"/>
                    <a:gd name="connsiteY2" fmla="*/ 46846 h 54529"/>
                    <a:gd name="connsiteX3" fmla="*/ 8829 w 316073"/>
                    <a:gd name="connsiteY3" fmla="*/ 54510 h 54529"/>
                    <a:gd name="connsiteX4" fmla="*/ 9748 w 316073"/>
                    <a:gd name="connsiteY4" fmla="*/ 54393 h 54529"/>
                    <a:gd name="connsiteX5" fmla="*/ 308843 w 316073"/>
                    <a:gd name="connsiteY5" fmla="*/ 16461 h 54529"/>
                    <a:gd name="connsiteX6" fmla="*/ 316009 w 316073"/>
                    <a:gd name="connsiteY6" fmla="*/ 7231 h 54529"/>
                    <a:gd name="connsiteX7" fmla="*/ 306779 w 316073"/>
                    <a:gd name="connsiteY7" fmla="*/ 65 h 54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6073" h="54529">
                      <a:moveTo>
                        <a:pt x="306779" y="26"/>
                      </a:moveTo>
                      <a:lnTo>
                        <a:pt x="7684" y="38036"/>
                      </a:lnTo>
                      <a:cubicBezTo>
                        <a:pt x="3136" y="38352"/>
                        <a:pt x="-295" y="42297"/>
                        <a:pt x="20" y="46846"/>
                      </a:cubicBezTo>
                      <a:cubicBezTo>
                        <a:pt x="336" y="51394"/>
                        <a:pt x="4281" y="54825"/>
                        <a:pt x="8829" y="54510"/>
                      </a:cubicBezTo>
                      <a:cubicBezTo>
                        <a:pt x="9137" y="54486"/>
                        <a:pt x="9445" y="54448"/>
                        <a:pt x="9748" y="54393"/>
                      </a:cubicBezTo>
                      <a:lnTo>
                        <a:pt x="308843" y="16461"/>
                      </a:lnTo>
                      <a:cubicBezTo>
                        <a:pt x="313372" y="15892"/>
                        <a:pt x="316577" y="11760"/>
                        <a:pt x="316009" y="7231"/>
                      </a:cubicBezTo>
                      <a:cubicBezTo>
                        <a:pt x="315440" y="2702"/>
                        <a:pt x="311308" y="-503"/>
                        <a:pt x="306779" y="6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3" name="任意多边形: 形状 842">
                  <a:extLst>
                    <a:ext uri="{FF2B5EF4-FFF2-40B4-BE49-F238E27FC236}">
                      <a16:creationId xmlns:a16="http://schemas.microsoft.com/office/drawing/2014/main" id="{10314C0E-8452-466A-B14D-1B1B40496AAE}"/>
                    </a:ext>
                  </a:extLst>
                </p:cNvPr>
                <p:cNvSpPr/>
                <p:nvPr/>
              </p:nvSpPr>
              <p:spPr>
                <a:xfrm>
                  <a:off x="7026983" y="4032066"/>
                  <a:ext cx="405668" cy="58373"/>
                </a:xfrm>
                <a:custGeom>
                  <a:avLst/>
                  <a:gdLst>
                    <a:gd name="connsiteX0" fmla="*/ 400259 w 405668"/>
                    <a:gd name="connsiteY0" fmla="*/ 269 h 58373"/>
                    <a:gd name="connsiteX1" fmla="*/ 2440 w 405668"/>
                    <a:gd name="connsiteY1" fmla="*/ 50896 h 58373"/>
                    <a:gd name="connsiteX2" fmla="*/ 282 w 405668"/>
                    <a:gd name="connsiteY2" fmla="*/ 55963 h 58373"/>
                    <a:gd name="connsiteX3" fmla="*/ 3414 w 405668"/>
                    <a:gd name="connsiteY3" fmla="*/ 58374 h 58373"/>
                    <a:gd name="connsiteX4" fmla="*/ 401193 w 405668"/>
                    <a:gd name="connsiteY4" fmla="*/ 7746 h 58373"/>
                    <a:gd name="connsiteX5" fmla="*/ 405625 w 405668"/>
                    <a:gd name="connsiteY5" fmla="*/ 4475 h 58373"/>
                    <a:gd name="connsiteX6" fmla="*/ 402354 w 405668"/>
                    <a:gd name="connsiteY6" fmla="*/ 43 h 58373"/>
                    <a:gd name="connsiteX7" fmla="*/ 400259 w 405668"/>
                    <a:gd name="connsiteY7" fmla="*/ 308 h 5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5668" h="58373">
                      <a:moveTo>
                        <a:pt x="400259" y="269"/>
                      </a:moveTo>
                      <a:lnTo>
                        <a:pt x="2440" y="50896"/>
                      </a:lnTo>
                      <a:cubicBezTo>
                        <a:pt x="446" y="51699"/>
                        <a:pt x="-520" y="53969"/>
                        <a:pt x="282" y="55963"/>
                      </a:cubicBezTo>
                      <a:cubicBezTo>
                        <a:pt x="812" y="57276"/>
                        <a:pt x="2008" y="58199"/>
                        <a:pt x="3414" y="58374"/>
                      </a:cubicBezTo>
                      <a:lnTo>
                        <a:pt x="401193" y="7746"/>
                      </a:lnTo>
                      <a:cubicBezTo>
                        <a:pt x="403320" y="8065"/>
                        <a:pt x="405306" y="6601"/>
                        <a:pt x="405625" y="4475"/>
                      </a:cubicBezTo>
                      <a:cubicBezTo>
                        <a:pt x="405944" y="2348"/>
                        <a:pt x="404480" y="366"/>
                        <a:pt x="402354" y="43"/>
                      </a:cubicBezTo>
                      <a:cubicBezTo>
                        <a:pt x="401645" y="-62"/>
                        <a:pt x="400921" y="27"/>
                        <a:pt x="400259" y="30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4" name="任意多边形: 形状 843">
                  <a:extLst>
                    <a:ext uri="{FF2B5EF4-FFF2-40B4-BE49-F238E27FC236}">
                      <a16:creationId xmlns:a16="http://schemas.microsoft.com/office/drawing/2014/main" id="{7FABA05B-585E-4596-AACD-BA6CE6298831}"/>
                    </a:ext>
                  </a:extLst>
                </p:cNvPr>
                <p:cNvSpPr/>
                <p:nvPr/>
              </p:nvSpPr>
              <p:spPr>
                <a:xfrm>
                  <a:off x="7029359" y="4050954"/>
                  <a:ext cx="405668" cy="58373"/>
                </a:xfrm>
                <a:custGeom>
                  <a:avLst/>
                  <a:gdLst>
                    <a:gd name="connsiteX0" fmla="*/ 400259 w 405668"/>
                    <a:gd name="connsiteY0" fmla="*/ 269 h 58373"/>
                    <a:gd name="connsiteX1" fmla="*/ 2440 w 405668"/>
                    <a:gd name="connsiteY1" fmla="*/ 50896 h 58373"/>
                    <a:gd name="connsiteX2" fmla="*/ 282 w 405668"/>
                    <a:gd name="connsiteY2" fmla="*/ 55963 h 58373"/>
                    <a:gd name="connsiteX3" fmla="*/ 3414 w 405668"/>
                    <a:gd name="connsiteY3" fmla="*/ 58374 h 58373"/>
                    <a:gd name="connsiteX4" fmla="*/ 401193 w 405668"/>
                    <a:gd name="connsiteY4" fmla="*/ 7746 h 58373"/>
                    <a:gd name="connsiteX5" fmla="*/ 405625 w 405668"/>
                    <a:gd name="connsiteY5" fmla="*/ 4475 h 58373"/>
                    <a:gd name="connsiteX6" fmla="*/ 402354 w 405668"/>
                    <a:gd name="connsiteY6" fmla="*/ 43 h 58373"/>
                    <a:gd name="connsiteX7" fmla="*/ 400259 w 405668"/>
                    <a:gd name="connsiteY7" fmla="*/ 307 h 58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5668" h="58373">
                      <a:moveTo>
                        <a:pt x="400259" y="269"/>
                      </a:moveTo>
                      <a:lnTo>
                        <a:pt x="2440" y="50896"/>
                      </a:lnTo>
                      <a:cubicBezTo>
                        <a:pt x="446" y="51699"/>
                        <a:pt x="-520" y="53969"/>
                        <a:pt x="282" y="55963"/>
                      </a:cubicBezTo>
                      <a:cubicBezTo>
                        <a:pt x="812" y="57276"/>
                        <a:pt x="2008" y="58199"/>
                        <a:pt x="3414" y="58374"/>
                      </a:cubicBezTo>
                      <a:lnTo>
                        <a:pt x="401193" y="7746"/>
                      </a:lnTo>
                      <a:cubicBezTo>
                        <a:pt x="403320" y="8065"/>
                        <a:pt x="405306" y="6601"/>
                        <a:pt x="405625" y="4475"/>
                      </a:cubicBezTo>
                      <a:cubicBezTo>
                        <a:pt x="405944" y="2348"/>
                        <a:pt x="404480" y="366"/>
                        <a:pt x="402354" y="43"/>
                      </a:cubicBezTo>
                      <a:cubicBezTo>
                        <a:pt x="401645" y="-63"/>
                        <a:pt x="400921" y="27"/>
                        <a:pt x="400259" y="30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5" name="任意多边形: 形状 844">
                  <a:extLst>
                    <a:ext uri="{FF2B5EF4-FFF2-40B4-BE49-F238E27FC236}">
                      <a16:creationId xmlns:a16="http://schemas.microsoft.com/office/drawing/2014/main" id="{896D089F-D092-434E-8DD8-3A41B03E7EFD}"/>
                    </a:ext>
                  </a:extLst>
                </p:cNvPr>
                <p:cNvSpPr/>
                <p:nvPr/>
              </p:nvSpPr>
              <p:spPr>
                <a:xfrm>
                  <a:off x="7029737" y="4076926"/>
                  <a:ext cx="349401" cy="51091"/>
                </a:xfrm>
                <a:custGeom>
                  <a:avLst/>
                  <a:gdLst>
                    <a:gd name="connsiteX0" fmla="*/ 346058 w 349401"/>
                    <a:gd name="connsiteY0" fmla="*/ 0 h 51091"/>
                    <a:gd name="connsiteX1" fmla="*/ 4476 w 349401"/>
                    <a:gd name="connsiteY1" fmla="*/ 43345 h 51091"/>
                    <a:gd name="connsiteX2" fmla="*/ 44 w 349401"/>
                    <a:gd name="connsiteY2" fmla="*/ 46617 h 51091"/>
                    <a:gd name="connsiteX3" fmla="*/ 3315 w 349401"/>
                    <a:gd name="connsiteY3" fmla="*/ 51048 h 51091"/>
                    <a:gd name="connsiteX4" fmla="*/ 5410 w 349401"/>
                    <a:gd name="connsiteY4" fmla="*/ 50784 h 51091"/>
                    <a:gd name="connsiteX5" fmla="*/ 347032 w 349401"/>
                    <a:gd name="connsiteY5" fmla="*/ 7438 h 51091"/>
                    <a:gd name="connsiteX6" fmla="*/ 349088 w 349401"/>
                    <a:gd name="connsiteY6" fmla="*/ 2329 h 51091"/>
                    <a:gd name="connsiteX7" fmla="*/ 346058 w 349401"/>
                    <a:gd name="connsiteY7" fmla="*/ 0 h 51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9401" h="51091">
                      <a:moveTo>
                        <a:pt x="346058" y="0"/>
                      </a:moveTo>
                      <a:lnTo>
                        <a:pt x="4476" y="43345"/>
                      </a:lnTo>
                      <a:cubicBezTo>
                        <a:pt x="2349" y="43026"/>
                        <a:pt x="363" y="44490"/>
                        <a:pt x="44" y="46617"/>
                      </a:cubicBezTo>
                      <a:cubicBezTo>
                        <a:pt x="-276" y="48743"/>
                        <a:pt x="1189" y="50725"/>
                        <a:pt x="3315" y="51048"/>
                      </a:cubicBezTo>
                      <a:cubicBezTo>
                        <a:pt x="4024" y="51154"/>
                        <a:pt x="4748" y="51064"/>
                        <a:pt x="5410" y="50784"/>
                      </a:cubicBezTo>
                      <a:lnTo>
                        <a:pt x="347032" y="7438"/>
                      </a:lnTo>
                      <a:cubicBezTo>
                        <a:pt x="349010" y="6597"/>
                        <a:pt x="349933" y="4307"/>
                        <a:pt x="349088" y="2329"/>
                      </a:cubicBezTo>
                      <a:cubicBezTo>
                        <a:pt x="348555" y="1075"/>
                        <a:pt x="347406" y="195"/>
                        <a:pt x="34605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6" name="任意多边形: 形状 845">
                  <a:extLst>
                    <a:ext uri="{FF2B5EF4-FFF2-40B4-BE49-F238E27FC236}">
                      <a16:creationId xmlns:a16="http://schemas.microsoft.com/office/drawing/2014/main" id="{44E4ED62-F883-459A-BCD6-D911FAC2CB9A}"/>
                    </a:ext>
                  </a:extLst>
                </p:cNvPr>
                <p:cNvSpPr/>
                <p:nvPr/>
              </p:nvSpPr>
              <p:spPr>
                <a:xfrm>
                  <a:off x="7032152" y="4093243"/>
                  <a:ext cx="368204" cy="53505"/>
                </a:xfrm>
                <a:custGeom>
                  <a:avLst/>
                  <a:gdLst>
                    <a:gd name="connsiteX0" fmla="*/ 364791 w 368204"/>
                    <a:gd name="connsiteY0" fmla="*/ 0 h 53505"/>
                    <a:gd name="connsiteX1" fmla="*/ 4476 w 368204"/>
                    <a:gd name="connsiteY1" fmla="*/ 45760 h 53505"/>
                    <a:gd name="connsiteX2" fmla="*/ 44 w 368204"/>
                    <a:gd name="connsiteY2" fmla="*/ 49031 h 53505"/>
                    <a:gd name="connsiteX3" fmla="*/ 3315 w 368204"/>
                    <a:gd name="connsiteY3" fmla="*/ 53463 h 53505"/>
                    <a:gd name="connsiteX4" fmla="*/ 5410 w 368204"/>
                    <a:gd name="connsiteY4" fmla="*/ 53198 h 53505"/>
                    <a:gd name="connsiteX5" fmla="*/ 365764 w 368204"/>
                    <a:gd name="connsiteY5" fmla="*/ 7477 h 53505"/>
                    <a:gd name="connsiteX6" fmla="*/ 367922 w 368204"/>
                    <a:gd name="connsiteY6" fmla="*/ 2411 h 53505"/>
                    <a:gd name="connsiteX7" fmla="*/ 364791 w 368204"/>
                    <a:gd name="connsiteY7" fmla="*/ 0 h 53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8204" h="53505">
                      <a:moveTo>
                        <a:pt x="364791" y="0"/>
                      </a:moveTo>
                      <a:lnTo>
                        <a:pt x="4476" y="45760"/>
                      </a:lnTo>
                      <a:cubicBezTo>
                        <a:pt x="2349" y="45441"/>
                        <a:pt x="363" y="46905"/>
                        <a:pt x="44" y="49031"/>
                      </a:cubicBezTo>
                      <a:cubicBezTo>
                        <a:pt x="-276" y="51158"/>
                        <a:pt x="1189" y="53140"/>
                        <a:pt x="3315" y="53463"/>
                      </a:cubicBezTo>
                      <a:cubicBezTo>
                        <a:pt x="4024" y="53568"/>
                        <a:pt x="4748" y="53479"/>
                        <a:pt x="5410" y="53198"/>
                      </a:cubicBezTo>
                      <a:lnTo>
                        <a:pt x="365764" y="7477"/>
                      </a:lnTo>
                      <a:cubicBezTo>
                        <a:pt x="367758" y="6675"/>
                        <a:pt x="368724" y="4405"/>
                        <a:pt x="367922" y="2411"/>
                      </a:cubicBezTo>
                      <a:cubicBezTo>
                        <a:pt x="367392" y="1098"/>
                        <a:pt x="366197" y="175"/>
                        <a:pt x="36479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7" name="任意多边形: 形状 846">
                  <a:extLst>
                    <a:ext uri="{FF2B5EF4-FFF2-40B4-BE49-F238E27FC236}">
                      <a16:creationId xmlns:a16="http://schemas.microsoft.com/office/drawing/2014/main" id="{05F7E965-F09A-40A3-85C6-E0B5C7B9BBA2}"/>
                    </a:ext>
                  </a:extLst>
                </p:cNvPr>
                <p:cNvSpPr/>
                <p:nvPr/>
              </p:nvSpPr>
              <p:spPr>
                <a:xfrm>
                  <a:off x="7034489" y="4114351"/>
                  <a:ext cx="349328" cy="51130"/>
                </a:xfrm>
                <a:custGeom>
                  <a:avLst/>
                  <a:gdLst>
                    <a:gd name="connsiteX0" fmla="*/ 346097 w 349328"/>
                    <a:gd name="connsiteY0" fmla="*/ 0 h 51130"/>
                    <a:gd name="connsiteX1" fmla="*/ 4476 w 349328"/>
                    <a:gd name="connsiteY1" fmla="*/ 43384 h 51130"/>
                    <a:gd name="connsiteX2" fmla="*/ 44 w 349328"/>
                    <a:gd name="connsiteY2" fmla="*/ 46656 h 51130"/>
                    <a:gd name="connsiteX3" fmla="*/ 3315 w 349328"/>
                    <a:gd name="connsiteY3" fmla="*/ 51087 h 51130"/>
                    <a:gd name="connsiteX4" fmla="*/ 5410 w 349328"/>
                    <a:gd name="connsiteY4" fmla="*/ 50823 h 51130"/>
                    <a:gd name="connsiteX5" fmla="*/ 346876 w 349328"/>
                    <a:gd name="connsiteY5" fmla="*/ 7477 h 51130"/>
                    <a:gd name="connsiteX6" fmla="*/ 349049 w 349328"/>
                    <a:gd name="connsiteY6" fmla="*/ 2415 h 51130"/>
                    <a:gd name="connsiteX7" fmla="*/ 345942 w 349328"/>
                    <a:gd name="connsiteY7" fmla="*/ 0 h 51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9328" h="51130">
                      <a:moveTo>
                        <a:pt x="346097" y="0"/>
                      </a:moveTo>
                      <a:lnTo>
                        <a:pt x="4476" y="43384"/>
                      </a:lnTo>
                      <a:cubicBezTo>
                        <a:pt x="2349" y="43065"/>
                        <a:pt x="363" y="44529"/>
                        <a:pt x="44" y="46656"/>
                      </a:cubicBezTo>
                      <a:cubicBezTo>
                        <a:pt x="-276" y="48782"/>
                        <a:pt x="1189" y="50764"/>
                        <a:pt x="3315" y="51087"/>
                      </a:cubicBezTo>
                      <a:cubicBezTo>
                        <a:pt x="4024" y="51193"/>
                        <a:pt x="4748" y="51103"/>
                        <a:pt x="5410" y="50823"/>
                      </a:cubicBezTo>
                      <a:lnTo>
                        <a:pt x="346876" y="7477"/>
                      </a:lnTo>
                      <a:cubicBezTo>
                        <a:pt x="348874" y="6679"/>
                        <a:pt x="349848" y="4412"/>
                        <a:pt x="349049" y="2415"/>
                      </a:cubicBezTo>
                      <a:cubicBezTo>
                        <a:pt x="348524" y="1110"/>
                        <a:pt x="347336" y="183"/>
                        <a:pt x="34594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8" name="任意多边形: 形状 847">
                  <a:extLst>
                    <a:ext uri="{FF2B5EF4-FFF2-40B4-BE49-F238E27FC236}">
                      <a16:creationId xmlns:a16="http://schemas.microsoft.com/office/drawing/2014/main" id="{B4E1A1C8-406B-43ED-857E-CB464C6B0CF4}"/>
                    </a:ext>
                  </a:extLst>
                </p:cNvPr>
                <p:cNvSpPr/>
                <p:nvPr/>
              </p:nvSpPr>
              <p:spPr>
                <a:xfrm>
                  <a:off x="7356391" y="3843461"/>
                  <a:ext cx="25345" cy="24754"/>
                </a:xfrm>
                <a:custGeom>
                  <a:avLst/>
                  <a:gdLst>
                    <a:gd name="connsiteX0" fmla="*/ 12901 w 25345"/>
                    <a:gd name="connsiteY0" fmla="*/ 771 h 24754"/>
                    <a:gd name="connsiteX1" fmla="*/ 16212 w 25345"/>
                    <a:gd name="connsiteY1" fmla="*/ 5834 h 24754"/>
                    <a:gd name="connsiteX2" fmla="*/ 17536 w 25345"/>
                    <a:gd name="connsiteY2" fmla="*/ 6535 h 24754"/>
                    <a:gd name="connsiteX3" fmla="*/ 23572 w 25345"/>
                    <a:gd name="connsiteY3" fmla="*/ 6535 h 24754"/>
                    <a:gd name="connsiteX4" fmla="*/ 25336 w 25345"/>
                    <a:gd name="connsiteY4" fmla="*/ 7947 h 24754"/>
                    <a:gd name="connsiteX5" fmla="*/ 24974 w 25345"/>
                    <a:gd name="connsiteY5" fmla="*/ 9144 h 24754"/>
                    <a:gd name="connsiteX6" fmla="*/ 21080 w 25345"/>
                    <a:gd name="connsiteY6" fmla="*/ 13856 h 24754"/>
                    <a:gd name="connsiteX7" fmla="*/ 20807 w 25345"/>
                    <a:gd name="connsiteY7" fmla="*/ 15336 h 24754"/>
                    <a:gd name="connsiteX8" fmla="*/ 22560 w 25345"/>
                    <a:gd name="connsiteY8" fmla="*/ 21100 h 24754"/>
                    <a:gd name="connsiteX9" fmla="*/ 21543 w 25345"/>
                    <a:gd name="connsiteY9" fmla="*/ 23117 h 24754"/>
                    <a:gd name="connsiteX10" fmla="*/ 20457 w 25345"/>
                    <a:gd name="connsiteY10" fmla="*/ 23086 h 24754"/>
                    <a:gd name="connsiteX11" fmla="*/ 14810 w 25345"/>
                    <a:gd name="connsiteY11" fmla="*/ 20983 h 24754"/>
                    <a:gd name="connsiteX12" fmla="*/ 13330 w 25345"/>
                    <a:gd name="connsiteY12" fmla="*/ 20983 h 24754"/>
                    <a:gd name="connsiteX13" fmla="*/ 8384 w 25345"/>
                    <a:gd name="connsiteY13" fmla="*/ 24449 h 24754"/>
                    <a:gd name="connsiteX14" fmla="*/ 6152 w 25345"/>
                    <a:gd name="connsiteY14" fmla="*/ 24096 h 24754"/>
                    <a:gd name="connsiteX15" fmla="*/ 5852 w 25345"/>
                    <a:gd name="connsiteY15" fmla="*/ 23047 h 24754"/>
                    <a:gd name="connsiteX16" fmla="*/ 6125 w 25345"/>
                    <a:gd name="connsiteY16" fmla="*/ 17050 h 24754"/>
                    <a:gd name="connsiteX17" fmla="*/ 5463 w 25345"/>
                    <a:gd name="connsiteY17" fmla="*/ 15687 h 24754"/>
                    <a:gd name="connsiteX18" fmla="*/ 673 w 25345"/>
                    <a:gd name="connsiteY18" fmla="*/ 12065 h 24754"/>
                    <a:gd name="connsiteX19" fmla="*/ 295 w 25345"/>
                    <a:gd name="connsiteY19" fmla="*/ 9839 h 24754"/>
                    <a:gd name="connsiteX20" fmla="*/ 1179 w 25345"/>
                    <a:gd name="connsiteY20" fmla="*/ 9222 h 24754"/>
                    <a:gd name="connsiteX21" fmla="*/ 7021 w 25345"/>
                    <a:gd name="connsiteY21" fmla="*/ 7586 h 24754"/>
                    <a:gd name="connsiteX22" fmla="*/ 8111 w 25345"/>
                    <a:gd name="connsiteY22" fmla="*/ 6574 h 24754"/>
                    <a:gd name="connsiteX23" fmla="*/ 10058 w 25345"/>
                    <a:gd name="connsiteY23" fmla="*/ 888 h 24754"/>
                    <a:gd name="connsiteX24" fmla="*/ 12263 w 25345"/>
                    <a:gd name="connsiteY24" fmla="*/ 181 h 24754"/>
                    <a:gd name="connsiteX25" fmla="*/ 12901 w 25345"/>
                    <a:gd name="connsiteY25" fmla="*/ 771 h 2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5345" h="24754">
                      <a:moveTo>
                        <a:pt x="12901" y="771"/>
                      </a:moveTo>
                      <a:lnTo>
                        <a:pt x="16212" y="5834"/>
                      </a:lnTo>
                      <a:cubicBezTo>
                        <a:pt x="16516" y="6268"/>
                        <a:pt x="17006" y="6529"/>
                        <a:pt x="17536" y="6535"/>
                      </a:cubicBezTo>
                      <a:lnTo>
                        <a:pt x="23572" y="6535"/>
                      </a:lnTo>
                      <a:cubicBezTo>
                        <a:pt x="24449" y="6438"/>
                        <a:pt x="25239" y="7070"/>
                        <a:pt x="25336" y="7947"/>
                      </a:cubicBezTo>
                      <a:cubicBezTo>
                        <a:pt x="25383" y="8378"/>
                        <a:pt x="25251" y="8810"/>
                        <a:pt x="24974" y="9144"/>
                      </a:cubicBezTo>
                      <a:lnTo>
                        <a:pt x="21080" y="13856"/>
                      </a:lnTo>
                      <a:cubicBezTo>
                        <a:pt x="20741" y="14270"/>
                        <a:pt x="20640" y="14829"/>
                        <a:pt x="20807" y="15336"/>
                      </a:cubicBezTo>
                      <a:lnTo>
                        <a:pt x="22560" y="21100"/>
                      </a:lnTo>
                      <a:cubicBezTo>
                        <a:pt x="22836" y="21937"/>
                        <a:pt x="22381" y="22841"/>
                        <a:pt x="21543" y="23117"/>
                      </a:cubicBezTo>
                      <a:cubicBezTo>
                        <a:pt x="21189" y="23235"/>
                        <a:pt x="20803" y="23224"/>
                        <a:pt x="20457" y="23086"/>
                      </a:cubicBezTo>
                      <a:lnTo>
                        <a:pt x="14810" y="20983"/>
                      </a:lnTo>
                      <a:cubicBezTo>
                        <a:pt x="14346" y="20747"/>
                        <a:pt x="13793" y="20747"/>
                        <a:pt x="13330" y="20983"/>
                      </a:cubicBezTo>
                      <a:lnTo>
                        <a:pt x="8384" y="24449"/>
                      </a:lnTo>
                      <a:cubicBezTo>
                        <a:pt x="7671" y="24968"/>
                        <a:pt x="6670" y="24810"/>
                        <a:pt x="6152" y="24096"/>
                      </a:cubicBezTo>
                      <a:cubicBezTo>
                        <a:pt x="5934" y="23793"/>
                        <a:pt x="5825" y="23422"/>
                        <a:pt x="5852" y="23047"/>
                      </a:cubicBezTo>
                      <a:lnTo>
                        <a:pt x="6125" y="17050"/>
                      </a:lnTo>
                      <a:cubicBezTo>
                        <a:pt x="6133" y="16516"/>
                        <a:pt x="5888" y="16010"/>
                        <a:pt x="5463" y="15687"/>
                      </a:cubicBezTo>
                      <a:lnTo>
                        <a:pt x="673" y="12065"/>
                      </a:lnTo>
                      <a:cubicBezTo>
                        <a:pt x="-48" y="11554"/>
                        <a:pt x="-215" y="10558"/>
                        <a:pt x="295" y="9839"/>
                      </a:cubicBezTo>
                      <a:cubicBezTo>
                        <a:pt x="509" y="9537"/>
                        <a:pt x="821" y="9319"/>
                        <a:pt x="1179" y="9222"/>
                      </a:cubicBezTo>
                      <a:lnTo>
                        <a:pt x="7021" y="7586"/>
                      </a:lnTo>
                      <a:cubicBezTo>
                        <a:pt x="7531" y="7456"/>
                        <a:pt x="7944" y="7074"/>
                        <a:pt x="8111" y="6574"/>
                      </a:cubicBezTo>
                      <a:lnTo>
                        <a:pt x="10058" y="888"/>
                      </a:lnTo>
                      <a:cubicBezTo>
                        <a:pt x="10471" y="85"/>
                        <a:pt x="11457" y="-232"/>
                        <a:pt x="12263" y="181"/>
                      </a:cubicBezTo>
                      <a:cubicBezTo>
                        <a:pt x="12524" y="317"/>
                        <a:pt x="12746" y="520"/>
                        <a:pt x="12901" y="771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9" name="任意多边形: 形状 848">
                  <a:extLst>
                    <a:ext uri="{FF2B5EF4-FFF2-40B4-BE49-F238E27FC236}">
                      <a16:creationId xmlns:a16="http://schemas.microsoft.com/office/drawing/2014/main" id="{2A869AC7-11CE-4BB5-9294-CF1DD03B0CB0}"/>
                    </a:ext>
                  </a:extLst>
                </p:cNvPr>
                <p:cNvSpPr/>
                <p:nvPr/>
              </p:nvSpPr>
              <p:spPr>
                <a:xfrm rot="-433801">
                  <a:off x="7002278" y="3885510"/>
                  <a:ext cx="106708" cy="106708"/>
                </a:xfrm>
                <a:custGeom>
                  <a:avLst/>
                  <a:gdLst>
                    <a:gd name="connsiteX0" fmla="*/ 88910 w 106708"/>
                    <a:gd name="connsiteY0" fmla="*/ 0 h 106708"/>
                    <a:gd name="connsiteX1" fmla="*/ 106708 w 106708"/>
                    <a:gd name="connsiteY1" fmla="*/ 0 h 106708"/>
                    <a:gd name="connsiteX2" fmla="*/ 106708 w 106708"/>
                    <a:gd name="connsiteY2" fmla="*/ 106708 h 106708"/>
                    <a:gd name="connsiteX3" fmla="*/ 88910 w 106708"/>
                    <a:gd name="connsiteY3" fmla="*/ 106708 h 106708"/>
                    <a:gd name="connsiteX4" fmla="*/ 17798 w 106708"/>
                    <a:gd name="connsiteY4" fmla="*/ 106708 h 106708"/>
                    <a:gd name="connsiteX5" fmla="*/ 0 w 106708"/>
                    <a:gd name="connsiteY5" fmla="*/ 106708 h 106708"/>
                    <a:gd name="connsiteX6" fmla="*/ 0 w 106708"/>
                    <a:gd name="connsiteY6" fmla="*/ 0 h 106708"/>
                    <a:gd name="connsiteX7" fmla="*/ 17798 w 106708"/>
                    <a:gd name="connsiteY7" fmla="*/ 0 h 106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708" h="106708">
                      <a:moveTo>
                        <a:pt x="88910" y="0"/>
                      </a:moveTo>
                      <a:cubicBezTo>
                        <a:pt x="98740" y="0"/>
                        <a:pt x="106708" y="0"/>
                        <a:pt x="106708" y="0"/>
                      </a:cubicBezTo>
                      <a:lnTo>
                        <a:pt x="106708" y="106708"/>
                      </a:lnTo>
                      <a:cubicBezTo>
                        <a:pt x="106708" y="106708"/>
                        <a:pt x="98740" y="106708"/>
                        <a:pt x="88910" y="106708"/>
                      </a:cubicBezTo>
                      <a:lnTo>
                        <a:pt x="17798" y="106708"/>
                      </a:lnTo>
                      <a:cubicBezTo>
                        <a:pt x="7968" y="106708"/>
                        <a:pt x="0" y="106708"/>
                        <a:pt x="0" y="106708"/>
                      </a:cubicBezTo>
                      <a:lnTo>
                        <a:pt x="0" y="0"/>
                      </a:lnTo>
                      <a:cubicBezTo>
                        <a:pt x="0" y="0"/>
                        <a:pt x="7968" y="0"/>
                        <a:pt x="17798" y="0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0" name="任意多边形: 形状 849">
                  <a:extLst>
                    <a:ext uri="{FF2B5EF4-FFF2-40B4-BE49-F238E27FC236}">
                      <a16:creationId xmlns:a16="http://schemas.microsoft.com/office/drawing/2014/main" id="{FEF7A1B2-F6E2-4229-B27E-74BDD3B87031}"/>
                    </a:ext>
                  </a:extLst>
                </p:cNvPr>
                <p:cNvSpPr/>
                <p:nvPr/>
              </p:nvSpPr>
              <p:spPr>
                <a:xfrm>
                  <a:off x="7028566" y="3937621"/>
                  <a:ext cx="61727" cy="57676"/>
                </a:xfrm>
                <a:custGeom>
                  <a:avLst/>
                  <a:gdLst>
                    <a:gd name="connsiteX0" fmla="*/ 6114 w 61727"/>
                    <a:gd name="connsiteY0" fmla="*/ 57677 h 57676"/>
                    <a:gd name="connsiteX1" fmla="*/ 61727 w 61727"/>
                    <a:gd name="connsiteY1" fmla="*/ 50628 h 57676"/>
                    <a:gd name="connsiteX2" fmla="*/ 59858 w 61727"/>
                    <a:gd name="connsiteY2" fmla="*/ 0 h 57676"/>
                    <a:gd name="connsiteX3" fmla="*/ 0 w 61727"/>
                    <a:gd name="connsiteY3" fmla="*/ 9619 h 57676"/>
                    <a:gd name="connsiteX4" fmla="*/ 6114 w 61727"/>
                    <a:gd name="connsiteY4" fmla="*/ 57677 h 57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727" h="57676">
                      <a:moveTo>
                        <a:pt x="6114" y="57677"/>
                      </a:moveTo>
                      <a:lnTo>
                        <a:pt x="61727" y="50628"/>
                      </a:lnTo>
                      <a:lnTo>
                        <a:pt x="59858" y="0"/>
                      </a:lnTo>
                      <a:lnTo>
                        <a:pt x="0" y="9619"/>
                      </a:lnTo>
                      <a:lnTo>
                        <a:pt x="6114" y="57677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1" name="任意多边形: 形状 850">
                  <a:extLst>
                    <a:ext uri="{FF2B5EF4-FFF2-40B4-BE49-F238E27FC236}">
                      <a16:creationId xmlns:a16="http://schemas.microsoft.com/office/drawing/2014/main" id="{C1200780-6464-49E2-9147-04244BEE165C}"/>
                    </a:ext>
                  </a:extLst>
                </p:cNvPr>
                <p:cNvSpPr/>
                <p:nvPr/>
              </p:nvSpPr>
              <p:spPr>
                <a:xfrm>
                  <a:off x="7042197" y="3960676"/>
                  <a:ext cx="38321" cy="33609"/>
                </a:xfrm>
                <a:custGeom>
                  <a:avLst/>
                  <a:gdLst>
                    <a:gd name="connsiteX0" fmla="*/ 5764 w 38321"/>
                    <a:gd name="connsiteY0" fmla="*/ 27767 h 33609"/>
                    <a:gd name="connsiteX1" fmla="*/ 312 w 38321"/>
                    <a:gd name="connsiteY1" fmla="*/ 33609 h 33609"/>
                    <a:gd name="connsiteX2" fmla="*/ 38321 w 38321"/>
                    <a:gd name="connsiteY2" fmla="*/ 28819 h 33609"/>
                    <a:gd name="connsiteX3" fmla="*/ 33531 w 38321"/>
                    <a:gd name="connsiteY3" fmla="*/ 23990 h 33609"/>
                    <a:gd name="connsiteX4" fmla="*/ 32051 w 38321"/>
                    <a:gd name="connsiteY4" fmla="*/ 15110 h 33609"/>
                    <a:gd name="connsiteX5" fmla="*/ 32051 w 38321"/>
                    <a:gd name="connsiteY5" fmla="*/ 273 h 33609"/>
                    <a:gd name="connsiteX6" fmla="*/ 0 w 38321"/>
                    <a:gd name="connsiteY6" fmla="*/ 0 h 33609"/>
                    <a:gd name="connsiteX7" fmla="*/ 3232 w 38321"/>
                    <a:gd name="connsiteY7" fmla="*/ 11294 h 33609"/>
                    <a:gd name="connsiteX8" fmla="*/ 5764 w 38321"/>
                    <a:gd name="connsiteY8" fmla="*/ 27767 h 33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321" h="33609">
                      <a:moveTo>
                        <a:pt x="5764" y="27767"/>
                      </a:moveTo>
                      <a:cubicBezTo>
                        <a:pt x="4627" y="30252"/>
                        <a:pt x="2714" y="32305"/>
                        <a:pt x="312" y="33609"/>
                      </a:cubicBezTo>
                      <a:lnTo>
                        <a:pt x="38321" y="28819"/>
                      </a:lnTo>
                      <a:cubicBezTo>
                        <a:pt x="36133" y="27927"/>
                        <a:pt x="34404" y="26182"/>
                        <a:pt x="33531" y="23990"/>
                      </a:cubicBezTo>
                      <a:cubicBezTo>
                        <a:pt x="32721" y="21092"/>
                        <a:pt x="32227" y="18113"/>
                        <a:pt x="32051" y="15110"/>
                      </a:cubicBezTo>
                      <a:cubicBezTo>
                        <a:pt x="31771" y="10168"/>
                        <a:pt x="31771" y="5215"/>
                        <a:pt x="32051" y="273"/>
                      </a:cubicBezTo>
                      <a:lnTo>
                        <a:pt x="0" y="0"/>
                      </a:lnTo>
                      <a:cubicBezTo>
                        <a:pt x="0" y="0"/>
                        <a:pt x="1636" y="5296"/>
                        <a:pt x="3232" y="11294"/>
                      </a:cubicBezTo>
                      <a:cubicBezTo>
                        <a:pt x="4829" y="17291"/>
                        <a:pt x="6504" y="25314"/>
                        <a:pt x="5764" y="277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2" name="任意多边形: 形状 851">
                  <a:extLst>
                    <a:ext uri="{FF2B5EF4-FFF2-40B4-BE49-F238E27FC236}">
                      <a16:creationId xmlns:a16="http://schemas.microsoft.com/office/drawing/2014/main" id="{4D21F21A-154C-4E80-8A76-97EE51C2E554}"/>
                    </a:ext>
                  </a:extLst>
                </p:cNvPr>
                <p:cNvSpPr/>
                <p:nvPr/>
              </p:nvSpPr>
              <p:spPr>
                <a:xfrm>
                  <a:off x="7042119" y="3960676"/>
                  <a:ext cx="32090" cy="18545"/>
                </a:xfrm>
                <a:custGeom>
                  <a:avLst/>
                  <a:gdLst>
                    <a:gd name="connsiteX0" fmla="*/ 32090 w 32090"/>
                    <a:gd name="connsiteY0" fmla="*/ 273 h 18545"/>
                    <a:gd name="connsiteX1" fmla="*/ 32090 w 32090"/>
                    <a:gd name="connsiteY1" fmla="*/ 15110 h 18545"/>
                    <a:gd name="connsiteX2" fmla="*/ 22705 w 32090"/>
                    <a:gd name="connsiteY2" fmla="*/ 18538 h 18545"/>
                    <a:gd name="connsiteX3" fmla="*/ 4985 w 32090"/>
                    <a:gd name="connsiteY3" fmla="*/ 9736 h 18545"/>
                    <a:gd name="connsiteX4" fmla="*/ 3232 w 32090"/>
                    <a:gd name="connsiteY4" fmla="*/ 11294 h 18545"/>
                    <a:gd name="connsiteX5" fmla="*/ 0 w 32090"/>
                    <a:gd name="connsiteY5" fmla="*/ 0 h 18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90" h="18545">
                      <a:moveTo>
                        <a:pt x="32090" y="273"/>
                      </a:moveTo>
                      <a:cubicBezTo>
                        <a:pt x="31810" y="5215"/>
                        <a:pt x="31810" y="10168"/>
                        <a:pt x="32090" y="15110"/>
                      </a:cubicBezTo>
                      <a:cubicBezTo>
                        <a:pt x="29423" y="17252"/>
                        <a:pt x="26124" y="18456"/>
                        <a:pt x="22705" y="18538"/>
                      </a:cubicBezTo>
                      <a:cubicBezTo>
                        <a:pt x="15702" y="18732"/>
                        <a:pt x="9062" y="15434"/>
                        <a:pt x="4985" y="9736"/>
                      </a:cubicBezTo>
                      <a:lnTo>
                        <a:pt x="3232" y="11294"/>
                      </a:lnTo>
                      <a:cubicBezTo>
                        <a:pt x="1636" y="529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3" name="任意多边形: 形状 852">
                  <a:extLst>
                    <a:ext uri="{FF2B5EF4-FFF2-40B4-BE49-F238E27FC236}">
                      <a16:creationId xmlns:a16="http://schemas.microsoft.com/office/drawing/2014/main" id="{D4468A7F-A261-4B17-A01A-93874145FF67}"/>
                    </a:ext>
                  </a:extLst>
                </p:cNvPr>
                <p:cNvSpPr/>
                <p:nvPr/>
              </p:nvSpPr>
              <p:spPr>
                <a:xfrm>
                  <a:off x="7024003" y="3941576"/>
                  <a:ext cx="10527" cy="19401"/>
                </a:xfrm>
                <a:custGeom>
                  <a:avLst/>
                  <a:gdLst>
                    <a:gd name="connsiteX0" fmla="*/ 6393 w 10527"/>
                    <a:gd name="connsiteY0" fmla="*/ 1692 h 19401"/>
                    <a:gd name="connsiteX1" fmla="*/ 1876 w 10527"/>
                    <a:gd name="connsiteY1" fmla="*/ 290 h 19401"/>
                    <a:gd name="connsiteX2" fmla="*/ 357 w 10527"/>
                    <a:gd name="connsiteY2" fmla="*/ 6755 h 19401"/>
                    <a:gd name="connsiteX3" fmla="*/ 5887 w 10527"/>
                    <a:gd name="connsiteY3" fmla="*/ 15518 h 19401"/>
                    <a:gd name="connsiteX4" fmla="*/ 10210 w 10527"/>
                    <a:gd name="connsiteY4" fmla="*/ 18750 h 19401"/>
                    <a:gd name="connsiteX5" fmla="*/ 6393 w 10527"/>
                    <a:gd name="connsiteY5" fmla="*/ 1692 h 19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527" h="19401">
                      <a:moveTo>
                        <a:pt x="6393" y="1692"/>
                      </a:moveTo>
                      <a:cubicBezTo>
                        <a:pt x="6393" y="1692"/>
                        <a:pt x="3161" y="-839"/>
                        <a:pt x="1876" y="290"/>
                      </a:cubicBezTo>
                      <a:cubicBezTo>
                        <a:pt x="143" y="1957"/>
                        <a:pt x="-453" y="4488"/>
                        <a:pt x="357" y="6755"/>
                      </a:cubicBezTo>
                      <a:cubicBezTo>
                        <a:pt x="1447" y="9131"/>
                        <a:pt x="5303" y="13025"/>
                        <a:pt x="5887" y="15518"/>
                      </a:cubicBezTo>
                      <a:cubicBezTo>
                        <a:pt x="6471" y="18010"/>
                        <a:pt x="8535" y="20658"/>
                        <a:pt x="10210" y="18750"/>
                      </a:cubicBezTo>
                      <a:cubicBezTo>
                        <a:pt x="11884" y="16842"/>
                        <a:pt x="6393" y="1692"/>
                        <a:pt x="6393" y="16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4" name="任意多边形: 形状 853">
                  <a:extLst>
                    <a:ext uri="{FF2B5EF4-FFF2-40B4-BE49-F238E27FC236}">
                      <a16:creationId xmlns:a16="http://schemas.microsoft.com/office/drawing/2014/main" id="{42C66195-D510-49AF-B06B-A8D25885FA24}"/>
                    </a:ext>
                  </a:extLst>
                </p:cNvPr>
                <p:cNvSpPr/>
                <p:nvPr/>
              </p:nvSpPr>
              <p:spPr>
                <a:xfrm>
                  <a:off x="7080911" y="3934181"/>
                  <a:ext cx="7613" cy="20360"/>
                </a:xfrm>
                <a:custGeom>
                  <a:avLst/>
                  <a:gdLst>
                    <a:gd name="connsiteX0" fmla="*/ 580 w 7613"/>
                    <a:gd name="connsiteY0" fmla="*/ 2622 h 20360"/>
                    <a:gd name="connsiteX1" fmla="*/ 4475 w 7613"/>
                    <a:gd name="connsiteY1" fmla="*/ 130 h 20360"/>
                    <a:gd name="connsiteX2" fmla="*/ 7591 w 7613"/>
                    <a:gd name="connsiteY2" fmla="*/ 5972 h 20360"/>
                    <a:gd name="connsiteX3" fmla="*/ 4475 w 7613"/>
                    <a:gd name="connsiteY3" fmla="*/ 15786 h 20360"/>
                    <a:gd name="connsiteX4" fmla="*/ 1087 w 7613"/>
                    <a:gd name="connsiteY4" fmla="*/ 19992 h 20360"/>
                    <a:gd name="connsiteX5" fmla="*/ 580 w 7613"/>
                    <a:gd name="connsiteY5" fmla="*/ 2622 h 20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13" h="20360">
                      <a:moveTo>
                        <a:pt x="580" y="2622"/>
                      </a:moveTo>
                      <a:cubicBezTo>
                        <a:pt x="580" y="2622"/>
                        <a:pt x="3073" y="-688"/>
                        <a:pt x="4475" y="130"/>
                      </a:cubicBezTo>
                      <a:cubicBezTo>
                        <a:pt x="6578" y="1290"/>
                        <a:pt x="7797" y="3580"/>
                        <a:pt x="7591" y="5972"/>
                      </a:cubicBezTo>
                      <a:cubicBezTo>
                        <a:pt x="6340" y="9173"/>
                        <a:pt x="5297" y="12448"/>
                        <a:pt x="4475" y="15786"/>
                      </a:cubicBezTo>
                      <a:cubicBezTo>
                        <a:pt x="4475" y="18356"/>
                        <a:pt x="3190" y="21433"/>
                        <a:pt x="1087" y="19992"/>
                      </a:cubicBezTo>
                      <a:cubicBezTo>
                        <a:pt x="-1016" y="18551"/>
                        <a:pt x="580" y="2622"/>
                        <a:pt x="580" y="26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5" name="任意多边形: 形状 854">
                  <a:extLst>
                    <a:ext uri="{FF2B5EF4-FFF2-40B4-BE49-F238E27FC236}">
                      <a16:creationId xmlns:a16="http://schemas.microsoft.com/office/drawing/2014/main" id="{969F5C37-F2C0-43C9-B18A-8F7394C4B64C}"/>
                    </a:ext>
                  </a:extLst>
                </p:cNvPr>
                <p:cNvSpPr/>
                <p:nvPr/>
              </p:nvSpPr>
              <p:spPr>
                <a:xfrm>
                  <a:off x="7029140" y="3903835"/>
                  <a:ext cx="51876" cy="72324"/>
                </a:xfrm>
                <a:custGeom>
                  <a:avLst/>
                  <a:gdLst>
                    <a:gd name="connsiteX0" fmla="*/ 22832 w 51876"/>
                    <a:gd name="connsiteY0" fmla="*/ 294 h 72324"/>
                    <a:gd name="connsiteX1" fmla="*/ 10681 w 51876"/>
                    <a:gd name="connsiteY1" fmla="*/ 61748 h 72324"/>
                    <a:gd name="connsiteX2" fmla="*/ 31984 w 51876"/>
                    <a:gd name="connsiteY2" fmla="*/ 72263 h 72324"/>
                    <a:gd name="connsiteX3" fmla="*/ 48886 w 51876"/>
                    <a:gd name="connsiteY3" fmla="*/ 57698 h 72324"/>
                    <a:gd name="connsiteX4" fmla="*/ 22832 w 51876"/>
                    <a:gd name="connsiteY4" fmla="*/ 294 h 72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876" h="72324">
                      <a:moveTo>
                        <a:pt x="22832" y="294"/>
                      </a:moveTo>
                      <a:cubicBezTo>
                        <a:pt x="-13192" y="4850"/>
                        <a:pt x="2074" y="47027"/>
                        <a:pt x="10681" y="61748"/>
                      </a:cubicBezTo>
                      <a:cubicBezTo>
                        <a:pt x="13680" y="66850"/>
                        <a:pt x="26259" y="73003"/>
                        <a:pt x="31984" y="72263"/>
                      </a:cubicBezTo>
                      <a:cubicBezTo>
                        <a:pt x="39360" y="69903"/>
                        <a:pt x="45463" y="64646"/>
                        <a:pt x="48886" y="57698"/>
                      </a:cubicBezTo>
                      <a:cubicBezTo>
                        <a:pt x="53637" y="41341"/>
                        <a:pt x="57181" y="-4068"/>
                        <a:pt x="22832" y="2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6" name="任意多边形: 形状 855">
                  <a:extLst>
                    <a:ext uri="{FF2B5EF4-FFF2-40B4-BE49-F238E27FC236}">
                      <a16:creationId xmlns:a16="http://schemas.microsoft.com/office/drawing/2014/main" id="{B8287C9A-12D7-42E3-8796-B3D600E8EAFC}"/>
                    </a:ext>
                  </a:extLst>
                </p:cNvPr>
                <p:cNvSpPr/>
                <p:nvPr/>
              </p:nvSpPr>
              <p:spPr>
                <a:xfrm>
                  <a:off x="7037718" y="3934181"/>
                  <a:ext cx="11917" cy="4686"/>
                </a:xfrm>
                <a:custGeom>
                  <a:avLst/>
                  <a:gdLst>
                    <a:gd name="connsiteX0" fmla="*/ 11917 w 11917"/>
                    <a:gd name="connsiteY0" fmla="*/ 208 h 4686"/>
                    <a:gd name="connsiteX1" fmla="*/ 0 w 11917"/>
                    <a:gd name="connsiteY1" fmla="*/ 4687 h 4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17" h="4686">
                      <a:moveTo>
                        <a:pt x="11917" y="208"/>
                      </a:moveTo>
                      <a:cubicBezTo>
                        <a:pt x="11917" y="208"/>
                        <a:pt x="2181" y="-1467"/>
                        <a:pt x="0" y="4687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7" name="任意多边形: 形状 856">
                  <a:extLst>
                    <a:ext uri="{FF2B5EF4-FFF2-40B4-BE49-F238E27FC236}">
                      <a16:creationId xmlns:a16="http://schemas.microsoft.com/office/drawing/2014/main" id="{D098E87F-B349-4E84-94F5-DBA3257CC514}"/>
                    </a:ext>
                  </a:extLst>
                </p:cNvPr>
                <p:cNvSpPr/>
                <p:nvPr/>
              </p:nvSpPr>
              <p:spPr>
                <a:xfrm>
                  <a:off x="7043657" y="3941121"/>
                  <a:ext cx="2569" cy="4021"/>
                </a:xfrm>
                <a:custGeom>
                  <a:avLst/>
                  <a:gdLst>
                    <a:gd name="connsiteX0" fmla="*/ 19 w 2569"/>
                    <a:gd name="connsiteY0" fmla="*/ 2186 h 4021"/>
                    <a:gd name="connsiteX1" fmla="*/ 1538 w 2569"/>
                    <a:gd name="connsiteY1" fmla="*/ 4017 h 4021"/>
                    <a:gd name="connsiteX2" fmla="*/ 2551 w 2569"/>
                    <a:gd name="connsiteY2" fmla="*/ 1836 h 4021"/>
                    <a:gd name="connsiteX3" fmla="*/ 1032 w 2569"/>
                    <a:gd name="connsiteY3" fmla="*/ 5 h 4021"/>
                    <a:gd name="connsiteX4" fmla="*/ 19 w 2569"/>
                    <a:gd name="connsiteY4" fmla="*/ 2186 h 4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9" h="4021">
                      <a:moveTo>
                        <a:pt x="19" y="2186"/>
                      </a:moveTo>
                      <a:cubicBezTo>
                        <a:pt x="19" y="3277"/>
                        <a:pt x="837" y="4095"/>
                        <a:pt x="1538" y="4017"/>
                      </a:cubicBezTo>
                      <a:cubicBezTo>
                        <a:pt x="2239" y="3939"/>
                        <a:pt x="2667" y="2965"/>
                        <a:pt x="2551" y="1836"/>
                      </a:cubicBezTo>
                      <a:cubicBezTo>
                        <a:pt x="2434" y="706"/>
                        <a:pt x="1733" y="-73"/>
                        <a:pt x="1032" y="5"/>
                      </a:cubicBezTo>
                      <a:cubicBezTo>
                        <a:pt x="331" y="83"/>
                        <a:pt x="-98" y="1057"/>
                        <a:pt x="19" y="218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8" name="任意多边形: 形状 857">
                  <a:extLst>
                    <a:ext uri="{FF2B5EF4-FFF2-40B4-BE49-F238E27FC236}">
                      <a16:creationId xmlns:a16="http://schemas.microsoft.com/office/drawing/2014/main" id="{6C6CD5A9-F4DB-40CA-9E6C-F8A735F27132}"/>
                    </a:ext>
                  </a:extLst>
                </p:cNvPr>
                <p:cNvSpPr/>
                <p:nvPr/>
              </p:nvSpPr>
              <p:spPr>
                <a:xfrm>
                  <a:off x="7060656" y="3931645"/>
                  <a:ext cx="12618" cy="2821"/>
                </a:xfrm>
                <a:custGeom>
                  <a:avLst/>
                  <a:gdLst>
                    <a:gd name="connsiteX0" fmla="*/ 0 w 12618"/>
                    <a:gd name="connsiteY0" fmla="*/ 1497 h 2821"/>
                    <a:gd name="connsiteX1" fmla="*/ 12618 w 12618"/>
                    <a:gd name="connsiteY1" fmla="*/ 2822 h 2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18" h="2821">
                      <a:moveTo>
                        <a:pt x="0" y="1497"/>
                      </a:moveTo>
                      <a:cubicBezTo>
                        <a:pt x="0" y="1497"/>
                        <a:pt x="8996" y="-2631"/>
                        <a:pt x="12618" y="2822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9" name="任意多边形: 形状 858">
                  <a:extLst>
                    <a:ext uri="{FF2B5EF4-FFF2-40B4-BE49-F238E27FC236}">
                      <a16:creationId xmlns:a16="http://schemas.microsoft.com/office/drawing/2014/main" id="{5C85F08A-5099-4E0C-A280-57E571C64713}"/>
                    </a:ext>
                  </a:extLst>
                </p:cNvPr>
                <p:cNvSpPr/>
                <p:nvPr/>
              </p:nvSpPr>
              <p:spPr>
                <a:xfrm>
                  <a:off x="7066040" y="3938278"/>
                  <a:ext cx="2561" cy="4021"/>
                </a:xfrm>
                <a:custGeom>
                  <a:avLst/>
                  <a:gdLst>
                    <a:gd name="connsiteX0" fmla="*/ 2561 w 2561"/>
                    <a:gd name="connsiteY0" fmla="*/ 1874 h 4021"/>
                    <a:gd name="connsiteX1" fmla="*/ 1549 w 2561"/>
                    <a:gd name="connsiteY1" fmla="*/ 4016 h 4021"/>
                    <a:gd name="connsiteX2" fmla="*/ 30 w 2561"/>
                    <a:gd name="connsiteY2" fmla="*/ 2186 h 4021"/>
                    <a:gd name="connsiteX3" fmla="*/ 1043 w 2561"/>
                    <a:gd name="connsiteY3" fmla="*/ 5 h 4021"/>
                    <a:gd name="connsiteX4" fmla="*/ 2561 w 2561"/>
                    <a:gd name="connsiteY4" fmla="*/ 1874 h 4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1" h="4021">
                      <a:moveTo>
                        <a:pt x="2561" y="1874"/>
                      </a:moveTo>
                      <a:cubicBezTo>
                        <a:pt x="2561" y="2965"/>
                        <a:pt x="2250" y="3939"/>
                        <a:pt x="1549" y="4016"/>
                      </a:cubicBezTo>
                      <a:cubicBezTo>
                        <a:pt x="848" y="4094"/>
                        <a:pt x="186" y="3276"/>
                        <a:pt x="30" y="2186"/>
                      </a:cubicBezTo>
                      <a:cubicBezTo>
                        <a:pt x="-126" y="1096"/>
                        <a:pt x="342" y="83"/>
                        <a:pt x="1043" y="5"/>
                      </a:cubicBezTo>
                      <a:cubicBezTo>
                        <a:pt x="1744" y="-73"/>
                        <a:pt x="2406" y="745"/>
                        <a:pt x="2561" y="187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0" name="任意多边形: 形状 859">
                  <a:extLst>
                    <a:ext uri="{FF2B5EF4-FFF2-40B4-BE49-F238E27FC236}">
                      <a16:creationId xmlns:a16="http://schemas.microsoft.com/office/drawing/2014/main" id="{4B92DBC9-F13C-4081-B5A2-83B0B60EAE9F}"/>
                    </a:ext>
                  </a:extLst>
                </p:cNvPr>
                <p:cNvSpPr/>
                <p:nvPr/>
              </p:nvSpPr>
              <p:spPr>
                <a:xfrm>
                  <a:off x="7057736" y="3939880"/>
                  <a:ext cx="3578" cy="14409"/>
                </a:xfrm>
                <a:custGeom>
                  <a:avLst/>
                  <a:gdLst>
                    <a:gd name="connsiteX0" fmla="*/ 584 w 3578"/>
                    <a:gd name="connsiteY0" fmla="*/ 0 h 14409"/>
                    <a:gd name="connsiteX1" fmla="*/ 3427 w 3578"/>
                    <a:gd name="connsiteY1" fmla="*/ 12540 h 14409"/>
                    <a:gd name="connsiteX2" fmla="*/ 0 w 3578"/>
                    <a:gd name="connsiteY2" fmla="*/ 14409 h 1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78" h="14409">
                      <a:moveTo>
                        <a:pt x="584" y="0"/>
                      </a:moveTo>
                      <a:cubicBezTo>
                        <a:pt x="-312" y="2960"/>
                        <a:pt x="4479" y="10943"/>
                        <a:pt x="3427" y="12540"/>
                      </a:cubicBezTo>
                      <a:cubicBezTo>
                        <a:pt x="2528" y="13529"/>
                        <a:pt x="1320" y="14187"/>
                        <a:pt x="0" y="14409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1" name="任意多边形: 形状 860">
                  <a:extLst>
                    <a:ext uri="{FF2B5EF4-FFF2-40B4-BE49-F238E27FC236}">
                      <a16:creationId xmlns:a16="http://schemas.microsoft.com/office/drawing/2014/main" id="{3F8CA92B-AEF8-4C5D-A67E-BE0906CFCCDD}"/>
                    </a:ext>
                  </a:extLst>
                </p:cNvPr>
                <p:cNvSpPr/>
                <p:nvPr/>
              </p:nvSpPr>
              <p:spPr>
                <a:xfrm>
                  <a:off x="7050687" y="3956626"/>
                  <a:ext cx="16746" cy="2825"/>
                </a:xfrm>
                <a:custGeom>
                  <a:avLst/>
                  <a:gdLst>
                    <a:gd name="connsiteX0" fmla="*/ 16746 w 16746"/>
                    <a:gd name="connsiteY0" fmla="*/ 0 h 2825"/>
                    <a:gd name="connsiteX1" fmla="*/ 0 w 16746"/>
                    <a:gd name="connsiteY1" fmla="*/ 2142 h 2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746" h="2825">
                      <a:moveTo>
                        <a:pt x="16746" y="0"/>
                      </a:moveTo>
                      <a:cubicBezTo>
                        <a:pt x="11625" y="2777"/>
                        <a:pt x="5655" y="3540"/>
                        <a:pt x="0" y="2142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2" name="任意多边形: 形状 861">
                  <a:extLst>
                    <a:ext uri="{FF2B5EF4-FFF2-40B4-BE49-F238E27FC236}">
                      <a16:creationId xmlns:a16="http://schemas.microsoft.com/office/drawing/2014/main" id="{DD58FBC0-9E60-4160-ACE1-C4F452A4DA49}"/>
                    </a:ext>
                  </a:extLst>
                </p:cNvPr>
                <p:cNvSpPr/>
                <p:nvPr/>
              </p:nvSpPr>
              <p:spPr>
                <a:xfrm>
                  <a:off x="7019580" y="3895511"/>
                  <a:ext cx="79142" cy="100098"/>
                </a:xfrm>
                <a:custGeom>
                  <a:avLst/>
                  <a:gdLst>
                    <a:gd name="connsiteX0" fmla="*/ 70051 w 79142"/>
                    <a:gd name="connsiteY0" fmla="*/ 33192 h 100098"/>
                    <a:gd name="connsiteX1" fmla="*/ 58641 w 79142"/>
                    <a:gd name="connsiteY1" fmla="*/ 13719 h 100098"/>
                    <a:gd name="connsiteX2" fmla="*/ 30873 w 79142"/>
                    <a:gd name="connsiteY2" fmla="*/ 556 h 100098"/>
                    <a:gd name="connsiteX3" fmla="*/ 30484 w 79142"/>
                    <a:gd name="connsiteY3" fmla="*/ 556 h 100098"/>
                    <a:gd name="connsiteX4" fmla="*/ 6883 w 79142"/>
                    <a:gd name="connsiteY4" fmla="*/ 20028 h 100098"/>
                    <a:gd name="connsiteX5" fmla="*/ 691 w 79142"/>
                    <a:gd name="connsiteY5" fmla="*/ 41759 h 100098"/>
                    <a:gd name="connsiteX6" fmla="*/ 2638 w 79142"/>
                    <a:gd name="connsiteY6" fmla="*/ 85222 h 100098"/>
                    <a:gd name="connsiteX7" fmla="*/ 10622 w 79142"/>
                    <a:gd name="connsiteY7" fmla="*/ 100098 h 100098"/>
                    <a:gd name="connsiteX8" fmla="*/ 23006 w 79142"/>
                    <a:gd name="connsiteY8" fmla="*/ 98541 h 100098"/>
                    <a:gd name="connsiteX9" fmla="*/ 21098 w 79142"/>
                    <a:gd name="connsiteY9" fmla="*/ 91725 h 100098"/>
                    <a:gd name="connsiteX10" fmla="*/ 28576 w 79142"/>
                    <a:gd name="connsiteY10" fmla="*/ 90791 h 100098"/>
                    <a:gd name="connsiteX11" fmla="*/ 16035 w 79142"/>
                    <a:gd name="connsiteY11" fmla="*/ 26143 h 100098"/>
                    <a:gd name="connsiteX12" fmla="*/ 19696 w 79142"/>
                    <a:gd name="connsiteY12" fmla="*/ 23806 h 100098"/>
                    <a:gd name="connsiteX13" fmla="*/ 32353 w 79142"/>
                    <a:gd name="connsiteY13" fmla="*/ 19912 h 100098"/>
                    <a:gd name="connsiteX14" fmla="*/ 33210 w 79142"/>
                    <a:gd name="connsiteY14" fmla="*/ 19912 h 100098"/>
                    <a:gd name="connsiteX15" fmla="*/ 34106 w 79142"/>
                    <a:gd name="connsiteY15" fmla="*/ 19912 h 100098"/>
                    <a:gd name="connsiteX16" fmla="*/ 47347 w 79142"/>
                    <a:gd name="connsiteY16" fmla="*/ 20729 h 100098"/>
                    <a:gd name="connsiteX17" fmla="*/ 51475 w 79142"/>
                    <a:gd name="connsiteY17" fmla="*/ 22053 h 100098"/>
                    <a:gd name="connsiteX18" fmla="*/ 55369 w 79142"/>
                    <a:gd name="connsiteY18" fmla="*/ 87831 h 100098"/>
                    <a:gd name="connsiteX19" fmla="*/ 62808 w 79142"/>
                    <a:gd name="connsiteY19" fmla="*/ 86857 h 100098"/>
                    <a:gd name="connsiteX20" fmla="*/ 62808 w 79142"/>
                    <a:gd name="connsiteY20" fmla="*/ 93945 h 100098"/>
                    <a:gd name="connsiteX21" fmla="*/ 75231 w 79142"/>
                    <a:gd name="connsiteY21" fmla="*/ 92348 h 100098"/>
                    <a:gd name="connsiteX22" fmla="*/ 79126 w 79142"/>
                    <a:gd name="connsiteY22" fmla="*/ 75953 h 100098"/>
                    <a:gd name="connsiteX23" fmla="*/ 70051 w 79142"/>
                    <a:gd name="connsiteY23" fmla="*/ 33192 h 100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9142" h="100098">
                      <a:moveTo>
                        <a:pt x="70051" y="33192"/>
                      </a:moveTo>
                      <a:cubicBezTo>
                        <a:pt x="70020" y="25122"/>
                        <a:pt x="65666" y="17692"/>
                        <a:pt x="58641" y="13719"/>
                      </a:cubicBezTo>
                      <a:cubicBezTo>
                        <a:pt x="53410" y="3574"/>
                        <a:pt x="42039" y="-1820"/>
                        <a:pt x="30873" y="556"/>
                      </a:cubicBezTo>
                      <a:lnTo>
                        <a:pt x="30484" y="556"/>
                      </a:lnTo>
                      <a:cubicBezTo>
                        <a:pt x="19139" y="1020"/>
                        <a:pt x="9493" y="8980"/>
                        <a:pt x="6883" y="20028"/>
                      </a:cubicBezTo>
                      <a:cubicBezTo>
                        <a:pt x="1069" y="25636"/>
                        <a:pt x="-1295" y="33928"/>
                        <a:pt x="691" y="41759"/>
                      </a:cubicBezTo>
                      <a:cubicBezTo>
                        <a:pt x="4040" y="55117"/>
                        <a:pt x="224" y="78095"/>
                        <a:pt x="2638" y="85222"/>
                      </a:cubicBezTo>
                      <a:cubicBezTo>
                        <a:pt x="4675" y="90491"/>
                        <a:pt x="7359" y="95487"/>
                        <a:pt x="10622" y="100098"/>
                      </a:cubicBezTo>
                      <a:lnTo>
                        <a:pt x="23006" y="98541"/>
                      </a:lnTo>
                      <a:lnTo>
                        <a:pt x="21098" y="91725"/>
                      </a:lnTo>
                      <a:cubicBezTo>
                        <a:pt x="23548" y="92979"/>
                        <a:pt x="26511" y="92609"/>
                        <a:pt x="28576" y="90791"/>
                      </a:cubicBezTo>
                      <a:cubicBezTo>
                        <a:pt x="15140" y="90791"/>
                        <a:pt x="15957" y="30660"/>
                        <a:pt x="16035" y="26143"/>
                      </a:cubicBezTo>
                      <a:cubicBezTo>
                        <a:pt x="17173" y="25243"/>
                        <a:pt x="18399" y="24456"/>
                        <a:pt x="19696" y="23806"/>
                      </a:cubicBezTo>
                      <a:cubicBezTo>
                        <a:pt x="23680" y="21843"/>
                        <a:pt x="27952" y="20531"/>
                        <a:pt x="32353" y="19912"/>
                      </a:cubicBezTo>
                      <a:lnTo>
                        <a:pt x="33210" y="19912"/>
                      </a:lnTo>
                      <a:lnTo>
                        <a:pt x="34106" y="19912"/>
                      </a:lnTo>
                      <a:cubicBezTo>
                        <a:pt x="38534" y="19475"/>
                        <a:pt x="43005" y="19752"/>
                        <a:pt x="47347" y="20729"/>
                      </a:cubicBezTo>
                      <a:cubicBezTo>
                        <a:pt x="48761" y="21037"/>
                        <a:pt x="50143" y="21481"/>
                        <a:pt x="51475" y="22053"/>
                      </a:cubicBezTo>
                      <a:cubicBezTo>
                        <a:pt x="52682" y="26454"/>
                        <a:pt x="68299" y="84365"/>
                        <a:pt x="55369" y="87831"/>
                      </a:cubicBezTo>
                      <a:cubicBezTo>
                        <a:pt x="57815" y="89065"/>
                        <a:pt x="60763" y="88680"/>
                        <a:pt x="62808" y="86857"/>
                      </a:cubicBezTo>
                      <a:lnTo>
                        <a:pt x="62808" y="93945"/>
                      </a:lnTo>
                      <a:lnTo>
                        <a:pt x="75231" y="92348"/>
                      </a:lnTo>
                      <a:cubicBezTo>
                        <a:pt x="77202" y="87064"/>
                        <a:pt x="78506" y="81557"/>
                        <a:pt x="79126" y="75953"/>
                      </a:cubicBezTo>
                      <a:cubicBezTo>
                        <a:pt x="79593" y="68281"/>
                        <a:pt x="70129" y="46978"/>
                        <a:pt x="70051" y="3319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3" name="任意多边形: 形状 862">
                  <a:extLst>
                    <a:ext uri="{FF2B5EF4-FFF2-40B4-BE49-F238E27FC236}">
                      <a16:creationId xmlns:a16="http://schemas.microsoft.com/office/drawing/2014/main" id="{7CA6A903-F647-4BAC-B97F-DDBE3632D6E5}"/>
                    </a:ext>
                  </a:extLst>
                </p:cNvPr>
                <p:cNvSpPr/>
                <p:nvPr/>
              </p:nvSpPr>
              <p:spPr>
                <a:xfrm>
                  <a:off x="6971512" y="4214322"/>
                  <a:ext cx="530892" cy="156440"/>
                </a:xfrm>
                <a:custGeom>
                  <a:avLst/>
                  <a:gdLst>
                    <a:gd name="connsiteX0" fmla="*/ 530892 w 530892"/>
                    <a:gd name="connsiteY0" fmla="*/ 90507 h 156440"/>
                    <a:gd name="connsiteX1" fmla="*/ 11606 w 530892"/>
                    <a:gd name="connsiteY1" fmla="*/ 156440 h 156440"/>
                    <a:gd name="connsiteX2" fmla="*/ 0 w 530892"/>
                    <a:gd name="connsiteY2" fmla="*/ 39100 h 156440"/>
                    <a:gd name="connsiteX3" fmla="*/ 519404 w 530892"/>
                    <a:gd name="connsiteY3" fmla="*/ 0 h 156440"/>
                    <a:gd name="connsiteX4" fmla="*/ 530892 w 530892"/>
                    <a:gd name="connsiteY4" fmla="*/ 90507 h 156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892" h="156440">
                      <a:moveTo>
                        <a:pt x="530892" y="90507"/>
                      </a:moveTo>
                      <a:lnTo>
                        <a:pt x="11606" y="156440"/>
                      </a:lnTo>
                      <a:lnTo>
                        <a:pt x="0" y="39100"/>
                      </a:lnTo>
                      <a:lnTo>
                        <a:pt x="519404" y="0"/>
                      </a:lnTo>
                      <a:lnTo>
                        <a:pt x="530892" y="90507"/>
                      </a:ln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64" name="任意多边形: 形状 863">
                <a:extLst>
                  <a:ext uri="{FF2B5EF4-FFF2-40B4-BE49-F238E27FC236}">
                    <a16:creationId xmlns:a16="http://schemas.microsoft.com/office/drawing/2014/main" id="{D7B98A4C-DCBD-411A-9FDA-7DDCF116D277}"/>
                  </a:ext>
                </a:extLst>
              </p:cNvPr>
              <p:cNvSpPr/>
              <p:nvPr/>
            </p:nvSpPr>
            <p:spPr>
              <a:xfrm rot="-433801">
                <a:off x="6575046" y="3862350"/>
                <a:ext cx="899346" cy="501138"/>
              </a:xfrm>
              <a:custGeom>
                <a:avLst/>
                <a:gdLst>
                  <a:gd name="connsiteX0" fmla="*/ 0 w 899346"/>
                  <a:gd name="connsiteY0" fmla="*/ 0 h 501138"/>
                  <a:gd name="connsiteX1" fmla="*/ 899347 w 899346"/>
                  <a:gd name="connsiteY1" fmla="*/ 0 h 501138"/>
                  <a:gd name="connsiteX2" fmla="*/ 899347 w 899346"/>
                  <a:gd name="connsiteY2" fmla="*/ 501139 h 501138"/>
                  <a:gd name="connsiteX3" fmla="*/ 0 w 899346"/>
                  <a:gd name="connsiteY3" fmla="*/ 501139 h 50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346" h="501138">
                    <a:moveTo>
                      <a:pt x="0" y="0"/>
                    </a:moveTo>
                    <a:lnTo>
                      <a:pt x="899347" y="0"/>
                    </a:lnTo>
                    <a:lnTo>
                      <a:pt x="899347" y="501139"/>
                    </a:lnTo>
                    <a:lnTo>
                      <a:pt x="0" y="501139"/>
                    </a:ln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865" name="图形 10">
              <a:extLst>
                <a:ext uri="{FF2B5EF4-FFF2-40B4-BE49-F238E27FC236}">
                  <a16:creationId xmlns:a16="http://schemas.microsoft.com/office/drawing/2014/main" id="{2A0272A8-7079-4F2A-B368-2B310FBA44F8}"/>
                </a:ext>
              </a:extLst>
            </p:cNvPr>
            <p:cNvGrpSpPr/>
            <p:nvPr/>
          </p:nvGrpSpPr>
          <p:grpSpPr>
            <a:xfrm>
              <a:off x="7561600" y="3862368"/>
              <a:ext cx="710148" cy="877459"/>
              <a:chOff x="7561600" y="3862368"/>
              <a:chExt cx="710148" cy="877459"/>
            </a:xfrm>
          </p:grpSpPr>
          <p:sp>
            <p:nvSpPr>
              <p:cNvPr id="866" name="任意多边形: 形状 865">
                <a:extLst>
                  <a:ext uri="{FF2B5EF4-FFF2-40B4-BE49-F238E27FC236}">
                    <a16:creationId xmlns:a16="http://schemas.microsoft.com/office/drawing/2014/main" id="{D0C7A369-97D6-428F-8801-16E760113D13}"/>
                  </a:ext>
                </a:extLst>
              </p:cNvPr>
              <p:cNvSpPr/>
              <p:nvPr/>
            </p:nvSpPr>
            <p:spPr>
              <a:xfrm rot="676801">
                <a:off x="7642027" y="3862368"/>
                <a:ext cx="547404" cy="877459"/>
              </a:xfrm>
              <a:custGeom>
                <a:avLst/>
                <a:gdLst>
                  <a:gd name="connsiteX0" fmla="*/ 0 w 547404"/>
                  <a:gd name="connsiteY0" fmla="*/ 0 h 877459"/>
                  <a:gd name="connsiteX1" fmla="*/ 547405 w 547404"/>
                  <a:gd name="connsiteY1" fmla="*/ 0 h 877459"/>
                  <a:gd name="connsiteX2" fmla="*/ 547405 w 547404"/>
                  <a:gd name="connsiteY2" fmla="*/ 877460 h 877459"/>
                  <a:gd name="connsiteX3" fmla="*/ 0 w 547404"/>
                  <a:gd name="connsiteY3" fmla="*/ 877460 h 87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7404" h="877459">
                    <a:moveTo>
                      <a:pt x="0" y="0"/>
                    </a:moveTo>
                    <a:lnTo>
                      <a:pt x="547405" y="0"/>
                    </a:lnTo>
                    <a:lnTo>
                      <a:pt x="547405" y="877460"/>
                    </a:lnTo>
                    <a:lnTo>
                      <a:pt x="0" y="877460"/>
                    </a:lnTo>
                    <a:close/>
                  </a:path>
                </a:pathLst>
              </a:custGeom>
              <a:solidFill>
                <a:srgbClr val="FFFFFF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grpSp>
            <p:nvGrpSpPr>
              <p:cNvPr id="867" name="图形 10">
                <a:extLst>
                  <a:ext uri="{FF2B5EF4-FFF2-40B4-BE49-F238E27FC236}">
                    <a16:creationId xmlns:a16="http://schemas.microsoft.com/office/drawing/2014/main" id="{5D9BA820-5D36-4A55-B80A-756022FCECF8}"/>
                  </a:ext>
                </a:extLst>
              </p:cNvPr>
              <p:cNvGrpSpPr/>
              <p:nvPr/>
            </p:nvGrpSpPr>
            <p:grpSpPr>
              <a:xfrm>
                <a:off x="7561600" y="3870545"/>
                <a:ext cx="710148" cy="847913"/>
                <a:chOff x="7561600" y="3870545"/>
                <a:chExt cx="710148" cy="847913"/>
              </a:xfrm>
            </p:grpSpPr>
            <p:sp>
              <p:nvSpPr>
                <p:cNvPr id="868" name="任意多边形: 形状 867">
                  <a:extLst>
                    <a:ext uri="{FF2B5EF4-FFF2-40B4-BE49-F238E27FC236}">
                      <a16:creationId xmlns:a16="http://schemas.microsoft.com/office/drawing/2014/main" id="{7C9CFCFD-4279-4180-82F7-C8152B9FD182}"/>
                    </a:ext>
                  </a:extLst>
                </p:cNvPr>
                <p:cNvSpPr/>
                <p:nvPr/>
              </p:nvSpPr>
              <p:spPr>
                <a:xfrm rot="-4723200">
                  <a:off x="7644159" y="4017625"/>
                  <a:ext cx="547365" cy="547404"/>
                </a:xfrm>
                <a:custGeom>
                  <a:avLst/>
                  <a:gdLst>
                    <a:gd name="connsiteX0" fmla="*/ 0 w 547365"/>
                    <a:gd name="connsiteY0" fmla="*/ 0 h 547404"/>
                    <a:gd name="connsiteX1" fmla="*/ 547366 w 547365"/>
                    <a:gd name="connsiteY1" fmla="*/ 0 h 547404"/>
                    <a:gd name="connsiteX2" fmla="*/ 547366 w 547365"/>
                    <a:gd name="connsiteY2" fmla="*/ 547405 h 547404"/>
                    <a:gd name="connsiteX3" fmla="*/ 0 w 547365"/>
                    <a:gd name="connsiteY3" fmla="*/ 547405 h 54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365" h="547404">
                      <a:moveTo>
                        <a:pt x="0" y="0"/>
                      </a:moveTo>
                      <a:lnTo>
                        <a:pt x="547366" y="0"/>
                      </a:lnTo>
                      <a:lnTo>
                        <a:pt x="547366" y="547405"/>
                      </a:lnTo>
                      <a:lnTo>
                        <a:pt x="0" y="5474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9" name="任意多边形: 形状 868">
                  <a:extLst>
                    <a:ext uri="{FF2B5EF4-FFF2-40B4-BE49-F238E27FC236}">
                      <a16:creationId xmlns:a16="http://schemas.microsoft.com/office/drawing/2014/main" id="{A2C2D449-7B56-43C5-A188-14F0CF1883DE}"/>
                    </a:ext>
                  </a:extLst>
                </p:cNvPr>
                <p:cNvSpPr/>
                <p:nvPr/>
              </p:nvSpPr>
              <p:spPr>
                <a:xfrm rot="-4723200">
                  <a:off x="7644159" y="4017625"/>
                  <a:ext cx="547365" cy="547404"/>
                </a:xfrm>
                <a:custGeom>
                  <a:avLst/>
                  <a:gdLst>
                    <a:gd name="connsiteX0" fmla="*/ 0 w 547365"/>
                    <a:gd name="connsiteY0" fmla="*/ 0 h 547404"/>
                    <a:gd name="connsiteX1" fmla="*/ 547366 w 547365"/>
                    <a:gd name="connsiteY1" fmla="*/ 0 h 547404"/>
                    <a:gd name="connsiteX2" fmla="*/ 547366 w 547365"/>
                    <a:gd name="connsiteY2" fmla="*/ 547405 h 547404"/>
                    <a:gd name="connsiteX3" fmla="*/ 0 w 547365"/>
                    <a:gd name="connsiteY3" fmla="*/ 547405 h 54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365" h="547404">
                      <a:moveTo>
                        <a:pt x="0" y="0"/>
                      </a:moveTo>
                      <a:lnTo>
                        <a:pt x="547366" y="0"/>
                      </a:lnTo>
                      <a:lnTo>
                        <a:pt x="547366" y="547405"/>
                      </a:lnTo>
                      <a:lnTo>
                        <a:pt x="0" y="547405"/>
                      </a:lnTo>
                      <a:close/>
                    </a:path>
                  </a:pathLst>
                </a:custGeom>
                <a:solidFill>
                  <a:srgbClr val="ECEFF1">
                    <a:alpha val="4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0" name="任意多边形: 形状 869">
                  <a:extLst>
                    <a:ext uri="{FF2B5EF4-FFF2-40B4-BE49-F238E27FC236}">
                      <a16:creationId xmlns:a16="http://schemas.microsoft.com/office/drawing/2014/main" id="{92D59E15-C3AF-4BB9-BE2E-25DC4D9A5574}"/>
                    </a:ext>
                  </a:extLst>
                </p:cNvPr>
                <p:cNvSpPr/>
                <p:nvPr/>
              </p:nvSpPr>
              <p:spPr>
                <a:xfrm rot="-4723200">
                  <a:off x="7644159" y="4017625"/>
                  <a:ext cx="547365" cy="547404"/>
                </a:xfrm>
                <a:custGeom>
                  <a:avLst/>
                  <a:gdLst>
                    <a:gd name="connsiteX0" fmla="*/ 0 w 547365"/>
                    <a:gd name="connsiteY0" fmla="*/ 0 h 547404"/>
                    <a:gd name="connsiteX1" fmla="*/ 547366 w 547365"/>
                    <a:gd name="connsiteY1" fmla="*/ 0 h 547404"/>
                    <a:gd name="connsiteX2" fmla="*/ 547366 w 547365"/>
                    <a:gd name="connsiteY2" fmla="*/ 547405 h 547404"/>
                    <a:gd name="connsiteX3" fmla="*/ 0 w 547365"/>
                    <a:gd name="connsiteY3" fmla="*/ 547405 h 547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365" h="547404">
                      <a:moveTo>
                        <a:pt x="0" y="0"/>
                      </a:moveTo>
                      <a:lnTo>
                        <a:pt x="547366" y="0"/>
                      </a:lnTo>
                      <a:lnTo>
                        <a:pt x="547366" y="547405"/>
                      </a:lnTo>
                      <a:lnTo>
                        <a:pt x="0" y="547405"/>
                      </a:ln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1" name="任意多边形: 形状 870">
                  <a:extLst>
                    <a:ext uri="{FF2B5EF4-FFF2-40B4-BE49-F238E27FC236}">
                      <a16:creationId xmlns:a16="http://schemas.microsoft.com/office/drawing/2014/main" id="{DA3241C1-99F7-47D6-AD12-15BFC2CA2164}"/>
                    </a:ext>
                  </a:extLst>
                </p:cNvPr>
                <p:cNvSpPr/>
                <p:nvPr/>
              </p:nvSpPr>
              <p:spPr>
                <a:xfrm>
                  <a:off x="7811800" y="4126775"/>
                  <a:ext cx="179514" cy="224841"/>
                </a:xfrm>
                <a:custGeom>
                  <a:avLst/>
                  <a:gdLst>
                    <a:gd name="connsiteX0" fmla="*/ 42118 w 179514"/>
                    <a:gd name="connsiteY0" fmla="*/ 0 h 224841"/>
                    <a:gd name="connsiteX1" fmla="*/ 330 w 179514"/>
                    <a:gd name="connsiteY1" fmla="*/ 83458 h 224841"/>
                    <a:gd name="connsiteX2" fmla="*/ 3796 w 179514"/>
                    <a:gd name="connsiteY2" fmla="*/ 196397 h 224841"/>
                    <a:gd name="connsiteX3" fmla="*/ 15312 w 179514"/>
                    <a:gd name="connsiteY3" fmla="*/ 222802 h 224841"/>
                    <a:gd name="connsiteX4" fmla="*/ 15830 w 179514"/>
                    <a:gd name="connsiteY4" fmla="*/ 222997 h 224841"/>
                    <a:gd name="connsiteX5" fmla="*/ 11936 w 179514"/>
                    <a:gd name="connsiteY5" fmla="*/ 199825 h 224841"/>
                    <a:gd name="connsiteX6" fmla="*/ 37328 w 179514"/>
                    <a:gd name="connsiteY6" fmla="*/ 224438 h 224841"/>
                    <a:gd name="connsiteX7" fmla="*/ 179514 w 179514"/>
                    <a:gd name="connsiteY7" fmla="*/ 180469 h 224841"/>
                    <a:gd name="connsiteX8" fmla="*/ 84684 w 179514"/>
                    <a:gd name="connsiteY8" fmla="*/ 7633 h 22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514" h="224841">
                      <a:moveTo>
                        <a:pt x="42118" y="0"/>
                      </a:moveTo>
                      <a:cubicBezTo>
                        <a:pt x="42118" y="0"/>
                        <a:pt x="-4343" y="2337"/>
                        <a:pt x="330" y="83458"/>
                      </a:cubicBezTo>
                      <a:cubicBezTo>
                        <a:pt x="5004" y="164580"/>
                        <a:pt x="10534" y="176536"/>
                        <a:pt x="3796" y="196397"/>
                      </a:cubicBezTo>
                      <a:cubicBezTo>
                        <a:pt x="-316" y="206870"/>
                        <a:pt x="4840" y="218689"/>
                        <a:pt x="15312" y="222802"/>
                      </a:cubicBezTo>
                      <a:cubicBezTo>
                        <a:pt x="15484" y="222868"/>
                        <a:pt x="15655" y="222934"/>
                        <a:pt x="15830" y="222997"/>
                      </a:cubicBezTo>
                      <a:cubicBezTo>
                        <a:pt x="8941" y="217322"/>
                        <a:pt x="7278" y="207438"/>
                        <a:pt x="11936" y="199825"/>
                      </a:cubicBezTo>
                      <a:cubicBezTo>
                        <a:pt x="11936" y="199825"/>
                        <a:pt x="5160" y="219102"/>
                        <a:pt x="37328" y="224438"/>
                      </a:cubicBezTo>
                      <a:cubicBezTo>
                        <a:pt x="69496" y="229773"/>
                        <a:pt x="179514" y="180469"/>
                        <a:pt x="179514" y="180469"/>
                      </a:cubicBezTo>
                      <a:lnTo>
                        <a:pt x="84684" y="7633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2" name="任意多边形: 形状 871">
                  <a:extLst>
                    <a:ext uri="{FF2B5EF4-FFF2-40B4-BE49-F238E27FC236}">
                      <a16:creationId xmlns:a16="http://schemas.microsoft.com/office/drawing/2014/main" id="{A6C2F0B1-DF4E-4A5B-8236-1C4666C304C5}"/>
                    </a:ext>
                  </a:extLst>
                </p:cNvPr>
                <p:cNvSpPr/>
                <p:nvPr/>
              </p:nvSpPr>
              <p:spPr>
                <a:xfrm>
                  <a:off x="7851114" y="4271843"/>
                  <a:ext cx="94479" cy="105989"/>
                </a:xfrm>
                <a:custGeom>
                  <a:avLst/>
                  <a:gdLst>
                    <a:gd name="connsiteX0" fmla="*/ 89884 w 94479"/>
                    <a:gd name="connsiteY0" fmla="*/ 87314 h 105989"/>
                    <a:gd name="connsiteX1" fmla="*/ 0 w 94479"/>
                    <a:gd name="connsiteY1" fmla="*/ 103787 h 105989"/>
                    <a:gd name="connsiteX2" fmla="*/ 10788 w 94479"/>
                    <a:gd name="connsiteY2" fmla="*/ 73995 h 105989"/>
                    <a:gd name="connsiteX3" fmla="*/ 9775 w 94479"/>
                    <a:gd name="connsiteY3" fmla="*/ 50122 h 105989"/>
                    <a:gd name="connsiteX4" fmla="*/ 78 w 94479"/>
                    <a:gd name="connsiteY4" fmla="*/ 20952 h 105989"/>
                    <a:gd name="connsiteX5" fmla="*/ 1013 w 94479"/>
                    <a:gd name="connsiteY5" fmla="*/ 20757 h 105989"/>
                    <a:gd name="connsiteX6" fmla="*/ 94480 w 94479"/>
                    <a:gd name="connsiteY6" fmla="*/ 0 h 105989"/>
                    <a:gd name="connsiteX7" fmla="*/ 89884 w 94479"/>
                    <a:gd name="connsiteY7" fmla="*/ 87314 h 105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479" h="105989">
                      <a:moveTo>
                        <a:pt x="89884" y="87314"/>
                      </a:moveTo>
                      <a:cubicBezTo>
                        <a:pt x="54211" y="114575"/>
                        <a:pt x="1090" y="104021"/>
                        <a:pt x="0" y="103787"/>
                      </a:cubicBezTo>
                      <a:cubicBezTo>
                        <a:pt x="389" y="103554"/>
                        <a:pt x="7438" y="98880"/>
                        <a:pt x="10788" y="73995"/>
                      </a:cubicBezTo>
                      <a:cubicBezTo>
                        <a:pt x="11687" y="66034"/>
                        <a:pt x="11348" y="57981"/>
                        <a:pt x="9775" y="50122"/>
                      </a:cubicBezTo>
                      <a:cubicBezTo>
                        <a:pt x="7816" y="40019"/>
                        <a:pt x="4557" y="30217"/>
                        <a:pt x="78" y="20952"/>
                      </a:cubicBezTo>
                      <a:lnTo>
                        <a:pt x="1013" y="20757"/>
                      </a:lnTo>
                      <a:lnTo>
                        <a:pt x="94480" y="0"/>
                      </a:lnTo>
                      <a:cubicBezTo>
                        <a:pt x="70645" y="28975"/>
                        <a:pt x="89884" y="87314"/>
                        <a:pt x="89884" y="873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3" name="任意多边形: 形状 872">
                  <a:extLst>
                    <a:ext uri="{FF2B5EF4-FFF2-40B4-BE49-F238E27FC236}">
                      <a16:creationId xmlns:a16="http://schemas.microsoft.com/office/drawing/2014/main" id="{C303E203-96E2-4CCC-B8A7-CE960142BEBA}"/>
                    </a:ext>
                  </a:extLst>
                </p:cNvPr>
                <p:cNvSpPr/>
                <p:nvPr/>
              </p:nvSpPr>
              <p:spPr>
                <a:xfrm>
                  <a:off x="7896012" y="4142547"/>
                  <a:ext cx="75479" cy="128517"/>
                </a:xfrm>
                <a:custGeom>
                  <a:avLst/>
                  <a:gdLst>
                    <a:gd name="connsiteX0" fmla="*/ 13441 w 75479"/>
                    <a:gd name="connsiteY0" fmla="*/ 0 h 128517"/>
                    <a:gd name="connsiteX1" fmla="*/ 10793 w 75479"/>
                    <a:gd name="connsiteY1" fmla="*/ 89845 h 128517"/>
                    <a:gd name="connsiteX2" fmla="*/ 75480 w 75479"/>
                    <a:gd name="connsiteY2" fmla="*/ 128478 h 128517"/>
                    <a:gd name="connsiteX3" fmla="*/ 13168 w 75479"/>
                    <a:gd name="connsiteY3" fmla="*/ 82913 h 128517"/>
                    <a:gd name="connsiteX4" fmla="*/ 23411 w 75479"/>
                    <a:gd name="connsiteY4" fmla="*/ 2142 h 128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479" h="128517">
                      <a:moveTo>
                        <a:pt x="13441" y="0"/>
                      </a:moveTo>
                      <a:cubicBezTo>
                        <a:pt x="13441" y="0"/>
                        <a:pt x="-14950" y="48408"/>
                        <a:pt x="10793" y="89845"/>
                      </a:cubicBezTo>
                      <a:cubicBezTo>
                        <a:pt x="36535" y="131282"/>
                        <a:pt x="75480" y="128478"/>
                        <a:pt x="75480" y="128478"/>
                      </a:cubicBezTo>
                      <a:cubicBezTo>
                        <a:pt x="75480" y="128478"/>
                        <a:pt x="23411" y="119599"/>
                        <a:pt x="13168" y="82913"/>
                      </a:cubicBezTo>
                      <a:cubicBezTo>
                        <a:pt x="2926" y="46227"/>
                        <a:pt x="23411" y="2142"/>
                        <a:pt x="23411" y="214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4" name="任意多边形: 形状 873">
                  <a:extLst>
                    <a:ext uri="{FF2B5EF4-FFF2-40B4-BE49-F238E27FC236}">
                      <a16:creationId xmlns:a16="http://schemas.microsoft.com/office/drawing/2014/main" id="{33D142A6-54EA-46B2-A2E5-BE4975A4B6E9}"/>
                    </a:ext>
                  </a:extLst>
                </p:cNvPr>
                <p:cNvSpPr/>
                <p:nvPr/>
              </p:nvSpPr>
              <p:spPr>
                <a:xfrm>
                  <a:off x="7851192" y="4292601"/>
                  <a:ext cx="51212" cy="29364"/>
                </a:xfrm>
                <a:custGeom>
                  <a:avLst/>
                  <a:gdLst>
                    <a:gd name="connsiteX0" fmla="*/ 51212 w 51212"/>
                    <a:gd name="connsiteY0" fmla="*/ 1869 h 29364"/>
                    <a:gd name="connsiteX1" fmla="*/ 9697 w 51212"/>
                    <a:gd name="connsiteY1" fmla="*/ 29364 h 29364"/>
                    <a:gd name="connsiteX2" fmla="*/ 0 w 51212"/>
                    <a:gd name="connsiteY2" fmla="*/ 195 h 29364"/>
                    <a:gd name="connsiteX3" fmla="*/ 935 w 51212"/>
                    <a:gd name="connsiteY3" fmla="*/ 0 h 29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12" h="29364">
                      <a:moveTo>
                        <a:pt x="51212" y="1869"/>
                      </a:moveTo>
                      <a:cubicBezTo>
                        <a:pt x="51212" y="1869"/>
                        <a:pt x="32402" y="25236"/>
                        <a:pt x="9697" y="29364"/>
                      </a:cubicBezTo>
                      <a:cubicBezTo>
                        <a:pt x="7738" y="19262"/>
                        <a:pt x="4479" y="9460"/>
                        <a:pt x="0" y="195"/>
                      </a:cubicBezTo>
                      <a:lnTo>
                        <a:pt x="935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5" name="任意多边形: 形状 874">
                  <a:extLst>
                    <a:ext uri="{FF2B5EF4-FFF2-40B4-BE49-F238E27FC236}">
                      <a16:creationId xmlns:a16="http://schemas.microsoft.com/office/drawing/2014/main" id="{DD33C7B5-0007-4527-A79A-6A589EFD5C29}"/>
                    </a:ext>
                  </a:extLst>
                </p:cNvPr>
                <p:cNvSpPr/>
                <p:nvPr/>
              </p:nvSpPr>
              <p:spPr>
                <a:xfrm>
                  <a:off x="7816102" y="4110562"/>
                  <a:ext cx="186081" cy="200860"/>
                </a:xfrm>
                <a:custGeom>
                  <a:avLst/>
                  <a:gdLst>
                    <a:gd name="connsiteX0" fmla="*/ 99232 w 186081"/>
                    <a:gd name="connsiteY0" fmla="*/ 182584 h 200860"/>
                    <a:gd name="connsiteX1" fmla="*/ 16592 w 186081"/>
                    <a:gd name="connsiteY1" fmla="*/ 198590 h 200860"/>
                    <a:gd name="connsiteX2" fmla="*/ 4090 w 186081"/>
                    <a:gd name="connsiteY2" fmla="*/ 118793 h 200860"/>
                    <a:gd name="connsiteX3" fmla="*/ 21265 w 186081"/>
                    <a:gd name="connsiteY3" fmla="*/ 40670 h 200860"/>
                    <a:gd name="connsiteX4" fmla="*/ 94870 w 186081"/>
                    <a:gd name="connsiteY4" fmla="*/ 12 h 200860"/>
                    <a:gd name="connsiteX5" fmla="*/ 184832 w 186081"/>
                    <a:gd name="connsiteY5" fmla="*/ 62323 h 200860"/>
                    <a:gd name="connsiteX6" fmla="*/ 137436 w 186081"/>
                    <a:gd name="connsiteY6" fmla="*/ 169499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081" h="200860">
                      <a:moveTo>
                        <a:pt x="99232" y="182584"/>
                      </a:moveTo>
                      <a:cubicBezTo>
                        <a:pt x="93819" y="192710"/>
                        <a:pt x="48604" y="206301"/>
                        <a:pt x="16592" y="198590"/>
                      </a:cubicBezTo>
                      <a:cubicBezTo>
                        <a:pt x="6310" y="196137"/>
                        <a:pt x="-6775" y="137447"/>
                        <a:pt x="4090" y="118793"/>
                      </a:cubicBezTo>
                      <a:cubicBezTo>
                        <a:pt x="16475" y="97763"/>
                        <a:pt x="10789" y="62012"/>
                        <a:pt x="21265" y="40670"/>
                      </a:cubicBezTo>
                      <a:cubicBezTo>
                        <a:pt x="31741" y="19328"/>
                        <a:pt x="56821" y="635"/>
                        <a:pt x="94870" y="12"/>
                      </a:cubicBezTo>
                      <a:cubicBezTo>
                        <a:pt x="137164" y="-650"/>
                        <a:pt x="177471" y="26533"/>
                        <a:pt x="184832" y="62323"/>
                      </a:cubicBezTo>
                      <a:cubicBezTo>
                        <a:pt x="191764" y="96205"/>
                        <a:pt x="169020" y="151896"/>
                        <a:pt x="137436" y="169499"/>
                      </a:cubicBezTo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6" name="任意多边形: 形状 875">
                  <a:extLst>
                    <a:ext uri="{FF2B5EF4-FFF2-40B4-BE49-F238E27FC236}">
                      <a16:creationId xmlns:a16="http://schemas.microsoft.com/office/drawing/2014/main" id="{0549FFA2-A778-4723-8106-CBB59FAC7771}"/>
                    </a:ext>
                  </a:extLst>
                </p:cNvPr>
                <p:cNvSpPr/>
                <p:nvPr/>
              </p:nvSpPr>
              <p:spPr>
                <a:xfrm>
                  <a:off x="7871599" y="4184719"/>
                  <a:ext cx="36802" cy="11844"/>
                </a:xfrm>
                <a:custGeom>
                  <a:avLst/>
                  <a:gdLst>
                    <a:gd name="connsiteX0" fmla="*/ 0 w 36802"/>
                    <a:gd name="connsiteY0" fmla="*/ 2069 h 11844"/>
                    <a:gd name="connsiteX1" fmla="*/ 36803 w 36802"/>
                    <a:gd name="connsiteY1" fmla="*/ 11844 h 11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6802" h="11844">
                      <a:moveTo>
                        <a:pt x="0" y="2069"/>
                      </a:moveTo>
                      <a:cubicBezTo>
                        <a:pt x="0" y="2069"/>
                        <a:pt x="23367" y="-6693"/>
                        <a:pt x="36803" y="11844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7" name="任意多边形: 形状 876">
                  <a:extLst>
                    <a:ext uri="{FF2B5EF4-FFF2-40B4-BE49-F238E27FC236}">
                      <a16:creationId xmlns:a16="http://schemas.microsoft.com/office/drawing/2014/main" id="{720297FE-5205-4630-94EC-C3AF5E7EB068}"/>
                    </a:ext>
                  </a:extLst>
                </p:cNvPr>
                <p:cNvSpPr/>
                <p:nvPr/>
              </p:nvSpPr>
              <p:spPr>
                <a:xfrm>
                  <a:off x="7831058" y="4176156"/>
                  <a:ext cx="15577" cy="13280"/>
                </a:xfrm>
                <a:custGeom>
                  <a:avLst/>
                  <a:gdLst>
                    <a:gd name="connsiteX0" fmla="*/ 0 w 15577"/>
                    <a:gd name="connsiteY0" fmla="*/ 0 h 13280"/>
                    <a:gd name="connsiteX1" fmla="*/ 15578 w 15577"/>
                    <a:gd name="connsiteY1" fmla="*/ 13280 h 13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577" h="13280">
                      <a:moveTo>
                        <a:pt x="0" y="0"/>
                      </a:moveTo>
                      <a:cubicBezTo>
                        <a:pt x="6932" y="1846"/>
                        <a:pt x="12657" y="6730"/>
                        <a:pt x="15578" y="1328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8" name="任意多边形: 形状 877">
                  <a:extLst>
                    <a:ext uri="{FF2B5EF4-FFF2-40B4-BE49-F238E27FC236}">
                      <a16:creationId xmlns:a16="http://schemas.microsoft.com/office/drawing/2014/main" id="{E96E2C3D-BAAA-47F1-962D-D9CE9B6BE000}"/>
                    </a:ext>
                  </a:extLst>
                </p:cNvPr>
                <p:cNvSpPr/>
                <p:nvPr/>
              </p:nvSpPr>
              <p:spPr>
                <a:xfrm>
                  <a:off x="7884958" y="4216932"/>
                  <a:ext cx="9752" cy="14669"/>
                </a:xfrm>
                <a:custGeom>
                  <a:avLst/>
                  <a:gdLst>
                    <a:gd name="connsiteX0" fmla="*/ 9384 w 9752"/>
                    <a:gd name="connsiteY0" fmla="*/ 8372 h 14669"/>
                    <a:gd name="connsiteX1" fmla="*/ 3192 w 9752"/>
                    <a:gd name="connsiteY1" fmla="*/ 14603 h 14669"/>
                    <a:gd name="connsiteX2" fmla="*/ 310 w 9752"/>
                    <a:gd name="connsiteY2" fmla="*/ 6308 h 14669"/>
                    <a:gd name="connsiteX3" fmla="*/ 6503 w 9752"/>
                    <a:gd name="connsiteY3" fmla="*/ 77 h 14669"/>
                    <a:gd name="connsiteX4" fmla="*/ 9384 w 9752"/>
                    <a:gd name="connsiteY4" fmla="*/ 8372 h 1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52" h="14669">
                      <a:moveTo>
                        <a:pt x="9384" y="8372"/>
                      </a:moveTo>
                      <a:cubicBezTo>
                        <a:pt x="8450" y="12267"/>
                        <a:pt x="5490" y="15149"/>
                        <a:pt x="3192" y="14603"/>
                      </a:cubicBezTo>
                      <a:cubicBezTo>
                        <a:pt x="895" y="14058"/>
                        <a:pt x="-702" y="10319"/>
                        <a:pt x="310" y="6308"/>
                      </a:cubicBezTo>
                      <a:cubicBezTo>
                        <a:pt x="1323" y="2297"/>
                        <a:pt x="3971" y="-507"/>
                        <a:pt x="6503" y="77"/>
                      </a:cubicBezTo>
                      <a:cubicBezTo>
                        <a:pt x="9034" y="661"/>
                        <a:pt x="10475" y="4361"/>
                        <a:pt x="9384" y="837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9" name="任意多边形: 形状 878">
                  <a:extLst>
                    <a:ext uri="{FF2B5EF4-FFF2-40B4-BE49-F238E27FC236}">
                      <a16:creationId xmlns:a16="http://schemas.microsoft.com/office/drawing/2014/main" id="{E7BD3DEB-70DE-4B3E-AE8C-3C6F52193490}"/>
                    </a:ext>
                  </a:extLst>
                </p:cNvPr>
                <p:cNvSpPr/>
                <p:nvPr/>
              </p:nvSpPr>
              <p:spPr>
                <a:xfrm>
                  <a:off x="7835147" y="4206209"/>
                  <a:ext cx="9658" cy="6204"/>
                </a:xfrm>
                <a:custGeom>
                  <a:avLst/>
                  <a:gdLst>
                    <a:gd name="connsiteX0" fmla="*/ 9658 w 9658"/>
                    <a:gd name="connsiteY0" fmla="*/ 6205 h 6204"/>
                    <a:gd name="connsiteX1" fmla="*/ 0 w 9658"/>
                    <a:gd name="connsiteY1" fmla="*/ 597 h 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658" h="6204">
                      <a:moveTo>
                        <a:pt x="9658" y="6205"/>
                      </a:moveTo>
                      <a:cubicBezTo>
                        <a:pt x="9658" y="6205"/>
                        <a:pt x="6114" y="-2285"/>
                        <a:pt x="0" y="597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0" name="任意多边形: 形状 879">
                  <a:extLst>
                    <a:ext uri="{FF2B5EF4-FFF2-40B4-BE49-F238E27FC236}">
                      <a16:creationId xmlns:a16="http://schemas.microsoft.com/office/drawing/2014/main" id="{698B4164-3BA9-4C44-AB16-F4054AD24BDC}"/>
                    </a:ext>
                  </a:extLst>
                </p:cNvPr>
                <p:cNvSpPr/>
                <p:nvPr/>
              </p:nvSpPr>
              <p:spPr>
                <a:xfrm>
                  <a:off x="7827568" y="4200458"/>
                  <a:ext cx="21771" cy="45915"/>
                </a:xfrm>
                <a:custGeom>
                  <a:avLst/>
                  <a:gdLst>
                    <a:gd name="connsiteX0" fmla="*/ 21638 w 21771"/>
                    <a:gd name="connsiteY0" fmla="*/ 0 h 45915"/>
                    <a:gd name="connsiteX1" fmla="*/ 15952 w 21771"/>
                    <a:gd name="connsiteY1" fmla="*/ 19979 h 45915"/>
                    <a:gd name="connsiteX2" fmla="*/ 101 w 21771"/>
                    <a:gd name="connsiteY2" fmla="*/ 33414 h 45915"/>
                    <a:gd name="connsiteX3" fmla="*/ 6761 w 21771"/>
                    <a:gd name="connsiteY3" fmla="*/ 45916 h 4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771" h="45915">
                      <a:moveTo>
                        <a:pt x="21638" y="0"/>
                      </a:moveTo>
                      <a:cubicBezTo>
                        <a:pt x="21638" y="0"/>
                        <a:pt x="23156" y="13163"/>
                        <a:pt x="15952" y="19979"/>
                      </a:cubicBezTo>
                      <a:cubicBezTo>
                        <a:pt x="8747" y="26794"/>
                        <a:pt x="-1106" y="25898"/>
                        <a:pt x="101" y="33414"/>
                      </a:cubicBezTo>
                      <a:cubicBezTo>
                        <a:pt x="974" y="38170"/>
                        <a:pt x="3302" y="42539"/>
                        <a:pt x="6761" y="4591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1" name="任意多边形: 形状 880">
                  <a:extLst>
                    <a:ext uri="{FF2B5EF4-FFF2-40B4-BE49-F238E27FC236}">
                      <a16:creationId xmlns:a16="http://schemas.microsoft.com/office/drawing/2014/main" id="{D43220CA-1E2D-46BF-8B88-273A3E6CAB81}"/>
                    </a:ext>
                  </a:extLst>
                </p:cNvPr>
                <p:cNvSpPr/>
                <p:nvPr/>
              </p:nvSpPr>
              <p:spPr>
                <a:xfrm>
                  <a:off x="7843715" y="4106048"/>
                  <a:ext cx="163681" cy="176738"/>
                </a:xfrm>
                <a:custGeom>
                  <a:avLst/>
                  <a:gdLst>
                    <a:gd name="connsiteX0" fmla="*/ 0 w 163681"/>
                    <a:gd name="connsiteY0" fmla="*/ 35058 h 176738"/>
                    <a:gd name="connsiteX1" fmla="*/ 79720 w 163681"/>
                    <a:gd name="connsiteY1" fmla="*/ 49662 h 176738"/>
                    <a:gd name="connsiteX2" fmla="*/ 85678 w 163681"/>
                    <a:gd name="connsiteY2" fmla="*/ 90593 h 176738"/>
                    <a:gd name="connsiteX3" fmla="*/ 84471 w 163681"/>
                    <a:gd name="connsiteY3" fmla="*/ 137677 h 176738"/>
                    <a:gd name="connsiteX4" fmla="*/ 110447 w 163681"/>
                    <a:gd name="connsiteY4" fmla="*/ 128058 h 176738"/>
                    <a:gd name="connsiteX5" fmla="*/ 107409 w 163681"/>
                    <a:gd name="connsiteY5" fmla="*/ 176738 h 176738"/>
                    <a:gd name="connsiteX6" fmla="*/ 162516 w 163681"/>
                    <a:gd name="connsiteY6" fmla="*/ 91839 h 176738"/>
                    <a:gd name="connsiteX7" fmla="*/ 74111 w 163681"/>
                    <a:gd name="connsiteY7" fmla="*/ 164 h 176738"/>
                    <a:gd name="connsiteX8" fmla="*/ 0 w 163681"/>
                    <a:gd name="connsiteY8" fmla="*/ 35058 h 176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681" h="176738">
                      <a:moveTo>
                        <a:pt x="0" y="35058"/>
                      </a:moveTo>
                      <a:cubicBezTo>
                        <a:pt x="0" y="35058"/>
                        <a:pt x="32324" y="17845"/>
                        <a:pt x="79720" y="49662"/>
                      </a:cubicBezTo>
                      <a:cubicBezTo>
                        <a:pt x="88170" y="55348"/>
                        <a:pt x="72748" y="77196"/>
                        <a:pt x="85678" y="90593"/>
                      </a:cubicBezTo>
                      <a:cubicBezTo>
                        <a:pt x="98608" y="103990"/>
                        <a:pt x="84471" y="137677"/>
                        <a:pt x="84471" y="137677"/>
                      </a:cubicBezTo>
                      <a:cubicBezTo>
                        <a:pt x="84471" y="137677"/>
                        <a:pt x="98608" y="111039"/>
                        <a:pt x="110447" y="128058"/>
                      </a:cubicBezTo>
                      <a:cubicBezTo>
                        <a:pt x="122286" y="145077"/>
                        <a:pt x="107409" y="176738"/>
                        <a:pt x="107409" y="176738"/>
                      </a:cubicBezTo>
                      <a:cubicBezTo>
                        <a:pt x="107409" y="176738"/>
                        <a:pt x="151728" y="155436"/>
                        <a:pt x="162516" y="91839"/>
                      </a:cubicBezTo>
                      <a:cubicBezTo>
                        <a:pt x="173303" y="28243"/>
                        <a:pt x="106513" y="1799"/>
                        <a:pt x="74111" y="164"/>
                      </a:cubicBezTo>
                      <a:cubicBezTo>
                        <a:pt x="28546" y="-2173"/>
                        <a:pt x="818" y="21038"/>
                        <a:pt x="0" y="3505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2" name="任意多边形: 形状 881">
                  <a:extLst>
                    <a:ext uri="{FF2B5EF4-FFF2-40B4-BE49-F238E27FC236}">
                      <a16:creationId xmlns:a16="http://schemas.microsoft.com/office/drawing/2014/main" id="{66E7E402-1738-4DC4-9F8D-4CB9348C58A7}"/>
                    </a:ext>
                  </a:extLst>
                </p:cNvPr>
                <p:cNvSpPr/>
                <p:nvPr/>
              </p:nvSpPr>
              <p:spPr>
                <a:xfrm>
                  <a:off x="7930905" y="4225824"/>
                  <a:ext cx="46311" cy="61209"/>
                </a:xfrm>
                <a:custGeom>
                  <a:avLst/>
                  <a:gdLst>
                    <a:gd name="connsiteX0" fmla="*/ 11261 w 46311"/>
                    <a:gd name="connsiteY0" fmla="*/ 6451 h 61209"/>
                    <a:gd name="connsiteX1" fmla="*/ 39301 w 46311"/>
                    <a:gd name="connsiteY1" fmla="*/ 1505 h 61209"/>
                    <a:gd name="connsiteX2" fmla="*/ 42962 w 46311"/>
                    <a:gd name="connsiteY2" fmla="*/ 36555 h 61209"/>
                    <a:gd name="connsiteX3" fmla="*/ 3083 w 46311"/>
                    <a:gd name="connsiteY3" fmla="*/ 59922 h 61209"/>
                    <a:gd name="connsiteX4" fmla="*/ 1720 w 46311"/>
                    <a:gd name="connsiteY4" fmla="*/ 48005 h 61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311" h="61209">
                      <a:moveTo>
                        <a:pt x="11261" y="6451"/>
                      </a:moveTo>
                      <a:cubicBezTo>
                        <a:pt x="11261" y="6451"/>
                        <a:pt x="31551" y="-3752"/>
                        <a:pt x="39301" y="1505"/>
                      </a:cubicBezTo>
                      <a:cubicBezTo>
                        <a:pt x="47051" y="6763"/>
                        <a:pt x="48531" y="24288"/>
                        <a:pt x="42962" y="36555"/>
                      </a:cubicBezTo>
                      <a:cubicBezTo>
                        <a:pt x="37393" y="48823"/>
                        <a:pt x="9080" y="66075"/>
                        <a:pt x="3083" y="59922"/>
                      </a:cubicBezTo>
                      <a:cubicBezTo>
                        <a:pt x="-426" y="56923"/>
                        <a:pt x="-1022" y="51720"/>
                        <a:pt x="1720" y="48005"/>
                      </a:cubicBezTo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3" name="任意多边形: 形状 882">
                  <a:extLst>
                    <a:ext uri="{FF2B5EF4-FFF2-40B4-BE49-F238E27FC236}">
                      <a16:creationId xmlns:a16="http://schemas.microsoft.com/office/drawing/2014/main" id="{8B12519F-C97F-415D-84A3-37636D883EC1}"/>
                    </a:ext>
                  </a:extLst>
                </p:cNvPr>
                <p:cNvSpPr/>
                <p:nvPr/>
              </p:nvSpPr>
              <p:spPr>
                <a:xfrm>
                  <a:off x="7824632" y="4254902"/>
                  <a:ext cx="12345" cy="16785"/>
                </a:xfrm>
                <a:custGeom>
                  <a:avLst/>
                  <a:gdLst>
                    <a:gd name="connsiteX0" fmla="*/ 5842 w 12345"/>
                    <a:gd name="connsiteY0" fmla="*/ 0 h 16785"/>
                    <a:gd name="connsiteX1" fmla="*/ 0 w 12345"/>
                    <a:gd name="connsiteY1" fmla="*/ 0 h 16785"/>
                    <a:gd name="connsiteX2" fmla="*/ 12345 w 12345"/>
                    <a:gd name="connsiteY2" fmla="*/ 11255 h 16785"/>
                    <a:gd name="connsiteX3" fmla="*/ 4167 w 12345"/>
                    <a:gd name="connsiteY3" fmla="*/ 16785 h 16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45" h="16785">
                      <a:moveTo>
                        <a:pt x="5842" y="0"/>
                      </a:moveTo>
                      <a:lnTo>
                        <a:pt x="0" y="0"/>
                      </a:lnTo>
                      <a:cubicBezTo>
                        <a:pt x="2442" y="5254"/>
                        <a:pt x="6889" y="9308"/>
                        <a:pt x="12345" y="11255"/>
                      </a:cubicBezTo>
                      <a:cubicBezTo>
                        <a:pt x="12345" y="11255"/>
                        <a:pt x="3388" y="12073"/>
                        <a:pt x="4167" y="16785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4" name="任意多边形: 形状 883">
                  <a:extLst>
                    <a:ext uri="{FF2B5EF4-FFF2-40B4-BE49-F238E27FC236}">
                      <a16:creationId xmlns:a16="http://schemas.microsoft.com/office/drawing/2014/main" id="{979B6797-EF8F-4CD5-8BD5-52E63F280FE1}"/>
                    </a:ext>
                  </a:extLst>
                </p:cNvPr>
                <p:cNvSpPr/>
                <p:nvPr/>
              </p:nvSpPr>
              <p:spPr>
                <a:xfrm>
                  <a:off x="7978551" y="4113868"/>
                  <a:ext cx="49721" cy="50994"/>
                </a:xfrm>
                <a:custGeom>
                  <a:avLst/>
                  <a:gdLst>
                    <a:gd name="connsiteX0" fmla="*/ 146 w 49721"/>
                    <a:gd name="connsiteY0" fmla="*/ 14504 h 50994"/>
                    <a:gd name="connsiteX1" fmla="*/ 29977 w 49721"/>
                    <a:gd name="connsiteY1" fmla="*/ 1068 h 50994"/>
                    <a:gd name="connsiteX2" fmla="*/ 49722 w 49721"/>
                    <a:gd name="connsiteY2" fmla="*/ 23188 h 50994"/>
                    <a:gd name="connsiteX3" fmla="*/ 43763 w 49721"/>
                    <a:gd name="connsiteY3" fmla="*/ 18632 h 50994"/>
                    <a:gd name="connsiteX4" fmla="*/ 48047 w 49721"/>
                    <a:gd name="connsiteY4" fmla="*/ 37014 h 50994"/>
                    <a:gd name="connsiteX5" fmla="*/ 41076 w 49721"/>
                    <a:gd name="connsiteY5" fmla="*/ 50995 h 50994"/>
                    <a:gd name="connsiteX6" fmla="*/ 33716 w 49721"/>
                    <a:gd name="connsiteY6" fmla="*/ 39584 h 50994"/>
                    <a:gd name="connsiteX7" fmla="*/ 17554 w 49721"/>
                    <a:gd name="connsiteY7" fmla="*/ 47996 h 50994"/>
                    <a:gd name="connsiteX8" fmla="*/ 146 w 49721"/>
                    <a:gd name="connsiteY8" fmla="*/ 14504 h 50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721" h="50994">
                      <a:moveTo>
                        <a:pt x="146" y="14504"/>
                      </a:moveTo>
                      <a:cubicBezTo>
                        <a:pt x="146" y="14504"/>
                        <a:pt x="10777" y="-4657"/>
                        <a:pt x="29977" y="1068"/>
                      </a:cubicBezTo>
                      <a:cubicBezTo>
                        <a:pt x="49177" y="6793"/>
                        <a:pt x="49722" y="23188"/>
                        <a:pt x="49722" y="23188"/>
                      </a:cubicBezTo>
                      <a:lnTo>
                        <a:pt x="43763" y="18632"/>
                      </a:lnTo>
                      <a:cubicBezTo>
                        <a:pt x="47786" y="23850"/>
                        <a:pt x="49348" y="30557"/>
                        <a:pt x="48047" y="37014"/>
                      </a:cubicBezTo>
                      <a:cubicBezTo>
                        <a:pt x="45750" y="47645"/>
                        <a:pt x="41076" y="50995"/>
                        <a:pt x="41076" y="50995"/>
                      </a:cubicBezTo>
                      <a:lnTo>
                        <a:pt x="33716" y="39584"/>
                      </a:lnTo>
                      <a:cubicBezTo>
                        <a:pt x="33716" y="39584"/>
                        <a:pt x="37883" y="55162"/>
                        <a:pt x="17554" y="47996"/>
                      </a:cubicBezTo>
                      <a:cubicBezTo>
                        <a:pt x="-2775" y="40830"/>
                        <a:pt x="146" y="14504"/>
                        <a:pt x="146" y="1450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5" name="任意多边形: 形状 884">
                  <a:extLst>
                    <a:ext uri="{FF2B5EF4-FFF2-40B4-BE49-F238E27FC236}">
                      <a16:creationId xmlns:a16="http://schemas.microsoft.com/office/drawing/2014/main" id="{C4B31342-E4DF-44A1-A2F7-2A28811D44CF}"/>
                    </a:ext>
                  </a:extLst>
                </p:cNvPr>
                <p:cNvSpPr/>
                <p:nvPr/>
              </p:nvSpPr>
              <p:spPr>
                <a:xfrm>
                  <a:off x="7910809" y="4143332"/>
                  <a:ext cx="148313" cy="207840"/>
                </a:xfrm>
                <a:custGeom>
                  <a:avLst/>
                  <a:gdLst>
                    <a:gd name="connsiteX0" fmla="*/ 4097 w 148313"/>
                    <a:gd name="connsiteY0" fmla="*/ 1863 h 207840"/>
                    <a:gd name="connsiteX1" fmla="*/ 6745 w 148313"/>
                    <a:gd name="connsiteY1" fmla="*/ 86217 h 207840"/>
                    <a:gd name="connsiteX2" fmla="*/ 68667 w 148313"/>
                    <a:gd name="connsiteY2" fmla="*/ 172090 h 207840"/>
                    <a:gd name="connsiteX3" fmla="*/ 69796 w 148313"/>
                    <a:gd name="connsiteY3" fmla="*/ 207841 h 207840"/>
                    <a:gd name="connsiteX4" fmla="*/ 130199 w 148313"/>
                    <a:gd name="connsiteY4" fmla="*/ 177425 h 207840"/>
                    <a:gd name="connsiteX5" fmla="*/ 104924 w 148313"/>
                    <a:gd name="connsiteY5" fmla="*/ 113206 h 207840"/>
                    <a:gd name="connsiteX6" fmla="*/ 140442 w 148313"/>
                    <a:gd name="connsiteY6" fmla="*/ 166326 h 207840"/>
                    <a:gd name="connsiteX7" fmla="*/ 131679 w 148313"/>
                    <a:gd name="connsiteY7" fmla="*/ 123253 h 207840"/>
                    <a:gd name="connsiteX8" fmla="*/ 84167 w 148313"/>
                    <a:gd name="connsiteY8" fmla="*/ 13040 h 207840"/>
                    <a:gd name="connsiteX9" fmla="*/ 4097 w 148313"/>
                    <a:gd name="connsiteY9" fmla="*/ 1863 h 207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8313" h="207840">
                      <a:moveTo>
                        <a:pt x="4097" y="1863"/>
                      </a:moveTo>
                      <a:cubicBezTo>
                        <a:pt x="4097" y="1863"/>
                        <a:pt x="-6691" y="36485"/>
                        <a:pt x="6745" y="86217"/>
                      </a:cubicBezTo>
                      <a:cubicBezTo>
                        <a:pt x="20181" y="135949"/>
                        <a:pt x="59320" y="145569"/>
                        <a:pt x="68667" y="172090"/>
                      </a:cubicBezTo>
                      <a:cubicBezTo>
                        <a:pt x="78013" y="198611"/>
                        <a:pt x="69796" y="207841"/>
                        <a:pt x="69796" y="207841"/>
                      </a:cubicBezTo>
                      <a:cubicBezTo>
                        <a:pt x="69796" y="207841"/>
                        <a:pt x="120424" y="200480"/>
                        <a:pt x="130199" y="177425"/>
                      </a:cubicBezTo>
                      <a:cubicBezTo>
                        <a:pt x="139974" y="154370"/>
                        <a:pt x="104924" y="113206"/>
                        <a:pt x="104924" y="113206"/>
                      </a:cubicBezTo>
                      <a:cubicBezTo>
                        <a:pt x="104924" y="113206"/>
                        <a:pt x="149048" y="136767"/>
                        <a:pt x="140442" y="166326"/>
                      </a:cubicBezTo>
                      <a:cubicBezTo>
                        <a:pt x="140442" y="166326"/>
                        <a:pt x="163029" y="144868"/>
                        <a:pt x="131679" y="123253"/>
                      </a:cubicBezTo>
                      <a:cubicBezTo>
                        <a:pt x="100329" y="101639"/>
                        <a:pt x="119996" y="32824"/>
                        <a:pt x="84167" y="13040"/>
                      </a:cubicBezTo>
                      <a:cubicBezTo>
                        <a:pt x="48338" y="-6744"/>
                        <a:pt x="4097" y="1863"/>
                        <a:pt x="4097" y="186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86" name="图形 10">
                  <a:extLst>
                    <a:ext uri="{FF2B5EF4-FFF2-40B4-BE49-F238E27FC236}">
                      <a16:creationId xmlns:a16="http://schemas.microsoft.com/office/drawing/2014/main" id="{9B2A351F-F402-4094-8054-ED66A6429A1D}"/>
                    </a:ext>
                  </a:extLst>
                </p:cNvPr>
                <p:cNvGrpSpPr/>
                <p:nvPr/>
              </p:nvGrpSpPr>
              <p:grpSpPr>
                <a:xfrm>
                  <a:off x="7817119" y="4110574"/>
                  <a:ext cx="204104" cy="165319"/>
                  <a:chOff x="7817119" y="4110574"/>
                  <a:chExt cx="204104" cy="165319"/>
                </a:xfrm>
                <a:noFill/>
              </p:grpSpPr>
              <p:sp>
                <p:nvSpPr>
                  <p:cNvPr id="887" name="任意多边形: 形状 886">
                    <a:extLst>
                      <a:ext uri="{FF2B5EF4-FFF2-40B4-BE49-F238E27FC236}">
                        <a16:creationId xmlns:a16="http://schemas.microsoft.com/office/drawing/2014/main" id="{7B329621-C306-44AD-9746-A29390A924B9}"/>
                      </a:ext>
                    </a:extLst>
                  </p:cNvPr>
                  <p:cNvSpPr/>
                  <p:nvPr/>
                </p:nvSpPr>
                <p:spPr>
                  <a:xfrm>
                    <a:off x="7895160" y="4114368"/>
                    <a:ext cx="53548" cy="17547"/>
                  </a:xfrm>
                  <a:custGeom>
                    <a:avLst/>
                    <a:gdLst>
                      <a:gd name="connsiteX0" fmla="*/ 0 w 53548"/>
                      <a:gd name="connsiteY0" fmla="*/ 17548 h 17547"/>
                      <a:gd name="connsiteX1" fmla="*/ 53549 w 53548"/>
                      <a:gd name="connsiteY1" fmla="*/ 1502 h 17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3548" h="17547">
                        <a:moveTo>
                          <a:pt x="0" y="17548"/>
                        </a:moveTo>
                        <a:cubicBezTo>
                          <a:pt x="13705" y="3021"/>
                          <a:pt x="34115" y="-3093"/>
                          <a:pt x="53549" y="1502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88" name="任意多边形: 形状 887">
                    <a:extLst>
                      <a:ext uri="{FF2B5EF4-FFF2-40B4-BE49-F238E27FC236}">
                        <a16:creationId xmlns:a16="http://schemas.microsoft.com/office/drawing/2014/main" id="{E20A13D0-1271-4B87-93CB-1AF1F38447D9}"/>
                      </a:ext>
                    </a:extLst>
                  </p:cNvPr>
                  <p:cNvSpPr/>
                  <p:nvPr/>
                </p:nvSpPr>
                <p:spPr>
                  <a:xfrm>
                    <a:off x="7873585" y="4110574"/>
                    <a:ext cx="20328" cy="17018"/>
                  </a:xfrm>
                  <a:custGeom>
                    <a:avLst/>
                    <a:gdLst>
                      <a:gd name="connsiteX0" fmla="*/ 0 w 20328"/>
                      <a:gd name="connsiteY0" fmla="*/ 17019 h 17018"/>
                      <a:gd name="connsiteX1" fmla="*/ 20329 w 20328"/>
                      <a:gd name="connsiteY1" fmla="*/ 0 h 17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328" h="17018">
                        <a:moveTo>
                          <a:pt x="0" y="17019"/>
                        </a:moveTo>
                        <a:cubicBezTo>
                          <a:pt x="0" y="17019"/>
                          <a:pt x="10125" y="4323"/>
                          <a:pt x="20329" y="0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89" name="任意多边形: 形状 888">
                    <a:extLst>
                      <a:ext uri="{FF2B5EF4-FFF2-40B4-BE49-F238E27FC236}">
                        <a16:creationId xmlns:a16="http://schemas.microsoft.com/office/drawing/2014/main" id="{0C84B1A3-3270-4628-BA5D-2CB18D9CED78}"/>
                      </a:ext>
                    </a:extLst>
                  </p:cNvPr>
                  <p:cNvSpPr/>
                  <p:nvPr/>
                </p:nvSpPr>
                <p:spPr>
                  <a:xfrm>
                    <a:off x="7903115" y="4145195"/>
                    <a:ext cx="11790" cy="66205"/>
                  </a:xfrm>
                  <a:custGeom>
                    <a:avLst/>
                    <a:gdLst>
                      <a:gd name="connsiteX0" fmla="*/ 11791 w 11790"/>
                      <a:gd name="connsiteY0" fmla="*/ 0 h 66205"/>
                      <a:gd name="connsiteX1" fmla="*/ 1431 w 11790"/>
                      <a:gd name="connsiteY1" fmla="*/ 66206 h 6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790" h="66205">
                        <a:moveTo>
                          <a:pt x="11791" y="0"/>
                        </a:moveTo>
                        <a:cubicBezTo>
                          <a:pt x="1323" y="20384"/>
                          <a:pt x="-2307" y="43598"/>
                          <a:pt x="1431" y="66206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0" name="任意多边形: 形状 889">
                    <a:extLst>
                      <a:ext uri="{FF2B5EF4-FFF2-40B4-BE49-F238E27FC236}">
                        <a16:creationId xmlns:a16="http://schemas.microsoft.com/office/drawing/2014/main" id="{AA5300A6-10D6-40AC-8609-7A086B17C070}"/>
                      </a:ext>
                    </a:extLst>
                  </p:cNvPr>
                  <p:cNvSpPr/>
                  <p:nvPr/>
                </p:nvSpPr>
                <p:spPr>
                  <a:xfrm>
                    <a:off x="7924124" y="4143793"/>
                    <a:ext cx="57143" cy="132099"/>
                  </a:xfrm>
                  <a:custGeom>
                    <a:avLst/>
                    <a:gdLst>
                      <a:gd name="connsiteX0" fmla="*/ 1920 w 57143"/>
                      <a:gd name="connsiteY0" fmla="*/ 0 h 132099"/>
                      <a:gd name="connsiteX1" fmla="*/ 57143 w 57143"/>
                      <a:gd name="connsiteY1" fmla="*/ 132100 h 132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143" h="132099">
                        <a:moveTo>
                          <a:pt x="1920" y="0"/>
                        </a:moveTo>
                        <a:cubicBezTo>
                          <a:pt x="1920" y="0"/>
                          <a:pt x="-15917" y="84315"/>
                          <a:pt x="57143" y="132100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1" name="任意多边形: 形状 890">
                    <a:extLst>
                      <a:ext uri="{FF2B5EF4-FFF2-40B4-BE49-F238E27FC236}">
                        <a16:creationId xmlns:a16="http://schemas.microsoft.com/office/drawing/2014/main" id="{38E6695A-CA69-4C5E-A889-3918210A447C}"/>
                      </a:ext>
                    </a:extLst>
                  </p:cNvPr>
                  <p:cNvSpPr/>
                  <p:nvPr/>
                </p:nvSpPr>
                <p:spPr>
                  <a:xfrm>
                    <a:off x="7941933" y="4137251"/>
                    <a:ext cx="65426" cy="133852"/>
                  </a:xfrm>
                  <a:custGeom>
                    <a:avLst/>
                    <a:gdLst>
                      <a:gd name="connsiteX0" fmla="*/ 0 w 65426"/>
                      <a:gd name="connsiteY0" fmla="*/ 0 h 133852"/>
                      <a:gd name="connsiteX1" fmla="*/ 34271 w 65426"/>
                      <a:gd name="connsiteY1" fmla="*/ 85678 h 133852"/>
                      <a:gd name="connsiteX2" fmla="*/ 65427 w 65426"/>
                      <a:gd name="connsiteY2" fmla="*/ 133853 h 133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426" h="133852">
                        <a:moveTo>
                          <a:pt x="0" y="0"/>
                        </a:moveTo>
                        <a:cubicBezTo>
                          <a:pt x="0" y="0"/>
                          <a:pt x="4556" y="57210"/>
                          <a:pt x="34271" y="85678"/>
                        </a:cubicBezTo>
                        <a:cubicBezTo>
                          <a:pt x="63986" y="114146"/>
                          <a:pt x="65427" y="133853"/>
                          <a:pt x="65427" y="133853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2" name="任意多边形: 形状 891">
                    <a:extLst>
                      <a:ext uri="{FF2B5EF4-FFF2-40B4-BE49-F238E27FC236}">
                        <a16:creationId xmlns:a16="http://schemas.microsoft.com/office/drawing/2014/main" id="{A352FAEB-4A45-4446-AA80-BBA3C2B109DE}"/>
                      </a:ext>
                    </a:extLst>
                  </p:cNvPr>
                  <p:cNvSpPr/>
                  <p:nvPr/>
                </p:nvSpPr>
                <p:spPr>
                  <a:xfrm>
                    <a:off x="7986446" y="4120444"/>
                    <a:ext cx="34193" cy="10731"/>
                  </a:xfrm>
                  <a:custGeom>
                    <a:avLst/>
                    <a:gdLst>
                      <a:gd name="connsiteX0" fmla="*/ 0 w 34193"/>
                      <a:gd name="connsiteY0" fmla="*/ 10732 h 10731"/>
                      <a:gd name="connsiteX1" fmla="*/ 34193 w 34193"/>
                      <a:gd name="connsiteY1" fmla="*/ 5357 h 10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4193" h="10731">
                        <a:moveTo>
                          <a:pt x="0" y="10732"/>
                        </a:moveTo>
                        <a:cubicBezTo>
                          <a:pt x="0" y="10732"/>
                          <a:pt x="14371" y="-9286"/>
                          <a:pt x="34193" y="5357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3" name="任意多边形: 形状 892">
                    <a:extLst>
                      <a:ext uri="{FF2B5EF4-FFF2-40B4-BE49-F238E27FC236}">
                        <a16:creationId xmlns:a16="http://schemas.microsoft.com/office/drawing/2014/main" id="{28D7E926-82D1-4F84-A1CE-61438916B083}"/>
                      </a:ext>
                    </a:extLst>
                  </p:cNvPr>
                  <p:cNvSpPr/>
                  <p:nvPr/>
                </p:nvSpPr>
                <p:spPr>
                  <a:xfrm>
                    <a:off x="7997818" y="4137246"/>
                    <a:ext cx="23366" cy="15777"/>
                  </a:xfrm>
                  <a:custGeom>
                    <a:avLst/>
                    <a:gdLst>
                      <a:gd name="connsiteX0" fmla="*/ 0 w 23366"/>
                      <a:gd name="connsiteY0" fmla="*/ 1757 h 15777"/>
                      <a:gd name="connsiteX1" fmla="*/ 23367 w 23366"/>
                      <a:gd name="connsiteY1" fmla="*/ 15777 h 15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366" h="15777">
                        <a:moveTo>
                          <a:pt x="0" y="1757"/>
                        </a:moveTo>
                        <a:cubicBezTo>
                          <a:pt x="0" y="1757"/>
                          <a:pt x="19862" y="-7317"/>
                          <a:pt x="23367" y="15777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4" name="任意多边形: 形状 893">
                    <a:extLst>
                      <a:ext uri="{FF2B5EF4-FFF2-40B4-BE49-F238E27FC236}">
                        <a16:creationId xmlns:a16="http://schemas.microsoft.com/office/drawing/2014/main" id="{E35F315F-8E82-421E-A48E-969B91A5EF95}"/>
                      </a:ext>
                    </a:extLst>
                  </p:cNvPr>
                  <p:cNvSpPr/>
                  <p:nvPr/>
                </p:nvSpPr>
                <p:spPr>
                  <a:xfrm>
                    <a:off x="7965533" y="4139237"/>
                    <a:ext cx="55690" cy="108343"/>
                  </a:xfrm>
                  <a:custGeom>
                    <a:avLst/>
                    <a:gdLst>
                      <a:gd name="connsiteX0" fmla="*/ 0 w 55690"/>
                      <a:gd name="connsiteY0" fmla="*/ 0 h 108343"/>
                      <a:gd name="connsiteX1" fmla="*/ 35868 w 55690"/>
                      <a:gd name="connsiteY1" fmla="*/ 36024 h 108343"/>
                      <a:gd name="connsiteX2" fmla="*/ 55691 w 55690"/>
                      <a:gd name="connsiteY2" fmla="*/ 108344 h 108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690" h="108343">
                        <a:moveTo>
                          <a:pt x="0" y="0"/>
                        </a:moveTo>
                        <a:cubicBezTo>
                          <a:pt x="18125" y="3680"/>
                          <a:pt x="32266" y="17883"/>
                          <a:pt x="35868" y="36024"/>
                        </a:cubicBezTo>
                        <a:cubicBezTo>
                          <a:pt x="43657" y="68231"/>
                          <a:pt x="39762" y="93778"/>
                          <a:pt x="55691" y="108344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5" name="任意多边形: 形状 894">
                    <a:extLst>
                      <a:ext uri="{FF2B5EF4-FFF2-40B4-BE49-F238E27FC236}">
                        <a16:creationId xmlns:a16="http://schemas.microsoft.com/office/drawing/2014/main" id="{E7B6B08F-667C-4FBE-9263-CF0C08AFED8B}"/>
                      </a:ext>
                    </a:extLst>
                  </p:cNvPr>
                  <p:cNvSpPr/>
                  <p:nvPr/>
                </p:nvSpPr>
                <p:spPr>
                  <a:xfrm>
                    <a:off x="7817119" y="4137134"/>
                    <a:ext cx="23440" cy="80576"/>
                  </a:xfrm>
                  <a:custGeom>
                    <a:avLst/>
                    <a:gdLst>
                      <a:gd name="connsiteX0" fmla="*/ 23441 w 23440"/>
                      <a:gd name="connsiteY0" fmla="*/ 0 h 80576"/>
                      <a:gd name="connsiteX1" fmla="*/ 1164 w 23440"/>
                      <a:gd name="connsiteY1" fmla="*/ 80576 h 80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440" h="80576">
                        <a:moveTo>
                          <a:pt x="23441" y="0"/>
                        </a:moveTo>
                        <a:cubicBezTo>
                          <a:pt x="23441" y="0"/>
                          <a:pt x="-6157" y="22705"/>
                          <a:pt x="1164" y="80576"/>
                        </a:cubicBezTo>
                      </a:path>
                    </a:pathLst>
                  </a:custGeom>
                  <a:noFill/>
                  <a:ln w="3886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96" name="任意多边形: 形状 895">
                  <a:extLst>
                    <a:ext uri="{FF2B5EF4-FFF2-40B4-BE49-F238E27FC236}">
                      <a16:creationId xmlns:a16="http://schemas.microsoft.com/office/drawing/2014/main" id="{68099323-0FC3-4EF5-B944-43BBA1F19EFB}"/>
                    </a:ext>
                  </a:extLst>
                </p:cNvPr>
                <p:cNvSpPr/>
                <p:nvPr/>
              </p:nvSpPr>
              <p:spPr>
                <a:xfrm>
                  <a:off x="7645993" y="4349070"/>
                  <a:ext cx="264550" cy="194372"/>
                </a:xfrm>
                <a:custGeom>
                  <a:avLst/>
                  <a:gdLst>
                    <a:gd name="connsiteX0" fmla="*/ 264550 w 264550"/>
                    <a:gd name="connsiteY0" fmla="*/ 1324 h 194372"/>
                    <a:gd name="connsiteX1" fmla="*/ 247025 w 264550"/>
                    <a:gd name="connsiteY1" fmla="*/ 27806 h 194372"/>
                    <a:gd name="connsiteX2" fmla="*/ 179340 w 264550"/>
                    <a:gd name="connsiteY2" fmla="*/ 130542 h 194372"/>
                    <a:gd name="connsiteX3" fmla="*/ 137124 w 264550"/>
                    <a:gd name="connsiteY3" fmla="*/ 194372 h 194372"/>
                    <a:gd name="connsiteX4" fmla="*/ 0 w 264550"/>
                    <a:gd name="connsiteY4" fmla="*/ 167111 h 194372"/>
                    <a:gd name="connsiteX5" fmla="*/ 662 w 264550"/>
                    <a:gd name="connsiteY5" fmla="*/ 151261 h 194372"/>
                    <a:gd name="connsiteX6" fmla="*/ 58222 w 264550"/>
                    <a:gd name="connsiteY6" fmla="*/ 34427 h 194372"/>
                    <a:gd name="connsiteX7" fmla="*/ 68309 w 264550"/>
                    <a:gd name="connsiteY7" fmla="*/ 7672 h 194372"/>
                    <a:gd name="connsiteX8" fmla="*/ 81355 w 264550"/>
                    <a:gd name="connsiteY8" fmla="*/ 3505 h 194372"/>
                    <a:gd name="connsiteX9" fmla="*/ 103592 w 264550"/>
                    <a:gd name="connsiteY9" fmla="*/ 6582 h 194372"/>
                    <a:gd name="connsiteX10" fmla="*/ 122714 w 264550"/>
                    <a:gd name="connsiteY10" fmla="*/ 19862 h 194372"/>
                    <a:gd name="connsiteX11" fmla="*/ 131165 w 264550"/>
                    <a:gd name="connsiteY11" fmla="*/ 32129 h 194372"/>
                    <a:gd name="connsiteX12" fmla="*/ 121117 w 264550"/>
                    <a:gd name="connsiteY12" fmla="*/ 53159 h 194372"/>
                    <a:gd name="connsiteX13" fmla="*/ 121507 w 264550"/>
                    <a:gd name="connsiteY13" fmla="*/ 65622 h 194372"/>
                    <a:gd name="connsiteX14" fmla="*/ 165709 w 264550"/>
                    <a:gd name="connsiteY14" fmla="*/ 5920 h 194372"/>
                    <a:gd name="connsiteX15" fmla="*/ 168864 w 264550"/>
                    <a:gd name="connsiteY15" fmla="*/ 4245 h 194372"/>
                    <a:gd name="connsiteX16" fmla="*/ 196125 w 264550"/>
                    <a:gd name="connsiteY16" fmla="*/ 351 h 194372"/>
                    <a:gd name="connsiteX17" fmla="*/ 205394 w 264550"/>
                    <a:gd name="connsiteY17" fmla="*/ 0 h 194372"/>
                    <a:gd name="connsiteX18" fmla="*/ 215441 w 264550"/>
                    <a:gd name="connsiteY18" fmla="*/ 0 h 194372"/>
                    <a:gd name="connsiteX19" fmla="*/ 227592 w 264550"/>
                    <a:gd name="connsiteY19" fmla="*/ 0 h 194372"/>
                    <a:gd name="connsiteX20" fmla="*/ 253841 w 264550"/>
                    <a:gd name="connsiteY20" fmla="*/ 740 h 194372"/>
                    <a:gd name="connsiteX21" fmla="*/ 264550 w 264550"/>
                    <a:gd name="connsiteY21" fmla="*/ 1324 h 19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64550" h="194372">
                      <a:moveTo>
                        <a:pt x="264550" y="1324"/>
                      </a:moveTo>
                      <a:lnTo>
                        <a:pt x="247025" y="27806"/>
                      </a:lnTo>
                      <a:lnTo>
                        <a:pt x="179340" y="130542"/>
                      </a:lnTo>
                      <a:lnTo>
                        <a:pt x="137124" y="194372"/>
                      </a:lnTo>
                      <a:lnTo>
                        <a:pt x="0" y="167111"/>
                      </a:lnTo>
                      <a:cubicBezTo>
                        <a:pt x="0" y="161776"/>
                        <a:pt x="350" y="156479"/>
                        <a:pt x="662" y="151261"/>
                      </a:cubicBezTo>
                      <a:cubicBezTo>
                        <a:pt x="4050" y="94713"/>
                        <a:pt x="18109" y="48720"/>
                        <a:pt x="58222" y="34427"/>
                      </a:cubicBezTo>
                      <a:lnTo>
                        <a:pt x="68309" y="7672"/>
                      </a:lnTo>
                      <a:cubicBezTo>
                        <a:pt x="72339" y="5441"/>
                        <a:pt x="76775" y="4023"/>
                        <a:pt x="81355" y="3505"/>
                      </a:cubicBezTo>
                      <a:cubicBezTo>
                        <a:pt x="88910" y="2535"/>
                        <a:pt x="96586" y="3599"/>
                        <a:pt x="103592" y="6582"/>
                      </a:cubicBezTo>
                      <a:cubicBezTo>
                        <a:pt x="110871" y="9538"/>
                        <a:pt x="117402" y="14071"/>
                        <a:pt x="122714" y="19862"/>
                      </a:cubicBezTo>
                      <a:cubicBezTo>
                        <a:pt x="126161" y="23480"/>
                        <a:pt x="129016" y="27620"/>
                        <a:pt x="131165" y="32129"/>
                      </a:cubicBezTo>
                      <a:lnTo>
                        <a:pt x="121117" y="53159"/>
                      </a:lnTo>
                      <a:lnTo>
                        <a:pt x="121507" y="65622"/>
                      </a:lnTo>
                      <a:cubicBezTo>
                        <a:pt x="121507" y="65622"/>
                        <a:pt x="147366" y="17603"/>
                        <a:pt x="165709" y="5920"/>
                      </a:cubicBezTo>
                      <a:cubicBezTo>
                        <a:pt x="166710" y="5273"/>
                        <a:pt x="167765" y="4712"/>
                        <a:pt x="168864" y="4245"/>
                      </a:cubicBezTo>
                      <a:cubicBezTo>
                        <a:pt x="177727" y="1698"/>
                        <a:pt x="186903" y="389"/>
                        <a:pt x="196125" y="351"/>
                      </a:cubicBezTo>
                      <a:cubicBezTo>
                        <a:pt x="199123" y="351"/>
                        <a:pt x="202239" y="78"/>
                        <a:pt x="205394" y="0"/>
                      </a:cubicBezTo>
                      <a:lnTo>
                        <a:pt x="215441" y="0"/>
                      </a:lnTo>
                      <a:cubicBezTo>
                        <a:pt x="219530" y="0"/>
                        <a:pt x="223620" y="0"/>
                        <a:pt x="227592" y="0"/>
                      </a:cubicBezTo>
                      <a:cubicBezTo>
                        <a:pt x="237718" y="0"/>
                        <a:pt x="247064" y="467"/>
                        <a:pt x="253841" y="740"/>
                      </a:cubicBezTo>
                      <a:cubicBezTo>
                        <a:pt x="260617" y="1013"/>
                        <a:pt x="264550" y="1324"/>
                        <a:pt x="264550" y="1324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7" name="任意多边形: 形状 896">
                  <a:extLst>
                    <a:ext uri="{FF2B5EF4-FFF2-40B4-BE49-F238E27FC236}">
                      <a16:creationId xmlns:a16="http://schemas.microsoft.com/office/drawing/2014/main" id="{F6544290-9BB0-42E8-B2B9-1AA5E588541A}"/>
                    </a:ext>
                  </a:extLst>
                </p:cNvPr>
                <p:cNvSpPr/>
                <p:nvPr/>
              </p:nvSpPr>
              <p:spPr>
                <a:xfrm>
                  <a:off x="7645993" y="4354990"/>
                  <a:ext cx="213776" cy="188452"/>
                </a:xfrm>
                <a:custGeom>
                  <a:avLst/>
                  <a:gdLst>
                    <a:gd name="connsiteX0" fmla="*/ 179340 w 213776"/>
                    <a:gd name="connsiteY0" fmla="*/ 124623 h 188452"/>
                    <a:gd name="connsiteX1" fmla="*/ 137124 w 213776"/>
                    <a:gd name="connsiteY1" fmla="*/ 188453 h 188452"/>
                    <a:gd name="connsiteX2" fmla="*/ 0 w 213776"/>
                    <a:gd name="connsiteY2" fmla="*/ 161192 h 188452"/>
                    <a:gd name="connsiteX3" fmla="*/ 662 w 213776"/>
                    <a:gd name="connsiteY3" fmla="*/ 145341 h 188452"/>
                    <a:gd name="connsiteX4" fmla="*/ 40308 w 213776"/>
                    <a:gd name="connsiteY4" fmla="*/ 157686 h 188452"/>
                    <a:gd name="connsiteX5" fmla="*/ 107253 w 213776"/>
                    <a:gd name="connsiteY5" fmla="*/ 60754 h 188452"/>
                    <a:gd name="connsiteX6" fmla="*/ 78434 w 213776"/>
                    <a:gd name="connsiteY6" fmla="*/ 54522 h 188452"/>
                    <a:gd name="connsiteX7" fmla="*/ 99464 w 213776"/>
                    <a:gd name="connsiteY7" fmla="*/ 41865 h 188452"/>
                    <a:gd name="connsiteX8" fmla="*/ 130970 w 213776"/>
                    <a:gd name="connsiteY8" fmla="*/ 26093 h 188452"/>
                    <a:gd name="connsiteX9" fmla="*/ 120923 w 213776"/>
                    <a:gd name="connsiteY9" fmla="*/ 47123 h 188452"/>
                    <a:gd name="connsiteX10" fmla="*/ 121312 w 213776"/>
                    <a:gd name="connsiteY10" fmla="*/ 59585 h 188452"/>
                    <a:gd name="connsiteX11" fmla="*/ 165709 w 213776"/>
                    <a:gd name="connsiteY11" fmla="*/ 0 h 188452"/>
                    <a:gd name="connsiteX12" fmla="*/ 150365 w 213776"/>
                    <a:gd name="connsiteY12" fmla="*/ 41943 h 188452"/>
                    <a:gd name="connsiteX13" fmla="*/ 211586 w 213776"/>
                    <a:gd name="connsiteY13" fmla="*/ 21848 h 188452"/>
                    <a:gd name="connsiteX14" fmla="*/ 179340 w 213776"/>
                    <a:gd name="connsiteY14" fmla="*/ 124623 h 188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3776" h="188452">
                      <a:moveTo>
                        <a:pt x="179340" y="124623"/>
                      </a:moveTo>
                      <a:lnTo>
                        <a:pt x="137124" y="188453"/>
                      </a:lnTo>
                      <a:lnTo>
                        <a:pt x="0" y="161192"/>
                      </a:lnTo>
                      <a:cubicBezTo>
                        <a:pt x="0" y="155856"/>
                        <a:pt x="350" y="150560"/>
                        <a:pt x="662" y="145341"/>
                      </a:cubicBezTo>
                      <a:cubicBezTo>
                        <a:pt x="11411" y="150638"/>
                        <a:pt x="26677" y="156830"/>
                        <a:pt x="40308" y="157686"/>
                      </a:cubicBezTo>
                      <a:cubicBezTo>
                        <a:pt x="64648" y="159205"/>
                        <a:pt x="107253" y="60754"/>
                        <a:pt x="107253" y="60754"/>
                      </a:cubicBezTo>
                      <a:lnTo>
                        <a:pt x="78434" y="54522"/>
                      </a:lnTo>
                      <a:cubicBezTo>
                        <a:pt x="78434" y="54522"/>
                        <a:pt x="96505" y="48603"/>
                        <a:pt x="99464" y="41865"/>
                      </a:cubicBezTo>
                      <a:cubicBezTo>
                        <a:pt x="102424" y="35128"/>
                        <a:pt x="122130" y="44163"/>
                        <a:pt x="130970" y="26093"/>
                      </a:cubicBezTo>
                      <a:lnTo>
                        <a:pt x="120923" y="47123"/>
                      </a:lnTo>
                      <a:lnTo>
                        <a:pt x="121312" y="59585"/>
                      </a:lnTo>
                      <a:cubicBezTo>
                        <a:pt x="121312" y="59585"/>
                        <a:pt x="147366" y="11683"/>
                        <a:pt x="165709" y="0"/>
                      </a:cubicBezTo>
                      <a:cubicBezTo>
                        <a:pt x="160607" y="12151"/>
                        <a:pt x="151339" y="35050"/>
                        <a:pt x="150365" y="41943"/>
                      </a:cubicBezTo>
                      <a:cubicBezTo>
                        <a:pt x="150365" y="41943"/>
                        <a:pt x="194139" y="13319"/>
                        <a:pt x="211586" y="21848"/>
                      </a:cubicBezTo>
                      <a:cubicBezTo>
                        <a:pt x="220504" y="26288"/>
                        <a:pt x="200681" y="76526"/>
                        <a:pt x="179340" y="124623"/>
                      </a:cubicBez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8" name="任意多边形: 形状 897">
                  <a:extLst>
                    <a:ext uri="{FF2B5EF4-FFF2-40B4-BE49-F238E27FC236}">
                      <a16:creationId xmlns:a16="http://schemas.microsoft.com/office/drawing/2014/main" id="{CE18367A-45C4-4DB1-9BEB-EA0AC24D1831}"/>
                    </a:ext>
                  </a:extLst>
                </p:cNvPr>
                <p:cNvSpPr/>
                <p:nvPr/>
              </p:nvSpPr>
              <p:spPr>
                <a:xfrm>
                  <a:off x="7645993" y="4349070"/>
                  <a:ext cx="264550" cy="194372"/>
                </a:xfrm>
                <a:custGeom>
                  <a:avLst/>
                  <a:gdLst>
                    <a:gd name="connsiteX0" fmla="*/ 264550 w 264550"/>
                    <a:gd name="connsiteY0" fmla="*/ 1324 h 194372"/>
                    <a:gd name="connsiteX1" fmla="*/ 247025 w 264550"/>
                    <a:gd name="connsiteY1" fmla="*/ 27806 h 194372"/>
                    <a:gd name="connsiteX2" fmla="*/ 179340 w 264550"/>
                    <a:gd name="connsiteY2" fmla="*/ 130542 h 194372"/>
                    <a:gd name="connsiteX3" fmla="*/ 137124 w 264550"/>
                    <a:gd name="connsiteY3" fmla="*/ 194372 h 194372"/>
                    <a:gd name="connsiteX4" fmla="*/ 0 w 264550"/>
                    <a:gd name="connsiteY4" fmla="*/ 167111 h 194372"/>
                    <a:gd name="connsiteX5" fmla="*/ 662 w 264550"/>
                    <a:gd name="connsiteY5" fmla="*/ 151261 h 194372"/>
                    <a:gd name="connsiteX6" fmla="*/ 58222 w 264550"/>
                    <a:gd name="connsiteY6" fmla="*/ 34427 h 194372"/>
                    <a:gd name="connsiteX7" fmla="*/ 68309 w 264550"/>
                    <a:gd name="connsiteY7" fmla="*/ 7672 h 194372"/>
                    <a:gd name="connsiteX8" fmla="*/ 81355 w 264550"/>
                    <a:gd name="connsiteY8" fmla="*/ 3505 h 194372"/>
                    <a:gd name="connsiteX9" fmla="*/ 103592 w 264550"/>
                    <a:gd name="connsiteY9" fmla="*/ 6582 h 194372"/>
                    <a:gd name="connsiteX10" fmla="*/ 122714 w 264550"/>
                    <a:gd name="connsiteY10" fmla="*/ 19862 h 194372"/>
                    <a:gd name="connsiteX11" fmla="*/ 131165 w 264550"/>
                    <a:gd name="connsiteY11" fmla="*/ 32129 h 194372"/>
                    <a:gd name="connsiteX12" fmla="*/ 121117 w 264550"/>
                    <a:gd name="connsiteY12" fmla="*/ 53159 h 194372"/>
                    <a:gd name="connsiteX13" fmla="*/ 121507 w 264550"/>
                    <a:gd name="connsiteY13" fmla="*/ 65622 h 194372"/>
                    <a:gd name="connsiteX14" fmla="*/ 165709 w 264550"/>
                    <a:gd name="connsiteY14" fmla="*/ 5920 h 194372"/>
                    <a:gd name="connsiteX15" fmla="*/ 168864 w 264550"/>
                    <a:gd name="connsiteY15" fmla="*/ 4245 h 194372"/>
                    <a:gd name="connsiteX16" fmla="*/ 196125 w 264550"/>
                    <a:gd name="connsiteY16" fmla="*/ 351 h 194372"/>
                    <a:gd name="connsiteX17" fmla="*/ 205394 w 264550"/>
                    <a:gd name="connsiteY17" fmla="*/ 0 h 194372"/>
                    <a:gd name="connsiteX18" fmla="*/ 215441 w 264550"/>
                    <a:gd name="connsiteY18" fmla="*/ 0 h 194372"/>
                    <a:gd name="connsiteX19" fmla="*/ 227592 w 264550"/>
                    <a:gd name="connsiteY19" fmla="*/ 0 h 194372"/>
                    <a:gd name="connsiteX20" fmla="*/ 253841 w 264550"/>
                    <a:gd name="connsiteY20" fmla="*/ 740 h 194372"/>
                    <a:gd name="connsiteX21" fmla="*/ 264550 w 264550"/>
                    <a:gd name="connsiteY21" fmla="*/ 1324 h 194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64550" h="194372">
                      <a:moveTo>
                        <a:pt x="264550" y="1324"/>
                      </a:moveTo>
                      <a:lnTo>
                        <a:pt x="247025" y="27806"/>
                      </a:lnTo>
                      <a:lnTo>
                        <a:pt x="179340" y="130542"/>
                      </a:lnTo>
                      <a:lnTo>
                        <a:pt x="137124" y="194372"/>
                      </a:lnTo>
                      <a:lnTo>
                        <a:pt x="0" y="167111"/>
                      </a:lnTo>
                      <a:cubicBezTo>
                        <a:pt x="0" y="161776"/>
                        <a:pt x="350" y="156479"/>
                        <a:pt x="662" y="151261"/>
                      </a:cubicBezTo>
                      <a:cubicBezTo>
                        <a:pt x="4050" y="94713"/>
                        <a:pt x="18109" y="48720"/>
                        <a:pt x="58222" y="34427"/>
                      </a:cubicBezTo>
                      <a:lnTo>
                        <a:pt x="68309" y="7672"/>
                      </a:lnTo>
                      <a:cubicBezTo>
                        <a:pt x="72339" y="5441"/>
                        <a:pt x="76775" y="4023"/>
                        <a:pt x="81355" y="3505"/>
                      </a:cubicBezTo>
                      <a:cubicBezTo>
                        <a:pt x="88910" y="2535"/>
                        <a:pt x="96586" y="3599"/>
                        <a:pt x="103592" y="6582"/>
                      </a:cubicBezTo>
                      <a:cubicBezTo>
                        <a:pt x="110871" y="9538"/>
                        <a:pt x="117402" y="14071"/>
                        <a:pt x="122714" y="19862"/>
                      </a:cubicBezTo>
                      <a:cubicBezTo>
                        <a:pt x="126161" y="23480"/>
                        <a:pt x="129016" y="27620"/>
                        <a:pt x="131165" y="32129"/>
                      </a:cubicBezTo>
                      <a:lnTo>
                        <a:pt x="121117" y="53159"/>
                      </a:lnTo>
                      <a:lnTo>
                        <a:pt x="121507" y="65622"/>
                      </a:lnTo>
                      <a:cubicBezTo>
                        <a:pt x="121507" y="65622"/>
                        <a:pt x="147366" y="17603"/>
                        <a:pt x="165709" y="5920"/>
                      </a:cubicBezTo>
                      <a:cubicBezTo>
                        <a:pt x="166710" y="5273"/>
                        <a:pt x="167765" y="4712"/>
                        <a:pt x="168864" y="4245"/>
                      </a:cubicBezTo>
                      <a:cubicBezTo>
                        <a:pt x="177727" y="1698"/>
                        <a:pt x="186903" y="389"/>
                        <a:pt x="196125" y="351"/>
                      </a:cubicBezTo>
                      <a:cubicBezTo>
                        <a:pt x="199123" y="351"/>
                        <a:pt x="202239" y="78"/>
                        <a:pt x="205394" y="0"/>
                      </a:cubicBezTo>
                      <a:lnTo>
                        <a:pt x="215441" y="0"/>
                      </a:lnTo>
                      <a:cubicBezTo>
                        <a:pt x="219530" y="0"/>
                        <a:pt x="223620" y="0"/>
                        <a:pt x="227592" y="0"/>
                      </a:cubicBezTo>
                      <a:cubicBezTo>
                        <a:pt x="237718" y="0"/>
                        <a:pt x="247064" y="467"/>
                        <a:pt x="253841" y="740"/>
                      </a:cubicBezTo>
                      <a:cubicBezTo>
                        <a:pt x="260617" y="1013"/>
                        <a:pt x="264550" y="1324"/>
                        <a:pt x="264550" y="1324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9" name="任意多边形: 形状 898">
                  <a:extLst>
                    <a:ext uri="{FF2B5EF4-FFF2-40B4-BE49-F238E27FC236}">
                      <a16:creationId xmlns:a16="http://schemas.microsoft.com/office/drawing/2014/main" id="{E1B867F2-BAF7-4F96-9A54-FC4E36422CDA}"/>
                    </a:ext>
                  </a:extLst>
                </p:cNvPr>
                <p:cNvSpPr/>
                <p:nvPr/>
              </p:nvSpPr>
              <p:spPr>
                <a:xfrm>
                  <a:off x="7681085" y="4238431"/>
                  <a:ext cx="116648" cy="143411"/>
                </a:xfrm>
                <a:custGeom>
                  <a:avLst/>
                  <a:gdLst>
                    <a:gd name="connsiteX0" fmla="*/ 85091 w 116648"/>
                    <a:gd name="connsiteY0" fmla="*/ 140782 h 143411"/>
                    <a:gd name="connsiteX1" fmla="*/ 114456 w 116648"/>
                    <a:gd name="connsiteY1" fmla="*/ 62036 h 143411"/>
                    <a:gd name="connsiteX2" fmla="*/ 104797 w 116648"/>
                    <a:gd name="connsiteY2" fmla="*/ 19898 h 143411"/>
                    <a:gd name="connsiteX3" fmla="*/ 68579 w 116648"/>
                    <a:gd name="connsiteY3" fmla="*/ 2763 h 143411"/>
                    <a:gd name="connsiteX4" fmla="*/ 67294 w 116648"/>
                    <a:gd name="connsiteY4" fmla="*/ 12616 h 143411"/>
                    <a:gd name="connsiteX5" fmla="*/ 21651 w 116648"/>
                    <a:gd name="connsiteY5" fmla="*/ 115 h 143411"/>
                    <a:gd name="connsiteX6" fmla="*/ 11992 w 116648"/>
                    <a:gd name="connsiteY6" fmla="*/ 5138 h 143411"/>
                    <a:gd name="connsiteX7" fmla="*/ 309 w 116648"/>
                    <a:gd name="connsiteY7" fmla="*/ 8254 h 143411"/>
                    <a:gd name="connsiteX8" fmla="*/ 8916 w 116648"/>
                    <a:gd name="connsiteY8" fmla="*/ 16043 h 143411"/>
                    <a:gd name="connsiteX9" fmla="*/ 15731 w 116648"/>
                    <a:gd name="connsiteY9" fmla="*/ 26986 h 143411"/>
                    <a:gd name="connsiteX10" fmla="*/ 49301 w 116648"/>
                    <a:gd name="connsiteY10" fmla="*/ 60206 h 143411"/>
                    <a:gd name="connsiteX11" fmla="*/ 69163 w 116648"/>
                    <a:gd name="connsiteY11" fmla="*/ 77419 h 143411"/>
                    <a:gd name="connsiteX12" fmla="*/ 41902 w 116648"/>
                    <a:gd name="connsiteY12" fmla="*/ 126022 h 143411"/>
                    <a:gd name="connsiteX13" fmla="*/ 61725 w 116648"/>
                    <a:gd name="connsiteY13" fmla="*/ 141600 h 143411"/>
                    <a:gd name="connsiteX14" fmla="*/ 85091 w 116648"/>
                    <a:gd name="connsiteY14" fmla="*/ 140782 h 14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6648" h="143411">
                      <a:moveTo>
                        <a:pt x="85091" y="140782"/>
                      </a:moveTo>
                      <a:cubicBezTo>
                        <a:pt x="91237" y="113315"/>
                        <a:pt x="101117" y="86821"/>
                        <a:pt x="114456" y="62036"/>
                      </a:cubicBezTo>
                      <a:cubicBezTo>
                        <a:pt x="119674" y="51404"/>
                        <a:pt x="115234" y="23520"/>
                        <a:pt x="104797" y="19898"/>
                      </a:cubicBezTo>
                      <a:cubicBezTo>
                        <a:pt x="94360" y="16276"/>
                        <a:pt x="72629" y="2334"/>
                        <a:pt x="68579" y="2763"/>
                      </a:cubicBezTo>
                      <a:cubicBezTo>
                        <a:pt x="64529" y="3191"/>
                        <a:pt x="67294" y="12616"/>
                        <a:pt x="67294" y="12616"/>
                      </a:cubicBezTo>
                      <a:cubicBezTo>
                        <a:pt x="67294" y="12616"/>
                        <a:pt x="38981" y="2256"/>
                        <a:pt x="21651" y="115"/>
                      </a:cubicBezTo>
                      <a:cubicBezTo>
                        <a:pt x="13472" y="-898"/>
                        <a:pt x="11992" y="5138"/>
                        <a:pt x="11992" y="5138"/>
                      </a:cubicBezTo>
                      <a:cubicBezTo>
                        <a:pt x="11992" y="5138"/>
                        <a:pt x="3347" y="4165"/>
                        <a:pt x="309" y="8254"/>
                      </a:cubicBezTo>
                      <a:cubicBezTo>
                        <a:pt x="-1950" y="11330"/>
                        <a:pt x="8916" y="16043"/>
                        <a:pt x="8916" y="16043"/>
                      </a:cubicBezTo>
                      <a:cubicBezTo>
                        <a:pt x="1672" y="20872"/>
                        <a:pt x="15731" y="26986"/>
                        <a:pt x="15731" y="26986"/>
                      </a:cubicBezTo>
                      <a:cubicBezTo>
                        <a:pt x="11252" y="36294"/>
                        <a:pt x="33100" y="40889"/>
                        <a:pt x="49301" y="60206"/>
                      </a:cubicBezTo>
                      <a:cubicBezTo>
                        <a:pt x="55229" y="66698"/>
                        <a:pt x="61892" y="72477"/>
                        <a:pt x="69163" y="77419"/>
                      </a:cubicBezTo>
                      <a:lnTo>
                        <a:pt x="41902" y="126022"/>
                      </a:lnTo>
                      <a:cubicBezTo>
                        <a:pt x="46673" y="133204"/>
                        <a:pt x="53620" y="138664"/>
                        <a:pt x="61725" y="141600"/>
                      </a:cubicBezTo>
                      <a:cubicBezTo>
                        <a:pt x="69338" y="144272"/>
                        <a:pt x="77680" y="143980"/>
                        <a:pt x="85091" y="140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0" name="任意多边形: 形状 899">
                  <a:extLst>
                    <a:ext uri="{FF2B5EF4-FFF2-40B4-BE49-F238E27FC236}">
                      <a16:creationId xmlns:a16="http://schemas.microsoft.com/office/drawing/2014/main" id="{FF8D8419-C28F-431D-9837-2CFC45A732D7}"/>
                    </a:ext>
                  </a:extLst>
                </p:cNvPr>
                <p:cNvSpPr/>
                <p:nvPr/>
              </p:nvSpPr>
              <p:spPr>
                <a:xfrm>
                  <a:off x="7748378" y="4250969"/>
                  <a:ext cx="24496" cy="34310"/>
                </a:xfrm>
                <a:custGeom>
                  <a:avLst/>
                  <a:gdLst>
                    <a:gd name="connsiteX0" fmla="*/ 0 w 24496"/>
                    <a:gd name="connsiteY0" fmla="*/ 0 h 34310"/>
                    <a:gd name="connsiteX1" fmla="*/ 18421 w 24496"/>
                    <a:gd name="connsiteY1" fmla="*/ 11683 h 34310"/>
                    <a:gd name="connsiteX2" fmla="*/ 24496 w 24496"/>
                    <a:gd name="connsiteY2" fmla="*/ 34310 h 34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496" h="34310">
                      <a:moveTo>
                        <a:pt x="0" y="0"/>
                      </a:moveTo>
                      <a:cubicBezTo>
                        <a:pt x="4868" y="10087"/>
                        <a:pt x="15188" y="6893"/>
                        <a:pt x="18421" y="11683"/>
                      </a:cubicBezTo>
                      <a:cubicBezTo>
                        <a:pt x="21653" y="16474"/>
                        <a:pt x="19862" y="30377"/>
                        <a:pt x="24496" y="3431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1" name="任意多边形: 形状 900">
                  <a:extLst>
                    <a:ext uri="{FF2B5EF4-FFF2-40B4-BE49-F238E27FC236}">
                      <a16:creationId xmlns:a16="http://schemas.microsoft.com/office/drawing/2014/main" id="{931C2BE4-3BB9-4C2C-8CCA-9C50B1E65440}"/>
                    </a:ext>
                  </a:extLst>
                </p:cNvPr>
                <p:cNvSpPr/>
                <p:nvPr/>
              </p:nvSpPr>
              <p:spPr>
                <a:xfrm>
                  <a:off x="7692921" y="4243492"/>
                  <a:ext cx="40619" cy="11683"/>
                </a:xfrm>
                <a:custGeom>
                  <a:avLst/>
                  <a:gdLst>
                    <a:gd name="connsiteX0" fmla="*/ 0 w 40619"/>
                    <a:gd name="connsiteY0" fmla="*/ 0 h 11683"/>
                    <a:gd name="connsiteX1" fmla="*/ 40619 w 40619"/>
                    <a:gd name="connsiteY1" fmla="*/ 11683 h 11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619" h="11683">
                      <a:moveTo>
                        <a:pt x="0" y="0"/>
                      </a:moveTo>
                      <a:cubicBezTo>
                        <a:pt x="8451" y="467"/>
                        <a:pt x="27534" y="7049"/>
                        <a:pt x="40619" y="11683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2" name="任意多边形: 形状 901">
                  <a:extLst>
                    <a:ext uri="{FF2B5EF4-FFF2-40B4-BE49-F238E27FC236}">
                      <a16:creationId xmlns:a16="http://schemas.microsoft.com/office/drawing/2014/main" id="{623CB8D8-FB77-4FDC-84E0-274C61130D8E}"/>
                    </a:ext>
                  </a:extLst>
                </p:cNvPr>
                <p:cNvSpPr/>
                <p:nvPr/>
              </p:nvSpPr>
              <p:spPr>
                <a:xfrm>
                  <a:off x="7690000" y="4253968"/>
                  <a:ext cx="39489" cy="11138"/>
                </a:xfrm>
                <a:custGeom>
                  <a:avLst/>
                  <a:gdLst>
                    <a:gd name="connsiteX0" fmla="*/ 0 w 39489"/>
                    <a:gd name="connsiteY0" fmla="*/ 234 h 11138"/>
                    <a:gd name="connsiteX1" fmla="*/ 39490 w 39489"/>
                    <a:gd name="connsiteY1" fmla="*/ 11138 h 11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489" h="11138">
                      <a:moveTo>
                        <a:pt x="0" y="234"/>
                      </a:moveTo>
                      <a:cubicBezTo>
                        <a:pt x="8217" y="-1441"/>
                        <a:pt x="32090" y="6270"/>
                        <a:pt x="39490" y="11138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3" name="任意多边形: 形状 902">
                  <a:extLst>
                    <a:ext uri="{FF2B5EF4-FFF2-40B4-BE49-F238E27FC236}">
                      <a16:creationId xmlns:a16="http://schemas.microsoft.com/office/drawing/2014/main" id="{9D653EF6-D63B-4045-9715-9685C3F42E6D}"/>
                    </a:ext>
                  </a:extLst>
                </p:cNvPr>
                <p:cNvSpPr/>
                <p:nvPr/>
              </p:nvSpPr>
              <p:spPr>
                <a:xfrm>
                  <a:off x="7696816" y="4264765"/>
                  <a:ext cx="32947" cy="14088"/>
                </a:xfrm>
                <a:custGeom>
                  <a:avLst/>
                  <a:gdLst>
                    <a:gd name="connsiteX0" fmla="*/ 0 w 32947"/>
                    <a:gd name="connsiteY0" fmla="*/ 652 h 14088"/>
                    <a:gd name="connsiteX1" fmla="*/ 11411 w 32947"/>
                    <a:gd name="connsiteY1" fmla="*/ 1198 h 14088"/>
                    <a:gd name="connsiteX2" fmla="*/ 32947 w 32947"/>
                    <a:gd name="connsiteY2" fmla="*/ 14088 h 1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947" h="14088">
                      <a:moveTo>
                        <a:pt x="0" y="652"/>
                      </a:moveTo>
                      <a:cubicBezTo>
                        <a:pt x="3766" y="-376"/>
                        <a:pt x="7762" y="-185"/>
                        <a:pt x="11411" y="1198"/>
                      </a:cubicBezTo>
                      <a:cubicBezTo>
                        <a:pt x="18865" y="5014"/>
                        <a:pt x="26062" y="9322"/>
                        <a:pt x="32947" y="14088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4" name="任意多边形: 形状 903">
                  <a:extLst>
                    <a:ext uri="{FF2B5EF4-FFF2-40B4-BE49-F238E27FC236}">
                      <a16:creationId xmlns:a16="http://schemas.microsoft.com/office/drawing/2014/main" id="{FA6D33A3-D19C-4AA7-9833-B7B2EDA2367C}"/>
                    </a:ext>
                  </a:extLst>
                </p:cNvPr>
                <p:cNvSpPr/>
                <p:nvPr/>
              </p:nvSpPr>
              <p:spPr>
                <a:xfrm>
                  <a:off x="7750404" y="4309386"/>
                  <a:ext cx="33920" cy="11317"/>
                </a:xfrm>
                <a:custGeom>
                  <a:avLst/>
                  <a:gdLst>
                    <a:gd name="connsiteX0" fmla="*/ 0 w 33920"/>
                    <a:gd name="connsiteY0" fmla="*/ 6309 h 11317"/>
                    <a:gd name="connsiteX1" fmla="*/ 18927 w 33920"/>
                    <a:gd name="connsiteY1" fmla="*/ 11255 h 11317"/>
                    <a:gd name="connsiteX2" fmla="*/ 33921 w 33920"/>
                    <a:gd name="connsiteY2" fmla="*/ 0 h 1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920" h="11317">
                      <a:moveTo>
                        <a:pt x="0" y="6309"/>
                      </a:moveTo>
                      <a:cubicBezTo>
                        <a:pt x="5616" y="9946"/>
                        <a:pt x="12252" y="11680"/>
                        <a:pt x="18927" y="11255"/>
                      </a:cubicBezTo>
                      <a:cubicBezTo>
                        <a:pt x="28429" y="9892"/>
                        <a:pt x="33921" y="0"/>
                        <a:pt x="33921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5" name="任意多边形: 形状 904">
                  <a:extLst>
                    <a:ext uri="{FF2B5EF4-FFF2-40B4-BE49-F238E27FC236}">
                      <a16:creationId xmlns:a16="http://schemas.microsoft.com/office/drawing/2014/main" id="{7CBF5A50-85DE-4B1A-86E3-25AD4B7495EA}"/>
                    </a:ext>
                  </a:extLst>
                </p:cNvPr>
                <p:cNvSpPr/>
                <p:nvPr/>
              </p:nvSpPr>
              <p:spPr>
                <a:xfrm>
                  <a:off x="7790283" y="4291744"/>
                  <a:ext cx="7204" cy="9190"/>
                </a:xfrm>
                <a:custGeom>
                  <a:avLst/>
                  <a:gdLst>
                    <a:gd name="connsiteX0" fmla="*/ 0 w 7204"/>
                    <a:gd name="connsiteY0" fmla="*/ 9191 h 9190"/>
                    <a:gd name="connsiteX1" fmla="*/ 7205 w 7204"/>
                    <a:gd name="connsiteY1" fmla="*/ 0 h 9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04" h="9190">
                      <a:moveTo>
                        <a:pt x="0" y="9191"/>
                      </a:moveTo>
                      <a:cubicBezTo>
                        <a:pt x="3501" y="7177"/>
                        <a:pt x="6087" y="3883"/>
                        <a:pt x="7205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6" name="任意多边形: 形状 905">
                  <a:extLst>
                    <a:ext uri="{FF2B5EF4-FFF2-40B4-BE49-F238E27FC236}">
                      <a16:creationId xmlns:a16="http://schemas.microsoft.com/office/drawing/2014/main" id="{A4287143-7223-4EF6-9FAB-6B643954C11E}"/>
                    </a:ext>
                  </a:extLst>
                </p:cNvPr>
                <p:cNvSpPr/>
                <p:nvPr/>
              </p:nvSpPr>
              <p:spPr>
                <a:xfrm>
                  <a:off x="7737626" y="4163721"/>
                  <a:ext cx="472868" cy="419561"/>
                </a:xfrm>
                <a:custGeom>
                  <a:avLst/>
                  <a:gdLst>
                    <a:gd name="connsiteX0" fmla="*/ 472868 w 472868"/>
                    <a:gd name="connsiteY0" fmla="*/ 58857 h 419561"/>
                    <a:gd name="connsiteX1" fmla="*/ 450981 w 472868"/>
                    <a:gd name="connsiteY1" fmla="*/ 168681 h 419561"/>
                    <a:gd name="connsiteX2" fmla="*/ 450319 w 472868"/>
                    <a:gd name="connsiteY2" fmla="*/ 169537 h 419561"/>
                    <a:gd name="connsiteX3" fmla="*/ 329007 w 472868"/>
                    <a:gd name="connsiteY3" fmla="*/ 270404 h 419561"/>
                    <a:gd name="connsiteX4" fmla="*/ 329007 w 472868"/>
                    <a:gd name="connsiteY4" fmla="*/ 270404 h 419561"/>
                    <a:gd name="connsiteX5" fmla="*/ 310547 w 472868"/>
                    <a:gd name="connsiteY5" fmla="*/ 283840 h 419561"/>
                    <a:gd name="connsiteX6" fmla="*/ 271291 w 472868"/>
                    <a:gd name="connsiteY6" fmla="*/ 348137 h 419561"/>
                    <a:gd name="connsiteX7" fmla="*/ 245860 w 472868"/>
                    <a:gd name="connsiteY7" fmla="*/ 419561 h 419561"/>
                    <a:gd name="connsiteX8" fmla="*/ 1483 w 472868"/>
                    <a:gd name="connsiteY8" fmla="*/ 370842 h 419561"/>
                    <a:gd name="connsiteX9" fmla="*/ 4 w 472868"/>
                    <a:gd name="connsiteY9" fmla="*/ 352421 h 419561"/>
                    <a:gd name="connsiteX10" fmla="*/ 1094 w 472868"/>
                    <a:gd name="connsiteY10" fmla="*/ 342179 h 419561"/>
                    <a:gd name="connsiteX11" fmla="*/ 61536 w 472868"/>
                    <a:gd name="connsiteY11" fmla="*/ 238041 h 419561"/>
                    <a:gd name="connsiteX12" fmla="*/ 90978 w 472868"/>
                    <a:gd name="connsiteY12" fmla="*/ 215531 h 419561"/>
                    <a:gd name="connsiteX13" fmla="*/ 113254 w 472868"/>
                    <a:gd name="connsiteY13" fmla="*/ 203069 h 419561"/>
                    <a:gd name="connsiteX14" fmla="*/ 113683 w 472868"/>
                    <a:gd name="connsiteY14" fmla="*/ 187491 h 419561"/>
                    <a:gd name="connsiteX15" fmla="*/ 113683 w 472868"/>
                    <a:gd name="connsiteY15" fmla="*/ 185349 h 419561"/>
                    <a:gd name="connsiteX16" fmla="*/ 113683 w 472868"/>
                    <a:gd name="connsiteY16" fmla="*/ 182428 h 419561"/>
                    <a:gd name="connsiteX17" fmla="*/ 124353 w 472868"/>
                    <a:gd name="connsiteY17" fmla="*/ 180325 h 419561"/>
                    <a:gd name="connsiteX18" fmla="*/ 196245 w 472868"/>
                    <a:gd name="connsiteY18" fmla="*/ 140796 h 419561"/>
                    <a:gd name="connsiteX19" fmla="*/ 198231 w 472868"/>
                    <a:gd name="connsiteY19" fmla="*/ 139200 h 419561"/>
                    <a:gd name="connsiteX20" fmla="*/ 206020 w 472868"/>
                    <a:gd name="connsiteY20" fmla="*/ 144769 h 419561"/>
                    <a:gd name="connsiteX21" fmla="*/ 223039 w 472868"/>
                    <a:gd name="connsiteY21" fmla="*/ 130710 h 419561"/>
                    <a:gd name="connsiteX22" fmla="*/ 225648 w 472868"/>
                    <a:gd name="connsiteY22" fmla="*/ 129697 h 419561"/>
                    <a:gd name="connsiteX23" fmla="*/ 243485 w 472868"/>
                    <a:gd name="connsiteY23" fmla="*/ 125063 h 419561"/>
                    <a:gd name="connsiteX24" fmla="*/ 243485 w 472868"/>
                    <a:gd name="connsiteY24" fmla="*/ 125063 h 419561"/>
                    <a:gd name="connsiteX25" fmla="*/ 256726 w 472868"/>
                    <a:gd name="connsiteY25" fmla="*/ 123232 h 419561"/>
                    <a:gd name="connsiteX26" fmla="*/ 282702 w 472868"/>
                    <a:gd name="connsiteY26" fmla="*/ 115171 h 419561"/>
                    <a:gd name="connsiteX27" fmla="*/ 282702 w 472868"/>
                    <a:gd name="connsiteY27" fmla="*/ 115171 h 419561"/>
                    <a:gd name="connsiteX28" fmla="*/ 282702 w 472868"/>
                    <a:gd name="connsiteY28" fmla="*/ 115171 h 419561"/>
                    <a:gd name="connsiteX29" fmla="*/ 289362 w 472868"/>
                    <a:gd name="connsiteY29" fmla="*/ 108901 h 419561"/>
                    <a:gd name="connsiteX30" fmla="*/ 293957 w 472868"/>
                    <a:gd name="connsiteY30" fmla="*/ 104344 h 419561"/>
                    <a:gd name="connsiteX31" fmla="*/ 299331 w 472868"/>
                    <a:gd name="connsiteY31" fmla="*/ 98775 h 419561"/>
                    <a:gd name="connsiteX32" fmla="*/ 306614 w 472868"/>
                    <a:gd name="connsiteY32" fmla="*/ 90402 h 419561"/>
                    <a:gd name="connsiteX33" fmla="*/ 306614 w 472868"/>
                    <a:gd name="connsiteY33" fmla="*/ 90402 h 419561"/>
                    <a:gd name="connsiteX34" fmla="*/ 318959 w 472868"/>
                    <a:gd name="connsiteY34" fmla="*/ 55118 h 419561"/>
                    <a:gd name="connsiteX35" fmla="*/ 380842 w 472868"/>
                    <a:gd name="connsiteY35" fmla="*/ 21275 h 419561"/>
                    <a:gd name="connsiteX36" fmla="*/ 431470 w 472868"/>
                    <a:gd name="connsiteY36" fmla="*/ 2855 h 419561"/>
                    <a:gd name="connsiteX37" fmla="*/ 431782 w 472868"/>
                    <a:gd name="connsiteY37" fmla="*/ 2855 h 419561"/>
                    <a:gd name="connsiteX38" fmla="*/ 472868 w 472868"/>
                    <a:gd name="connsiteY38" fmla="*/ 58857 h 419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72868" h="419561">
                      <a:moveTo>
                        <a:pt x="472868" y="58857"/>
                      </a:moveTo>
                      <a:lnTo>
                        <a:pt x="450981" y="168681"/>
                      </a:lnTo>
                      <a:lnTo>
                        <a:pt x="450319" y="169537"/>
                      </a:lnTo>
                      <a:cubicBezTo>
                        <a:pt x="429796" y="195046"/>
                        <a:pt x="363668" y="245012"/>
                        <a:pt x="329007" y="270404"/>
                      </a:cubicBezTo>
                      <a:lnTo>
                        <a:pt x="329007" y="270404"/>
                      </a:lnTo>
                      <a:cubicBezTo>
                        <a:pt x="320673" y="276557"/>
                        <a:pt x="314169" y="281230"/>
                        <a:pt x="310547" y="283840"/>
                      </a:cubicBezTo>
                      <a:cubicBezTo>
                        <a:pt x="291893" y="297081"/>
                        <a:pt x="273511" y="317955"/>
                        <a:pt x="271291" y="348137"/>
                      </a:cubicBezTo>
                      <a:cubicBezTo>
                        <a:pt x="269889" y="367609"/>
                        <a:pt x="255714" y="399271"/>
                        <a:pt x="245860" y="419561"/>
                      </a:cubicBezTo>
                      <a:lnTo>
                        <a:pt x="1483" y="370842"/>
                      </a:lnTo>
                      <a:cubicBezTo>
                        <a:pt x="447" y="364759"/>
                        <a:pt x="-47" y="358594"/>
                        <a:pt x="4" y="352421"/>
                      </a:cubicBezTo>
                      <a:cubicBezTo>
                        <a:pt x="93" y="348982"/>
                        <a:pt x="455" y="345559"/>
                        <a:pt x="1094" y="342179"/>
                      </a:cubicBezTo>
                      <a:cubicBezTo>
                        <a:pt x="9311" y="297353"/>
                        <a:pt x="61536" y="238041"/>
                        <a:pt x="61536" y="238041"/>
                      </a:cubicBezTo>
                      <a:lnTo>
                        <a:pt x="90978" y="215531"/>
                      </a:lnTo>
                      <a:cubicBezTo>
                        <a:pt x="97949" y="210612"/>
                        <a:pt x="105415" y="206437"/>
                        <a:pt x="113254" y="203069"/>
                      </a:cubicBezTo>
                      <a:lnTo>
                        <a:pt x="113683" y="187491"/>
                      </a:lnTo>
                      <a:lnTo>
                        <a:pt x="113683" y="185349"/>
                      </a:lnTo>
                      <a:lnTo>
                        <a:pt x="113683" y="182428"/>
                      </a:lnTo>
                      <a:cubicBezTo>
                        <a:pt x="117277" y="181933"/>
                        <a:pt x="120841" y="181232"/>
                        <a:pt x="124353" y="180325"/>
                      </a:cubicBezTo>
                      <a:cubicBezTo>
                        <a:pt x="154458" y="172536"/>
                        <a:pt x="183393" y="151233"/>
                        <a:pt x="196245" y="140796"/>
                      </a:cubicBezTo>
                      <a:lnTo>
                        <a:pt x="198231" y="139200"/>
                      </a:lnTo>
                      <a:lnTo>
                        <a:pt x="206020" y="144769"/>
                      </a:lnTo>
                      <a:cubicBezTo>
                        <a:pt x="206020" y="144769"/>
                        <a:pt x="217704" y="132696"/>
                        <a:pt x="223039" y="130710"/>
                      </a:cubicBezTo>
                      <a:lnTo>
                        <a:pt x="225648" y="129697"/>
                      </a:lnTo>
                      <a:cubicBezTo>
                        <a:pt x="231463" y="127687"/>
                        <a:pt x="237429" y="126137"/>
                        <a:pt x="243485" y="125063"/>
                      </a:cubicBezTo>
                      <a:lnTo>
                        <a:pt x="243485" y="125063"/>
                      </a:lnTo>
                      <a:cubicBezTo>
                        <a:pt x="247858" y="124202"/>
                        <a:pt x="252282" y="123590"/>
                        <a:pt x="256726" y="123232"/>
                      </a:cubicBezTo>
                      <a:cubicBezTo>
                        <a:pt x="267669" y="122220"/>
                        <a:pt x="274913" y="122259"/>
                        <a:pt x="282702" y="115171"/>
                      </a:cubicBezTo>
                      <a:lnTo>
                        <a:pt x="282702" y="115171"/>
                      </a:lnTo>
                      <a:lnTo>
                        <a:pt x="282702" y="115171"/>
                      </a:lnTo>
                      <a:cubicBezTo>
                        <a:pt x="285078" y="112951"/>
                        <a:pt x="287337" y="110848"/>
                        <a:pt x="289362" y="108901"/>
                      </a:cubicBezTo>
                      <a:lnTo>
                        <a:pt x="293957" y="104344"/>
                      </a:lnTo>
                      <a:cubicBezTo>
                        <a:pt x="295943" y="102358"/>
                        <a:pt x="297851" y="100450"/>
                        <a:pt x="299331" y="98775"/>
                      </a:cubicBezTo>
                      <a:cubicBezTo>
                        <a:pt x="302291" y="95621"/>
                        <a:pt x="304667" y="92855"/>
                        <a:pt x="306614" y="90402"/>
                      </a:cubicBezTo>
                      <a:lnTo>
                        <a:pt x="306614" y="90402"/>
                      </a:lnTo>
                      <a:cubicBezTo>
                        <a:pt x="309110" y="78134"/>
                        <a:pt x="313266" y="66264"/>
                        <a:pt x="318959" y="55118"/>
                      </a:cubicBezTo>
                      <a:cubicBezTo>
                        <a:pt x="331811" y="30739"/>
                        <a:pt x="346532" y="7645"/>
                        <a:pt x="380842" y="21275"/>
                      </a:cubicBezTo>
                      <a:cubicBezTo>
                        <a:pt x="380842" y="21275"/>
                        <a:pt x="399847" y="-9296"/>
                        <a:pt x="431470" y="2855"/>
                      </a:cubicBezTo>
                      <a:lnTo>
                        <a:pt x="431782" y="2855"/>
                      </a:lnTo>
                      <a:cubicBezTo>
                        <a:pt x="448100" y="8969"/>
                        <a:pt x="464573" y="33426"/>
                        <a:pt x="472868" y="58857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7" name="任意多边形: 形状 906">
                  <a:extLst>
                    <a:ext uri="{FF2B5EF4-FFF2-40B4-BE49-F238E27FC236}">
                      <a16:creationId xmlns:a16="http://schemas.microsoft.com/office/drawing/2014/main" id="{5E291D76-7DE3-4C10-AAEE-3D0EEF013AE0}"/>
                    </a:ext>
                  </a:extLst>
                </p:cNvPr>
                <p:cNvSpPr/>
                <p:nvPr/>
              </p:nvSpPr>
              <p:spPr>
                <a:xfrm>
                  <a:off x="7737665" y="4262403"/>
                  <a:ext cx="461535" cy="321036"/>
                </a:xfrm>
                <a:custGeom>
                  <a:avLst/>
                  <a:gdLst>
                    <a:gd name="connsiteX0" fmla="*/ 461536 w 461535"/>
                    <a:gd name="connsiteY0" fmla="*/ 17346 h 321036"/>
                    <a:gd name="connsiteX1" fmla="*/ 450982 w 461535"/>
                    <a:gd name="connsiteY1" fmla="*/ 70155 h 321036"/>
                    <a:gd name="connsiteX2" fmla="*/ 450320 w 461535"/>
                    <a:gd name="connsiteY2" fmla="*/ 71012 h 321036"/>
                    <a:gd name="connsiteX3" fmla="*/ 329007 w 461535"/>
                    <a:gd name="connsiteY3" fmla="*/ 171878 h 321036"/>
                    <a:gd name="connsiteX4" fmla="*/ 329007 w 461535"/>
                    <a:gd name="connsiteY4" fmla="*/ 171878 h 321036"/>
                    <a:gd name="connsiteX5" fmla="*/ 310548 w 461535"/>
                    <a:gd name="connsiteY5" fmla="*/ 185314 h 321036"/>
                    <a:gd name="connsiteX6" fmla="*/ 271291 w 461535"/>
                    <a:gd name="connsiteY6" fmla="*/ 249612 h 321036"/>
                    <a:gd name="connsiteX7" fmla="*/ 245861 w 461535"/>
                    <a:gd name="connsiteY7" fmla="*/ 321036 h 321036"/>
                    <a:gd name="connsiteX8" fmla="*/ 1483 w 461535"/>
                    <a:gd name="connsiteY8" fmla="*/ 272316 h 321036"/>
                    <a:gd name="connsiteX9" fmla="*/ 4 w 461535"/>
                    <a:gd name="connsiteY9" fmla="*/ 253896 h 321036"/>
                    <a:gd name="connsiteX10" fmla="*/ 1094 w 461535"/>
                    <a:gd name="connsiteY10" fmla="*/ 243653 h 321036"/>
                    <a:gd name="connsiteX11" fmla="*/ 1834 w 461535"/>
                    <a:gd name="connsiteY11" fmla="*/ 243653 h 321036"/>
                    <a:gd name="connsiteX12" fmla="*/ 69364 w 461535"/>
                    <a:gd name="connsiteY12" fmla="*/ 233878 h 321036"/>
                    <a:gd name="connsiteX13" fmla="*/ 123886 w 461535"/>
                    <a:gd name="connsiteY13" fmla="*/ 257245 h 321036"/>
                    <a:gd name="connsiteX14" fmla="*/ 197881 w 461535"/>
                    <a:gd name="connsiteY14" fmla="*/ 227258 h 321036"/>
                    <a:gd name="connsiteX15" fmla="*/ 229036 w 461535"/>
                    <a:gd name="connsiteY15" fmla="*/ 258413 h 321036"/>
                    <a:gd name="connsiteX16" fmla="*/ 214160 w 461535"/>
                    <a:gd name="connsiteY16" fmla="*/ 199607 h 321036"/>
                    <a:gd name="connsiteX17" fmla="*/ 226349 w 461535"/>
                    <a:gd name="connsiteY17" fmla="*/ 201983 h 321036"/>
                    <a:gd name="connsiteX18" fmla="*/ 219495 w 461535"/>
                    <a:gd name="connsiteY18" fmla="*/ 134492 h 321036"/>
                    <a:gd name="connsiteX19" fmla="*/ 242862 w 461535"/>
                    <a:gd name="connsiteY19" fmla="*/ 88888 h 321036"/>
                    <a:gd name="connsiteX20" fmla="*/ 258128 w 461535"/>
                    <a:gd name="connsiteY20" fmla="*/ 160818 h 321036"/>
                    <a:gd name="connsiteX21" fmla="*/ 271408 w 461535"/>
                    <a:gd name="connsiteY21" fmla="*/ 117746 h 321036"/>
                    <a:gd name="connsiteX22" fmla="*/ 317441 w 461535"/>
                    <a:gd name="connsiteY22" fmla="*/ 119848 h 321036"/>
                    <a:gd name="connsiteX23" fmla="*/ 299293 w 461535"/>
                    <a:gd name="connsiteY23" fmla="*/ 87641 h 321036"/>
                    <a:gd name="connsiteX24" fmla="*/ 329825 w 461535"/>
                    <a:gd name="connsiteY24" fmla="*/ 103570 h 321036"/>
                    <a:gd name="connsiteX25" fmla="*/ 432717 w 461535"/>
                    <a:gd name="connsiteY25" fmla="*/ 76075 h 321036"/>
                    <a:gd name="connsiteX26" fmla="*/ 423331 w 461535"/>
                    <a:gd name="connsiteY26" fmla="*/ 47957 h 321036"/>
                    <a:gd name="connsiteX27" fmla="*/ 368809 w 461535"/>
                    <a:gd name="connsiteY27" fmla="*/ 13841 h 321036"/>
                    <a:gd name="connsiteX28" fmla="*/ 412388 w 461535"/>
                    <a:gd name="connsiteY28" fmla="*/ 30393 h 321036"/>
                    <a:gd name="connsiteX29" fmla="*/ 461536 w 461535"/>
                    <a:gd name="connsiteY29" fmla="*/ 17346 h 321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61535" h="321036">
                      <a:moveTo>
                        <a:pt x="461536" y="17346"/>
                      </a:moveTo>
                      <a:lnTo>
                        <a:pt x="450982" y="70155"/>
                      </a:lnTo>
                      <a:lnTo>
                        <a:pt x="450320" y="71012"/>
                      </a:lnTo>
                      <a:cubicBezTo>
                        <a:pt x="429796" y="96521"/>
                        <a:pt x="363668" y="146487"/>
                        <a:pt x="329007" y="171878"/>
                      </a:cubicBezTo>
                      <a:lnTo>
                        <a:pt x="329007" y="171878"/>
                      </a:lnTo>
                      <a:cubicBezTo>
                        <a:pt x="320673" y="178032"/>
                        <a:pt x="314169" y="182705"/>
                        <a:pt x="310548" y="185314"/>
                      </a:cubicBezTo>
                      <a:cubicBezTo>
                        <a:pt x="291893" y="198555"/>
                        <a:pt x="273511" y="219430"/>
                        <a:pt x="271291" y="249612"/>
                      </a:cubicBezTo>
                      <a:cubicBezTo>
                        <a:pt x="269889" y="269084"/>
                        <a:pt x="255714" y="300746"/>
                        <a:pt x="245861" y="321036"/>
                      </a:cubicBezTo>
                      <a:lnTo>
                        <a:pt x="1483" y="272316"/>
                      </a:lnTo>
                      <a:cubicBezTo>
                        <a:pt x="448" y="266233"/>
                        <a:pt x="-47" y="260068"/>
                        <a:pt x="4" y="253896"/>
                      </a:cubicBezTo>
                      <a:cubicBezTo>
                        <a:pt x="93" y="250457"/>
                        <a:pt x="455" y="247034"/>
                        <a:pt x="1094" y="243653"/>
                      </a:cubicBezTo>
                      <a:lnTo>
                        <a:pt x="1834" y="243653"/>
                      </a:lnTo>
                      <a:cubicBezTo>
                        <a:pt x="14140" y="254753"/>
                        <a:pt x="57992" y="230256"/>
                        <a:pt x="69364" y="233878"/>
                      </a:cubicBezTo>
                      <a:cubicBezTo>
                        <a:pt x="80736" y="237500"/>
                        <a:pt x="102389" y="252494"/>
                        <a:pt x="123886" y="257245"/>
                      </a:cubicBezTo>
                      <a:cubicBezTo>
                        <a:pt x="145384" y="261996"/>
                        <a:pt x="187600" y="225427"/>
                        <a:pt x="197881" y="227258"/>
                      </a:cubicBezTo>
                      <a:cubicBezTo>
                        <a:pt x="208162" y="229088"/>
                        <a:pt x="229036" y="258413"/>
                        <a:pt x="229036" y="258413"/>
                      </a:cubicBezTo>
                      <a:cubicBezTo>
                        <a:pt x="229036" y="258413"/>
                        <a:pt x="214510" y="229594"/>
                        <a:pt x="214160" y="199607"/>
                      </a:cubicBezTo>
                      <a:cubicBezTo>
                        <a:pt x="213809" y="170282"/>
                        <a:pt x="225843" y="200736"/>
                        <a:pt x="226349" y="201983"/>
                      </a:cubicBezTo>
                      <a:cubicBezTo>
                        <a:pt x="226077" y="200152"/>
                        <a:pt x="218560" y="151744"/>
                        <a:pt x="219495" y="134492"/>
                      </a:cubicBezTo>
                      <a:cubicBezTo>
                        <a:pt x="220430" y="117239"/>
                        <a:pt x="242862" y="88888"/>
                        <a:pt x="242862" y="88888"/>
                      </a:cubicBezTo>
                      <a:cubicBezTo>
                        <a:pt x="242862" y="88888"/>
                        <a:pt x="246523" y="148862"/>
                        <a:pt x="258128" y="160818"/>
                      </a:cubicBezTo>
                      <a:cubicBezTo>
                        <a:pt x="269734" y="172774"/>
                        <a:pt x="264788" y="130870"/>
                        <a:pt x="271408" y="117746"/>
                      </a:cubicBezTo>
                      <a:cubicBezTo>
                        <a:pt x="278029" y="104621"/>
                        <a:pt x="301863" y="121951"/>
                        <a:pt x="317441" y="119848"/>
                      </a:cubicBezTo>
                      <a:cubicBezTo>
                        <a:pt x="333019" y="117746"/>
                        <a:pt x="302136" y="110852"/>
                        <a:pt x="299293" y="87641"/>
                      </a:cubicBezTo>
                      <a:cubicBezTo>
                        <a:pt x="296450" y="64430"/>
                        <a:pt x="312105" y="92548"/>
                        <a:pt x="329825" y="103570"/>
                      </a:cubicBezTo>
                      <a:cubicBezTo>
                        <a:pt x="347545" y="114591"/>
                        <a:pt x="425940" y="91692"/>
                        <a:pt x="432717" y="76075"/>
                      </a:cubicBezTo>
                      <a:cubicBezTo>
                        <a:pt x="439493" y="60458"/>
                        <a:pt x="423331" y="47957"/>
                        <a:pt x="423331" y="47957"/>
                      </a:cubicBezTo>
                      <a:cubicBezTo>
                        <a:pt x="423331" y="47957"/>
                        <a:pt x="380492" y="50216"/>
                        <a:pt x="368809" y="13841"/>
                      </a:cubicBezTo>
                      <a:cubicBezTo>
                        <a:pt x="357125" y="-22533"/>
                        <a:pt x="377727" y="23500"/>
                        <a:pt x="412388" y="30393"/>
                      </a:cubicBezTo>
                      <a:cubicBezTo>
                        <a:pt x="424305" y="32691"/>
                        <a:pt x="447788" y="23967"/>
                        <a:pt x="461536" y="17346"/>
                      </a:cubicBez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8" name="任意多边形: 形状 907">
                  <a:extLst>
                    <a:ext uri="{FF2B5EF4-FFF2-40B4-BE49-F238E27FC236}">
                      <a16:creationId xmlns:a16="http://schemas.microsoft.com/office/drawing/2014/main" id="{FC7A3A43-6806-417F-A2D1-3A924401A897}"/>
                    </a:ext>
                  </a:extLst>
                </p:cNvPr>
                <p:cNvSpPr/>
                <p:nvPr/>
              </p:nvSpPr>
              <p:spPr>
                <a:xfrm>
                  <a:off x="7737626" y="4163721"/>
                  <a:ext cx="472868" cy="419561"/>
                </a:xfrm>
                <a:custGeom>
                  <a:avLst/>
                  <a:gdLst>
                    <a:gd name="connsiteX0" fmla="*/ 472868 w 472868"/>
                    <a:gd name="connsiteY0" fmla="*/ 58857 h 419561"/>
                    <a:gd name="connsiteX1" fmla="*/ 450981 w 472868"/>
                    <a:gd name="connsiteY1" fmla="*/ 168681 h 419561"/>
                    <a:gd name="connsiteX2" fmla="*/ 450319 w 472868"/>
                    <a:gd name="connsiteY2" fmla="*/ 169537 h 419561"/>
                    <a:gd name="connsiteX3" fmla="*/ 329007 w 472868"/>
                    <a:gd name="connsiteY3" fmla="*/ 270404 h 419561"/>
                    <a:gd name="connsiteX4" fmla="*/ 329007 w 472868"/>
                    <a:gd name="connsiteY4" fmla="*/ 270404 h 419561"/>
                    <a:gd name="connsiteX5" fmla="*/ 310547 w 472868"/>
                    <a:gd name="connsiteY5" fmla="*/ 283840 h 419561"/>
                    <a:gd name="connsiteX6" fmla="*/ 271291 w 472868"/>
                    <a:gd name="connsiteY6" fmla="*/ 348137 h 419561"/>
                    <a:gd name="connsiteX7" fmla="*/ 245860 w 472868"/>
                    <a:gd name="connsiteY7" fmla="*/ 419561 h 419561"/>
                    <a:gd name="connsiteX8" fmla="*/ 1483 w 472868"/>
                    <a:gd name="connsiteY8" fmla="*/ 370842 h 419561"/>
                    <a:gd name="connsiteX9" fmla="*/ 4 w 472868"/>
                    <a:gd name="connsiteY9" fmla="*/ 352421 h 419561"/>
                    <a:gd name="connsiteX10" fmla="*/ 1094 w 472868"/>
                    <a:gd name="connsiteY10" fmla="*/ 342179 h 419561"/>
                    <a:gd name="connsiteX11" fmla="*/ 61536 w 472868"/>
                    <a:gd name="connsiteY11" fmla="*/ 238041 h 419561"/>
                    <a:gd name="connsiteX12" fmla="*/ 90978 w 472868"/>
                    <a:gd name="connsiteY12" fmla="*/ 215531 h 419561"/>
                    <a:gd name="connsiteX13" fmla="*/ 113254 w 472868"/>
                    <a:gd name="connsiteY13" fmla="*/ 203069 h 419561"/>
                    <a:gd name="connsiteX14" fmla="*/ 113683 w 472868"/>
                    <a:gd name="connsiteY14" fmla="*/ 187491 h 419561"/>
                    <a:gd name="connsiteX15" fmla="*/ 113683 w 472868"/>
                    <a:gd name="connsiteY15" fmla="*/ 185349 h 419561"/>
                    <a:gd name="connsiteX16" fmla="*/ 113683 w 472868"/>
                    <a:gd name="connsiteY16" fmla="*/ 182428 h 419561"/>
                    <a:gd name="connsiteX17" fmla="*/ 124353 w 472868"/>
                    <a:gd name="connsiteY17" fmla="*/ 180325 h 419561"/>
                    <a:gd name="connsiteX18" fmla="*/ 196245 w 472868"/>
                    <a:gd name="connsiteY18" fmla="*/ 140796 h 419561"/>
                    <a:gd name="connsiteX19" fmla="*/ 198231 w 472868"/>
                    <a:gd name="connsiteY19" fmla="*/ 139200 h 419561"/>
                    <a:gd name="connsiteX20" fmla="*/ 206020 w 472868"/>
                    <a:gd name="connsiteY20" fmla="*/ 144769 h 419561"/>
                    <a:gd name="connsiteX21" fmla="*/ 223039 w 472868"/>
                    <a:gd name="connsiteY21" fmla="*/ 130710 h 419561"/>
                    <a:gd name="connsiteX22" fmla="*/ 225648 w 472868"/>
                    <a:gd name="connsiteY22" fmla="*/ 129697 h 419561"/>
                    <a:gd name="connsiteX23" fmla="*/ 243485 w 472868"/>
                    <a:gd name="connsiteY23" fmla="*/ 125063 h 419561"/>
                    <a:gd name="connsiteX24" fmla="*/ 243485 w 472868"/>
                    <a:gd name="connsiteY24" fmla="*/ 125063 h 419561"/>
                    <a:gd name="connsiteX25" fmla="*/ 256726 w 472868"/>
                    <a:gd name="connsiteY25" fmla="*/ 123232 h 419561"/>
                    <a:gd name="connsiteX26" fmla="*/ 282702 w 472868"/>
                    <a:gd name="connsiteY26" fmla="*/ 115171 h 419561"/>
                    <a:gd name="connsiteX27" fmla="*/ 282702 w 472868"/>
                    <a:gd name="connsiteY27" fmla="*/ 115171 h 419561"/>
                    <a:gd name="connsiteX28" fmla="*/ 282702 w 472868"/>
                    <a:gd name="connsiteY28" fmla="*/ 115171 h 419561"/>
                    <a:gd name="connsiteX29" fmla="*/ 289362 w 472868"/>
                    <a:gd name="connsiteY29" fmla="*/ 108901 h 419561"/>
                    <a:gd name="connsiteX30" fmla="*/ 293957 w 472868"/>
                    <a:gd name="connsiteY30" fmla="*/ 104344 h 419561"/>
                    <a:gd name="connsiteX31" fmla="*/ 299331 w 472868"/>
                    <a:gd name="connsiteY31" fmla="*/ 98775 h 419561"/>
                    <a:gd name="connsiteX32" fmla="*/ 306614 w 472868"/>
                    <a:gd name="connsiteY32" fmla="*/ 90402 h 419561"/>
                    <a:gd name="connsiteX33" fmla="*/ 306614 w 472868"/>
                    <a:gd name="connsiteY33" fmla="*/ 90402 h 419561"/>
                    <a:gd name="connsiteX34" fmla="*/ 318959 w 472868"/>
                    <a:gd name="connsiteY34" fmla="*/ 55118 h 419561"/>
                    <a:gd name="connsiteX35" fmla="*/ 380842 w 472868"/>
                    <a:gd name="connsiteY35" fmla="*/ 21275 h 419561"/>
                    <a:gd name="connsiteX36" fmla="*/ 431470 w 472868"/>
                    <a:gd name="connsiteY36" fmla="*/ 2855 h 419561"/>
                    <a:gd name="connsiteX37" fmla="*/ 431782 w 472868"/>
                    <a:gd name="connsiteY37" fmla="*/ 2855 h 419561"/>
                    <a:gd name="connsiteX38" fmla="*/ 472868 w 472868"/>
                    <a:gd name="connsiteY38" fmla="*/ 58857 h 419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72868" h="419561">
                      <a:moveTo>
                        <a:pt x="472868" y="58857"/>
                      </a:moveTo>
                      <a:lnTo>
                        <a:pt x="450981" y="168681"/>
                      </a:lnTo>
                      <a:lnTo>
                        <a:pt x="450319" y="169537"/>
                      </a:lnTo>
                      <a:cubicBezTo>
                        <a:pt x="429796" y="195046"/>
                        <a:pt x="363668" y="245012"/>
                        <a:pt x="329007" y="270404"/>
                      </a:cubicBezTo>
                      <a:lnTo>
                        <a:pt x="329007" y="270404"/>
                      </a:lnTo>
                      <a:cubicBezTo>
                        <a:pt x="320673" y="276557"/>
                        <a:pt x="314169" y="281230"/>
                        <a:pt x="310547" y="283840"/>
                      </a:cubicBezTo>
                      <a:cubicBezTo>
                        <a:pt x="291893" y="297081"/>
                        <a:pt x="273511" y="317955"/>
                        <a:pt x="271291" y="348137"/>
                      </a:cubicBezTo>
                      <a:cubicBezTo>
                        <a:pt x="269889" y="367609"/>
                        <a:pt x="255714" y="399271"/>
                        <a:pt x="245860" y="419561"/>
                      </a:cubicBezTo>
                      <a:lnTo>
                        <a:pt x="1483" y="370842"/>
                      </a:lnTo>
                      <a:cubicBezTo>
                        <a:pt x="447" y="364759"/>
                        <a:pt x="-47" y="358594"/>
                        <a:pt x="4" y="352421"/>
                      </a:cubicBezTo>
                      <a:cubicBezTo>
                        <a:pt x="93" y="348982"/>
                        <a:pt x="455" y="345559"/>
                        <a:pt x="1094" y="342179"/>
                      </a:cubicBezTo>
                      <a:cubicBezTo>
                        <a:pt x="9311" y="297353"/>
                        <a:pt x="61536" y="238041"/>
                        <a:pt x="61536" y="238041"/>
                      </a:cubicBezTo>
                      <a:lnTo>
                        <a:pt x="90978" y="215531"/>
                      </a:lnTo>
                      <a:cubicBezTo>
                        <a:pt x="97949" y="210612"/>
                        <a:pt x="105415" y="206437"/>
                        <a:pt x="113254" y="203069"/>
                      </a:cubicBezTo>
                      <a:lnTo>
                        <a:pt x="113683" y="187491"/>
                      </a:lnTo>
                      <a:lnTo>
                        <a:pt x="113683" y="185349"/>
                      </a:lnTo>
                      <a:lnTo>
                        <a:pt x="113683" y="182428"/>
                      </a:lnTo>
                      <a:cubicBezTo>
                        <a:pt x="117277" y="181933"/>
                        <a:pt x="120841" y="181232"/>
                        <a:pt x="124353" y="180325"/>
                      </a:cubicBezTo>
                      <a:cubicBezTo>
                        <a:pt x="154458" y="172536"/>
                        <a:pt x="183393" y="151233"/>
                        <a:pt x="196245" y="140796"/>
                      </a:cubicBezTo>
                      <a:lnTo>
                        <a:pt x="198231" y="139200"/>
                      </a:lnTo>
                      <a:lnTo>
                        <a:pt x="206020" y="144769"/>
                      </a:lnTo>
                      <a:cubicBezTo>
                        <a:pt x="206020" y="144769"/>
                        <a:pt x="217704" y="132696"/>
                        <a:pt x="223039" y="130710"/>
                      </a:cubicBezTo>
                      <a:lnTo>
                        <a:pt x="225648" y="129697"/>
                      </a:lnTo>
                      <a:cubicBezTo>
                        <a:pt x="231463" y="127687"/>
                        <a:pt x="237429" y="126137"/>
                        <a:pt x="243485" y="125063"/>
                      </a:cubicBezTo>
                      <a:lnTo>
                        <a:pt x="243485" y="125063"/>
                      </a:lnTo>
                      <a:cubicBezTo>
                        <a:pt x="247858" y="124202"/>
                        <a:pt x="252282" y="123590"/>
                        <a:pt x="256726" y="123232"/>
                      </a:cubicBezTo>
                      <a:cubicBezTo>
                        <a:pt x="267669" y="122220"/>
                        <a:pt x="274913" y="122259"/>
                        <a:pt x="282702" y="115171"/>
                      </a:cubicBezTo>
                      <a:lnTo>
                        <a:pt x="282702" y="115171"/>
                      </a:lnTo>
                      <a:lnTo>
                        <a:pt x="282702" y="115171"/>
                      </a:lnTo>
                      <a:cubicBezTo>
                        <a:pt x="285078" y="112951"/>
                        <a:pt x="287337" y="110848"/>
                        <a:pt x="289362" y="108901"/>
                      </a:cubicBezTo>
                      <a:lnTo>
                        <a:pt x="293957" y="104344"/>
                      </a:lnTo>
                      <a:cubicBezTo>
                        <a:pt x="295943" y="102358"/>
                        <a:pt x="297851" y="100450"/>
                        <a:pt x="299331" y="98775"/>
                      </a:cubicBezTo>
                      <a:cubicBezTo>
                        <a:pt x="302291" y="95621"/>
                        <a:pt x="304667" y="92855"/>
                        <a:pt x="306614" y="90402"/>
                      </a:cubicBezTo>
                      <a:lnTo>
                        <a:pt x="306614" y="90402"/>
                      </a:lnTo>
                      <a:cubicBezTo>
                        <a:pt x="309110" y="78134"/>
                        <a:pt x="313266" y="66264"/>
                        <a:pt x="318959" y="55118"/>
                      </a:cubicBezTo>
                      <a:cubicBezTo>
                        <a:pt x="331811" y="30739"/>
                        <a:pt x="346532" y="7645"/>
                        <a:pt x="380842" y="21275"/>
                      </a:cubicBezTo>
                      <a:cubicBezTo>
                        <a:pt x="380842" y="21275"/>
                        <a:pt x="399847" y="-9296"/>
                        <a:pt x="431470" y="2855"/>
                      </a:cubicBezTo>
                      <a:lnTo>
                        <a:pt x="431782" y="2855"/>
                      </a:lnTo>
                      <a:cubicBezTo>
                        <a:pt x="448100" y="8969"/>
                        <a:pt x="464573" y="33426"/>
                        <a:pt x="472868" y="58857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9" name="任意多边形: 形状 908">
                  <a:extLst>
                    <a:ext uri="{FF2B5EF4-FFF2-40B4-BE49-F238E27FC236}">
                      <a16:creationId xmlns:a16="http://schemas.microsoft.com/office/drawing/2014/main" id="{E3A1EC2E-43A2-49C5-AB81-EB0D98C05715}"/>
                    </a:ext>
                  </a:extLst>
                </p:cNvPr>
                <p:cNvSpPr/>
                <p:nvPr/>
              </p:nvSpPr>
              <p:spPr>
                <a:xfrm>
                  <a:off x="7787596" y="4353393"/>
                  <a:ext cx="27261" cy="48875"/>
                </a:xfrm>
                <a:custGeom>
                  <a:avLst/>
                  <a:gdLst>
                    <a:gd name="connsiteX0" fmla="*/ 27261 w 27261"/>
                    <a:gd name="connsiteY0" fmla="*/ 0 h 48875"/>
                    <a:gd name="connsiteX1" fmla="*/ 0 w 27261"/>
                    <a:gd name="connsiteY1" fmla="*/ 48875 h 4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261" h="48875">
                      <a:moveTo>
                        <a:pt x="27261" y="0"/>
                      </a:moveTo>
                      <a:cubicBezTo>
                        <a:pt x="16022" y="14994"/>
                        <a:pt x="6850" y="31432"/>
                        <a:pt x="0" y="48875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0" name="任意多边形: 形状 909">
                  <a:extLst>
                    <a:ext uri="{FF2B5EF4-FFF2-40B4-BE49-F238E27FC236}">
                      <a16:creationId xmlns:a16="http://schemas.microsoft.com/office/drawing/2014/main" id="{EAC70551-841D-419E-B291-F5D2929BE27B}"/>
                    </a:ext>
                  </a:extLst>
                </p:cNvPr>
                <p:cNvSpPr/>
                <p:nvPr/>
              </p:nvSpPr>
              <p:spPr>
                <a:xfrm>
                  <a:off x="7718781" y="4516610"/>
                  <a:ext cx="9190" cy="14058"/>
                </a:xfrm>
                <a:custGeom>
                  <a:avLst/>
                  <a:gdLst>
                    <a:gd name="connsiteX0" fmla="*/ 0 w 9190"/>
                    <a:gd name="connsiteY0" fmla="*/ 14059 h 14058"/>
                    <a:gd name="connsiteX1" fmla="*/ 9191 w 9190"/>
                    <a:gd name="connsiteY1" fmla="*/ 0 h 14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90" h="14058">
                      <a:moveTo>
                        <a:pt x="0" y="14059"/>
                      </a:moveTo>
                      <a:cubicBezTo>
                        <a:pt x="3415" y="9611"/>
                        <a:pt x="6488" y="4911"/>
                        <a:pt x="9191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1" name="任意多边形: 形状 910">
                  <a:extLst>
                    <a:ext uri="{FF2B5EF4-FFF2-40B4-BE49-F238E27FC236}">
                      <a16:creationId xmlns:a16="http://schemas.microsoft.com/office/drawing/2014/main" id="{5B6B7046-39EB-4C65-8C80-54F92F6426A8}"/>
                    </a:ext>
                  </a:extLst>
                </p:cNvPr>
                <p:cNvSpPr/>
                <p:nvPr/>
              </p:nvSpPr>
              <p:spPr>
                <a:xfrm>
                  <a:off x="7706630" y="4414536"/>
                  <a:ext cx="60942" cy="113718"/>
                </a:xfrm>
                <a:custGeom>
                  <a:avLst/>
                  <a:gdLst>
                    <a:gd name="connsiteX0" fmla="*/ 60676 w 60942"/>
                    <a:gd name="connsiteY0" fmla="*/ 0 h 113718"/>
                    <a:gd name="connsiteX1" fmla="*/ 10398 w 60942"/>
                    <a:gd name="connsiteY1" fmla="*/ 102385 h 113718"/>
                    <a:gd name="connsiteX2" fmla="*/ 0 w 60942"/>
                    <a:gd name="connsiteY2" fmla="*/ 113718 h 11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942" h="113718">
                      <a:moveTo>
                        <a:pt x="60676" y="0"/>
                      </a:moveTo>
                      <a:cubicBezTo>
                        <a:pt x="64570" y="10437"/>
                        <a:pt x="24847" y="90624"/>
                        <a:pt x="10398" y="102385"/>
                      </a:cubicBezTo>
                      <a:cubicBezTo>
                        <a:pt x="6328" y="105563"/>
                        <a:pt x="2816" y="109391"/>
                        <a:pt x="0" y="113718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2" name="任意多边形: 形状 911">
                  <a:extLst>
                    <a:ext uri="{FF2B5EF4-FFF2-40B4-BE49-F238E27FC236}">
                      <a16:creationId xmlns:a16="http://schemas.microsoft.com/office/drawing/2014/main" id="{50D5A65B-092A-4113-8EFA-BEF07E23749B}"/>
                    </a:ext>
                  </a:extLst>
                </p:cNvPr>
                <p:cNvSpPr/>
                <p:nvPr/>
              </p:nvSpPr>
              <p:spPr>
                <a:xfrm>
                  <a:off x="7704021" y="4383341"/>
                  <a:ext cx="47122" cy="28409"/>
                </a:xfrm>
                <a:custGeom>
                  <a:avLst/>
                  <a:gdLst>
                    <a:gd name="connsiteX0" fmla="*/ 0 w 47122"/>
                    <a:gd name="connsiteY0" fmla="*/ 0 h 28409"/>
                    <a:gd name="connsiteX1" fmla="*/ 20407 w 47122"/>
                    <a:gd name="connsiteY1" fmla="*/ 26132 h 28409"/>
                    <a:gd name="connsiteX2" fmla="*/ 47123 w 47122"/>
                    <a:gd name="connsiteY2" fmla="*/ 26638 h 28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22" h="28409">
                      <a:moveTo>
                        <a:pt x="0" y="0"/>
                      </a:moveTo>
                      <a:cubicBezTo>
                        <a:pt x="0" y="0"/>
                        <a:pt x="7789" y="21147"/>
                        <a:pt x="20407" y="26132"/>
                      </a:cubicBezTo>
                      <a:cubicBezTo>
                        <a:pt x="29057" y="28986"/>
                        <a:pt x="38368" y="29162"/>
                        <a:pt x="47123" y="26638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3" name="任意多边形: 形状 912">
                  <a:extLst>
                    <a:ext uri="{FF2B5EF4-FFF2-40B4-BE49-F238E27FC236}">
                      <a16:creationId xmlns:a16="http://schemas.microsoft.com/office/drawing/2014/main" id="{BF5C19DF-E784-4CFD-B07B-F7EE34CBA12B}"/>
                    </a:ext>
                  </a:extLst>
                </p:cNvPr>
                <p:cNvSpPr/>
                <p:nvPr/>
              </p:nvSpPr>
              <p:spPr>
                <a:xfrm>
                  <a:off x="7893992" y="4308646"/>
                  <a:ext cx="49771" cy="48485"/>
                </a:xfrm>
                <a:custGeom>
                  <a:avLst/>
                  <a:gdLst>
                    <a:gd name="connsiteX0" fmla="*/ 49771 w 49771"/>
                    <a:gd name="connsiteY0" fmla="*/ 0 h 48485"/>
                    <a:gd name="connsiteX1" fmla="*/ 0 w 49771"/>
                    <a:gd name="connsiteY1" fmla="*/ 48486 h 48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9771" h="48485">
                      <a:moveTo>
                        <a:pt x="49771" y="0"/>
                      </a:moveTo>
                      <a:cubicBezTo>
                        <a:pt x="31323" y="14137"/>
                        <a:pt x="14616" y="30412"/>
                        <a:pt x="0" y="4848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4" name="任意多边形: 形状 913">
                  <a:extLst>
                    <a:ext uri="{FF2B5EF4-FFF2-40B4-BE49-F238E27FC236}">
                      <a16:creationId xmlns:a16="http://schemas.microsoft.com/office/drawing/2014/main" id="{8AC34C72-992E-4D3E-B0FD-1E7104E14284}"/>
                    </a:ext>
                  </a:extLst>
                </p:cNvPr>
                <p:cNvSpPr/>
                <p:nvPr/>
              </p:nvSpPr>
              <p:spPr>
                <a:xfrm>
                  <a:off x="7856761" y="4362779"/>
                  <a:ext cx="20367" cy="5569"/>
                </a:xfrm>
                <a:custGeom>
                  <a:avLst/>
                  <a:gdLst>
                    <a:gd name="connsiteX0" fmla="*/ 0 w 20367"/>
                    <a:gd name="connsiteY0" fmla="*/ 5569 h 5569"/>
                    <a:gd name="connsiteX1" fmla="*/ 20368 w 20367"/>
                    <a:gd name="connsiteY1" fmla="*/ 0 h 5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367" h="5569">
                      <a:moveTo>
                        <a:pt x="0" y="5569"/>
                      </a:moveTo>
                      <a:cubicBezTo>
                        <a:pt x="7170" y="5600"/>
                        <a:pt x="14211" y="3676"/>
                        <a:pt x="20368" y="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5" name="任意多边形: 形状 914">
                  <a:extLst>
                    <a:ext uri="{FF2B5EF4-FFF2-40B4-BE49-F238E27FC236}">
                      <a16:creationId xmlns:a16="http://schemas.microsoft.com/office/drawing/2014/main" id="{DDE79CB6-92D3-45EF-B7E9-C7DDD8D04C00}"/>
                    </a:ext>
                  </a:extLst>
                </p:cNvPr>
                <p:cNvSpPr/>
                <p:nvPr/>
              </p:nvSpPr>
              <p:spPr>
                <a:xfrm>
                  <a:off x="7985823" y="4496475"/>
                  <a:ext cx="4283" cy="6776"/>
                </a:xfrm>
                <a:custGeom>
                  <a:avLst/>
                  <a:gdLst>
                    <a:gd name="connsiteX0" fmla="*/ 0 w 4283"/>
                    <a:gd name="connsiteY0" fmla="*/ 0 h 6776"/>
                    <a:gd name="connsiteX1" fmla="*/ 4284 w 4283"/>
                    <a:gd name="connsiteY1" fmla="*/ 6776 h 6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83" h="6776">
                      <a:moveTo>
                        <a:pt x="0" y="0"/>
                      </a:moveTo>
                      <a:cubicBezTo>
                        <a:pt x="1363" y="2298"/>
                        <a:pt x="2804" y="4557"/>
                        <a:pt x="4284" y="6776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6" name="任意多边形: 形状 915">
                  <a:extLst>
                    <a:ext uri="{FF2B5EF4-FFF2-40B4-BE49-F238E27FC236}">
                      <a16:creationId xmlns:a16="http://schemas.microsoft.com/office/drawing/2014/main" id="{61A412CE-9B3C-49EB-8E49-B1AEA251A512}"/>
                    </a:ext>
                  </a:extLst>
                </p:cNvPr>
                <p:cNvSpPr/>
                <p:nvPr/>
              </p:nvSpPr>
              <p:spPr>
                <a:xfrm>
                  <a:off x="7956910" y="4339762"/>
                  <a:ext cx="25408" cy="150715"/>
                </a:xfrm>
                <a:custGeom>
                  <a:avLst/>
                  <a:gdLst>
                    <a:gd name="connsiteX0" fmla="*/ 10648 w 25408"/>
                    <a:gd name="connsiteY0" fmla="*/ 0 h 150715"/>
                    <a:gd name="connsiteX1" fmla="*/ 25408 w 25408"/>
                    <a:gd name="connsiteY1" fmla="*/ 150715 h 150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408" h="150715">
                      <a:moveTo>
                        <a:pt x="10648" y="0"/>
                      </a:moveTo>
                      <a:cubicBezTo>
                        <a:pt x="-7617" y="49869"/>
                        <a:pt x="-2184" y="105337"/>
                        <a:pt x="25408" y="150715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7" name="任意多边形: 形状 916">
                  <a:extLst>
                    <a:ext uri="{FF2B5EF4-FFF2-40B4-BE49-F238E27FC236}">
                      <a16:creationId xmlns:a16="http://schemas.microsoft.com/office/drawing/2014/main" id="{87C902D6-E70C-4C7A-AAAD-F468FF4B702C}"/>
                    </a:ext>
                  </a:extLst>
                </p:cNvPr>
                <p:cNvSpPr/>
                <p:nvPr/>
              </p:nvSpPr>
              <p:spPr>
                <a:xfrm>
                  <a:off x="7969700" y="4286759"/>
                  <a:ext cx="24690" cy="47161"/>
                </a:xfrm>
                <a:custGeom>
                  <a:avLst/>
                  <a:gdLst>
                    <a:gd name="connsiteX0" fmla="*/ 24691 w 24690"/>
                    <a:gd name="connsiteY0" fmla="*/ 0 h 47161"/>
                    <a:gd name="connsiteX1" fmla="*/ 0 w 24690"/>
                    <a:gd name="connsiteY1" fmla="*/ 47162 h 47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690" h="47161">
                      <a:moveTo>
                        <a:pt x="24691" y="0"/>
                      </a:moveTo>
                      <a:cubicBezTo>
                        <a:pt x="14160" y="14406"/>
                        <a:pt x="5838" y="30299"/>
                        <a:pt x="0" y="47162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8" name="任意多边形: 形状 917">
                  <a:extLst>
                    <a:ext uri="{FF2B5EF4-FFF2-40B4-BE49-F238E27FC236}">
                      <a16:creationId xmlns:a16="http://schemas.microsoft.com/office/drawing/2014/main" id="{AA54BA51-9EF1-49CF-A755-A5DE7C8B9E3C}"/>
                    </a:ext>
                  </a:extLst>
                </p:cNvPr>
                <p:cNvSpPr/>
                <p:nvPr/>
              </p:nvSpPr>
              <p:spPr>
                <a:xfrm>
                  <a:off x="7978706" y="4278503"/>
                  <a:ext cx="41855" cy="107058"/>
                </a:xfrm>
                <a:custGeom>
                  <a:avLst/>
                  <a:gdLst>
                    <a:gd name="connsiteX0" fmla="*/ 41856 w 41855"/>
                    <a:gd name="connsiteY0" fmla="*/ 0 h 107058"/>
                    <a:gd name="connsiteX1" fmla="*/ 302 w 41855"/>
                    <a:gd name="connsiteY1" fmla="*/ 107059 h 107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855" h="107058">
                      <a:moveTo>
                        <a:pt x="41856" y="0"/>
                      </a:moveTo>
                      <a:cubicBezTo>
                        <a:pt x="41856" y="0"/>
                        <a:pt x="-4138" y="48953"/>
                        <a:pt x="302" y="107059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9" name="任意多边形: 形状 918">
                  <a:extLst>
                    <a:ext uri="{FF2B5EF4-FFF2-40B4-BE49-F238E27FC236}">
                      <a16:creationId xmlns:a16="http://schemas.microsoft.com/office/drawing/2014/main" id="{F7115922-0946-40CA-A0B4-A5376EFB9687}"/>
                    </a:ext>
                  </a:extLst>
                </p:cNvPr>
                <p:cNvSpPr/>
                <p:nvPr/>
              </p:nvSpPr>
              <p:spPr>
                <a:xfrm>
                  <a:off x="8011760" y="4398958"/>
                  <a:ext cx="71580" cy="29801"/>
                </a:xfrm>
                <a:custGeom>
                  <a:avLst/>
                  <a:gdLst>
                    <a:gd name="connsiteX0" fmla="*/ 0 w 71580"/>
                    <a:gd name="connsiteY0" fmla="*/ 0 h 29801"/>
                    <a:gd name="connsiteX1" fmla="*/ 71580 w 71580"/>
                    <a:gd name="connsiteY1" fmla="*/ 22977 h 2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80" h="29801">
                      <a:moveTo>
                        <a:pt x="0" y="0"/>
                      </a:moveTo>
                      <a:cubicBezTo>
                        <a:pt x="0" y="0"/>
                        <a:pt x="6192" y="46967"/>
                        <a:pt x="71580" y="22977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0" name="任意多边形: 形状 919">
                  <a:extLst>
                    <a:ext uri="{FF2B5EF4-FFF2-40B4-BE49-F238E27FC236}">
                      <a16:creationId xmlns:a16="http://schemas.microsoft.com/office/drawing/2014/main" id="{BD621674-E5B8-4214-B1EC-5D50DFC7397B}"/>
                    </a:ext>
                  </a:extLst>
                </p:cNvPr>
                <p:cNvSpPr/>
                <p:nvPr/>
              </p:nvSpPr>
              <p:spPr>
                <a:xfrm>
                  <a:off x="8038138" y="4253734"/>
                  <a:ext cx="6335" cy="73605"/>
                </a:xfrm>
                <a:custGeom>
                  <a:avLst/>
                  <a:gdLst>
                    <a:gd name="connsiteX0" fmla="*/ 6336 w 6335"/>
                    <a:gd name="connsiteY0" fmla="*/ 0 h 73605"/>
                    <a:gd name="connsiteX1" fmla="*/ 3493 w 6335"/>
                    <a:gd name="connsiteY1" fmla="*/ 73605 h 73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35" h="73605">
                      <a:moveTo>
                        <a:pt x="6336" y="0"/>
                      </a:moveTo>
                      <a:cubicBezTo>
                        <a:pt x="6336" y="0"/>
                        <a:pt x="-5776" y="49693"/>
                        <a:pt x="3493" y="73605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1" name="任意多边形: 形状 920">
                  <a:extLst>
                    <a:ext uri="{FF2B5EF4-FFF2-40B4-BE49-F238E27FC236}">
                      <a16:creationId xmlns:a16="http://schemas.microsoft.com/office/drawing/2014/main" id="{E8FC7D38-9BA9-4E85-B5CE-2804CAA40885}"/>
                    </a:ext>
                  </a:extLst>
                </p:cNvPr>
                <p:cNvSpPr/>
                <p:nvPr/>
              </p:nvSpPr>
              <p:spPr>
                <a:xfrm>
                  <a:off x="8124407" y="4176468"/>
                  <a:ext cx="81335" cy="106542"/>
                </a:xfrm>
                <a:custGeom>
                  <a:avLst/>
                  <a:gdLst>
                    <a:gd name="connsiteX0" fmla="*/ 81336 w 81335"/>
                    <a:gd name="connsiteY0" fmla="*/ 70217 h 106542"/>
                    <a:gd name="connsiteX1" fmla="*/ 77208 w 81335"/>
                    <a:gd name="connsiteY1" fmla="*/ 90819 h 106542"/>
                    <a:gd name="connsiteX2" fmla="*/ 49479 w 81335"/>
                    <a:gd name="connsiteY2" fmla="*/ 105812 h 106542"/>
                    <a:gd name="connsiteX3" fmla="*/ 37796 w 81335"/>
                    <a:gd name="connsiteY3" fmla="*/ 106397 h 106542"/>
                    <a:gd name="connsiteX4" fmla="*/ 7380 w 81335"/>
                    <a:gd name="connsiteY4" fmla="*/ 87314 h 106542"/>
                    <a:gd name="connsiteX5" fmla="*/ 2551 w 81335"/>
                    <a:gd name="connsiteY5" fmla="*/ 77539 h 106542"/>
                    <a:gd name="connsiteX6" fmla="*/ 13183 w 81335"/>
                    <a:gd name="connsiteY6" fmla="*/ 19745 h 106542"/>
                    <a:gd name="connsiteX7" fmla="*/ 26814 w 81335"/>
                    <a:gd name="connsiteY7" fmla="*/ 0 h 106542"/>
                    <a:gd name="connsiteX8" fmla="*/ 26814 w 81335"/>
                    <a:gd name="connsiteY8" fmla="*/ 0 h 106542"/>
                    <a:gd name="connsiteX9" fmla="*/ 26814 w 81335"/>
                    <a:gd name="connsiteY9" fmla="*/ 0 h 106542"/>
                    <a:gd name="connsiteX10" fmla="*/ 69925 w 81335"/>
                    <a:gd name="connsiteY10" fmla="*/ 33414 h 106542"/>
                    <a:gd name="connsiteX11" fmla="*/ 79739 w 81335"/>
                    <a:gd name="connsiteY11" fmla="*/ 62584 h 106542"/>
                    <a:gd name="connsiteX12" fmla="*/ 81336 w 81335"/>
                    <a:gd name="connsiteY12" fmla="*/ 70217 h 10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1335" h="106542">
                      <a:moveTo>
                        <a:pt x="81336" y="70217"/>
                      </a:moveTo>
                      <a:lnTo>
                        <a:pt x="77208" y="90819"/>
                      </a:lnTo>
                      <a:cubicBezTo>
                        <a:pt x="69847" y="98709"/>
                        <a:pt x="60111" y="103974"/>
                        <a:pt x="49479" y="105812"/>
                      </a:cubicBezTo>
                      <a:cubicBezTo>
                        <a:pt x="45628" y="106513"/>
                        <a:pt x="41698" y="106712"/>
                        <a:pt x="37796" y="106397"/>
                      </a:cubicBezTo>
                      <a:cubicBezTo>
                        <a:pt x="25186" y="105271"/>
                        <a:pt x="13880" y="98179"/>
                        <a:pt x="7380" y="87314"/>
                      </a:cubicBezTo>
                      <a:cubicBezTo>
                        <a:pt x="5355" y="84276"/>
                        <a:pt x="3731" y="80993"/>
                        <a:pt x="2551" y="77539"/>
                      </a:cubicBezTo>
                      <a:cubicBezTo>
                        <a:pt x="-4459" y="57443"/>
                        <a:pt x="4265" y="35245"/>
                        <a:pt x="13183" y="19745"/>
                      </a:cubicBezTo>
                      <a:cubicBezTo>
                        <a:pt x="17155" y="12785"/>
                        <a:pt x="21716" y="6180"/>
                        <a:pt x="26814" y="0"/>
                      </a:cubicBezTo>
                      <a:cubicBezTo>
                        <a:pt x="26814" y="0"/>
                        <a:pt x="26814" y="0"/>
                        <a:pt x="26814" y="0"/>
                      </a:cubicBezTo>
                      <a:lnTo>
                        <a:pt x="26814" y="0"/>
                      </a:lnTo>
                      <a:lnTo>
                        <a:pt x="69925" y="33414"/>
                      </a:lnTo>
                      <a:cubicBezTo>
                        <a:pt x="73960" y="42862"/>
                        <a:pt x="77243" y="52618"/>
                        <a:pt x="79739" y="62584"/>
                      </a:cubicBezTo>
                      <a:cubicBezTo>
                        <a:pt x="80440" y="65076"/>
                        <a:pt x="80946" y="67647"/>
                        <a:pt x="81336" y="7021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2" name="任意多边形: 形状 921">
                  <a:extLst>
                    <a:ext uri="{FF2B5EF4-FFF2-40B4-BE49-F238E27FC236}">
                      <a16:creationId xmlns:a16="http://schemas.microsoft.com/office/drawing/2014/main" id="{7702DF53-A6AA-4FCD-9617-1D097B9386D1}"/>
                    </a:ext>
                  </a:extLst>
                </p:cNvPr>
                <p:cNvSpPr/>
                <p:nvPr/>
              </p:nvSpPr>
              <p:spPr>
                <a:xfrm>
                  <a:off x="8124368" y="4087674"/>
                  <a:ext cx="112958" cy="195335"/>
                </a:xfrm>
                <a:custGeom>
                  <a:avLst/>
                  <a:gdLst>
                    <a:gd name="connsiteX0" fmla="*/ 78727 w 112958"/>
                    <a:gd name="connsiteY0" fmla="*/ 172018 h 195335"/>
                    <a:gd name="connsiteX1" fmla="*/ 49479 w 112958"/>
                    <a:gd name="connsiteY1" fmla="*/ 194606 h 195335"/>
                    <a:gd name="connsiteX2" fmla="*/ 37796 w 112958"/>
                    <a:gd name="connsiteY2" fmla="*/ 195190 h 195335"/>
                    <a:gd name="connsiteX3" fmla="*/ 7380 w 112958"/>
                    <a:gd name="connsiteY3" fmla="*/ 176107 h 195335"/>
                    <a:gd name="connsiteX4" fmla="*/ 2551 w 112958"/>
                    <a:gd name="connsiteY4" fmla="*/ 166332 h 195335"/>
                    <a:gd name="connsiteX5" fmla="*/ 13183 w 112958"/>
                    <a:gd name="connsiteY5" fmla="*/ 108538 h 195335"/>
                    <a:gd name="connsiteX6" fmla="*/ 26814 w 112958"/>
                    <a:gd name="connsiteY6" fmla="*/ 88794 h 195335"/>
                    <a:gd name="connsiteX7" fmla="*/ 26814 w 112958"/>
                    <a:gd name="connsiteY7" fmla="*/ 88794 h 195335"/>
                    <a:gd name="connsiteX8" fmla="*/ 26814 w 112958"/>
                    <a:gd name="connsiteY8" fmla="*/ 88794 h 195335"/>
                    <a:gd name="connsiteX9" fmla="*/ 112959 w 112958"/>
                    <a:gd name="connsiteY9" fmla="*/ 0 h 195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958" h="195335">
                      <a:moveTo>
                        <a:pt x="78727" y="172018"/>
                      </a:moveTo>
                      <a:cubicBezTo>
                        <a:pt x="69411" y="180091"/>
                        <a:pt x="59648" y="187635"/>
                        <a:pt x="49479" y="194606"/>
                      </a:cubicBezTo>
                      <a:cubicBezTo>
                        <a:pt x="45628" y="195307"/>
                        <a:pt x="41698" y="195506"/>
                        <a:pt x="37796" y="195190"/>
                      </a:cubicBezTo>
                      <a:cubicBezTo>
                        <a:pt x="25186" y="194065"/>
                        <a:pt x="13880" y="186973"/>
                        <a:pt x="7380" y="176107"/>
                      </a:cubicBezTo>
                      <a:cubicBezTo>
                        <a:pt x="5355" y="173070"/>
                        <a:pt x="3731" y="169787"/>
                        <a:pt x="2551" y="166332"/>
                      </a:cubicBezTo>
                      <a:cubicBezTo>
                        <a:pt x="-4459" y="146237"/>
                        <a:pt x="4265" y="124038"/>
                        <a:pt x="13183" y="108538"/>
                      </a:cubicBezTo>
                      <a:cubicBezTo>
                        <a:pt x="17155" y="101579"/>
                        <a:pt x="21716" y="94974"/>
                        <a:pt x="26814" y="88794"/>
                      </a:cubicBezTo>
                      <a:cubicBezTo>
                        <a:pt x="26814" y="88794"/>
                        <a:pt x="26814" y="88794"/>
                        <a:pt x="26814" y="88794"/>
                      </a:cubicBezTo>
                      <a:lnTo>
                        <a:pt x="26814" y="88794"/>
                      </a:lnTo>
                      <a:lnTo>
                        <a:pt x="11295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3" name="任意多边形: 形状 922">
                  <a:extLst>
                    <a:ext uri="{FF2B5EF4-FFF2-40B4-BE49-F238E27FC236}">
                      <a16:creationId xmlns:a16="http://schemas.microsoft.com/office/drawing/2014/main" id="{1FD8A203-9162-4190-B222-18BA14789738}"/>
                    </a:ext>
                  </a:extLst>
                </p:cNvPr>
                <p:cNvSpPr/>
                <p:nvPr/>
              </p:nvSpPr>
              <p:spPr>
                <a:xfrm>
                  <a:off x="8100986" y="4184568"/>
                  <a:ext cx="76211" cy="125171"/>
                </a:xfrm>
                <a:custGeom>
                  <a:avLst/>
                  <a:gdLst>
                    <a:gd name="connsiteX0" fmla="*/ 17755 w 76211"/>
                    <a:gd name="connsiteY0" fmla="*/ 0 h 125171"/>
                    <a:gd name="connsiteX1" fmla="*/ 1944 w 76211"/>
                    <a:gd name="connsiteY1" fmla="*/ 79291 h 125171"/>
                    <a:gd name="connsiteX2" fmla="*/ 76211 w 76211"/>
                    <a:gd name="connsiteY2" fmla="*/ 120300 h 125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211" h="125171">
                      <a:moveTo>
                        <a:pt x="17755" y="0"/>
                      </a:moveTo>
                      <a:cubicBezTo>
                        <a:pt x="2306" y="23339"/>
                        <a:pt x="-3368" y="51812"/>
                        <a:pt x="1944" y="79291"/>
                      </a:cubicBezTo>
                      <a:cubicBezTo>
                        <a:pt x="10862" y="125635"/>
                        <a:pt x="57050" y="131477"/>
                        <a:pt x="76211" y="120300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4" name="任意多边形: 形状 923">
                  <a:extLst>
                    <a:ext uri="{FF2B5EF4-FFF2-40B4-BE49-F238E27FC236}">
                      <a16:creationId xmlns:a16="http://schemas.microsoft.com/office/drawing/2014/main" id="{D0C26A05-AEC1-478E-BF38-A28C548D42FF}"/>
                    </a:ext>
                  </a:extLst>
                </p:cNvPr>
                <p:cNvSpPr/>
                <p:nvPr/>
              </p:nvSpPr>
              <p:spPr>
                <a:xfrm>
                  <a:off x="7694611" y="4130689"/>
                  <a:ext cx="53392" cy="46479"/>
                </a:xfrm>
                <a:custGeom>
                  <a:avLst/>
                  <a:gdLst>
                    <a:gd name="connsiteX0" fmla="*/ 41617 w 53392"/>
                    <a:gd name="connsiteY0" fmla="*/ 214 h 46479"/>
                    <a:gd name="connsiteX1" fmla="*/ 25611 w 53392"/>
                    <a:gd name="connsiteY1" fmla="*/ 9015 h 46479"/>
                    <a:gd name="connsiteX2" fmla="*/ 7774 w 53392"/>
                    <a:gd name="connsiteY2" fmla="*/ 5121 h 46479"/>
                    <a:gd name="connsiteX3" fmla="*/ 6723 w 53392"/>
                    <a:gd name="connsiteY3" fmla="*/ 32655 h 46479"/>
                    <a:gd name="connsiteX4" fmla="*/ 29466 w 53392"/>
                    <a:gd name="connsiteY4" fmla="*/ 45935 h 46479"/>
                    <a:gd name="connsiteX5" fmla="*/ 31102 w 53392"/>
                    <a:gd name="connsiteY5" fmla="*/ 46480 h 46479"/>
                    <a:gd name="connsiteX6" fmla="*/ 32543 w 53392"/>
                    <a:gd name="connsiteY6" fmla="*/ 45506 h 46479"/>
                    <a:gd name="connsiteX7" fmla="*/ 50496 w 53392"/>
                    <a:gd name="connsiteY7" fmla="*/ 26307 h 46479"/>
                    <a:gd name="connsiteX8" fmla="*/ 41617 w 53392"/>
                    <a:gd name="connsiteY8" fmla="*/ 214 h 4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392" h="46479">
                      <a:moveTo>
                        <a:pt x="41617" y="214"/>
                      </a:moveTo>
                      <a:cubicBezTo>
                        <a:pt x="34880" y="-947"/>
                        <a:pt x="28240" y="2706"/>
                        <a:pt x="25611" y="9015"/>
                      </a:cubicBezTo>
                      <a:cubicBezTo>
                        <a:pt x="21300" y="3715"/>
                        <a:pt x="13900" y="2099"/>
                        <a:pt x="7774" y="5121"/>
                      </a:cubicBezTo>
                      <a:cubicBezTo>
                        <a:pt x="-1572" y="9560"/>
                        <a:pt x="-3169" y="22490"/>
                        <a:pt x="6723" y="32655"/>
                      </a:cubicBezTo>
                      <a:cubicBezTo>
                        <a:pt x="13211" y="38734"/>
                        <a:pt x="20984" y="43271"/>
                        <a:pt x="29466" y="45935"/>
                      </a:cubicBezTo>
                      <a:lnTo>
                        <a:pt x="31102" y="46480"/>
                      </a:lnTo>
                      <a:lnTo>
                        <a:pt x="32543" y="45506"/>
                      </a:lnTo>
                      <a:cubicBezTo>
                        <a:pt x="39880" y="40521"/>
                        <a:pt x="46014" y="33963"/>
                        <a:pt x="50496" y="26307"/>
                      </a:cubicBezTo>
                      <a:cubicBezTo>
                        <a:pt x="57039" y="13728"/>
                        <a:pt x="51821" y="1810"/>
                        <a:pt x="41617" y="21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5" name="任意多边形: 形状 924">
                  <a:extLst>
                    <a:ext uri="{FF2B5EF4-FFF2-40B4-BE49-F238E27FC236}">
                      <a16:creationId xmlns:a16="http://schemas.microsoft.com/office/drawing/2014/main" id="{687DDF23-67F0-403C-9095-7C9B12DC3358}"/>
                    </a:ext>
                  </a:extLst>
                </p:cNvPr>
                <p:cNvSpPr/>
                <p:nvPr/>
              </p:nvSpPr>
              <p:spPr>
                <a:xfrm>
                  <a:off x="7729179" y="4186204"/>
                  <a:ext cx="467" cy="1869"/>
                </a:xfrm>
                <a:custGeom>
                  <a:avLst/>
                  <a:gdLst>
                    <a:gd name="connsiteX0" fmla="*/ 0 w 467"/>
                    <a:gd name="connsiteY0" fmla="*/ 0 h 1869"/>
                    <a:gd name="connsiteX1" fmla="*/ 467 w 467"/>
                    <a:gd name="connsiteY1" fmla="*/ 1869 h 1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7" h="1869">
                      <a:moveTo>
                        <a:pt x="0" y="0"/>
                      </a:moveTo>
                      <a:lnTo>
                        <a:pt x="467" y="1869"/>
                      </a:ln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6" name="任意多边形: 形状 925">
                  <a:extLst>
                    <a:ext uri="{FF2B5EF4-FFF2-40B4-BE49-F238E27FC236}">
                      <a16:creationId xmlns:a16="http://schemas.microsoft.com/office/drawing/2014/main" id="{ADD9BAD1-6097-4C13-A713-221F8591E5A8}"/>
                    </a:ext>
                  </a:extLst>
                </p:cNvPr>
                <p:cNvSpPr/>
                <p:nvPr/>
              </p:nvSpPr>
              <p:spPr>
                <a:xfrm>
                  <a:off x="7732216" y="4195707"/>
                  <a:ext cx="62739" cy="54210"/>
                </a:xfrm>
                <a:custGeom>
                  <a:avLst/>
                  <a:gdLst>
                    <a:gd name="connsiteX0" fmla="*/ 0 w 62739"/>
                    <a:gd name="connsiteY0" fmla="*/ 0 h 54210"/>
                    <a:gd name="connsiteX1" fmla="*/ 25353 w 62739"/>
                    <a:gd name="connsiteY1" fmla="*/ 22120 h 54210"/>
                    <a:gd name="connsiteX2" fmla="*/ 34622 w 62739"/>
                    <a:gd name="connsiteY2" fmla="*/ 4050 h 54210"/>
                    <a:gd name="connsiteX3" fmla="*/ 62740 w 62739"/>
                    <a:gd name="connsiteY3" fmla="*/ 54211 h 5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739" h="54210">
                      <a:moveTo>
                        <a:pt x="0" y="0"/>
                      </a:moveTo>
                      <a:cubicBezTo>
                        <a:pt x="3894" y="9230"/>
                        <a:pt x="11450" y="21926"/>
                        <a:pt x="25353" y="22120"/>
                      </a:cubicBezTo>
                      <a:cubicBezTo>
                        <a:pt x="47201" y="22471"/>
                        <a:pt x="47357" y="-1246"/>
                        <a:pt x="34622" y="4050"/>
                      </a:cubicBezTo>
                      <a:cubicBezTo>
                        <a:pt x="22510" y="9152"/>
                        <a:pt x="27690" y="44514"/>
                        <a:pt x="62740" y="54211"/>
                      </a:cubicBez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custDash>
                    <a:ds d="77770" sp="155540"/>
                  </a:custDash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7" name="任意多边形: 形状 926">
                  <a:extLst>
                    <a:ext uri="{FF2B5EF4-FFF2-40B4-BE49-F238E27FC236}">
                      <a16:creationId xmlns:a16="http://schemas.microsoft.com/office/drawing/2014/main" id="{06967723-C77F-46BF-95C4-5F08EA66D888}"/>
                    </a:ext>
                  </a:extLst>
                </p:cNvPr>
                <p:cNvSpPr/>
                <p:nvPr/>
              </p:nvSpPr>
              <p:spPr>
                <a:xfrm>
                  <a:off x="7798928" y="4250852"/>
                  <a:ext cx="1908" cy="389"/>
                </a:xfrm>
                <a:custGeom>
                  <a:avLst/>
                  <a:gdLst>
                    <a:gd name="connsiteX0" fmla="*/ 0 w 1908"/>
                    <a:gd name="connsiteY0" fmla="*/ 0 h 389"/>
                    <a:gd name="connsiteX1" fmla="*/ 1908 w 1908"/>
                    <a:gd name="connsiteY1" fmla="*/ 389 h 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08" h="389">
                      <a:moveTo>
                        <a:pt x="0" y="0"/>
                      </a:moveTo>
                      <a:lnTo>
                        <a:pt x="1908" y="389"/>
                      </a:lnTo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8" name="任意多边形: 形状 927">
                  <a:extLst>
                    <a:ext uri="{FF2B5EF4-FFF2-40B4-BE49-F238E27FC236}">
                      <a16:creationId xmlns:a16="http://schemas.microsoft.com/office/drawing/2014/main" id="{6AD4FE43-CFA5-4B0C-A057-889D80BA170D}"/>
                    </a:ext>
                  </a:extLst>
                </p:cNvPr>
                <p:cNvSpPr/>
                <p:nvPr/>
              </p:nvSpPr>
              <p:spPr>
                <a:xfrm>
                  <a:off x="7815714" y="4602015"/>
                  <a:ext cx="73215" cy="73215"/>
                </a:xfrm>
                <a:custGeom>
                  <a:avLst/>
                  <a:gdLst>
                    <a:gd name="connsiteX0" fmla="*/ 73216 w 73215"/>
                    <a:gd name="connsiteY0" fmla="*/ 36608 h 73215"/>
                    <a:gd name="connsiteX1" fmla="*/ 36608 w 73215"/>
                    <a:gd name="connsiteY1" fmla="*/ 73216 h 73215"/>
                    <a:gd name="connsiteX2" fmla="*/ 0 w 73215"/>
                    <a:gd name="connsiteY2" fmla="*/ 36608 h 73215"/>
                    <a:gd name="connsiteX3" fmla="*/ 36608 w 73215"/>
                    <a:gd name="connsiteY3" fmla="*/ 0 h 73215"/>
                    <a:gd name="connsiteX4" fmla="*/ 73216 w 73215"/>
                    <a:gd name="connsiteY4" fmla="*/ 36608 h 73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215" h="73215">
                      <a:moveTo>
                        <a:pt x="73216" y="36608"/>
                      </a:moveTo>
                      <a:cubicBezTo>
                        <a:pt x="73216" y="56826"/>
                        <a:pt x="56826" y="73216"/>
                        <a:pt x="36608" y="73216"/>
                      </a:cubicBezTo>
                      <a:cubicBezTo>
                        <a:pt x="16390" y="73216"/>
                        <a:pt x="0" y="56826"/>
                        <a:pt x="0" y="36608"/>
                      </a:cubicBezTo>
                      <a:cubicBezTo>
                        <a:pt x="0" y="16390"/>
                        <a:pt x="16390" y="0"/>
                        <a:pt x="36608" y="0"/>
                      </a:cubicBezTo>
                      <a:cubicBezTo>
                        <a:pt x="56826" y="0"/>
                        <a:pt x="73216" y="16390"/>
                        <a:pt x="73216" y="366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9" name="任意多边形: 形状 928">
                  <a:extLst>
                    <a:ext uri="{FF2B5EF4-FFF2-40B4-BE49-F238E27FC236}">
                      <a16:creationId xmlns:a16="http://schemas.microsoft.com/office/drawing/2014/main" id="{B52964CF-2C80-469A-A5FF-62778303D689}"/>
                    </a:ext>
                  </a:extLst>
                </p:cNvPr>
                <p:cNvSpPr/>
                <p:nvPr/>
              </p:nvSpPr>
              <p:spPr>
                <a:xfrm>
                  <a:off x="7823244" y="4609552"/>
                  <a:ext cx="58128" cy="58116"/>
                </a:xfrm>
                <a:custGeom>
                  <a:avLst/>
                  <a:gdLst>
                    <a:gd name="connsiteX0" fmla="*/ 57546 w 58128"/>
                    <a:gd name="connsiteY0" fmla="*/ 34757 h 58116"/>
                    <a:gd name="connsiteX1" fmla="*/ 23360 w 58128"/>
                    <a:gd name="connsiteY1" fmla="*/ 57547 h 58116"/>
                    <a:gd name="connsiteX2" fmla="*/ 570 w 58128"/>
                    <a:gd name="connsiteY2" fmla="*/ 23358 h 58116"/>
                    <a:gd name="connsiteX3" fmla="*/ 34724 w 58128"/>
                    <a:gd name="connsiteY3" fmla="*/ 564 h 58116"/>
                    <a:gd name="connsiteX4" fmla="*/ 57581 w 58128"/>
                    <a:gd name="connsiteY4" fmla="*/ 34574 h 58116"/>
                    <a:gd name="connsiteX5" fmla="*/ 57546 w 58128"/>
                    <a:gd name="connsiteY5" fmla="*/ 34757 h 58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128" h="58116">
                      <a:moveTo>
                        <a:pt x="57546" y="34757"/>
                      </a:moveTo>
                      <a:cubicBezTo>
                        <a:pt x="54399" y="50490"/>
                        <a:pt x="39094" y="60694"/>
                        <a:pt x="23360" y="57547"/>
                      </a:cubicBezTo>
                      <a:cubicBezTo>
                        <a:pt x="7627" y="54401"/>
                        <a:pt x="-2577" y="39091"/>
                        <a:pt x="570" y="23358"/>
                      </a:cubicBezTo>
                      <a:cubicBezTo>
                        <a:pt x="3713" y="7640"/>
                        <a:pt x="18998" y="-2564"/>
                        <a:pt x="34724" y="564"/>
                      </a:cubicBezTo>
                      <a:cubicBezTo>
                        <a:pt x="50427" y="3644"/>
                        <a:pt x="60661" y="18867"/>
                        <a:pt x="57581" y="34574"/>
                      </a:cubicBezTo>
                      <a:cubicBezTo>
                        <a:pt x="57569" y="34632"/>
                        <a:pt x="57557" y="34694"/>
                        <a:pt x="57546" y="34757"/>
                      </a:cubicBezTo>
                      <a:close/>
                    </a:path>
                  </a:pathLst>
                </a:custGeom>
                <a:solidFill>
                  <a:srgbClr val="ECEFF1">
                    <a:alpha val="4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0" name="任意多边形: 形状 929">
                  <a:extLst>
                    <a:ext uri="{FF2B5EF4-FFF2-40B4-BE49-F238E27FC236}">
                      <a16:creationId xmlns:a16="http://schemas.microsoft.com/office/drawing/2014/main" id="{8B2D4096-5086-4CB5-819C-8DB71700EE0E}"/>
                    </a:ext>
                  </a:extLst>
                </p:cNvPr>
                <p:cNvSpPr/>
                <p:nvPr/>
              </p:nvSpPr>
              <p:spPr>
                <a:xfrm>
                  <a:off x="7823244" y="4609552"/>
                  <a:ext cx="58128" cy="58116"/>
                </a:xfrm>
                <a:custGeom>
                  <a:avLst/>
                  <a:gdLst>
                    <a:gd name="connsiteX0" fmla="*/ 57546 w 58128"/>
                    <a:gd name="connsiteY0" fmla="*/ 34757 h 58116"/>
                    <a:gd name="connsiteX1" fmla="*/ 23360 w 58128"/>
                    <a:gd name="connsiteY1" fmla="*/ 57547 h 58116"/>
                    <a:gd name="connsiteX2" fmla="*/ 570 w 58128"/>
                    <a:gd name="connsiteY2" fmla="*/ 23358 h 58116"/>
                    <a:gd name="connsiteX3" fmla="*/ 34724 w 58128"/>
                    <a:gd name="connsiteY3" fmla="*/ 564 h 58116"/>
                    <a:gd name="connsiteX4" fmla="*/ 57581 w 58128"/>
                    <a:gd name="connsiteY4" fmla="*/ 34574 h 58116"/>
                    <a:gd name="connsiteX5" fmla="*/ 57546 w 58128"/>
                    <a:gd name="connsiteY5" fmla="*/ 34757 h 58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128" h="58116">
                      <a:moveTo>
                        <a:pt x="57546" y="34757"/>
                      </a:moveTo>
                      <a:cubicBezTo>
                        <a:pt x="54399" y="50490"/>
                        <a:pt x="39094" y="60694"/>
                        <a:pt x="23360" y="57547"/>
                      </a:cubicBezTo>
                      <a:cubicBezTo>
                        <a:pt x="7627" y="54401"/>
                        <a:pt x="-2577" y="39091"/>
                        <a:pt x="570" y="23358"/>
                      </a:cubicBezTo>
                      <a:cubicBezTo>
                        <a:pt x="3713" y="7640"/>
                        <a:pt x="18998" y="-2564"/>
                        <a:pt x="34724" y="564"/>
                      </a:cubicBezTo>
                      <a:cubicBezTo>
                        <a:pt x="50427" y="3644"/>
                        <a:pt x="60661" y="18867"/>
                        <a:pt x="57581" y="34574"/>
                      </a:cubicBezTo>
                      <a:cubicBezTo>
                        <a:pt x="57569" y="34632"/>
                        <a:pt x="57557" y="34694"/>
                        <a:pt x="57546" y="34757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1" name="任意多边形: 形状 930">
                  <a:extLst>
                    <a:ext uri="{FF2B5EF4-FFF2-40B4-BE49-F238E27FC236}">
                      <a16:creationId xmlns:a16="http://schemas.microsoft.com/office/drawing/2014/main" id="{AC7FCC24-03AF-481E-ABC5-868B73A666A3}"/>
                    </a:ext>
                  </a:extLst>
                </p:cNvPr>
                <p:cNvSpPr/>
                <p:nvPr/>
              </p:nvSpPr>
              <p:spPr>
                <a:xfrm rot="676801">
                  <a:off x="7637268" y="4577097"/>
                  <a:ext cx="46811" cy="46811"/>
                </a:xfrm>
                <a:custGeom>
                  <a:avLst/>
                  <a:gdLst>
                    <a:gd name="connsiteX0" fmla="*/ 37153 w 46811"/>
                    <a:gd name="connsiteY0" fmla="*/ 0 h 46811"/>
                    <a:gd name="connsiteX1" fmla="*/ 46811 w 46811"/>
                    <a:gd name="connsiteY1" fmla="*/ 0 h 46811"/>
                    <a:gd name="connsiteX2" fmla="*/ 46811 w 46811"/>
                    <a:gd name="connsiteY2" fmla="*/ 46811 h 46811"/>
                    <a:gd name="connsiteX3" fmla="*/ 37153 w 46811"/>
                    <a:gd name="connsiteY3" fmla="*/ 46811 h 46811"/>
                    <a:gd name="connsiteX4" fmla="*/ 9658 w 46811"/>
                    <a:gd name="connsiteY4" fmla="*/ 46811 h 46811"/>
                    <a:gd name="connsiteX5" fmla="*/ 0 w 46811"/>
                    <a:gd name="connsiteY5" fmla="*/ 46811 h 46811"/>
                    <a:gd name="connsiteX6" fmla="*/ 0 w 46811"/>
                    <a:gd name="connsiteY6" fmla="*/ 0 h 46811"/>
                    <a:gd name="connsiteX7" fmla="*/ 9658 w 46811"/>
                    <a:gd name="connsiteY7" fmla="*/ 0 h 4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811" h="46811">
                      <a:moveTo>
                        <a:pt x="37153" y="0"/>
                      </a:moveTo>
                      <a:cubicBezTo>
                        <a:pt x="42487" y="0"/>
                        <a:pt x="46811" y="0"/>
                        <a:pt x="46811" y="0"/>
                      </a:cubicBezTo>
                      <a:lnTo>
                        <a:pt x="46811" y="46811"/>
                      </a:lnTo>
                      <a:cubicBezTo>
                        <a:pt x="46811" y="46811"/>
                        <a:pt x="42487" y="46811"/>
                        <a:pt x="37153" y="46811"/>
                      </a:cubicBezTo>
                      <a:lnTo>
                        <a:pt x="9658" y="46811"/>
                      </a:lnTo>
                      <a:cubicBezTo>
                        <a:pt x="4324" y="46811"/>
                        <a:pt x="0" y="46811"/>
                        <a:pt x="0" y="46811"/>
                      </a:cubicBezTo>
                      <a:lnTo>
                        <a:pt x="0" y="0"/>
                      </a:lnTo>
                      <a:cubicBezTo>
                        <a:pt x="0" y="0"/>
                        <a:pt x="4324" y="0"/>
                        <a:pt x="9658" y="0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2" name="任意多边形: 形状 931">
                  <a:extLst>
                    <a:ext uri="{FF2B5EF4-FFF2-40B4-BE49-F238E27FC236}">
                      <a16:creationId xmlns:a16="http://schemas.microsoft.com/office/drawing/2014/main" id="{78483BCE-2457-40D6-ACF8-79A94ECD0898}"/>
                    </a:ext>
                  </a:extLst>
                </p:cNvPr>
                <p:cNvSpPr/>
                <p:nvPr/>
              </p:nvSpPr>
              <p:spPr>
                <a:xfrm>
                  <a:off x="7658494" y="4589787"/>
                  <a:ext cx="4361" cy="21808"/>
                </a:xfrm>
                <a:custGeom>
                  <a:avLst/>
                  <a:gdLst>
                    <a:gd name="connsiteX0" fmla="*/ 4362 w 4361"/>
                    <a:gd name="connsiteY0" fmla="*/ 0 h 21808"/>
                    <a:gd name="connsiteX1" fmla="*/ 0 w 4361"/>
                    <a:gd name="connsiteY1" fmla="*/ 21809 h 21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61" h="21808">
                      <a:moveTo>
                        <a:pt x="4362" y="0"/>
                      </a:moveTo>
                      <a:lnTo>
                        <a:pt x="0" y="21809"/>
                      </a:lnTo>
                    </a:path>
                  </a:pathLst>
                </a:custGeom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3" name="任意多边形: 形状 932">
                  <a:extLst>
                    <a:ext uri="{FF2B5EF4-FFF2-40B4-BE49-F238E27FC236}">
                      <a16:creationId xmlns:a16="http://schemas.microsoft.com/office/drawing/2014/main" id="{A2E6DD20-D941-4BF7-A369-84C37F66A8D1}"/>
                    </a:ext>
                  </a:extLst>
                </p:cNvPr>
                <p:cNvSpPr/>
                <p:nvPr/>
              </p:nvSpPr>
              <p:spPr>
                <a:xfrm>
                  <a:off x="7649771" y="4598510"/>
                  <a:ext cx="21808" cy="4361"/>
                </a:xfrm>
                <a:custGeom>
                  <a:avLst/>
                  <a:gdLst>
                    <a:gd name="connsiteX0" fmla="*/ 21809 w 21808"/>
                    <a:gd name="connsiteY0" fmla="*/ 4362 h 4361"/>
                    <a:gd name="connsiteX1" fmla="*/ 0 w 21808"/>
                    <a:gd name="connsiteY1" fmla="*/ 0 h 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808" h="4361">
                      <a:moveTo>
                        <a:pt x="21809" y="4362"/>
                      </a:moveTo>
                      <a:lnTo>
                        <a:pt x="0" y="0"/>
                      </a:lnTo>
                    </a:path>
                  </a:pathLst>
                </a:custGeom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4" name="任意多边形: 形状 933">
                  <a:extLst>
                    <a:ext uri="{FF2B5EF4-FFF2-40B4-BE49-F238E27FC236}">
                      <a16:creationId xmlns:a16="http://schemas.microsoft.com/office/drawing/2014/main" id="{048375D2-CD3B-480B-9C3C-4C0E569CF678}"/>
                    </a:ext>
                  </a:extLst>
                </p:cNvPr>
                <p:cNvSpPr/>
                <p:nvPr/>
              </p:nvSpPr>
              <p:spPr>
                <a:xfrm rot="676801">
                  <a:off x="8020335" y="4653516"/>
                  <a:ext cx="46811" cy="46811"/>
                </a:xfrm>
                <a:custGeom>
                  <a:avLst/>
                  <a:gdLst>
                    <a:gd name="connsiteX0" fmla="*/ 37153 w 46811"/>
                    <a:gd name="connsiteY0" fmla="*/ 0 h 46811"/>
                    <a:gd name="connsiteX1" fmla="*/ 46811 w 46811"/>
                    <a:gd name="connsiteY1" fmla="*/ 0 h 46811"/>
                    <a:gd name="connsiteX2" fmla="*/ 46811 w 46811"/>
                    <a:gd name="connsiteY2" fmla="*/ 46811 h 46811"/>
                    <a:gd name="connsiteX3" fmla="*/ 37153 w 46811"/>
                    <a:gd name="connsiteY3" fmla="*/ 46811 h 46811"/>
                    <a:gd name="connsiteX4" fmla="*/ 9658 w 46811"/>
                    <a:gd name="connsiteY4" fmla="*/ 46811 h 46811"/>
                    <a:gd name="connsiteX5" fmla="*/ 0 w 46811"/>
                    <a:gd name="connsiteY5" fmla="*/ 46811 h 46811"/>
                    <a:gd name="connsiteX6" fmla="*/ 0 w 46811"/>
                    <a:gd name="connsiteY6" fmla="*/ 0 h 46811"/>
                    <a:gd name="connsiteX7" fmla="*/ 9658 w 46811"/>
                    <a:gd name="connsiteY7" fmla="*/ 0 h 4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811" h="46811">
                      <a:moveTo>
                        <a:pt x="37153" y="0"/>
                      </a:moveTo>
                      <a:cubicBezTo>
                        <a:pt x="42487" y="0"/>
                        <a:pt x="46811" y="0"/>
                        <a:pt x="46811" y="0"/>
                      </a:cubicBezTo>
                      <a:lnTo>
                        <a:pt x="46811" y="46811"/>
                      </a:lnTo>
                      <a:cubicBezTo>
                        <a:pt x="46811" y="46811"/>
                        <a:pt x="42487" y="46811"/>
                        <a:pt x="37153" y="46811"/>
                      </a:cubicBezTo>
                      <a:lnTo>
                        <a:pt x="9658" y="46811"/>
                      </a:lnTo>
                      <a:cubicBezTo>
                        <a:pt x="4324" y="46811"/>
                        <a:pt x="0" y="46811"/>
                        <a:pt x="0" y="46811"/>
                      </a:cubicBezTo>
                      <a:lnTo>
                        <a:pt x="0" y="0"/>
                      </a:lnTo>
                      <a:cubicBezTo>
                        <a:pt x="0" y="0"/>
                        <a:pt x="4324" y="0"/>
                        <a:pt x="9658" y="0"/>
                      </a:cubicBezTo>
                      <a:close/>
                    </a:path>
                  </a:pathLst>
                </a:custGeom>
                <a:noFill/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5" name="任意多边形: 形状 934">
                  <a:extLst>
                    <a:ext uri="{FF2B5EF4-FFF2-40B4-BE49-F238E27FC236}">
                      <a16:creationId xmlns:a16="http://schemas.microsoft.com/office/drawing/2014/main" id="{0F3DBFD8-2F20-47B6-98B7-69E70E3220E9}"/>
                    </a:ext>
                  </a:extLst>
                </p:cNvPr>
                <p:cNvSpPr/>
                <p:nvPr/>
              </p:nvSpPr>
              <p:spPr>
                <a:xfrm>
                  <a:off x="8035166" y="4663509"/>
                  <a:ext cx="21808" cy="4361"/>
                </a:xfrm>
                <a:custGeom>
                  <a:avLst/>
                  <a:gdLst>
                    <a:gd name="connsiteX0" fmla="*/ 21809 w 21808"/>
                    <a:gd name="connsiteY0" fmla="*/ 4362 h 4361"/>
                    <a:gd name="connsiteX1" fmla="*/ 0 w 21808"/>
                    <a:gd name="connsiteY1" fmla="*/ 0 h 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808" h="4361">
                      <a:moveTo>
                        <a:pt x="21809" y="4362"/>
                      </a:moveTo>
                      <a:lnTo>
                        <a:pt x="0" y="0"/>
                      </a:lnTo>
                    </a:path>
                  </a:pathLst>
                </a:custGeom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6" name="任意多边形: 形状 935">
                  <a:extLst>
                    <a:ext uri="{FF2B5EF4-FFF2-40B4-BE49-F238E27FC236}">
                      <a16:creationId xmlns:a16="http://schemas.microsoft.com/office/drawing/2014/main" id="{0EA5A000-D814-429B-BED2-DDFE2200CE43}"/>
                    </a:ext>
                  </a:extLst>
                </p:cNvPr>
                <p:cNvSpPr/>
                <p:nvPr/>
              </p:nvSpPr>
              <p:spPr>
                <a:xfrm>
                  <a:off x="8032946" y="4674647"/>
                  <a:ext cx="21847" cy="4322"/>
                </a:xfrm>
                <a:custGeom>
                  <a:avLst/>
                  <a:gdLst>
                    <a:gd name="connsiteX0" fmla="*/ 21848 w 21847"/>
                    <a:gd name="connsiteY0" fmla="*/ 4323 h 4322"/>
                    <a:gd name="connsiteX1" fmla="*/ 0 w 21847"/>
                    <a:gd name="connsiteY1" fmla="*/ 0 h 4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847" h="4322">
                      <a:moveTo>
                        <a:pt x="21848" y="4323"/>
                      </a:moveTo>
                      <a:lnTo>
                        <a:pt x="0" y="0"/>
                      </a:lnTo>
                    </a:path>
                  </a:pathLst>
                </a:custGeom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7" name="任意多边形: 形状 936">
                  <a:extLst>
                    <a:ext uri="{FF2B5EF4-FFF2-40B4-BE49-F238E27FC236}">
                      <a16:creationId xmlns:a16="http://schemas.microsoft.com/office/drawing/2014/main" id="{C327A0ED-B02B-489C-B278-31D7BC3AA825}"/>
                    </a:ext>
                  </a:extLst>
                </p:cNvPr>
                <p:cNvSpPr/>
                <p:nvPr/>
              </p:nvSpPr>
              <p:spPr>
                <a:xfrm>
                  <a:off x="8030726" y="4685746"/>
                  <a:ext cx="21847" cy="4361"/>
                </a:xfrm>
                <a:custGeom>
                  <a:avLst/>
                  <a:gdLst>
                    <a:gd name="connsiteX0" fmla="*/ 21848 w 21847"/>
                    <a:gd name="connsiteY0" fmla="*/ 4362 h 4361"/>
                    <a:gd name="connsiteX1" fmla="*/ 0 w 21847"/>
                    <a:gd name="connsiteY1" fmla="*/ 0 h 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847" h="4361">
                      <a:moveTo>
                        <a:pt x="21848" y="4362"/>
                      </a:moveTo>
                      <a:lnTo>
                        <a:pt x="0" y="0"/>
                      </a:lnTo>
                    </a:path>
                  </a:pathLst>
                </a:custGeom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8" name="文本框 937">
                  <a:extLst>
                    <a:ext uri="{FF2B5EF4-FFF2-40B4-BE49-F238E27FC236}">
                      <a16:creationId xmlns:a16="http://schemas.microsoft.com/office/drawing/2014/main" id="{C2F5BA73-E63D-40F9-8707-27C27589CB7B}"/>
                    </a:ext>
                  </a:extLst>
                </p:cNvPr>
                <p:cNvSpPr txBox="1"/>
                <p:nvPr/>
              </p:nvSpPr>
              <p:spPr>
                <a:xfrm rot="676801">
                  <a:off x="7968488" y="3932846"/>
                  <a:ext cx="48090" cy="330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zh-CN" altLang="en-US" sz="215" spc="0" baseline="0">
                      <a:solidFill>
                        <a:srgbClr val="263238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/>
                      <a:sym typeface="微软雅黑 Light" panose="020B0502040204020203" pitchFamily="34" charset="-122"/>
                      <a:rtl val="0"/>
                    </a:rPr>
                    <a:t>635</a:t>
                  </a:r>
                </a:p>
              </p:txBody>
            </p:sp>
            <p:sp>
              <p:nvSpPr>
                <p:cNvPr id="939" name="文本框 938">
                  <a:extLst>
                    <a:ext uri="{FF2B5EF4-FFF2-40B4-BE49-F238E27FC236}">
                      <a16:creationId xmlns:a16="http://schemas.microsoft.com/office/drawing/2014/main" id="{F24D0F88-141C-4BB0-B241-5EC727B30C72}"/>
                    </a:ext>
                  </a:extLst>
                </p:cNvPr>
                <p:cNvSpPr txBox="1"/>
                <p:nvPr/>
              </p:nvSpPr>
              <p:spPr>
                <a:xfrm rot="676801">
                  <a:off x="8163717" y="3971752"/>
                  <a:ext cx="48090" cy="330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zh-CN" altLang="en-US" sz="215" spc="0" baseline="0">
                      <a:solidFill>
                        <a:srgbClr val="263238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/>
                      <a:sym typeface="微软雅黑 Light" panose="020B0502040204020203" pitchFamily="34" charset="-122"/>
                      <a:rtl val="0"/>
                    </a:rPr>
                    <a:t>993</a:t>
                  </a:r>
                </a:p>
              </p:txBody>
            </p:sp>
            <p:sp>
              <p:nvSpPr>
                <p:cNvPr id="940" name="文本框 939">
                  <a:extLst>
                    <a:ext uri="{FF2B5EF4-FFF2-40B4-BE49-F238E27FC236}">
                      <a16:creationId xmlns:a16="http://schemas.microsoft.com/office/drawing/2014/main" id="{7681C69D-EFBA-4498-AC53-BBBD9FE19E6B}"/>
                    </a:ext>
                  </a:extLst>
                </p:cNvPr>
                <p:cNvSpPr txBox="1"/>
                <p:nvPr/>
              </p:nvSpPr>
              <p:spPr>
                <a:xfrm rot="676801">
                  <a:off x="8064217" y="3953054"/>
                  <a:ext cx="59312" cy="330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zh-CN" altLang="en-US" sz="215" spc="0" baseline="0">
                      <a:solidFill>
                        <a:srgbClr val="263238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/>
                      <a:sym typeface="微软雅黑 Light" panose="020B0502040204020203" pitchFamily="34" charset="-122"/>
                      <a:rtl val="0"/>
                    </a:rPr>
                    <a:t>189K</a:t>
                  </a:r>
                </a:p>
              </p:txBody>
            </p:sp>
            <p:sp>
              <p:nvSpPr>
                <p:cNvPr id="941" name="任意多边形: 形状 940">
                  <a:extLst>
                    <a:ext uri="{FF2B5EF4-FFF2-40B4-BE49-F238E27FC236}">
                      <a16:creationId xmlns:a16="http://schemas.microsoft.com/office/drawing/2014/main" id="{B29788F5-66A6-4044-B014-E127904E92C5}"/>
                    </a:ext>
                  </a:extLst>
                </p:cNvPr>
                <p:cNvSpPr/>
                <p:nvPr/>
              </p:nvSpPr>
              <p:spPr>
                <a:xfrm>
                  <a:off x="7938770" y="3972662"/>
                  <a:ext cx="121757" cy="42544"/>
                </a:xfrm>
                <a:custGeom>
                  <a:avLst/>
                  <a:gdLst>
                    <a:gd name="connsiteX0" fmla="*/ 107962 w 121757"/>
                    <a:gd name="connsiteY0" fmla="*/ 42342 h 42544"/>
                    <a:gd name="connsiteX1" fmla="*/ 9277 w 121757"/>
                    <a:gd name="connsiteY1" fmla="*/ 22869 h 42544"/>
                    <a:gd name="connsiteX2" fmla="*/ 203 w 121757"/>
                    <a:gd name="connsiteY2" fmla="*/ 9278 h 42544"/>
                    <a:gd name="connsiteX3" fmla="*/ 203 w 121757"/>
                    <a:gd name="connsiteY3" fmla="*/ 9278 h 42544"/>
                    <a:gd name="connsiteX4" fmla="*/ 13794 w 121757"/>
                    <a:gd name="connsiteY4" fmla="*/ 204 h 42544"/>
                    <a:gd name="connsiteX5" fmla="*/ 112480 w 121757"/>
                    <a:gd name="connsiteY5" fmla="*/ 19676 h 42544"/>
                    <a:gd name="connsiteX6" fmla="*/ 121554 w 121757"/>
                    <a:gd name="connsiteY6" fmla="*/ 33268 h 42544"/>
                    <a:gd name="connsiteX7" fmla="*/ 121554 w 121757"/>
                    <a:gd name="connsiteY7" fmla="*/ 33268 h 42544"/>
                    <a:gd name="connsiteX8" fmla="*/ 107962 w 121757"/>
                    <a:gd name="connsiteY8" fmla="*/ 42342 h 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757" h="42544">
                      <a:moveTo>
                        <a:pt x="107962" y="42342"/>
                      </a:moveTo>
                      <a:lnTo>
                        <a:pt x="9277" y="22869"/>
                      </a:lnTo>
                      <a:cubicBezTo>
                        <a:pt x="3061" y="21561"/>
                        <a:pt x="-970" y="15521"/>
                        <a:pt x="203" y="9278"/>
                      </a:cubicBezTo>
                      <a:lnTo>
                        <a:pt x="203" y="9278"/>
                      </a:lnTo>
                      <a:cubicBezTo>
                        <a:pt x="1511" y="3062"/>
                        <a:pt x="7551" y="-972"/>
                        <a:pt x="13794" y="204"/>
                      </a:cubicBezTo>
                      <a:lnTo>
                        <a:pt x="112480" y="19676"/>
                      </a:lnTo>
                      <a:cubicBezTo>
                        <a:pt x="118695" y="20985"/>
                        <a:pt x="122730" y="27025"/>
                        <a:pt x="121554" y="33268"/>
                      </a:cubicBezTo>
                      <a:lnTo>
                        <a:pt x="121554" y="33268"/>
                      </a:lnTo>
                      <a:cubicBezTo>
                        <a:pt x="120245" y="39483"/>
                        <a:pt x="114205" y="43514"/>
                        <a:pt x="107962" y="42342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2" name="任意多边形: 形状 941">
                  <a:extLst>
                    <a:ext uri="{FF2B5EF4-FFF2-40B4-BE49-F238E27FC236}">
                      <a16:creationId xmlns:a16="http://schemas.microsoft.com/office/drawing/2014/main" id="{DAEBFA22-832B-4B4F-B7D2-0DE8C3F3F840}"/>
                    </a:ext>
                  </a:extLst>
                </p:cNvPr>
                <p:cNvSpPr/>
                <p:nvPr/>
              </p:nvSpPr>
              <p:spPr>
                <a:xfrm>
                  <a:off x="8092561" y="4002377"/>
                  <a:ext cx="121758" cy="42806"/>
                </a:xfrm>
                <a:custGeom>
                  <a:avLst/>
                  <a:gdLst>
                    <a:gd name="connsiteX0" fmla="*/ 107807 w 121758"/>
                    <a:gd name="connsiteY0" fmla="*/ 42575 h 42806"/>
                    <a:gd name="connsiteX1" fmla="*/ 9278 w 121758"/>
                    <a:gd name="connsiteY1" fmla="*/ 22869 h 42806"/>
                    <a:gd name="connsiteX2" fmla="*/ 204 w 121758"/>
                    <a:gd name="connsiteY2" fmla="*/ 9278 h 42806"/>
                    <a:gd name="connsiteX3" fmla="*/ 204 w 121758"/>
                    <a:gd name="connsiteY3" fmla="*/ 9278 h 42806"/>
                    <a:gd name="connsiteX4" fmla="*/ 13795 w 121758"/>
                    <a:gd name="connsiteY4" fmla="*/ 204 h 42806"/>
                    <a:gd name="connsiteX5" fmla="*/ 112481 w 121758"/>
                    <a:gd name="connsiteY5" fmla="*/ 19871 h 42806"/>
                    <a:gd name="connsiteX6" fmla="*/ 121555 w 121758"/>
                    <a:gd name="connsiteY6" fmla="*/ 33462 h 42806"/>
                    <a:gd name="connsiteX7" fmla="*/ 121555 w 121758"/>
                    <a:gd name="connsiteY7" fmla="*/ 33462 h 42806"/>
                    <a:gd name="connsiteX8" fmla="*/ 107807 w 121758"/>
                    <a:gd name="connsiteY8" fmla="*/ 42575 h 4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758" h="42806">
                      <a:moveTo>
                        <a:pt x="107807" y="42575"/>
                      </a:moveTo>
                      <a:lnTo>
                        <a:pt x="9278" y="22869"/>
                      </a:lnTo>
                      <a:cubicBezTo>
                        <a:pt x="3062" y="21561"/>
                        <a:pt x="-972" y="15521"/>
                        <a:pt x="204" y="9278"/>
                      </a:cubicBezTo>
                      <a:lnTo>
                        <a:pt x="204" y="9278"/>
                      </a:lnTo>
                      <a:cubicBezTo>
                        <a:pt x="1512" y="3062"/>
                        <a:pt x="7553" y="-972"/>
                        <a:pt x="13795" y="204"/>
                      </a:cubicBezTo>
                      <a:lnTo>
                        <a:pt x="112481" y="19871"/>
                      </a:lnTo>
                      <a:cubicBezTo>
                        <a:pt x="118696" y="21179"/>
                        <a:pt x="122731" y="27220"/>
                        <a:pt x="121555" y="33462"/>
                      </a:cubicBezTo>
                      <a:lnTo>
                        <a:pt x="121555" y="33462"/>
                      </a:lnTo>
                      <a:cubicBezTo>
                        <a:pt x="120266" y="39768"/>
                        <a:pt x="114117" y="43845"/>
                        <a:pt x="107807" y="42575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3" name="任意多边形: 形状 942">
                  <a:extLst>
                    <a:ext uri="{FF2B5EF4-FFF2-40B4-BE49-F238E27FC236}">
                      <a16:creationId xmlns:a16="http://schemas.microsoft.com/office/drawing/2014/main" id="{712A53A4-669E-4A04-9DF1-567C2C730A83}"/>
                    </a:ext>
                  </a:extLst>
                </p:cNvPr>
                <p:cNvSpPr/>
                <p:nvPr/>
              </p:nvSpPr>
              <p:spPr>
                <a:xfrm rot="676801">
                  <a:off x="7724344" y="3870545"/>
                  <a:ext cx="547404" cy="35906"/>
                </a:xfrm>
                <a:custGeom>
                  <a:avLst/>
                  <a:gdLst>
                    <a:gd name="connsiteX0" fmla="*/ 0 w 547404"/>
                    <a:gd name="connsiteY0" fmla="*/ 0 h 35906"/>
                    <a:gd name="connsiteX1" fmla="*/ 547405 w 547404"/>
                    <a:gd name="connsiteY1" fmla="*/ 0 h 35906"/>
                    <a:gd name="connsiteX2" fmla="*/ 547405 w 547404"/>
                    <a:gd name="connsiteY2" fmla="*/ 35907 h 35906"/>
                    <a:gd name="connsiteX3" fmla="*/ 0 w 547404"/>
                    <a:gd name="connsiteY3" fmla="*/ 35907 h 35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404" h="35906">
                      <a:moveTo>
                        <a:pt x="0" y="0"/>
                      </a:moveTo>
                      <a:lnTo>
                        <a:pt x="547405" y="0"/>
                      </a:lnTo>
                      <a:lnTo>
                        <a:pt x="547405" y="35907"/>
                      </a:lnTo>
                      <a:lnTo>
                        <a:pt x="0" y="35907"/>
                      </a:ln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4" name="任意多边形: 形状 943">
                  <a:extLst>
                    <a:ext uri="{FF2B5EF4-FFF2-40B4-BE49-F238E27FC236}">
                      <a16:creationId xmlns:a16="http://schemas.microsoft.com/office/drawing/2014/main" id="{6D2C40E6-0E16-4A8A-BA8F-5056C9E75782}"/>
                    </a:ext>
                  </a:extLst>
                </p:cNvPr>
                <p:cNvSpPr/>
                <p:nvPr/>
              </p:nvSpPr>
              <p:spPr>
                <a:xfrm>
                  <a:off x="7736403" y="3885043"/>
                  <a:ext cx="76102" cy="76131"/>
                </a:xfrm>
                <a:custGeom>
                  <a:avLst/>
                  <a:gdLst>
                    <a:gd name="connsiteX0" fmla="*/ 75377 w 76102"/>
                    <a:gd name="connsiteY0" fmla="*/ 45451 h 76131"/>
                    <a:gd name="connsiteX1" fmla="*/ 60461 w 76102"/>
                    <a:gd name="connsiteY1" fmla="*/ 68817 h 76131"/>
                    <a:gd name="connsiteX2" fmla="*/ 46675 w 76102"/>
                    <a:gd name="connsiteY2" fmla="*/ 75126 h 76131"/>
                    <a:gd name="connsiteX3" fmla="*/ 43715 w 76102"/>
                    <a:gd name="connsiteY3" fmla="*/ 75711 h 76131"/>
                    <a:gd name="connsiteX4" fmla="*/ 17155 w 76102"/>
                    <a:gd name="connsiteY4" fmla="*/ 69869 h 76131"/>
                    <a:gd name="connsiteX5" fmla="*/ 15948 w 76102"/>
                    <a:gd name="connsiteY5" fmla="*/ 69012 h 76131"/>
                    <a:gd name="connsiteX6" fmla="*/ 5939 w 76102"/>
                    <a:gd name="connsiteY6" fmla="*/ 58458 h 76131"/>
                    <a:gd name="connsiteX7" fmla="*/ 17650 w 76102"/>
                    <a:gd name="connsiteY7" fmla="*/ 5938 h 76131"/>
                    <a:gd name="connsiteX8" fmla="*/ 70170 w 76102"/>
                    <a:gd name="connsiteY8" fmla="*/ 17648 h 76131"/>
                    <a:gd name="connsiteX9" fmla="*/ 75377 w 76102"/>
                    <a:gd name="connsiteY9" fmla="*/ 45451 h 7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102" h="76131">
                      <a:moveTo>
                        <a:pt x="75377" y="45451"/>
                      </a:moveTo>
                      <a:cubicBezTo>
                        <a:pt x="73562" y="54856"/>
                        <a:pt x="68227" y="63209"/>
                        <a:pt x="60461" y="68817"/>
                      </a:cubicBezTo>
                      <a:cubicBezTo>
                        <a:pt x="56353" y="71855"/>
                        <a:pt x="51660" y="74005"/>
                        <a:pt x="46675" y="75126"/>
                      </a:cubicBezTo>
                      <a:cubicBezTo>
                        <a:pt x="45701" y="75360"/>
                        <a:pt x="44728" y="75555"/>
                        <a:pt x="43715" y="75711"/>
                      </a:cubicBezTo>
                      <a:cubicBezTo>
                        <a:pt x="34446" y="77101"/>
                        <a:pt x="24987" y="75021"/>
                        <a:pt x="17155" y="69869"/>
                      </a:cubicBezTo>
                      <a:lnTo>
                        <a:pt x="15948" y="69012"/>
                      </a:lnTo>
                      <a:cubicBezTo>
                        <a:pt x="11944" y="66193"/>
                        <a:pt x="8541" y="62606"/>
                        <a:pt x="5939" y="58458"/>
                      </a:cubicBezTo>
                      <a:cubicBezTo>
                        <a:pt x="-5332" y="40723"/>
                        <a:pt x="-86" y="17208"/>
                        <a:pt x="17650" y="5938"/>
                      </a:cubicBezTo>
                      <a:cubicBezTo>
                        <a:pt x="35385" y="-5330"/>
                        <a:pt x="58900" y="-87"/>
                        <a:pt x="70170" y="17648"/>
                      </a:cubicBezTo>
                      <a:cubicBezTo>
                        <a:pt x="75412" y="25904"/>
                        <a:pt x="77278" y="35859"/>
                        <a:pt x="75377" y="45451"/>
                      </a:cubicBezTo>
                      <a:close/>
                    </a:path>
                  </a:pathLst>
                </a:custGeom>
                <a:solidFill>
                  <a:srgbClr val="ECEFF1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5" name="任意多边形: 形状 944">
                  <a:extLst>
                    <a:ext uri="{FF2B5EF4-FFF2-40B4-BE49-F238E27FC236}">
                      <a16:creationId xmlns:a16="http://schemas.microsoft.com/office/drawing/2014/main" id="{6563C277-38EF-4EB6-A839-796F4D74B21B}"/>
                    </a:ext>
                  </a:extLst>
                </p:cNvPr>
                <p:cNvSpPr/>
                <p:nvPr/>
              </p:nvSpPr>
              <p:spPr>
                <a:xfrm>
                  <a:off x="7747424" y="3922117"/>
                  <a:ext cx="46836" cy="38457"/>
                </a:xfrm>
                <a:custGeom>
                  <a:avLst/>
                  <a:gdLst>
                    <a:gd name="connsiteX0" fmla="*/ 4693 w 46836"/>
                    <a:gd name="connsiteY0" fmla="*/ 7754 h 38457"/>
                    <a:gd name="connsiteX1" fmla="*/ 27865 w 46836"/>
                    <a:gd name="connsiteY1" fmla="*/ 1133 h 38457"/>
                    <a:gd name="connsiteX2" fmla="*/ 22880 w 46836"/>
                    <a:gd name="connsiteY2" fmla="*/ 37780 h 38457"/>
                    <a:gd name="connsiteX3" fmla="*/ 4693 w 46836"/>
                    <a:gd name="connsiteY3" fmla="*/ 7754 h 38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36" h="38457">
                      <a:moveTo>
                        <a:pt x="4693" y="7754"/>
                      </a:moveTo>
                      <a:cubicBezTo>
                        <a:pt x="4693" y="7754"/>
                        <a:pt x="7575" y="-3540"/>
                        <a:pt x="27865" y="1133"/>
                      </a:cubicBezTo>
                      <a:cubicBezTo>
                        <a:pt x="48155" y="5806"/>
                        <a:pt x="59644" y="43972"/>
                        <a:pt x="22880" y="37780"/>
                      </a:cubicBezTo>
                      <a:cubicBezTo>
                        <a:pt x="-13883" y="31588"/>
                        <a:pt x="4693" y="7754"/>
                        <a:pt x="4693" y="775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6" name="任意多边形: 形状 945">
                  <a:extLst>
                    <a:ext uri="{FF2B5EF4-FFF2-40B4-BE49-F238E27FC236}">
                      <a16:creationId xmlns:a16="http://schemas.microsoft.com/office/drawing/2014/main" id="{B1CE2EAC-0BB3-4BC9-8601-560BB509E3D9}"/>
                    </a:ext>
                  </a:extLst>
                </p:cNvPr>
                <p:cNvSpPr/>
                <p:nvPr/>
              </p:nvSpPr>
              <p:spPr>
                <a:xfrm>
                  <a:off x="7753246" y="3930455"/>
                  <a:ext cx="30143" cy="30680"/>
                </a:xfrm>
                <a:custGeom>
                  <a:avLst/>
                  <a:gdLst>
                    <a:gd name="connsiteX0" fmla="*/ 27845 w 30143"/>
                    <a:gd name="connsiteY0" fmla="*/ 29286 h 30680"/>
                    <a:gd name="connsiteX1" fmla="*/ 26872 w 30143"/>
                    <a:gd name="connsiteY1" fmla="*/ 30260 h 30680"/>
                    <a:gd name="connsiteX2" fmla="*/ 312 w 30143"/>
                    <a:gd name="connsiteY2" fmla="*/ 24418 h 30680"/>
                    <a:gd name="connsiteX3" fmla="*/ 0 w 30143"/>
                    <a:gd name="connsiteY3" fmla="*/ 23756 h 30680"/>
                    <a:gd name="connsiteX4" fmla="*/ 5180 w 30143"/>
                    <a:gd name="connsiteY4" fmla="*/ 20913 h 30680"/>
                    <a:gd name="connsiteX5" fmla="*/ 7283 w 30143"/>
                    <a:gd name="connsiteY5" fmla="*/ 8763 h 30680"/>
                    <a:gd name="connsiteX6" fmla="*/ 7672 w 30143"/>
                    <a:gd name="connsiteY6" fmla="*/ 0 h 30680"/>
                    <a:gd name="connsiteX7" fmla="*/ 30143 w 30143"/>
                    <a:gd name="connsiteY7" fmla="*/ 7789 h 30680"/>
                    <a:gd name="connsiteX8" fmla="*/ 26677 w 30143"/>
                    <a:gd name="connsiteY8" fmla="*/ 18226 h 30680"/>
                    <a:gd name="connsiteX9" fmla="*/ 25626 w 30143"/>
                    <a:gd name="connsiteY9" fmla="*/ 24847 h 30680"/>
                    <a:gd name="connsiteX10" fmla="*/ 27845 w 30143"/>
                    <a:gd name="connsiteY10" fmla="*/ 29286 h 30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143" h="30680">
                      <a:moveTo>
                        <a:pt x="27845" y="29286"/>
                      </a:moveTo>
                      <a:lnTo>
                        <a:pt x="26872" y="30260"/>
                      </a:lnTo>
                      <a:cubicBezTo>
                        <a:pt x="17603" y="31650"/>
                        <a:pt x="8143" y="29571"/>
                        <a:pt x="312" y="24418"/>
                      </a:cubicBezTo>
                      <a:lnTo>
                        <a:pt x="0" y="23756"/>
                      </a:lnTo>
                      <a:cubicBezTo>
                        <a:pt x="1990" y="23398"/>
                        <a:pt x="3809" y="22397"/>
                        <a:pt x="5180" y="20913"/>
                      </a:cubicBezTo>
                      <a:cubicBezTo>
                        <a:pt x="6574" y="17015"/>
                        <a:pt x="7283" y="12902"/>
                        <a:pt x="7283" y="8763"/>
                      </a:cubicBezTo>
                      <a:cubicBezTo>
                        <a:pt x="7594" y="4128"/>
                        <a:pt x="7672" y="0"/>
                        <a:pt x="7672" y="0"/>
                      </a:cubicBezTo>
                      <a:lnTo>
                        <a:pt x="30143" y="7789"/>
                      </a:lnTo>
                      <a:cubicBezTo>
                        <a:pt x="28796" y="11200"/>
                        <a:pt x="27639" y="14686"/>
                        <a:pt x="26677" y="18226"/>
                      </a:cubicBezTo>
                      <a:cubicBezTo>
                        <a:pt x="26101" y="20391"/>
                        <a:pt x="25746" y="22611"/>
                        <a:pt x="25626" y="24847"/>
                      </a:cubicBezTo>
                      <a:cubicBezTo>
                        <a:pt x="25719" y="26572"/>
                        <a:pt x="26521" y="28176"/>
                        <a:pt x="27845" y="292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7" name="任意多边形: 形状 946">
                  <a:extLst>
                    <a:ext uri="{FF2B5EF4-FFF2-40B4-BE49-F238E27FC236}">
                      <a16:creationId xmlns:a16="http://schemas.microsoft.com/office/drawing/2014/main" id="{263381E6-75EF-4CCA-B218-803CEBB1B835}"/>
                    </a:ext>
                  </a:extLst>
                </p:cNvPr>
                <p:cNvSpPr/>
                <p:nvPr/>
              </p:nvSpPr>
              <p:spPr>
                <a:xfrm>
                  <a:off x="7760490" y="3930338"/>
                  <a:ext cx="22899" cy="19022"/>
                </a:xfrm>
                <a:custGeom>
                  <a:avLst/>
                  <a:gdLst>
                    <a:gd name="connsiteX0" fmla="*/ 22899 w 22899"/>
                    <a:gd name="connsiteY0" fmla="*/ 7945 h 19022"/>
                    <a:gd name="connsiteX1" fmla="*/ 19433 w 22899"/>
                    <a:gd name="connsiteY1" fmla="*/ 18421 h 19022"/>
                    <a:gd name="connsiteX2" fmla="*/ 12034 w 22899"/>
                    <a:gd name="connsiteY2" fmla="*/ 18421 h 19022"/>
                    <a:gd name="connsiteX3" fmla="*/ 1636 w 22899"/>
                    <a:gd name="connsiteY3" fmla="*/ 8023 h 19022"/>
                    <a:gd name="connsiteX4" fmla="*/ 0 w 22899"/>
                    <a:gd name="connsiteY4" fmla="*/ 8724 h 19022"/>
                    <a:gd name="connsiteX5" fmla="*/ 428 w 22899"/>
                    <a:gd name="connsiteY5" fmla="*/ 0 h 19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99" h="19022">
                      <a:moveTo>
                        <a:pt x="22899" y="7945"/>
                      </a:moveTo>
                      <a:cubicBezTo>
                        <a:pt x="21548" y="11368"/>
                        <a:pt x="20391" y="14865"/>
                        <a:pt x="19433" y="18421"/>
                      </a:cubicBezTo>
                      <a:cubicBezTo>
                        <a:pt x="17030" y="19223"/>
                        <a:pt x="14437" y="19223"/>
                        <a:pt x="12034" y="18421"/>
                      </a:cubicBezTo>
                      <a:cubicBezTo>
                        <a:pt x="7045" y="16914"/>
                        <a:pt x="3147" y="13011"/>
                        <a:pt x="1636" y="8023"/>
                      </a:cubicBezTo>
                      <a:lnTo>
                        <a:pt x="0" y="8724"/>
                      </a:lnTo>
                      <a:cubicBezTo>
                        <a:pt x="312" y="4128"/>
                        <a:pt x="428" y="0"/>
                        <a:pt x="42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8" name="任意多边形: 形状 947">
                  <a:extLst>
                    <a:ext uri="{FF2B5EF4-FFF2-40B4-BE49-F238E27FC236}">
                      <a16:creationId xmlns:a16="http://schemas.microsoft.com/office/drawing/2014/main" id="{65228601-ABA4-497B-AFD8-D41883735955}"/>
                    </a:ext>
                  </a:extLst>
                </p:cNvPr>
                <p:cNvSpPr/>
                <p:nvPr/>
              </p:nvSpPr>
              <p:spPr>
                <a:xfrm>
                  <a:off x="7751299" y="3913331"/>
                  <a:ext cx="5445" cy="15233"/>
                </a:xfrm>
                <a:custGeom>
                  <a:avLst/>
                  <a:gdLst>
                    <a:gd name="connsiteX0" fmla="*/ 5414 w 5445"/>
                    <a:gd name="connsiteY0" fmla="*/ 2130 h 15233"/>
                    <a:gd name="connsiteX1" fmla="*/ 2571 w 5445"/>
                    <a:gd name="connsiteY1" fmla="*/ 66 h 15233"/>
                    <a:gd name="connsiteX2" fmla="*/ 1 w 5445"/>
                    <a:gd name="connsiteY2" fmla="*/ 4233 h 15233"/>
                    <a:gd name="connsiteX3" fmla="*/ 1831 w 5445"/>
                    <a:gd name="connsiteY3" fmla="*/ 11749 h 15233"/>
                    <a:gd name="connsiteX4" fmla="*/ 4129 w 5445"/>
                    <a:gd name="connsiteY4" fmla="*/ 15021 h 15233"/>
                    <a:gd name="connsiteX5" fmla="*/ 5414 w 5445"/>
                    <a:gd name="connsiteY5" fmla="*/ 2130 h 15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45" h="15233">
                      <a:moveTo>
                        <a:pt x="5414" y="2130"/>
                      </a:moveTo>
                      <a:cubicBezTo>
                        <a:pt x="5414" y="2130"/>
                        <a:pt x="3739" y="-440"/>
                        <a:pt x="2571" y="66"/>
                      </a:cubicBezTo>
                      <a:cubicBezTo>
                        <a:pt x="978" y="837"/>
                        <a:pt x="-27" y="2461"/>
                        <a:pt x="1" y="4233"/>
                      </a:cubicBezTo>
                      <a:cubicBezTo>
                        <a:pt x="772" y="6698"/>
                        <a:pt x="1383" y="9206"/>
                        <a:pt x="1831" y="11749"/>
                      </a:cubicBezTo>
                      <a:cubicBezTo>
                        <a:pt x="1831" y="13619"/>
                        <a:pt x="2493" y="15955"/>
                        <a:pt x="4129" y="15021"/>
                      </a:cubicBezTo>
                      <a:cubicBezTo>
                        <a:pt x="5764" y="14086"/>
                        <a:pt x="5414" y="2130"/>
                        <a:pt x="5414" y="21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9" name="任意多边形: 形状 948">
                  <a:extLst>
                    <a:ext uri="{FF2B5EF4-FFF2-40B4-BE49-F238E27FC236}">
                      <a16:creationId xmlns:a16="http://schemas.microsoft.com/office/drawing/2014/main" id="{A73B91FF-45A5-4F4B-A450-609BFC52CF44}"/>
                    </a:ext>
                  </a:extLst>
                </p:cNvPr>
                <p:cNvSpPr/>
                <p:nvPr/>
              </p:nvSpPr>
              <p:spPr>
                <a:xfrm>
                  <a:off x="7790259" y="3921847"/>
                  <a:ext cx="8514" cy="14051"/>
                </a:xfrm>
                <a:custGeom>
                  <a:avLst/>
                  <a:gdLst>
                    <a:gd name="connsiteX0" fmla="*/ 3918 w 8514"/>
                    <a:gd name="connsiteY0" fmla="*/ 1092 h 14051"/>
                    <a:gd name="connsiteX1" fmla="*/ 7346 w 8514"/>
                    <a:gd name="connsiteY1" fmla="*/ 274 h 14051"/>
                    <a:gd name="connsiteX2" fmla="*/ 8124 w 8514"/>
                    <a:gd name="connsiteY2" fmla="*/ 5143 h 14051"/>
                    <a:gd name="connsiteX3" fmla="*/ 3568 w 8514"/>
                    <a:gd name="connsiteY3" fmla="*/ 11335 h 14051"/>
                    <a:gd name="connsiteX4" fmla="*/ 180 w 8514"/>
                    <a:gd name="connsiteY4" fmla="*/ 13516 h 14051"/>
                    <a:gd name="connsiteX5" fmla="*/ 3918 w 8514"/>
                    <a:gd name="connsiteY5" fmla="*/ 1092 h 14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14" h="14051">
                      <a:moveTo>
                        <a:pt x="3918" y="1092"/>
                      </a:moveTo>
                      <a:cubicBezTo>
                        <a:pt x="3918" y="1092"/>
                        <a:pt x="6450" y="-660"/>
                        <a:pt x="7346" y="274"/>
                      </a:cubicBezTo>
                      <a:cubicBezTo>
                        <a:pt x="8545" y="1599"/>
                        <a:pt x="8853" y="3507"/>
                        <a:pt x="8124" y="5143"/>
                      </a:cubicBezTo>
                      <a:cubicBezTo>
                        <a:pt x="7190" y="6856"/>
                        <a:pt x="4230" y="9543"/>
                        <a:pt x="3568" y="11335"/>
                      </a:cubicBezTo>
                      <a:cubicBezTo>
                        <a:pt x="2906" y="13126"/>
                        <a:pt x="1348" y="14995"/>
                        <a:pt x="180" y="13516"/>
                      </a:cubicBezTo>
                      <a:cubicBezTo>
                        <a:pt x="-989" y="12036"/>
                        <a:pt x="3918" y="1092"/>
                        <a:pt x="3918" y="10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0" name="任意多边形: 形状 949">
                  <a:extLst>
                    <a:ext uri="{FF2B5EF4-FFF2-40B4-BE49-F238E27FC236}">
                      <a16:creationId xmlns:a16="http://schemas.microsoft.com/office/drawing/2014/main" id="{7B8C261F-F92F-4455-925F-6C6132952C69}"/>
                    </a:ext>
                  </a:extLst>
                </p:cNvPr>
                <p:cNvSpPr/>
                <p:nvPr/>
              </p:nvSpPr>
              <p:spPr>
                <a:xfrm>
                  <a:off x="7756896" y="3892433"/>
                  <a:ext cx="38978" cy="53329"/>
                </a:xfrm>
                <a:custGeom>
                  <a:avLst/>
                  <a:gdLst>
                    <a:gd name="connsiteX0" fmla="*/ 24235 w 38978"/>
                    <a:gd name="connsiteY0" fmla="*/ 557 h 53329"/>
                    <a:gd name="connsiteX1" fmla="*/ 1219 w 38978"/>
                    <a:gd name="connsiteY1" fmla="*/ 40943 h 53329"/>
                    <a:gd name="connsiteX2" fmla="*/ 13720 w 38978"/>
                    <a:gd name="connsiteY2" fmla="*/ 53327 h 53329"/>
                    <a:gd name="connsiteX3" fmla="*/ 29064 w 38978"/>
                    <a:gd name="connsiteY3" fmla="*/ 47096 h 53329"/>
                    <a:gd name="connsiteX4" fmla="*/ 24235 w 38978"/>
                    <a:gd name="connsiteY4" fmla="*/ 557 h 53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978" h="53329">
                      <a:moveTo>
                        <a:pt x="24235" y="557"/>
                      </a:moveTo>
                      <a:cubicBezTo>
                        <a:pt x="-2169" y="-4700"/>
                        <a:pt x="-1391" y="28675"/>
                        <a:pt x="1219" y="40943"/>
                      </a:cubicBezTo>
                      <a:cubicBezTo>
                        <a:pt x="3501" y="46617"/>
                        <a:pt x="8026" y="51095"/>
                        <a:pt x="13720" y="53327"/>
                      </a:cubicBezTo>
                      <a:cubicBezTo>
                        <a:pt x="19468" y="53417"/>
                        <a:pt x="25006" y="51169"/>
                        <a:pt x="29064" y="47096"/>
                      </a:cubicBezTo>
                      <a:cubicBezTo>
                        <a:pt x="36230" y="36698"/>
                        <a:pt x="49432" y="5581"/>
                        <a:pt x="24235" y="5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86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1" name="任意多边形: 形状 950">
                  <a:extLst>
                    <a:ext uri="{FF2B5EF4-FFF2-40B4-BE49-F238E27FC236}">
                      <a16:creationId xmlns:a16="http://schemas.microsoft.com/office/drawing/2014/main" id="{313F24C7-609B-4F57-9452-FA609FFC235F}"/>
                    </a:ext>
                  </a:extLst>
                </p:cNvPr>
                <p:cNvSpPr/>
                <p:nvPr/>
              </p:nvSpPr>
              <p:spPr>
                <a:xfrm>
                  <a:off x="7762905" y="3912367"/>
                  <a:ext cx="9424" cy="1809"/>
                </a:xfrm>
                <a:custGeom>
                  <a:avLst/>
                  <a:gdLst>
                    <a:gd name="connsiteX0" fmla="*/ 9425 w 9424"/>
                    <a:gd name="connsiteY0" fmla="*/ 1459 h 1809"/>
                    <a:gd name="connsiteX1" fmla="*/ 0 w 9424"/>
                    <a:gd name="connsiteY1" fmla="*/ 1809 h 1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424" h="1809">
                      <a:moveTo>
                        <a:pt x="9425" y="1459"/>
                      </a:moveTo>
                      <a:cubicBezTo>
                        <a:pt x="9425" y="1459"/>
                        <a:pt x="2960" y="-2046"/>
                        <a:pt x="0" y="1809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2" name="任意多边形: 形状 951">
                  <a:extLst>
                    <a:ext uri="{FF2B5EF4-FFF2-40B4-BE49-F238E27FC236}">
                      <a16:creationId xmlns:a16="http://schemas.microsoft.com/office/drawing/2014/main" id="{E10AD083-E1E6-42BD-AFA6-75C80919A4C2}"/>
                    </a:ext>
                  </a:extLst>
                </p:cNvPr>
                <p:cNvSpPr/>
                <p:nvPr/>
              </p:nvSpPr>
              <p:spPr>
                <a:xfrm>
                  <a:off x="7766026" y="3917515"/>
                  <a:ext cx="1959" cy="2946"/>
                </a:xfrm>
                <a:custGeom>
                  <a:avLst/>
                  <a:gdLst>
                    <a:gd name="connsiteX0" fmla="*/ 72 w 1959"/>
                    <a:gd name="connsiteY0" fmla="*/ 1296 h 2946"/>
                    <a:gd name="connsiteX1" fmla="*/ 696 w 1959"/>
                    <a:gd name="connsiteY1" fmla="*/ 2931 h 2946"/>
                    <a:gd name="connsiteX2" fmla="*/ 1903 w 1959"/>
                    <a:gd name="connsiteY2" fmla="*/ 1646 h 2946"/>
                    <a:gd name="connsiteX3" fmla="*/ 1280 w 1959"/>
                    <a:gd name="connsiteY3" fmla="*/ 10 h 2946"/>
                    <a:gd name="connsiteX4" fmla="*/ 72 w 1959"/>
                    <a:gd name="connsiteY4" fmla="*/ 1296 h 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9" h="2946">
                      <a:moveTo>
                        <a:pt x="72" y="1296"/>
                      </a:moveTo>
                      <a:cubicBezTo>
                        <a:pt x="-122" y="2075"/>
                        <a:pt x="72" y="2814"/>
                        <a:pt x="696" y="2931"/>
                      </a:cubicBezTo>
                      <a:cubicBezTo>
                        <a:pt x="1319" y="3048"/>
                        <a:pt x="1747" y="2464"/>
                        <a:pt x="1903" y="1646"/>
                      </a:cubicBezTo>
                      <a:cubicBezTo>
                        <a:pt x="2059" y="828"/>
                        <a:pt x="1903" y="88"/>
                        <a:pt x="1280" y="10"/>
                      </a:cubicBezTo>
                      <a:cubicBezTo>
                        <a:pt x="657" y="-67"/>
                        <a:pt x="228" y="283"/>
                        <a:pt x="72" y="129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3" name="任意多边形: 形状 952">
                  <a:extLst>
                    <a:ext uri="{FF2B5EF4-FFF2-40B4-BE49-F238E27FC236}">
                      <a16:creationId xmlns:a16="http://schemas.microsoft.com/office/drawing/2014/main" id="{F758F987-3189-4B46-B1CE-7290D18C3DD3}"/>
                    </a:ext>
                  </a:extLst>
                </p:cNvPr>
                <p:cNvSpPr/>
                <p:nvPr/>
              </p:nvSpPr>
              <p:spPr>
                <a:xfrm>
                  <a:off x="7780391" y="3915379"/>
                  <a:ext cx="8606" cy="3937"/>
                </a:xfrm>
                <a:custGeom>
                  <a:avLst/>
                  <a:gdLst>
                    <a:gd name="connsiteX0" fmla="*/ 0 w 8606"/>
                    <a:gd name="connsiteY0" fmla="*/ 43 h 3937"/>
                    <a:gd name="connsiteX1" fmla="*/ 8607 w 8606"/>
                    <a:gd name="connsiteY1" fmla="*/ 3938 h 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06" h="3937">
                      <a:moveTo>
                        <a:pt x="0" y="43"/>
                      </a:moveTo>
                      <a:cubicBezTo>
                        <a:pt x="0" y="43"/>
                        <a:pt x="7322" y="-697"/>
                        <a:pt x="8607" y="3938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4" name="任意多边形: 形状 953">
                  <a:extLst>
                    <a:ext uri="{FF2B5EF4-FFF2-40B4-BE49-F238E27FC236}">
                      <a16:creationId xmlns:a16="http://schemas.microsoft.com/office/drawing/2014/main" id="{84E563D1-DA99-4CF8-A9A1-BB60B937DEBF}"/>
                    </a:ext>
                  </a:extLst>
                </p:cNvPr>
                <p:cNvSpPr/>
                <p:nvPr/>
              </p:nvSpPr>
              <p:spPr>
                <a:xfrm>
                  <a:off x="7782450" y="3920588"/>
                  <a:ext cx="1932" cy="2949"/>
                </a:xfrm>
                <a:custGeom>
                  <a:avLst/>
                  <a:gdLst>
                    <a:gd name="connsiteX0" fmla="*/ 1874 w 1932"/>
                    <a:gd name="connsiteY0" fmla="*/ 1650 h 2949"/>
                    <a:gd name="connsiteX1" fmla="*/ 667 w 1932"/>
                    <a:gd name="connsiteY1" fmla="*/ 2935 h 2949"/>
                    <a:gd name="connsiteX2" fmla="*/ 44 w 1932"/>
                    <a:gd name="connsiteY2" fmla="*/ 1299 h 2949"/>
                    <a:gd name="connsiteX3" fmla="*/ 1251 w 1932"/>
                    <a:gd name="connsiteY3" fmla="*/ 14 h 2949"/>
                    <a:gd name="connsiteX4" fmla="*/ 1874 w 1932"/>
                    <a:gd name="connsiteY4" fmla="*/ 1650 h 2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2" h="2949">
                      <a:moveTo>
                        <a:pt x="1874" y="1650"/>
                      </a:moveTo>
                      <a:cubicBezTo>
                        <a:pt x="1874" y="2468"/>
                        <a:pt x="1173" y="3052"/>
                        <a:pt x="667" y="2935"/>
                      </a:cubicBezTo>
                      <a:cubicBezTo>
                        <a:pt x="161" y="2818"/>
                        <a:pt x="-112" y="2078"/>
                        <a:pt x="44" y="1299"/>
                      </a:cubicBezTo>
                      <a:cubicBezTo>
                        <a:pt x="200" y="520"/>
                        <a:pt x="745" y="-103"/>
                        <a:pt x="1251" y="14"/>
                      </a:cubicBezTo>
                      <a:cubicBezTo>
                        <a:pt x="1757" y="131"/>
                        <a:pt x="2069" y="832"/>
                        <a:pt x="1874" y="165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5" name="任意多边形: 形状 954">
                  <a:extLst>
                    <a:ext uri="{FF2B5EF4-FFF2-40B4-BE49-F238E27FC236}">
                      <a16:creationId xmlns:a16="http://schemas.microsoft.com/office/drawing/2014/main" id="{0061E8DA-CB10-4273-9140-1CFA08E39CE7}"/>
                    </a:ext>
                  </a:extLst>
                </p:cNvPr>
                <p:cNvSpPr/>
                <p:nvPr/>
              </p:nvSpPr>
              <p:spPr>
                <a:xfrm>
                  <a:off x="7773381" y="3919629"/>
                  <a:ext cx="3777" cy="10068"/>
                </a:xfrm>
                <a:custGeom>
                  <a:avLst/>
                  <a:gdLst>
                    <a:gd name="connsiteX0" fmla="*/ 3778 w 3777"/>
                    <a:gd name="connsiteY0" fmla="*/ 0 h 10068"/>
                    <a:gd name="connsiteX1" fmla="*/ 2843 w 3777"/>
                    <a:gd name="connsiteY1" fmla="*/ 9502 h 10068"/>
                    <a:gd name="connsiteX2" fmla="*/ 0 w 3777"/>
                    <a:gd name="connsiteY2" fmla="*/ 10009 h 1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77" h="10068">
                      <a:moveTo>
                        <a:pt x="3778" y="0"/>
                      </a:moveTo>
                      <a:cubicBezTo>
                        <a:pt x="2454" y="1908"/>
                        <a:pt x="4089" y="8685"/>
                        <a:pt x="2843" y="9502"/>
                      </a:cubicBezTo>
                      <a:cubicBezTo>
                        <a:pt x="1982" y="9997"/>
                        <a:pt x="978" y="10172"/>
                        <a:pt x="0" y="10009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6" name="任意多边形: 形状 955">
                  <a:extLst>
                    <a:ext uri="{FF2B5EF4-FFF2-40B4-BE49-F238E27FC236}">
                      <a16:creationId xmlns:a16="http://schemas.microsoft.com/office/drawing/2014/main" id="{1CD59739-FFBA-4C58-827D-605D128CB989}"/>
                    </a:ext>
                  </a:extLst>
                </p:cNvPr>
                <p:cNvSpPr/>
                <p:nvPr/>
              </p:nvSpPr>
              <p:spPr>
                <a:xfrm>
                  <a:off x="7767344" y="3931117"/>
                  <a:ext cx="12267" cy="2713"/>
                </a:xfrm>
                <a:custGeom>
                  <a:avLst/>
                  <a:gdLst>
                    <a:gd name="connsiteX0" fmla="*/ 12268 w 12267"/>
                    <a:gd name="connsiteY0" fmla="*/ 2453 h 2713"/>
                    <a:gd name="connsiteX1" fmla="*/ 0 w 12267"/>
                    <a:gd name="connsiteY1" fmla="*/ 0 h 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267" h="2713">
                      <a:moveTo>
                        <a:pt x="12268" y="2453"/>
                      </a:moveTo>
                      <a:cubicBezTo>
                        <a:pt x="8015" y="3201"/>
                        <a:pt x="3638" y="2325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 w="194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7" name="任意多边形: 形状 956">
                  <a:extLst>
                    <a:ext uri="{FF2B5EF4-FFF2-40B4-BE49-F238E27FC236}">
                      <a16:creationId xmlns:a16="http://schemas.microsoft.com/office/drawing/2014/main" id="{511E949A-569F-43C1-8566-96973EEBD942}"/>
                    </a:ext>
                  </a:extLst>
                </p:cNvPr>
                <p:cNvSpPr/>
                <p:nvPr/>
              </p:nvSpPr>
              <p:spPr>
                <a:xfrm>
                  <a:off x="7742030" y="3886295"/>
                  <a:ext cx="60573" cy="73835"/>
                </a:xfrm>
                <a:custGeom>
                  <a:avLst/>
                  <a:gdLst>
                    <a:gd name="connsiteX0" fmla="*/ 56041 w 60573"/>
                    <a:gd name="connsiteY0" fmla="*/ 64918 h 73835"/>
                    <a:gd name="connsiteX1" fmla="*/ 54795 w 60573"/>
                    <a:gd name="connsiteY1" fmla="*/ 67527 h 73835"/>
                    <a:gd name="connsiteX2" fmla="*/ 41009 w 60573"/>
                    <a:gd name="connsiteY2" fmla="*/ 73836 h 73835"/>
                    <a:gd name="connsiteX3" fmla="*/ 40269 w 60573"/>
                    <a:gd name="connsiteY3" fmla="*/ 73836 h 73835"/>
                    <a:gd name="connsiteX4" fmla="*/ 42021 w 60573"/>
                    <a:gd name="connsiteY4" fmla="*/ 68890 h 73835"/>
                    <a:gd name="connsiteX5" fmla="*/ 36569 w 60573"/>
                    <a:gd name="connsiteY5" fmla="*/ 67566 h 73835"/>
                    <a:gd name="connsiteX6" fmla="*/ 49343 w 60573"/>
                    <a:gd name="connsiteY6" fmla="*/ 20404 h 73835"/>
                    <a:gd name="connsiteX7" fmla="*/ 46733 w 60573"/>
                    <a:gd name="connsiteY7" fmla="*/ 18496 h 73835"/>
                    <a:gd name="connsiteX8" fmla="*/ 37620 w 60573"/>
                    <a:gd name="connsiteY8" fmla="*/ 14601 h 73835"/>
                    <a:gd name="connsiteX9" fmla="*/ 36958 w 60573"/>
                    <a:gd name="connsiteY9" fmla="*/ 14601 h 73835"/>
                    <a:gd name="connsiteX10" fmla="*/ 36296 w 60573"/>
                    <a:gd name="connsiteY10" fmla="*/ 14601 h 73835"/>
                    <a:gd name="connsiteX11" fmla="*/ 26443 w 60573"/>
                    <a:gd name="connsiteY11" fmla="*/ 14601 h 73835"/>
                    <a:gd name="connsiteX12" fmla="*/ 23328 w 60573"/>
                    <a:gd name="connsiteY12" fmla="*/ 15341 h 73835"/>
                    <a:gd name="connsiteX13" fmla="*/ 16941 w 60573"/>
                    <a:gd name="connsiteY13" fmla="*/ 63827 h 73835"/>
                    <a:gd name="connsiteX14" fmla="*/ 11450 w 60573"/>
                    <a:gd name="connsiteY14" fmla="*/ 62737 h 73835"/>
                    <a:gd name="connsiteX15" fmla="*/ 11177 w 60573"/>
                    <a:gd name="connsiteY15" fmla="*/ 67955 h 73835"/>
                    <a:gd name="connsiteX16" fmla="*/ 10242 w 60573"/>
                    <a:gd name="connsiteY16" fmla="*/ 67955 h 73835"/>
                    <a:gd name="connsiteX17" fmla="*/ 234 w 60573"/>
                    <a:gd name="connsiteY17" fmla="*/ 57401 h 73835"/>
                    <a:gd name="connsiteX18" fmla="*/ 0 w 60573"/>
                    <a:gd name="connsiteY18" fmla="*/ 53974 h 73835"/>
                    <a:gd name="connsiteX19" fmla="*/ 8879 w 60573"/>
                    <a:gd name="connsiteY19" fmla="*/ 22819 h 73835"/>
                    <a:gd name="connsiteX20" fmla="*/ 18343 w 60573"/>
                    <a:gd name="connsiteY20" fmla="*/ 8993 h 73835"/>
                    <a:gd name="connsiteX21" fmla="*/ 39568 w 60573"/>
                    <a:gd name="connsiteY21" fmla="*/ 737 h 73835"/>
                    <a:gd name="connsiteX22" fmla="*/ 39840 w 60573"/>
                    <a:gd name="connsiteY22" fmla="*/ 737 h 73835"/>
                    <a:gd name="connsiteX23" fmla="*/ 56275 w 60573"/>
                    <a:gd name="connsiteY23" fmla="*/ 16548 h 73835"/>
                    <a:gd name="connsiteX24" fmla="*/ 59741 w 60573"/>
                    <a:gd name="connsiteY24" fmla="*/ 32944 h 73835"/>
                    <a:gd name="connsiteX25" fmla="*/ 56041 w 60573"/>
                    <a:gd name="connsiteY25" fmla="*/ 64918 h 73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0573" h="73835">
                      <a:moveTo>
                        <a:pt x="56041" y="64918"/>
                      </a:moveTo>
                      <a:cubicBezTo>
                        <a:pt x="55683" y="65813"/>
                        <a:pt x="55266" y="66686"/>
                        <a:pt x="54795" y="67527"/>
                      </a:cubicBezTo>
                      <a:cubicBezTo>
                        <a:pt x="50686" y="70565"/>
                        <a:pt x="45994" y="72714"/>
                        <a:pt x="41009" y="73836"/>
                      </a:cubicBezTo>
                      <a:lnTo>
                        <a:pt x="40269" y="73836"/>
                      </a:lnTo>
                      <a:lnTo>
                        <a:pt x="42021" y="68890"/>
                      </a:lnTo>
                      <a:cubicBezTo>
                        <a:pt x="40105" y="69645"/>
                        <a:pt x="37924" y="69116"/>
                        <a:pt x="36569" y="67566"/>
                      </a:cubicBezTo>
                      <a:cubicBezTo>
                        <a:pt x="46461" y="68228"/>
                        <a:pt x="49148" y="23753"/>
                        <a:pt x="49343" y="20404"/>
                      </a:cubicBezTo>
                      <a:cubicBezTo>
                        <a:pt x="48521" y="19703"/>
                        <a:pt x="47649" y="19064"/>
                        <a:pt x="46733" y="18496"/>
                      </a:cubicBezTo>
                      <a:cubicBezTo>
                        <a:pt x="43930" y="16708"/>
                        <a:pt x="40849" y="15396"/>
                        <a:pt x="37620" y="14601"/>
                      </a:cubicBezTo>
                      <a:lnTo>
                        <a:pt x="36958" y="14601"/>
                      </a:lnTo>
                      <a:lnTo>
                        <a:pt x="36296" y="14601"/>
                      </a:lnTo>
                      <a:cubicBezTo>
                        <a:pt x="33033" y="14068"/>
                        <a:pt x="29707" y="14068"/>
                        <a:pt x="26443" y="14601"/>
                      </a:cubicBezTo>
                      <a:cubicBezTo>
                        <a:pt x="25392" y="14796"/>
                        <a:pt x="24352" y="15041"/>
                        <a:pt x="23328" y="15341"/>
                      </a:cubicBezTo>
                      <a:cubicBezTo>
                        <a:pt x="22237" y="18574"/>
                        <a:pt x="7477" y="60634"/>
                        <a:pt x="16941" y="63827"/>
                      </a:cubicBezTo>
                      <a:cubicBezTo>
                        <a:pt x="15060" y="64610"/>
                        <a:pt x="12891" y="64182"/>
                        <a:pt x="11450" y="62737"/>
                      </a:cubicBezTo>
                      <a:lnTo>
                        <a:pt x="11177" y="67955"/>
                      </a:lnTo>
                      <a:lnTo>
                        <a:pt x="10242" y="67955"/>
                      </a:lnTo>
                      <a:cubicBezTo>
                        <a:pt x="6239" y="65136"/>
                        <a:pt x="2835" y="61549"/>
                        <a:pt x="234" y="57401"/>
                      </a:cubicBezTo>
                      <a:cubicBezTo>
                        <a:pt x="78" y="56264"/>
                        <a:pt x="0" y="55119"/>
                        <a:pt x="0" y="53974"/>
                      </a:cubicBezTo>
                      <a:cubicBezTo>
                        <a:pt x="0" y="48405"/>
                        <a:pt x="8062" y="33139"/>
                        <a:pt x="8879" y="22819"/>
                      </a:cubicBezTo>
                      <a:cubicBezTo>
                        <a:pt x="9327" y="16848"/>
                        <a:pt x="12937" y="11571"/>
                        <a:pt x="18343" y="8993"/>
                      </a:cubicBezTo>
                      <a:cubicBezTo>
                        <a:pt x="22751" y="1773"/>
                        <a:pt x="31440" y="-1607"/>
                        <a:pt x="39568" y="737"/>
                      </a:cubicBezTo>
                      <a:lnTo>
                        <a:pt x="39840" y="737"/>
                      </a:lnTo>
                      <a:cubicBezTo>
                        <a:pt x="48260" y="1695"/>
                        <a:pt x="54994" y="8172"/>
                        <a:pt x="56275" y="16548"/>
                      </a:cubicBezTo>
                      <a:cubicBezTo>
                        <a:pt x="60286" y="20996"/>
                        <a:pt x="61606" y="27254"/>
                        <a:pt x="59741" y="32944"/>
                      </a:cubicBezTo>
                      <a:cubicBezTo>
                        <a:pt x="56625" y="42563"/>
                        <a:pt x="58222" y="59777"/>
                        <a:pt x="56041" y="6491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8" name="任意多边形: 形状 957">
                  <a:extLst>
                    <a:ext uri="{FF2B5EF4-FFF2-40B4-BE49-F238E27FC236}">
                      <a16:creationId xmlns:a16="http://schemas.microsoft.com/office/drawing/2014/main" id="{A43D6FBB-AC8A-4426-9108-906B188D4A9B}"/>
                    </a:ext>
                  </a:extLst>
                </p:cNvPr>
                <p:cNvSpPr/>
                <p:nvPr/>
              </p:nvSpPr>
              <p:spPr>
                <a:xfrm>
                  <a:off x="7561600" y="4241427"/>
                  <a:ext cx="207379" cy="477031"/>
                </a:xfrm>
                <a:custGeom>
                  <a:avLst/>
                  <a:gdLst>
                    <a:gd name="connsiteX0" fmla="*/ 207380 w 207379"/>
                    <a:gd name="connsiteY0" fmla="*/ 0 h 477031"/>
                    <a:gd name="connsiteX1" fmla="*/ 204108 w 207379"/>
                    <a:gd name="connsiteY1" fmla="*/ 477032 h 477031"/>
                    <a:gd name="connsiteX2" fmla="*/ 0 w 207379"/>
                    <a:gd name="connsiteY2" fmla="*/ 436335 h 477031"/>
                    <a:gd name="connsiteX3" fmla="*/ 86846 w 207379"/>
                    <a:gd name="connsiteY3" fmla="*/ 740 h 477031"/>
                    <a:gd name="connsiteX4" fmla="*/ 207380 w 207379"/>
                    <a:gd name="connsiteY4" fmla="*/ 0 h 477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379" h="477031">
                      <a:moveTo>
                        <a:pt x="207380" y="0"/>
                      </a:moveTo>
                      <a:lnTo>
                        <a:pt x="204108" y="477032"/>
                      </a:lnTo>
                      <a:lnTo>
                        <a:pt x="0" y="436335"/>
                      </a:lnTo>
                      <a:lnTo>
                        <a:pt x="86846" y="740"/>
                      </a:lnTo>
                      <a:lnTo>
                        <a:pt x="207380" y="0"/>
                      </a:lnTo>
                      <a:close/>
                    </a:path>
                  </a:pathLst>
                </a:custGeom>
                <a:solidFill>
                  <a:srgbClr val="000000">
                    <a:alpha val="70000"/>
                  </a:srgbClr>
                </a:solidFill>
                <a:ln w="3886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59" name="任意多边形: 形状 958">
                <a:extLst>
                  <a:ext uri="{FF2B5EF4-FFF2-40B4-BE49-F238E27FC236}">
                    <a16:creationId xmlns:a16="http://schemas.microsoft.com/office/drawing/2014/main" id="{B310C9E7-D76C-431D-8FD7-2CB499391A44}"/>
                  </a:ext>
                </a:extLst>
              </p:cNvPr>
              <p:cNvSpPr/>
              <p:nvPr/>
            </p:nvSpPr>
            <p:spPr>
              <a:xfrm rot="676801">
                <a:off x="7642027" y="3862368"/>
                <a:ext cx="547404" cy="877459"/>
              </a:xfrm>
              <a:custGeom>
                <a:avLst/>
                <a:gdLst>
                  <a:gd name="connsiteX0" fmla="*/ 0 w 547404"/>
                  <a:gd name="connsiteY0" fmla="*/ 0 h 877459"/>
                  <a:gd name="connsiteX1" fmla="*/ 547405 w 547404"/>
                  <a:gd name="connsiteY1" fmla="*/ 0 h 877459"/>
                  <a:gd name="connsiteX2" fmla="*/ 547405 w 547404"/>
                  <a:gd name="connsiteY2" fmla="*/ 877460 h 877459"/>
                  <a:gd name="connsiteX3" fmla="*/ 0 w 547404"/>
                  <a:gd name="connsiteY3" fmla="*/ 877460 h 87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7404" h="877459">
                    <a:moveTo>
                      <a:pt x="0" y="0"/>
                    </a:moveTo>
                    <a:lnTo>
                      <a:pt x="547405" y="0"/>
                    </a:lnTo>
                    <a:lnTo>
                      <a:pt x="547405" y="877460"/>
                    </a:lnTo>
                    <a:lnTo>
                      <a:pt x="0" y="877460"/>
                    </a:ln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60" name="图形 10">
              <a:extLst>
                <a:ext uri="{FF2B5EF4-FFF2-40B4-BE49-F238E27FC236}">
                  <a16:creationId xmlns:a16="http://schemas.microsoft.com/office/drawing/2014/main" id="{E89222FC-681E-44A0-88B5-60E6621811C6}"/>
                </a:ext>
              </a:extLst>
            </p:cNvPr>
            <p:cNvGrpSpPr/>
            <p:nvPr/>
          </p:nvGrpSpPr>
          <p:grpSpPr>
            <a:xfrm>
              <a:off x="7019823" y="4289016"/>
              <a:ext cx="681457" cy="941423"/>
              <a:chOff x="7019823" y="4289016"/>
              <a:chExt cx="681457" cy="941423"/>
            </a:xfrm>
          </p:grpSpPr>
          <p:sp>
            <p:nvSpPr>
              <p:cNvPr id="961" name="任意多边形: 形状 960">
                <a:extLst>
                  <a:ext uri="{FF2B5EF4-FFF2-40B4-BE49-F238E27FC236}">
                    <a16:creationId xmlns:a16="http://schemas.microsoft.com/office/drawing/2014/main" id="{ED51A8E0-E9F3-424F-A786-716CD79424BA}"/>
                  </a:ext>
                </a:extLst>
              </p:cNvPr>
              <p:cNvSpPr/>
              <p:nvPr/>
            </p:nvSpPr>
            <p:spPr>
              <a:xfrm rot="-115800">
                <a:off x="7035131" y="4299714"/>
                <a:ext cx="650841" cy="920026"/>
              </a:xfrm>
              <a:custGeom>
                <a:avLst/>
                <a:gdLst>
                  <a:gd name="connsiteX0" fmla="*/ 0 w 650841"/>
                  <a:gd name="connsiteY0" fmla="*/ 0 h 920026"/>
                  <a:gd name="connsiteX1" fmla="*/ 650842 w 650841"/>
                  <a:gd name="connsiteY1" fmla="*/ 0 h 920026"/>
                  <a:gd name="connsiteX2" fmla="*/ 650842 w 650841"/>
                  <a:gd name="connsiteY2" fmla="*/ 920027 h 920026"/>
                  <a:gd name="connsiteX3" fmla="*/ 0 w 650841"/>
                  <a:gd name="connsiteY3" fmla="*/ 920027 h 92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841" h="920026">
                    <a:moveTo>
                      <a:pt x="0" y="0"/>
                    </a:moveTo>
                    <a:lnTo>
                      <a:pt x="650842" y="0"/>
                    </a:lnTo>
                    <a:lnTo>
                      <a:pt x="650842" y="920027"/>
                    </a:lnTo>
                    <a:lnTo>
                      <a:pt x="0" y="920027"/>
                    </a:ln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2" name="任意多边形: 形状 961">
                <a:extLst>
                  <a:ext uri="{FF2B5EF4-FFF2-40B4-BE49-F238E27FC236}">
                    <a16:creationId xmlns:a16="http://schemas.microsoft.com/office/drawing/2014/main" id="{64FA254A-572D-4D03-8B2D-7186DE136002}"/>
                  </a:ext>
                </a:extLst>
              </p:cNvPr>
              <p:cNvSpPr/>
              <p:nvPr/>
            </p:nvSpPr>
            <p:spPr>
              <a:xfrm rot="-115800">
                <a:off x="7056701" y="4421127"/>
                <a:ext cx="605237" cy="605198"/>
              </a:xfrm>
              <a:custGeom>
                <a:avLst/>
                <a:gdLst>
                  <a:gd name="connsiteX0" fmla="*/ 0 w 605237"/>
                  <a:gd name="connsiteY0" fmla="*/ 0 h 605198"/>
                  <a:gd name="connsiteX1" fmla="*/ 605238 w 605237"/>
                  <a:gd name="connsiteY1" fmla="*/ 0 h 605198"/>
                  <a:gd name="connsiteX2" fmla="*/ 605238 w 605237"/>
                  <a:gd name="connsiteY2" fmla="*/ 605199 h 605198"/>
                  <a:gd name="connsiteX3" fmla="*/ 0 w 605237"/>
                  <a:gd name="connsiteY3" fmla="*/ 605199 h 60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237" h="605198">
                    <a:moveTo>
                      <a:pt x="0" y="0"/>
                    </a:moveTo>
                    <a:lnTo>
                      <a:pt x="605238" y="0"/>
                    </a:lnTo>
                    <a:lnTo>
                      <a:pt x="605238" y="605199"/>
                    </a:lnTo>
                    <a:lnTo>
                      <a:pt x="0" y="605199"/>
                    </a:lnTo>
                    <a:close/>
                  </a:path>
                </a:pathLst>
              </a:custGeom>
              <a:solidFill>
                <a:srgbClr val="FFFFFF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3" name="任意多边形: 形状 962">
                <a:extLst>
                  <a:ext uri="{FF2B5EF4-FFF2-40B4-BE49-F238E27FC236}">
                    <a16:creationId xmlns:a16="http://schemas.microsoft.com/office/drawing/2014/main" id="{31AF1F5B-C703-49A0-A6D7-01B43554DD79}"/>
                  </a:ext>
                </a:extLst>
              </p:cNvPr>
              <p:cNvSpPr/>
              <p:nvPr/>
            </p:nvSpPr>
            <p:spPr>
              <a:xfrm rot="-115800">
                <a:off x="7056701" y="4421127"/>
                <a:ext cx="605237" cy="605198"/>
              </a:xfrm>
              <a:custGeom>
                <a:avLst/>
                <a:gdLst>
                  <a:gd name="connsiteX0" fmla="*/ 0 w 605237"/>
                  <a:gd name="connsiteY0" fmla="*/ 0 h 605198"/>
                  <a:gd name="connsiteX1" fmla="*/ 605238 w 605237"/>
                  <a:gd name="connsiteY1" fmla="*/ 0 h 605198"/>
                  <a:gd name="connsiteX2" fmla="*/ 605238 w 605237"/>
                  <a:gd name="connsiteY2" fmla="*/ 605199 h 605198"/>
                  <a:gd name="connsiteX3" fmla="*/ 0 w 605237"/>
                  <a:gd name="connsiteY3" fmla="*/ 605199 h 60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237" h="605198">
                    <a:moveTo>
                      <a:pt x="0" y="0"/>
                    </a:moveTo>
                    <a:lnTo>
                      <a:pt x="605238" y="0"/>
                    </a:lnTo>
                    <a:lnTo>
                      <a:pt x="605238" y="605199"/>
                    </a:lnTo>
                    <a:lnTo>
                      <a:pt x="0" y="605199"/>
                    </a:lnTo>
                    <a:close/>
                  </a:path>
                </a:pathLst>
              </a:custGeom>
              <a:solidFill>
                <a:srgbClr val="ECEFF1">
                  <a:alpha val="40000"/>
                </a:srgbClr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4" name="任意多边形: 形状 963">
                <a:extLst>
                  <a:ext uri="{FF2B5EF4-FFF2-40B4-BE49-F238E27FC236}">
                    <a16:creationId xmlns:a16="http://schemas.microsoft.com/office/drawing/2014/main" id="{3CADC74C-E5DA-4590-8BDF-3AC86239D7AB}"/>
                  </a:ext>
                </a:extLst>
              </p:cNvPr>
              <p:cNvSpPr/>
              <p:nvPr/>
            </p:nvSpPr>
            <p:spPr>
              <a:xfrm rot="-115800">
                <a:off x="7056701" y="4421127"/>
                <a:ext cx="605237" cy="605198"/>
              </a:xfrm>
              <a:custGeom>
                <a:avLst/>
                <a:gdLst>
                  <a:gd name="connsiteX0" fmla="*/ 0 w 605237"/>
                  <a:gd name="connsiteY0" fmla="*/ 0 h 605198"/>
                  <a:gd name="connsiteX1" fmla="*/ 605238 w 605237"/>
                  <a:gd name="connsiteY1" fmla="*/ 0 h 605198"/>
                  <a:gd name="connsiteX2" fmla="*/ 605238 w 605237"/>
                  <a:gd name="connsiteY2" fmla="*/ 605199 h 605198"/>
                  <a:gd name="connsiteX3" fmla="*/ 0 w 605237"/>
                  <a:gd name="connsiteY3" fmla="*/ 605199 h 60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237" h="605198">
                    <a:moveTo>
                      <a:pt x="0" y="0"/>
                    </a:moveTo>
                    <a:lnTo>
                      <a:pt x="605238" y="0"/>
                    </a:lnTo>
                    <a:lnTo>
                      <a:pt x="605238" y="605199"/>
                    </a:lnTo>
                    <a:lnTo>
                      <a:pt x="0" y="605199"/>
                    </a:ln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5" name="任意多边形: 形状 964">
                <a:extLst>
                  <a:ext uri="{FF2B5EF4-FFF2-40B4-BE49-F238E27FC236}">
                    <a16:creationId xmlns:a16="http://schemas.microsoft.com/office/drawing/2014/main" id="{D83BAF3C-CD13-4CAE-B8FC-86EEA4D6E41B}"/>
                  </a:ext>
                </a:extLst>
              </p:cNvPr>
              <p:cNvSpPr/>
              <p:nvPr/>
            </p:nvSpPr>
            <p:spPr>
              <a:xfrm>
                <a:off x="7217694" y="4560306"/>
                <a:ext cx="224501" cy="249206"/>
              </a:xfrm>
              <a:custGeom>
                <a:avLst/>
                <a:gdLst>
                  <a:gd name="connsiteX0" fmla="*/ 31259 w 224501"/>
                  <a:gd name="connsiteY0" fmla="*/ 2531 h 249206"/>
                  <a:gd name="connsiteX1" fmla="*/ 7308 w 224501"/>
                  <a:gd name="connsiteY1" fmla="*/ 102892 h 249206"/>
                  <a:gd name="connsiteX2" fmla="*/ 39554 w 224501"/>
                  <a:gd name="connsiteY2" fmla="*/ 223620 h 249206"/>
                  <a:gd name="connsiteX3" fmla="*/ 59027 w 224501"/>
                  <a:gd name="connsiteY3" fmla="*/ 249206 h 249206"/>
                  <a:gd name="connsiteX4" fmla="*/ 48979 w 224501"/>
                  <a:gd name="connsiteY4" fmla="*/ 225255 h 249206"/>
                  <a:gd name="connsiteX5" fmla="*/ 82510 w 224501"/>
                  <a:gd name="connsiteY5" fmla="*/ 245312 h 249206"/>
                  <a:gd name="connsiteX6" fmla="*/ 224502 w 224501"/>
                  <a:gd name="connsiteY6" fmla="*/ 162087 h 249206"/>
                  <a:gd name="connsiteX7" fmla="*/ 78771 w 224501"/>
                  <a:gd name="connsiteY7" fmla="*/ 0 h 24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501" h="249206">
                    <a:moveTo>
                      <a:pt x="31259" y="2531"/>
                    </a:moveTo>
                    <a:cubicBezTo>
                      <a:pt x="31259" y="2531"/>
                      <a:pt x="-18201" y="16746"/>
                      <a:pt x="7308" y="102892"/>
                    </a:cubicBezTo>
                    <a:cubicBezTo>
                      <a:pt x="32817" y="189037"/>
                      <a:pt x="41813" y="200487"/>
                      <a:pt x="39554" y="223620"/>
                    </a:cubicBezTo>
                    <a:cubicBezTo>
                      <a:pt x="37295" y="246753"/>
                      <a:pt x="59027" y="249206"/>
                      <a:pt x="59027" y="249206"/>
                    </a:cubicBezTo>
                    <a:cubicBezTo>
                      <a:pt x="50186" y="244833"/>
                      <a:pt x="45902" y="234625"/>
                      <a:pt x="48979" y="225255"/>
                    </a:cubicBezTo>
                    <a:cubicBezTo>
                      <a:pt x="48979" y="225255"/>
                      <a:pt x="46564" y="247687"/>
                      <a:pt x="82510" y="245312"/>
                    </a:cubicBezTo>
                    <a:cubicBezTo>
                      <a:pt x="118456" y="242936"/>
                      <a:pt x="224502" y="162087"/>
                      <a:pt x="224502" y="162087"/>
                    </a:cubicBezTo>
                    <a:lnTo>
                      <a:pt x="78771" y="0"/>
                    </a:ln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6" name="任意多边形: 形状 965">
                <a:extLst>
                  <a:ext uri="{FF2B5EF4-FFF2-40B4-BE49-F238E27FC236}">
                    <a16:creationId xmlns:a16="http://schemas.microsoft.com/office/drawing/2014/main" id="{39792E26-E7C3-4E7E-B160-6DA682AEA159}"/>
                  </a:ext>
                </a:extLst>
              </p:cNvPr>
              <p:cNvSpPr/>
              <p:nvPr/>
            </p:nvSpPr>
            <p:spPr>
              <a:xfrm>
                <a:off x="7287820" y="4695794"/>
                <a:ext cx="113601" cy="135604"/>
              </a:xfrm>
              <a:custGeom>
                <a:avLst/>
                <a:gdLst>
                  <a:gd name="connsiteX0" fmla="*/ 113601 w 113601"/>
                  <a:gd name="connsiteY0" fmla="*/ 95142 h 135604"/>
                  <a:gd name="connsiteX1" fmla="*/ 21030 w 113601"/>
                  <a:gd name="connsiteY1" fmla="*/ 135605 h 135604"/>
                  <a:gd name="connsiteX2" fmla="*/ 24925 w 113601"/>
                  <a:gd name="connsiteY2" fmla="*/ 100827 h 135604"/>
                  <a:gd name="connsiteX3" fmla="*/ 17798 w 113601"/>
                  <a:gd name="connsiteY3" fmla="*/ 75358 h 135604"/>
                  <a:gd name="connsiteX4" fmla="*/ 0 w 113601"/>
                  <a:gd name="connsiteY4" fmla="*/ 46422 h 135604"/>
                  <a:gd name="connsiteX5" fmla="*/ 974 w 113601"/>
                  <a:gd name="connsiteY5" fmla="*/ 45955 h 135604"/>
                  <a:gd name="connsiteX6" fmla="*/ 96427 w 113601"/>
                  <a:gd name="connsiteY6" fmla="*/ 0 h 135604"/>
                  <a:gd name="connsiteX7" fmla="*/ 113601 w 113601"/>
                  <a:gd name="connsiteY7" fmla="*/ 95142 h 13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601" h="135604">
                    <a:moveTo>
                      <a:pt x="113601" y="95142"/>
                    </a:moveTo>
                    <a:cubicBezTo>
                      <a:pt x="82056" y="133346"/>
                      <a:pt x="22237" y="135566"/>
                      <a:pt x="21030" y="135605"/>
                    </a:cubicBezTo>
                    <a:cubicBezTo>
                      <a:pt x="21381" y="135216"/>
                      <a:pt x="27767" y="128439"/>
                      <a:pt x="24925" y="100827"/>
                    </a:cubicBezTo>
                    <a:cubicBezTo>
                      <a:pt x="23904" y="92014"/>
                      <a:pt x="21501" y="83419"/>
                      <a:pt x="17798" y="75358"/>
                    </a:cubicBezTo>
                    <a:cubicBezTo>
                      <a:pt x="13136" y="64987"/>
                      <a:pt x="7154" y="55258"/>
                      <a:pt x="0" y="46422"/>
                    </a:cubicBezTo>
                    <a:lnTo>
                      <a:pt x="974" y="45955"/>
                    </a:lnTo>
                    <a:lnTo>
                      <a:pt x="96427" y="0"/>
                    </a:lnTo>
                    <a:cubicBezTo>
                      <a:pt x="77967" y="37231"/>
                      <a:pt x="113601" y="95142"/>
                      <a:pt x="113601" y="951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7" name="任意多边形: 形状 966">
                <a:extLst>
                  <a:ext uri="{FF2B5EF4-FFF2-40B4-BE49-F238E27FC236}">
                    <a16:creationId xmlns:a16="http://schemas.microsoft.com/office/drawing/2014/main" id="{25A45DE8-0F69-40A3-8005-DF80FD211CF1}"/>
                  </a:ext>
                </a:extLst>
              </p:cNvPr>
              <p:cNvSpPr/>
              <p:nvPr/>
            </p:nvSpPr>
            <p:spPr>
              <a:xfrm>
                <a:off x="7308343" y="4565407"/>
                <a:ext cx="103632" cy="125034"/>
              </a:xfrm>
              <a:custGeom>
                <a:avLst/>
                <a:gdLst>
                  <a:gd name="connsiteX0" fmla="*/ 4402 w 103632"/>
                  <a:gd name="connsiteY0" fmla="*/ 350 h 125034"/>
                  <a:gd name="connsiteX1" fmla="*/ 24263 w 103632"/>
                  <a:gd name="connsiteY1" fmla="*/ 97712 h 125034"/>
                  <a:gd name="connsiteX2" fmla="*/ 103632 w 103632"/>
                  <a:gd name="connsiteY2" fmla="*/ 122948 h 125034"/>
                  <a:gd name="connsiteX3" fmla="*/ 25237 w 103632"/>
                  <a:gd name="connsiteY3" fmla="*/ 89572 h 125034"/>
                  <a:gd name="connsiteX4" fmla="*/ 15657 w 103632"/>
                  <a:gd name="connsiteY4" fmla="*/ 0 h 12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632" h="125034">
                    <a:moveTo>
                      <a:pt x="4402" y="350"/>
                    </a:moveTo>
                    <a:cubicBezTo>
                      <a:pt x="4402" y="350"/>
                      <a:pt x="-13941" y="59624"/>
                      <a:pt x="24263" y="97712"/>
                    </a:cubicBezTo>
                    <a:cubicBezTo>
                      <a:pt x="62468" y="135800"/>
                      <a:pt x="103632" y="122948"/>
                      <a:pt x="103632" y="122948"/>
                    </a:cubicBezTo>
                    <a:cubicBezTo>
                      <a:pt x="103632" y="122948"/>
                      <a:pt x="45216" y="126570"/>
                      <a:pt x="25237" y="89572"/>
                    </a:cubicBezTo>
                    <a:cubicBezTo>
                      <a:pt x="5258" y="52575"/>
                      <a:pt x="15657" y="0"/>
                      <a:pt x="1565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8" name="任意多边形: 形状 967">
                <a:extLst>
                  <a:ext uri="{FF2B5EF4-FFF2-40B4-BE49-F238E27FC236}">
                    <a16:creationId xmlns:a16="http://schemas.microsoft.com/office/drawing/2014/main" id="{732AC6E9-BC3D-4B38-8089-CD575A7FAA4A}"/>
                  </a:ext>
                </a:extLst>
              </p:cNvPr>
              <p:cNvSpPr/>
              <p:nvPr/>
            </p:nvSpPr>
            <p:spPr>
              <a:xfrm>
                <a:off x="7287976" y="4731038"/>
                <a:ext cx="55534" cy="40112"/>
              </a:xfrm>
              <a:custGeom>
                <a:avLst/>
                <a:gdLst>
                  <a:gd name="connsiteX0" fmla="*/ 55535 w 55534"/>
                  <a:gd name="connsiteY0" fmla="*/ 0 h 40112"/>
                  <a:gd name="connsiteX1" fmla="*/ 17798 w 55534"/>
                  <a:gd name="connsiteY1" fmla="*/ 40113 h 40112"/>
                  <a:gd name="connsiteX2" fmla="*/ 0 w 55534"/>
                  <a:gd name="connsiteY2" fmla="*/ 11177 h 40112"/>
                  <a:gd name="connsiteX3" fmla="*/ 974 w 55534"/>
                  <a:gd name="connsiteY3" fmla="*/ 10710 h 40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34" h="40112">
                    <a:moveTo>
                      <a:pt x="55535" y="0"/>
                    </a:moveTo>
                    <a:cubicBezTo>
                      <a:pt x="55535" y="0"/>
                      <a:pt x="41203" y="29793"/>
                      <a:pt x="17798" y="40113"/>
                    </a:cubicBezTo>
                    <a:cubicBezTo>
                      <a:pt x="13136" y="29742"/>
                      <a:pt x="7154" y="20014"/>
                      <a:pt x="0" y="11177"/>
                    </a:cubicBezTo>
                    <a:lnTo>
                      <a:pt x="974" y="10710"/>
                    </a:ln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69" name="任意多边形: 形状 968">
                <a:extLst>
                  <a:ext uri="{FF2B5EF4-FFF2-40B4-BE49-F238E27FC236}">
                    <a16:creationId xmlns:a16="http://schemas.microsoft.com/office/drawing/2014/main" id="{EBB8E8BA-1A9E-4F48-B10F-976F57551B86}"/>
                  </a:ext>
                </a:extLst>
              </p:cNvPr>
              <p:cNvSpPr/>
              <p:nvPr/>
            </p:nvSpPr>
            <p:spPr>
              <a:xfrm>
                <a:off x="7235991" y="4527739"/>
                <a:ext cx="190440" cy="236754"/>
              </a:xfrm>
              <a:custGeom>
                <a:avLst/>
                <a:gdLst>
                  <a:gd name="connsiteX0" fmla="*/ 121112 w 190440"/>
                  <a:gd name="connsiteY0" fmla="*/ 198665 h 236754"/>
                  <a:gd name="connsiteX1" fmla="*/ 36251 w 190440"/>
                  <a:gd name="connsiteY1" fmla="*/ 236753 h 236754"/>
                  <a:gd name="connsiteX2" fmla="*/ 2603 w 190440"/>
                  <a:gd name="connsiteY2" fmla="*/ 154035 h 236754"/>
                  <a:gd name="connsiteX3" fmla="*/ 1396 w 190440"/>
                  <a:gd name="connsiteY3" fmla="*/ 65592 h 236754"/>
                  <a:gd name="connsiteX4" fmla="*/ 70328 w 190440"/>
                  <a:gd name="connsiteY4" fmla="*/ 3280 h 236754"/>
                  <a:gd name="connsiteX5" fmla="*/ 182956 w 190440"/>
                  <a:gd name="connsiteY5" fmla="*/ 47794 h 236754"/>
                  <a:gd name="connsiteX6" fmla="*/ 159005 w 190440"/>
                  <a:gd name="connsiteY6" fmla="*/ 175104 h 236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440" h="236754">
                    <a:moveTo>
                      <a:pt x="121112" y="198665"/>
                    </a:moveTo>
                    <a:cubicBezTo>
                      <a:pt x="117840" y="210933"/>
                      <a:pt x="72626" y="236948"/>
                      <a:pt x="36251" y="236753"/>
                    </a:cubicBezTo>
                    <a:cubicBezTo>
                      <a:pt x="24568" y="236753"/>
                      <a:pt x="-4485" y="176856"/>
                      <a:pt x="2603" y="154035"/>
                    </a:cubicBezTo>
                    <a:cubicBezTo>
                      <a:pt x="10626" y="128254"/>
                      <a:pt x="-4485" y="91178"/>
                      <a:pt x="1396" y="65592"/>
                    </a:cubicBezTo>
                    <a:cubicBezTo>
                      <a:pt x="7121" y="40667"/>
                      <a:pt x="29514" y="13523"/>
                      <a:pt x="70328" y="3280"/>
                    </a:cubicBezTo>
                    <a:cubicBezTo>
                      <a:pt x="115659" y="-8130"/>
                      <a:pt x="165937" y="11069"/>
                      <a:pt x="182956" y="47794"/>
                    </a:cubicBezTo>
                    <a:cubicBezTo>
                      <a:pt x="198962" y="82494"/>
                      <a:pt x="188525" y="148154"/>
                      <a:pt x="159005" y="175104"/>
                    </a:cubicBezTo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0" name="任意多边形: 形状 969">
                <a:extLst>
                  <a:ext uri="{FF2B5EF4-FFF2-40B4-BE49-F238E27FC236}">
                    <a16:creationId xmlns:a16="http://schemas.microsoft.com/office/drawing/2014/main" id="{67D25DF7-DBDA-4452-8E85-485F60EECCD7}"/>
                  </a:ext>
                </a:extLst>
              </p:cNvPr>
              <p:cNvSpPr/>
              <p:nvPr/>
            </p:nvSpPr>
            <p:spPr>
              <a:xfrm>
                <a:off x="7283186" y="4616481"/>
                <a:ext cx="42099" cy="7654"/>
              </a:xfrm>
              <a:custGeom>
                <a:avLst/>
                <a:gdLst>
                  <a:gd name="connsiteX0" fmla="*/ 0 w 42099"/>
                  <a:gd name="connsiteY0" fmla="*/ 6486 h 7654"/>
                  <a:gd name="connsiteX1" fmla="*/ 42099 w 42099"/>
                  <a:gd name="connsiteY1" fmla="*/ 7655 h 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099" h="7654">
                    <a:moveTo>
                      <a:pt x="0" y="6486"/>
                    </a:moveTo>
                    <a:cubicBezTo>
                      <a:pt x="0" y="6486"/>
                      <a:pt x="22860" y="-8858"/>
                      <a:pt x="42099" y="7655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1" name="任意多边形: 形状 970">
                <a:extLst>
                  <a:ext uri="{FF2B5EF4-FFF2-40B4-BE49-F238E27FC236}">
                    <a16:creationId xmlns:a16="http://schemas.microsoft.com/office/drawing/2014/main" id="{4B578E5F-91B3-43DC-A83C-2C6F48DFA032}"/>
                  </a:ext>
                </a:extLst>
              </p:cNvPr>
              <p:cNvSpPr/>
              <p:nvPr/>
            </p:nvSpPr>
            <p:spPr>
              <a:xfrm>
                <a:off x="7236842" y="4621760"/>
                <a:ext cx="19978" cy="10398"/>
              </a:xfrm>
              <a:custGeom>
                <a:avLst/>
                <a:gdLst>
                  <a:gd name="connsiteX0" fmla="*/ 0 w 19978"/>
                  <a:gd name="connsiteY0" fmla="*/ 0 h 10398"/>
                  <a:gd name="connsiteX1" fmla="*/ 19979 w 19978"/>
                  <a:gd name="connsiteY1" fmla="*/ 10398 h 1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78" h="10398">
                    <a:moveTo>
                      <a:pt x="0" y="0"/>
                    </a:moveTo>
                    <a:cubicBezTo>
                      <a:pt x="7886" y="277"/>
                      <a:pt x="15227" y="4097"/>
                      <a:pt x="19979" y="10398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2" name="任意多边形: 形状 971">
                <a:extLst>
                  <a:ext uri="{FF2B5EF4-FFF2-40B4-BE49-F238E27FC236}">
                    <a16:creationId xmlns:a16="http://schemas.microsoft.com/office/drawing/2014/main" id="{515D1446-9C43-4350-8BFC-CF83C7717350}"/>
                  </a:ext>
                </a:extLst>
              </p:cNvPr>
              <p:cNvSpPr/>
              <p:nvPr/>
            </p:nvSpPr>
            <p:spPr>
              <a:xfrm>
                <a:off x="7307097" y="4650540"/>
                <a:ext cx="10281" cy="16474"/>
              </a:xfrm>
              <a:custGeom>
                <a:avLst/>
                <a:gdLst>
                  <a:gd name="connsiteX0" fmla="*/ 10282 w 10281"/>
                  <a:gd name="connsiteY0" fmla="*/ 8218 h 16474"/>
                  <a:gd name="connsiteX1" fmla="*/ 5180 w 10281"/>
                  <a:gd name="connsiteY1" fmla="*/ 16474 h 16474"/>
                  <a:gd name="connsiteX2" fmla="*/ 0 w 10281"/>
                  <a:gd name="connsiteY2" fmla="*/ 8257 h 16474"/>
                  <a:gd name="connsiteX3" fmla="*/ 5102 w 10281"/>
                  <a:gd name="connsiteY3" fmla="*/ 0 h 16474"/>
                  <a:gd name="connsiteX4" fmla="*/ 10282 w 10281"/>
                  <a:gd name="connsiteY4" fmla="*/ 8218 h 1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1" h="16474">
                    <a:moveTo>
                      <a:pt x="10282" y="8218"/>
                    </a:moveTo>
                    <a:cubicBezTo>
                      <a:pt x="10282" y="12735"/>
                      <a:pt x="8023" y="16435"/>
                      <a:pt x="5180" y="16474"/>
                    </a:cubicBezTo>
                    <a:cubicBezTo>
                      <a:pt x="2337" y="16513"/>
                      <a:pt x="39" y="12813"/>
                      <a:pt x="0" y="8257"/>
                    </a:cubicBezTo>
                    <a:cubicBezTo>
                      <a:pt x="-38" y="3700"/>
                      <a:pt x="2259" y="39"/>
                      <a:pt x="5102" y="0"/>
                    </a:cubicBezTo>
                    <a:cubicBezTo>
                      <a:pt x="7945" y="-39"/>
                      <a:pt x="10243" y="3583"/>
                      <a:pt x="10282" y="8218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3" name="任意多边形: 形状 972">
                <a:extLst>
                  <a:ext uri="{FF2B5EF4-FFF2-40B4-BE49-F238E27FC236}">
                    <a16:creationId xmlns:a16="http://schemas.microsoft.com/office/drawing/2014/main" id="{F2CE13C7-53AD-4130-8B74-058EB49FB7DE}"/>
                  </a:ext>
                </a:extLst>
              </p:cNvPr>
              <p:cNvSpPr/>
              <p:nvPr/>
            </p:nvSpPr>
            <p:spPr>
              <a:xfrm>
                <a:off x="7248953" y="4652278"/>
                <a:ext cx="11683" cy="4999"/>
              </a:xfrm>
              <a:custGeom>
                <a:avLst/>
                <a:gdLst>
                  <a:gd name="connsiteX0" fmla="*/ 11683 w 11683"/>
                  <a:gd name="connsiteY0" fmla="*/ 5000 h 4999"/>
                  <a:gd name="connsiteX1" fmla="*/ 0 w 11683"/>
                  <a:gd name="connsiteY1" fmla="*/ 1417 h 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83" h="4999">
                    <a:moveTo>
                      <a:pt x="11683" y="5000"/>
                    </a:moveTo>
                    <a:cubicBezTo>
                      <a:pt x="11683" y="5000"/>
                      <a:pt x="5725" y="-3217"/>
                      <a:pt x="0" y="1417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4" name="任意多边形: 形状 973">
                <a:extLst>
                  <a:ext uri="{FF2B5EF4-FFF2-40B4-BE49-F238E27FC236}">
                    <a16:creationId xmlns:a16="http://schemas.microsoft.com/office/drawing/2014/main" id="{BA84C5C2-537F-40D6-9487-B6CA9A46033E}"/>
                  </a:ext>
                </a:extLst>
              </p:cNvPr>
              <p:cNvSpPr/>
              <p:nvPr/>
            </p:nvSpPr>
            <p:spPr>
              <a:xfrm>
                <a:off x="7247208" y="4643180"/>
                <a:ext cx="17244" cy="53120"/>
              </a:xfrm>
              <a:custGeom>
                <a:avLst/>
                <a:gdLst>
                  <a:gd name="connsiteX0" fmla="*/ 15337 w 17244"/>
                  <a:gd name="connsiteY0" fmla="*/ 0 h 53120"/>
                  <a:gd name="connsiteX1" fmla="*/ 14247 w 17244"/>
                  <a:gd name="connsiteY1" fmla="*/ 22977 h 53120"/>
                  <a:gd name="connsiteX2" fmla="*/ 577 w 17244"/>
                  <a:gd name="connsiteY2" fmla="*/ 41437 h 53120"/>
                  <a:gd name="connsiteX3" fmla="*/ 10897 w 17244"/>
                  <a:gd name="connsiteY3" fmla="*/ 53120 h 5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44" h="53120">
                    <a:moveTo>
                      <a:pt x="15337" y="0"/>
                    </a:moveTo>
                    <a:cubicBezTo>
                      <a:pt x="15337" y="0"/>
                      <a:pt x="20283" y="13786"/>
                      <a:pt x="14247" y="22977"/>
                    </a:cubicBezTo>
                    <a:cubicBezTo>
                      <a:pt x="8210" y="32168"/>
                      <a:pt x="-2616" y="33648"/>
                      <a:pt x="577" y="41437"/>
                    </a:cubicBezTo>
                    <a:cubicBezTo>
                      <a:pt x="2735" y="46297"/>
                      <a:pt x="6341" y="50379"/>
                      <a:pt x="10897" y="5312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5" name="任意多边形: 形状 974">
                <a:extLst>
                  <a:ext uri="{FF2B5EF4-FFF2-40B4-BE49-F238E27FC236}">
                    <a16:creationId xmlns:a16="http://schemas.microsoft.com/office/drawing/2014/main" id="{5CC8DDBE-9B9C-4AAB-929E-CD1B695926DF}"/>
                  </a:ext>
                </a:extLst>
              </p:cNvPr>
              <p:cNvSpPr/>
              <p:nvPr/>
            </p:nvSpPr>
            <p:spPr>
              <a:xfrm>
                <a:off x="7241434" y="4523159"/>
                <a:ext cx="189794" cy="183033"/>
              </a:xfrm>
              <a:custGeom>
                <a:avLst/>
                <a:gdLst>
                  <a:gd name="connsiteX0" fmla="*/ 198 w 189794"/>
                  <a:gd name="connsiteY0" fmla="*/ 57710 h 183033"/>
                  <a:gd name="connsiteX1" fmla="*/ 89770 w 189794"/>
                  <a:gd name="connsiteY1" fmla="*/ 53309 h 183033"/>
                  <a:gd name="connsiteX2" fmla="*/ 106477 w 189794"/>
                  <a:gd name="connsiteY2" fmla="*/ 95875 h 183033"/>
                  <a:gd name="connsiteX3" fmla="*/ 117109 w 189794"/>
                  <a:gd name="connsiteY3" fmla="*/ 146854 h 183033"/>
                  <a:gd name="connsiteX4" fmla="*/ 142618 w 189794"/>
                  <a:gd name="connsiteY4" fmla="*/ 129952 h 183033"/>
                  <a:gd name="connsiteX5" fmla="*/ 151614 w 189794"/>
                  <a:gd name="connsiteY5" fmla="*/ 183033 h 183033"/>
                  <a:gd name="connsiteX6" fmla="*/ 189468 w 189794"/>
                  <a:gd name="connsiteY6" fmla="*/ 77883 h 183033"/>
                  <a:gd name="connsiteX7" fmla="*/ 71155 w 189794"/>
                  <a:gd name="connsiteY7" fmla="*/ 1513 h 183033"/>
                  <a:gd name="connsiteX8" fmla="*/ 198 w 189794"/>
                  <a:gd name="connsiteY8" fmla="*/ 57710 h 18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794" h="183033">
                    <a:moveTo>
                      <a:pt x="198" y="57710"/>
                    </a:moveTo>
                    <a:cubicBezTo>
                      <a:pt x="198" y="57710"/>
                      <a:pt x="30652" y="31033"/>
                      <a:pt x="89770" y="53309"/>
                    </a:cubicBezTo>
                    <a:cubicBezTo>
                      <a:pt x="100285" y="57203"/>
                      <a:pt x="89186" y="84737"/>
                      <a:pt x="106477" y="95875"/>
                    </a:cubicBezTo>
                    <a:cubicBezTo>
                      <a:pt x="123769" y="107014"/>
                      <a:pt x="117109" y="146854"/>
                      <a:pt x="117109" y="146854"/>
                    </a:cubicBezTo>
                    <a:cubicBezTo>
                      <a:pt x="117109" y="146854"/>
                      <a:pt x="125560" y="114647"/>
                      <a:pt x="142618" y="129952"/>
                    </a:cubicBezTo>
                    <a:cubicBezTo>
                      <a:pt x="159676" y="145257"/>
                      <a:pt x="151614" y="183033"/>
                      <a:pt x="151614" y="183033"/>
                    </a:cubicBezTo>
                    <a:cubicBezTo>
                      <a:pt x="151614" y="183033"/>
                      <a:pt x="193908" y="148918"/>
                      <a:pt x="189468" y="77883"/>
                    </a:cubicBezTo>
                    <a:cubicBezTo>
                      <a:pt x="185028" y="6848"/>
                      <a:pt x="106477" y="-4874"/>
                      <a:pt x="71155" y="1513"/>
                    </a:cubicBezTo>
                    <a:cubicBezTo>
                      <a:pt x="21539" y="10392"/>
                      <a:pt x="-2451" y="42366"/>
                      <a:pt x="198" y="577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6" name="任意多边形: 形状 975">
                <a:extLst>
                  <a:ext uri="{FF2B5EF4-FFF2-40B4-BE49-F238E27FC236}">
                    <a16:creationId xmlns:a16="http://schemas.microsoft.com/office/drawing/2014/main" id="{23B88DAB-D7E3-49B7-AA6B-E1AC10194C4B}"/>
                  </a:ext>
                </a:extLst>
              </p:cNvPr>
              <p:cNvSpPr/>
              <p:nvPr/>
            </p:nvSpPr>
            <p:spPr>
              <a:xfrm>
                <a:off x="7370037" y="4641147"/>
                <a:ext cx="42992" cy="73263"/>
              </a:xfrm>
              <a:custGeom>
                <a:avLst/>
                <a:gdLst>
                  <a:gd name="connsiteX0" fmla="*/ 579 w 42992"/>
                  <a:gd name="connsiteY0" fmla="*/ 12937 h 73263"/>
                  <a:gd name="connsiteX1" fmla="*/ 29476 w 42992"/>
                  <a:gd name="connsiteY1" fmla="*/ 553 h 73263"/>
                  <a:gd name="connsiteX2" fmla="*/ 42328 w 42992"/>
                  <a:gd name="connsiteY2" fmla="*/ 37511 h 73263"/>
                  <a:gd name="connsiteX3" fmla="*/ 5291 w 42992"/>
                  <a:gd name="connsiteY3" fmla="*/ 72561 h 73263"/>
                  <a:gd name="connsiteX4" fmla="*/ 774 w 42992"/>
                  <a:gd name="connsiteY4" fmla="*/ 60099 h 7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92" h="73263">
                    <a:moveTo>
                      <a:pt x="579" y="12937"/>
                    </a:moveTo>
                    <a:cubicBezTo>
                      <a:pt x="579" y="12937"/>
                      <a:pt x="19818" y="-3147"/>
                      <a:pt x="29476" y="553"/>
                    </a:cubicBezTo>
                    <a:cubicBezTo>
                      <a:pt x="39134" y="4253"/>
                      <a:pt x="45054" y="22712"/>
                      <a:pt x="42328" y="37511"/>
                    </a:cubicBezTo>
                    <a:cubicBezTo>
                      <a:pt x="39601" y="52310"/>
                      <a:pt x="13314" y="77819"/>
                      <a:pt x="5291" y="72561"/>
                    </a:cubicBezTo>
                    <a:cubicBezTo>
                      <a:pt x="754" y="70232"/>
                      <a:pt x="-1216" y="64796"/>
                      <a:pt x="774" y="60099"/>
                    </a:cubicBezTo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7" name="任意多边形: 形状 976">
                <a:extLst>
                  <a:ext uri="{FF2B5EF4-FFF2-40B4-BE49-F238E27FC236}">
                    <a16:creationId xmlns:a16="http://schemas.microsoft.com/office/drawing/2014/main" id="{8E7B196A-EC2F-4656-8356-E81F9029CF6D}"/>
                  </a:ext>
                </a:extLst>
              </p:cNvPr>
              <p:cNvSpPr/>
              <p:nvPr/>
            </p:nvSpPr>
            <p:spPr>
              <a:xfrm>
                <a:off x="7249888" y="4706659"/>
                <a:ext cx="16123" cy="18693"/>
              </a:xfrm>
              <a:custGeom>
                <a:avLst/>
                <a:gdLst>
                  <a:gd name="connsiteX0" fmla="*/ 6231 w 16123"/>
                  <a:gd name="connsiteY0" fmla="*/ 0 h 18693"/>
                  <a:gd name="connsiteX1" fmla="*/ 0 w 16123"/>
                  <a:gd name="connsiteY1" fmla="*/ 1675 h 18693"/>
                  <a:gd name="connsiteX2" fmla="*/ 16123 w 16123"/>
                  <a:gd name="connsiteY2" fmla="*/ 10671 h 18693"/>
                  <a:gd name="connsiteX3" fmla="*/ 8724 w 16123"/>
                  <a:gd name="connsiteY3" fmla="*/ 18693 h 1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23" h="18693">
                    <a:moveTo>
                      <a:pt x="6231" y="0"/>
                    </a:moveTo>
                    <a:lnTo>
                      <a:pt x="0" y="1675"/>
                    </a:lnTo>
                    <a:cubicBezTo>
                      <a:pt x="3949" y="6714"/>
                      <a:pt x="9759" y="9954"/>
                      <a:pt x="16123" y="10671"/>
                    </a:cubicBezTo>
                    <a:cubicBezTo>
                      <a:pt x="16123" y="10671"/>
                      <a:pt x="6698" y="13786"/>
                      <a:pt x="8724" y="18693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8" name="任意多边形: 形状 977">
                <a:extLst>
                  <a:ext uri="{FF2B5EF4-FFF2-40B4-BE49-F238E27FC236}">
                    <a16:creationId xmlns:a16="http://schemas.microsoft.com/office/drawing/2014/main" id="{180C22AA-EACE-4C3E-85AE-F86197E40AD4}"/>
                  </a:ext>
                </a:extLst>
              </p:cNvPr>
              <p:cNvSpPr/>
              <p:nvPr/>
            </p:nvSpPr>
            <p:spPr>
              <a:xfrm>
                <a:off x="7383740" y="4510983"/>
                <a:ext cx="57219" cy="53959"/>
              </a:xfrm>
              <a:custGeom>
                <a:avLst/>
                <a:gdLst>
                  <a:gd name="connsiteX0" fmla="*/ 0 w 57219"/>
                  <a:gd name="connsiteY0" fmla="*/ 22061 h 53959"/>
                  <a:gd name="connsiteX1" fmla="*/ 28702 w 57219"/>
                  <a:gd name="connsiteY1" fmla="*/ 57 h 53959"/>
                  <a:gd name="connsiteX2" fmla="*/ 55535 w 57219"/>
                  <a:gd name="connsiteY2" fmla="*/ 18868 h 53959"/>
                  <a:gd name="connsiteX3" fmla="*/ 47980 w 57219"/>
                  <a:gd name="connsiteY3" fmla="*/ 15440 h 53959"/>
                  <a:gd name="connsiteX4" fmla="*/ 57210 w 57219"/>
                  <a:gd name="connsiteY4" fmla="*/ 34173 h 53959"/>
                  <a:gd name="connsiteX5" fmla="*/ 53315 w 57219"/>
                  <a:gd name="connsiteY5" fmla="*/ 50958 h 53959"/>
                  <a:gd name="connsiteX6" fmla="*/ 42644 w 57219"/>
                  <a:gd name="connsiteY6" fmla="*/ 40482 h 53959"/>
                  <a:gd name="connsiteX7" fmla="*/ 27417 w 57219"/>
                  <a:gd name="connsiteY7" fmla="*/ 53645 h 53959"/>
                  <a:gd name="connsiteX8" fmla="*/ 0 w 57219"/>
                  <a:gd name="connsiteY8" fmla="*/ 22061 h 5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219" h="53959">
                    <a:moveTo>
                      <a:pt x="0" y="22061"/>
                    </a:moveTo>
                    <a:cubicBezTo>
                      <a:pt x="0" y="22061"/>
                      <a:pt x="6582" y="-1306"/>
                      <a:pt x="28702" y="57"/>
                    </a:cubicBezTo>
                    <a:cubicBezTo>
                      <a:pt x="50823" y="1420"/>
                      <a:pt x="55535" y="18868"/>
                      <a:pt x="55535" y="18868"/>
                    </a:cubicBezTo>
                    <a:lnTo>
                      <a:pt x="47980" y="15440"/>
                    </a:lnTo>
                    <a:cubicBezTo>
                      <a:pt x="53627" y="20052"/>
                      <a:pt x="56991" y="26886"/>
                      <a:pt x="57210" y="34173"/>
                    </a:cubicBezTo>
                    <a:cubicBezTo>
                      <a:pt x="57443" y="46207"/>
                      <a:pt x="53315" y="50958"/>
                      <a:pt x="53315" y="50958"/>
                    </a:cubicBezTo>
                    <a:lnTo>
                      <a:pt x="42644" y="40482"/>
                    </a:lnTo>
                    <a:cubicBezTo>
                      <a:pt x="42644" y="40482"/>
                      <a:pt x="51173" y="56371"/>
                      <a:pt x="27417" y="53645"/>
                    </a:cubicBezTo>
                    <a:cubicBezTo>
                      <a:pt x="3661" y="50919"/>
                      <a:pt x="0" y="22061"/>
                      <a:pt x="0" y="22061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79" name="任意多边形: 形状 978">
                <a:extLst>
                  <a:ext uri="{FF2B5EF4-FFF2-40B4-BE49-F238E27FC236}">
                    <a16:creationId xmlns:a16="http://schemas.microsoft.com/office/drawing/2014/main" id="{BEDC22EF-B19D-4EB4-AFDA-A7EB3D4D512B}"/>
                  </a:ext>
                </a:extLst>
              </p:cNvPr>
              <p:cNvSpPr/>
              <p:nvPr/>
            </p:nvSpPr>
            <p:spPr>
              <a:xfrm>
                <a:off x="7318967" y="4555205"/>
                <a:ext cx="192948" cy="217192"/>
              </a:xfrm>
              <a:custGeom>
                <a:avLst/>
                <a:gdLst>
                  <a:gd name="connsiteX0" fmla="*/ 86 w 192948"/>
                  <a:gd name="connsiteY0" fmla="*/ 12033 h 217192"/>
                  <a:gd name="connsiteX1" fmla="*/ 24232 w 192948"/>
                  <a:gd name="connsiteY1" fmla="*/ 102150 h 217192"/>
                  <a:gd name="connsiteX2" fmla="*/ 112558 w 192948"/>
                  <a:gd name="connsiteY2" fmla="*/ 178988 h 217192"/>
                  <a:gd name="connsiteX3" fmla="*/ 122800 w 192948"/>
                  <a:gd name="connsiteY3" fmla="*/ 217192 h 217192"/>
                  <a:gd name="connsiteX4" fmla="*/ 180166 w 192948"/>
                  <a:gd name="connsiteY4" fmla="*/ 169174 h 217192"/>
                  <a:gd name="connsiteX5" fmla="*/ 136743 w 192948"/>
                  <a:gd name="connsiteY5" fmla="*/ 106434 h 217192"/>
                  <a:gd name="connsiteX6" fmla="*/ 188383 w 192948"/>
                  <a:gd name="connsiteY6" fmla="*/ 154648 h 217192"/>
                  <a:gd name="connsiteX7" fmla="*/ 168093 w 192948"/>
                  <a:gd name="connsiteY7" fmla="*/ 110523 h 217192"/>
                  <a:gd name="connsiteX8" fmla="*/ 89113 w 192948"/>
                  <a:gd name="connsiteY8" fmla="*/ 3893 h 217192"/>
                  <a:gd name="connsiteX9" fmla="*/ 86 w 192948"/>
                  <a:gd name="connsiteY9" fmla="*/ 12033 h 217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948" h="217192">
                    <a:moveTo>
                      <a:pt x="86" y="12033"/>
                    </a:moveTo>
                    <a:cubicBezTo>
                      <a:pt x="86" y="12033"/>
                      <a:pt x="-2757" y="52029"/>
                      <a:pt x="24232" y="102150"/>
                    </a:cubicBezTo>
                    <a:cubicBezTo>
                      <a:pt x="51220" y="152272"/>
                      <a:pt x="95812" y="152778"/>
                      <a:pt x="112558" y="178988"/>
                    </a:cubicBezTo>
                    <a:cubicBezTo>
                      <a:pt x="129304" y="205198"/>
                      <a:pt x="122800" y="217192"/>
                      <a:pt x="122800" y="217192"/>
                    </a:cubicBezTo>
                    <a:cubicBezTo>
                      <a:pt x="122800" y="217192"/>
                      <a:pt x="175414" y="196474"/>
                      <a:pt x="180166" y="169174"/>
                    </a:cubicBezTo>
                    <a:cubicBezTo>
                      <a:pt x="184917" y="141874"/>
                      <a:pt x="136743" y="106434"/>
                      <a:pt x="136743" y="106434"/>
                    </a:cubicBezTo>
                    <a:cubicBezTo>
                      <a:pt x="136743" y="106434"/>
                      <a:pt x="190174" y="120649"/>
                      <a:pt x="188383" y="154648"/>
                    </a:cubicBezTo>
                    <a:cubicBezTo>
                      <a:pt x="188383" y="154648"/>
                      <a:pt x="207310" y="125868"/>
                      <a:pt x="168093" y="110523"/>
                    </a:cubicBezTo>
                    <a:cubicBezTo>
                      <a:pt x="128876" y="95179"/>
                      <a:pt x="132770" y="16083"/>
                      <a:pt x="89113" y="3893"/>
                    </a:cubicBezTo>
                    <a:cubicBezTo>
                      <a:pt x="45456" y="-8296"/>
                      <a:pt x="86" y="12033"/>
                      <a:pt x="86" y="120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grpSp>
            <p:nvGrpSpPr>
              <p:cNvPr id="980" name="图形 10">
                <a:extLst>
                  <a:ext uri="{FF2B5EF4-FFF2-40B4-BE49-F238E27FC236}">
                    <a16:creationId xmlns:a16="http://schemas.microsoft.com/office/drawing/2014/main" id="{314BA202-6B15-4B03-970A-C7DD2678F10B}"/>
                  </a:ext>
                </a:extLst>
              </p:cNvPr>
              <p:cNvGrpSpPr/>
              <p:nvPr/>
            </p:nvGrpSpPr>
            <p:grpSpPr>
              <a:xfrm>
                <a:off x="7224503" y="4517054"/>
                <a:ext cx="234984" cy="174105"/>
                <a:chOff x="7224503" y="4517054"/>
                <a:chExt cx="234984" cy="174105"/>
              </a:xfrm>
              <a:noFill/>
            </p:grpSpPr>
            <p:sp>
              <p:nvSpPr>
                <p:cNvPr id="981" name="任意多边形: 形状 980">
                  <a:extLst>
                    <a:ext uri="{FF2B5EF4-FFF2-40B4-BE49-F238E27FC236}">
                      <a16:creationId xmlns:a16="http://schemas.microsoft.com/office/drawing/2014/main" id="{A8555867-3E9C-4D53-ADA4-8C8DCD19BDD1}"/>
                    </a:ext>
                  </a:extLst>
                </p:cNvPr>
                <p:cNvSpPr/>
                <p:nvPr/>
              </p:nvSpPr>
              <p:spPr>
                <a:xfrm>
                  <a:off x="7294674" y="4527125"/>
                  <a:ext cx="53587" cy="30805"/>
                </a:xfrm>
                <a:custGeom>
                  <a:avLst/>
                  <a:gdLst>
                    <a:gd name="connsiteX0" fmla="*/ 0 w 53587"/>
                    <a:gd name="connsiteY0" fmla="*/ 30805 h 30805"/>
                    <a:gd name="connsiteX1" fmla="*/ 53588 w 53587"/>
                    <a:gd name="connsiteY1" fmla="*/ 0 h 30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587" h="30805">
                      <a:moveTo>
                        <a:pt x="0" y="30805"/>
                      </a:moveTo>
                      <a:cubicBezTo>
                        <a:pt x="11095" y="11718"/>
                        <a:pt x="31510" y="-19"/>
                        <a:pt x="53588" y="0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2" name="任意多边形: 形状 981">
                  <a:extLst>
                    <a:ext uri="{FF2B5EF4-FFF2-40B4-BE49-F238E27FC236}">
                      <a16:creationId xmlns:a16="http://schemas.microsoft.com/office/drawing/2014/main" id="{D55281AE-35ED-4D11-BFF1-A45CA6E75131}"/>
                    </a:ext>
                  </a:extLst>
                </p:cNvPr>
                <p:cNvSpPr/>
                <p:nvPr/>
              </p:nvSpPr>
              <p:spPr>
                <a:xfrm>
                  <a:off x="7270373" y="4535381"/>
                  <a:ext cx="17602" cy="23366"/>
                </a:xfrm>
                <a:custGeom>
                  <a:avLst/>
                  <a:gdLst>
                    <a:gd name="connsiteX0" fmla="*/ 0 w 17602"/>
                    <a:gd name="connsiteY0" fmla="*/ 23367 h 23366"/>
                    <a:gd name="connsiteX1" fmla="*/ 17603 w 17602"/>
                    <a:gd name="connsiteY1" fmla="*/ 0 h 23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602" h="23366">
                      <a:moveTo>
                        <a:pt x="0" y="23367"/>
                      </a:moveTo>
                      <a:cubicBezTo>
                        <a:pt x="0" y="23367"/>
                        <a:pt x="7789" y="7127"/>
                        <a:pt x="17603" y="0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3" name="任意多边形: 形状 982">
                  <a:extLst>
                    <a:ext uri="{FF2B5EF4-FFF2-40B4-BE49-F238E27FC236}">
                      <a16:creationId xmlns:a16="http://schemas.microsoft.com/office/drawing/2014/main" id="{2E019E4A-6130-49CE-B721-69B1D74A121F}"/>
                    </a:ext>
                  </a:extLst>
                </p:cNvPr>
                <p:cNvSpPr/>
                <p:nvPr/>
              </p:nvSpPr>
              <p:spPr>
                <a:xfrm>
                  <a:off x="7315545" y="4567238"/>
                  <a:ext cx="9077" cy="73994"/>
                </a:xfrm>
                <a:custGeom>
                  <a:avLst/>
                  <a:gdLst>
                    <a:gd name="connsiteX0" fmla="*/ 3509 w 9077"/>
                    <a:gd name="connsiteY0" fmla="*/ 0 h 73994"/>
                    <a:gd name="connsiteX1" fmla="*/ 9078 w 9077"/>
                    <a:gd name="connsiteY1" fmla="*/ 73995 h 73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77" h="73994">
                      <a:moveTo>
                        <a:pt x="3509" y="0"/>
                      </a:moveTo>
                      <a:cubicBezTo>
                        <a:pt x="-2629" y="24625"/>
                        <a:pt x="-678" y="50569"/>
                        <a:pt x="9078" y="73995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4" name="任意多边形: 形状 983">
                  <a:extLst>
                    <a:ext uri="{FF2B5EF4-FFF2-40B4-BE49-F238E27FC236}">
                      <a16:creationId xmlns:a16="http://schemas.microsoft.com/office/drawing/2014/main" id="{AB5FCCB2-F6C8-4E76-8D53-1FDDC638C29A}"/>
                    </a:ext>
                  </a:extLst>
                </p:cNvPr>
                <p:cNvSpPr/>
                <p:nvPr/>
              </p:nvSpPr>
              <p:spPr>
                <a:xfrm>
                  <a:off x="7330932" y="4562915"/>
                  <a:ext cx="92804" cy="128244"/>
                </a:xfrm>
                <a:custGeom>
                  <a:avLst/>
                  <a:gdLst>
                    <a:gd name="connsiteX0" fmla="*/ 0 w 92804"/>
                    <a:gd name="connsiteY0" fmla="*/ 0 h 128244"/>
                    <a:gd name="connsiteX1" fmla="*/ 92805 w 92804"/>
                    <a:gd name="connsiteY1" fmla="*/ 128244 h 128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2804" h="128244">
                      <a:moveTo>
                        <a:pt x="0" y="0"/>
                      </a:moveTo>
                      <a:cubicBezTo>
                        <a:pt x="0" y="0"/>
                        <a:pt x="2103" y="95258"/>
                        <a:pt x="92805" y="128244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5" name="任意多边形: 形状 984">
                  <a:extLst>
                    <a:ext uri="{FF2B5EF4-FFF2-40B4-BE49-F238E27FC236}">
                      <a16:creationId xmlns:a16="http://schemas.microsoft.com/office/drawing/2014/main" id="{DF2F66BA-CE23-4DED-B78F-58458CE2F3F5}"/>
                    </a:ext>
                  </a:extLst>
                </p:cNvPr>
                <p:cNvSpPr/>
                <p:nvPr/>
              </p:nvSpPr>
              <p:spPr>
                <a:xfrm>
                  <a:off x="7346315" y="4551855"/>
                  <a:ext cx="104254" cy="127426"/>
                </a:xfrm>
                <a:custGeom>
                  <a:avLst/>
                  <a:gdLst>
                    <a:gd name="connsiteX0" fmla="*/ 0 w 104254"/>
                    <a:gd name="connsiteY0" fmla="*/ 0 h 127426"/>
                    <a:gd name="connsiteX1" fmla="*/ 58417 w 104254"/>
                    <a:gd name="connsiteY1" fmla="*/ 83458 h 127426"/>
                    <a:gd name="connsiteX2" fmla="*/ 104255 w 104254"/>
                    <a:gd name="connsiteY2" fmla="*/ 127427 h 127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254" h="127426">
                      <a:moveTo>
                        <a:pt x="0" y="0"/>
                      </a:moveTo>
                      <a:cubicBezTo>
                        <a:pt x="0" y="0"/>
                        <a:pt x="19472" y="60442"/>
                        <a:pt x="58417" y="83458"/>
                      </a:cubicBezTo>
                      <a:cubicBezTo>
                        <a:pt x="97361" y="106475"/>
                        <a:pt x="104255" y="127427"/>
                        <a:pt x="104255" y="127427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6" name="任意多边形: 形状 985">
                  <a:extLst>
                    <a:ext uri="{FF2B5EF4-FFF2-40B4-BE49-F238E27FC236}">
                      <a16:creationId xmlns:a16="http://schemas.microsoft.com/office/drawing/2014/main" id="{5A07A5CB-F685-49E9-9A09-F0DF50B21C40}"/>
                    </a:ext>
                  </a:extLst>
                </p:cNvPr>
                <p:cNvSpPr/>
                <p:nvPr/>
              </p:nvSpPr>
              <p:spPr>
                <a:xfrm>
                  <a:off x="7392776" y="4517054"/>
                  <a:ext cx="35439" cy="17080"/>
                </a:xfrm>
                <a:custGeom>
                  <a:avLst/>
                  <a:gdLst>
                    <a:gd name="connsiteX0" fmla="*/ 0 w 35439"/>
                    <a:gd name="connsiteY0" fmla="*/ 17081 h 17080"/>
                    <a:gd name="connsiteX1" fmla="*/ 35440 w 35439"/>
                    <a:gd name="connsiteY1" fmla="*/ 2671 h 17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39" h="17080">
                      <a:moveTo>
                        <a:pt x="0" y="17081"/>
                      </a:moveTo>
                      <a:cubicBezTo>
                        <a:pt x="0" y="17081"/>
                        <a:pt x="10398" y="-8077"/>
                        <a:pt x="35440" y="2671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7" name="任意多边形: 形状 986">
                  <a:extLst>
                    <a:ext uri="{FF2B5EF4-FFF2-40B4-BE49-F238E27FC236}">
                      <a16:creationId xmlns:a16="http://schemas.microsoft.com/office/drawing/2014/main" id="{A189B3F5-0586-452A-AD7F-B8CDBC7A7E83}"/>
                    </a:ext>
                  </a:extLst>
                </p:cNvPr>
                <p:cNvSpPr/>
                <p:nvPr/>
              </p:nvSpPr>
              <p:spPr>
                <a:xfrm>
                  <a:off x="7406990" y="4535118"/>
                  <a:ext cx="28546" cy="13737"/>
                </a:xfrm>
                <a:custGeom>
                  <a:avLst/>
                  <a:gdLst>
                    <a:gd name="connsiteX0" fmla="*/ 0 w 28546"/>
                    <a:gd name="connsiteY0" fmla="*/ 4508 h 13737"/>
                    <a:gd name="connsiteX1" fmla="*/ 28546 w 28546"/>
                    <a:gd name="connsiteY1" fmla="*/ 13738 h 13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46" h="13737">
                      <a:moveTo>
                        <a:pt x="0" y="4508"/>
                      </a:moveTo>
                      <a:cubicBezTo>
                        <a:pt x="0" y="4508"/>
                        <a:pt x="19083" y="-10291"/>
                        <a:pt x="28546" y="13738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8" name="任意多边形: 形状 987">
                  <a:extLst>
                    <a:ext uri="{FF2B5EF4-FFF2-40B4-BE49-F238E27FC236}">
                      <a16:creationId xmlns:a16="http://schemas.microsoft.com/office/drawing/2014/main" id="{701AFA3A-4AE3-40CA-B14C-DA64FB22F880}"/>
                    </a:ext>
                  </a:extLst>
                </p:cNvPr>
                <p:cNvSpPr/>
                <p:nvPr/>
              </p:nvSpPr>
              <p:spPr>
                <a:xfrm>
                  <a:off x="7372213" y="4548005"/>
                  <a:ext cx="87274" cy="102613"/>
                </a:xfrm>
                <a:custGeom>
                  <a:avLst/>
                  <a:gdLst>
                    <a:gd name="connsiteX0" fmla="*/ 0 w 87274"/>
                    <a:gd name="connsiteY0" fmla="*/ 72 h 102613"/>
                    <a:gd name="connsiteX1" fmla="*/ 47707 w 87274"/>
                    <a:gd name="connsiteY1" fmla="*/ 29787 h 102613"/>
                    <a:gd name="connsiteX2" fmla="*/ 87275 w 87274"/>
                    <a:gd name="connsiteY2" fmla="*/ 102613 h 102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274" h="102613">
                      <a:moveTo>
                        <a:pt x="0" y="72"/>
                      </a:moveTo>
                      <a:cubicBezTo>
                        <a:pt x="0" y="72"/>
                        <a:pt x="31156" y="-2927"/>
                        <a:pt x="47707" y="29787"/>
                      </a:cubicBezTo>
                      <a:cubicBezTo>
                        <a:pt x="64259" y="62500"/>
                        <a:pt x="66323" y="91008"/>
                        <a:pt x="87275" y="102613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9" name="任意多边形: 形状 988">
                  <a:extLst>
                    <a:ext uri="{FF2B5EF4-FFF2-40B4-BE49-F238E27FC236}">
                      <a16:creationId xmlns:a16="http://schemas.microsoft.com/office/drawing/2014/main" id="{1B8A242F-45B2-4A7D-BC07-1AE4190D4DC9}"/>
                    </a:ext>
                  </a:extLst>
                </p:cNvPr>
                <p:cNvSpPr/>
                <p:nvPr/>
              </p:nvSpPr>
              <p:spPr>
                <a:xfrm>
                  <a:off x="7224503" y="4577324"/>
                  <a:ext cx="12766" cy="92376"/>
                </a:xfrm>
                <a:custGeom>
                  <a:avLst/>
                  <a:gdLst>
                    <a:gd name="connsiteX0" fmla="*/ 12767 w 12766"/>
                    <a:gd name="connsiteY0" fmla="*/ 0 h 92376"/>
                    <a:gd name="connsiteX1" fmla="*/ 9145 w 12766"/>
                    <a:gd name="connsiteY1" fmla="*/ 92377 h 92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66" h="92376">
                      <a:moveTo>
                        <a:pt x="12767" y="0"/>
                      </a:moveTo>
                      <a:cubicBezTo>
                        <a:pt x="12767" y="0"/>
                        <a:pt x="-13365" y="31935"/>
                        <a:pt x="9145" y="92377"/>
                      </a:cubicBezTo>
                    </a:path>
                  </a:pathLst>
                </a:custGeom>
                <a:noFill/>
                <a:ln w="3886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90" name="任意多边形: 形状 989">
                <a:extLst>
                  <a:ext uri="{FF2B5EF4-FFF2-40B4-BE49-F238E27FC236}">
                    <a16:creationId xmlns:a16="http://schemas.microsoft.com/office/drawing/2014/main" id="{C2C9EA5D-2361-4E68-B6AC-D542984351F3}"/>
                  </a:ext>
                </a:extLst>
              </p:cNvPr>
              <p:cNvSpPr/>
              <p:nvPr/>
            </p:nvSpPr>
            <p:spPr>
              <a:xfrm>
                <a:off x="7114712" y="4789222"/>
                <a:ext cx="251698" cy="245428"/>
              </a:xfrm>
              <a:custGeom>
                <a:avLst/>
                <a:gdLst>
                  <a:gd name="connsiteX0" fmla="*/ 251698 w 251698"/>
                  <a:gd name="connsiteY0" fmla="*/ 0 h 245428"/>
                  <a:gd name="connsiteX1" fmla="*/ 239392 w 251698"/>
                  <a:gd name="connsiteY1" fmla="*/ 33103 h 245428"/>
                  <a:gd name="connsiteX2" fmla="*/ 192269 w 251698"/>
                  <a:gd name="connsiteY2" fmla="*/ 160841 h 245428"/>
                  <a:gd name="connsiteX3" fmla="*/ 162983 w 251698"/>
                  <a:gd name="connsiteY3" fmla="*/ 240210 h 245428"/>
                  <a:gd name="connsiteX4" fmla="*/ 8450 w 251698"/>
                  <a:gd name="connsiteY4" fmla="*/ 245429 h 245428"/>
                  <a:gd name="connsiteX5" fmla="*/ 5179 w 251698"/>
                  <a:gd name="connsiteY5" fmla="*/ 228215 h 245428"/>
                  <a:gd name="connsiteX6" fmla="*/ 37581 w 251698"/>
                  <a:gd name="connsiteY6" fmla="*/ 87820 h 245428"/>
                  <a:gd name="connsiteX7" fmla="*/ 41670 w 251698"/>
                  <a:gd name="connsiteY7" fmla="*/ 56470 h 245428"/>
                  <a:gd name="connsiteX8" fmla="*/ 54678 w 251698"/>
                  <a:gd name="connsiteY8" fmla="*/ 48681 h 245428"/>
                  <a:gd name="connsiteX9" fmla="*/ 79407 w 251698"/>
                  <a:gd name="connsiteY9" fmla="*/ 46383 h 245428"/>
                  <a:gd name="connsiteX10" fmla="*/ 103319 w 251698"/>
                  <a:gd name="connsiteY10" fmla="*/ 55846 h 245428"/>
                  <a:gd name="connsiteX11" fmla="*/ 115509 w 251698"/>
                  <a:gd name="connsiteY11" fmla="*/ 66946 h 245428"/>
                  <a:gd name="connsiteX12" fmla="*/ 110018 w 251698"/>
                  <a:gd name="connsiteY12" fmla="*/ 92143 h 245428"/>
                  <a:gd name="connsiteX13" fmla="*/ 113601 w 251698"/>
                  <a:gd name="connsiteY13" fmla="*/ 105423 h 245428"/>
                  <a:gd name="connsiteX14" fmla="*/ 146353 w 251698"/>
                  <a:gd name="connsiteY14" fmla="*/ 30182 h 245428"/>
                  <a:gd name="connsiteX15" fmla="*/ 149313 w 251698"/>
                  <a:gd name="connsiteY15" fmla="*/ 27651 h 245428"/>
                  <a:gd name="connsiteX16" fmla="*/ 177626 w 251698"/>
                  <a:gd name="connsiteY16" fmla="*/ 16629 h 245428"/>
                  <a:gd name="connsiteX17" fmla="*/ 187518 w 251698"/>
                  <a:gd name="connsiteY17" fmla="*/ 13942 h 245428"/>
                  <a:gd name="connsiteX18" fmla="*/ 198344 w 251698"/>
                  <a:gd name="connsiteY18" fmla="*/ 11294 h 245428"/>
                  <a:gd name="connsiteX19" fmla="*/ 211430 w 251698"/>
                  <a:gd name="connsiteY19" fmla="*/ 8295 h 245428"/>
                  <a:gd name="connsiteX20" fmla="*/ 239859 w 251698"/>
                  <a:gd name="connsiteY20" fmla="*/ 2415 h 245428"/>
                  <a:gd name="connsiteX21" fmla="*/ 251698 w 251698"/>
                  <a:gd name="connsiteY21" fmla="*/ 0 h 24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1698" h="245428">
                    <a:moveTo>
                      <a:pt x="251698" y="0"/>
                    </a:moveTo>
                    <a:lnTo>
                      <a:pt x="239392" y="33103"/>
                    </a:lnTo>
                    <a:lnTo>
                      <a:pt x="192269" y="160841"/>
                    </a:lnTo>
                    <a:lnTo>
                      <a:pt x="162983" y="240210"/>
                    </a:lnTo>
                    <a:lnTo>
                      <a:pt x="8450" y="245429"/>
                    </a:lnTo>
                    <a:cubicBezTo>
                      <a:pt x="7243" y="239626"/>
                      <a:pt x="6153" y="233745"/>
                      <a:pt x="5179" y="228215"/>
                    </a:cubicBezTo>
                    <a:cubicBezTo>
                      <a:pt x="-5492" y="166449"/>
                      <a:pt x="-1948" y="113407"/>
                      <a:pt x="37581" y="87820"/>
                    </a:cubicBezTo>
                    <a:lnTo>
                      <a:pt x="41670" y="56470"/>
                    </a:lnTo>
                    <a:cubicBezTo>
                      <a:pt x="45460" y="53054"/>
                      <a:pt x="49876" y="50406"/>
                      <a:pt x="54678" y="48681"/>
                    </a:cubicBezTo>
                    <a:cubicBezTo>
                      <a:pt x="62576" y="45752"/>
                      <a:pt x="71104" y="44962"/>
                      <a:pt x="79407" y="46383"/>
                    </a:cubicBezTo>
                    <a:cubicBezTo>
                      <a:pt x="87971" y="47758"/>
                      <a:pt x="96134" y="50986"/>
                      <a:pt x="103319" y="55846"/>
                    </a:cubicBezTo>
                    <a:cubicBezTo>
                      <a:pt x="107927" y="58900"/>
                      <a:pt x="112039" y="62642"/>
                      <a:pt x="115509" y="66946"/>
                    </a:cubicBezTo>
                    <a:lnTo>
                      <a:pt x="110018" y="92143"/>
                    </a:lnTo>
                    <a:lnTo>
                      <a:pt x="113601" y="105423"/>
                    </a:lnTo>
                    <a:cubicBezTo>
                      <a:pt x="113601" y="105423"/>
                      <a:pt x="129490" y="47201"/>
                      <a:pt x="146353" y="30182"/>
                    </a:cubicBezTo>
                    <a:cubicBezTo>
                      <a:pt x="147241" y="29232"/>
                      <a:pt x="148234" y="28379"/>
                      <a:pt x="149313" y="27651"/>
                    </a:cubicBezTo>
                    <a:cubicBezTo>
                      <a:pt x="158192" y="22681"/>
                      <a:pt x="167722" y="18974"/>
                      <a:pt x="177626" y="16629"/>
                    </a:cubicBezTo>
                    <a:cubicBezTo>
                      <a:pt x="180819" y="15734"/>
                      <a:pt x="184168" y="14799"/>
                      <a:pt x="187518" y="13942"/>
                    </a:cubicBezTo>
                    <a:cubicBezTo>
                      <a:pt x="190867" y="13085"/>
                      <a:pt x="194722" y="12151"/>
                      <a:pt x="198344" y="11294"/>
                    </a:cubicBezTo>
                    <a:cubicBezTo>
                      <a:pt x="202745" y="10242"/>
                      <a:pt x="207146" y="9191"/>
                      <a:pt x="211430" y="8295"/>
                    </a:cubicBezTo>
                    <a:cubicBezTo>
                      <a:pt x="222373" y="5842"/>
                      <a:pt x="232499" y="3855"/>
                      <a:pt x="239859" y="2415"/>
                    </a:cubicBezTo>
                    <a:cubicBezTo>
                      <a:pt x="247220" y="974"/>
                      <a:pt x="251698" y="0"/>
                      <a:pt x="251698" y="0"/>
                    </a:cubicBezTo>
                    <a:close/>
                  </a:path>
                </a:pathLst>
              </a:custGeom>
              <a:solidFill>
                <a:srgbClr val="ECEFF1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1" name="任意多边形: 形状 990">
                <a:extLst>
                  <a:ext uri="{FF2B5EF4-FFF2-40B4-BE49-F238E27FC236}">
                    <a16:creationId xmlns:a16="http://schemas.microsoft.com/office/drawing/2014/main" id="{50A7E4F1-29DD-4301-9C21-8E90FBEA9BED}"/>
                  </a:ext>
                </a:extLst>
              </p:cNvPr>
              <p:cNvSpPr/>
              <p:nvPr/>
            </p:nvSpPr>
            <p:spPr>
              <a:xfrm>
                <a:off x="7120047" y="4819170"/>
                <a:ext cx="200956" cy="215285"/>
              </a:xfrm>
              <a:custGeom>
                <a:avLst/>
                <a:gdLst>
                  <a:gd name="connsiteX0" fmla="*/ 187090 w 200956"/>
                  <a:gd name="connsiteY0" fmla="*/ 130698 h 215285"/>
                  <a:gd name="connsiteX1" fmla="*/ 157803 w 200956"/>
                  <a:gd name="connsiteY1" fmla="*/ 210067 h 215285"/>
                  <a:gd name="connsiteX2" fmla="*/ 3271 w 200956"/>
                  <a:gd name="connsiteY2" fmla="*/ 215286 h 215285"/>
                  <a:gd name="connsiteX3" fmla="*/ 0 w 200956"/>
                  <a:gd name="connsiteY3" fmla="*/ 198072 h 215285"/>
                  <a:gd name="connsiteX4" fmla="*/ 45760 w 200956"/>
                  <a:gd name="connsiteY4" fmla="*/ 201343 h 215285"/>
                  <a:gd name="connsiteX5" fmla="*/ 93350 w 200956"/>
                  <a:gd name="connsiteY5" fmla="*/ 80070 h 215285"/>
                  <a:gd name="connsiteX6" fmla="*/ 60948 w 200956"/>
                  <a:gd name="connsiteY6" fmla="*/ 80615 h 215285"/>
                  <a:gd name="connsiteX7" fmla="*/ 80421 w 200956"/>
                  <a:gd name="connsiteY7" fmla="*/ 61727 h 215285"/>
                  <a:gd name="connsiteX8" fmla="*/ 110330 w 200956"/>
                  <a:gd name="connsiteY8" fmla="*/ 36764 h 215285"/>
                  <a:gd name="connsiteX9" fmla="*/ 104839 w 200956"/>
                  <a:gd name="connsiteY9" fmla="*/ 61961 h 215285"/>
                  <a:gd name="connsiteX10" fmla="*/ 108422 w 200956"/>
                  <a:gd name="connsiteY10" fmla="*/ 75241 h 215285"/>
                  <a:gd name="connsiteX11" fmla="*/ 141174 w 200956"/>
                  <a:gd name="connsiteY11" fmla="*/ 0 h 215285"/>
                  <a:gd name="connsiteX12" fmla="*/ 135216 w 200956"/>
                  <a:gd name="connsiteY12" fmla="*/ 49031 h 215285"/>
                  <a:gd name="connsiteX13" fmla="*/ 196047 w 200956"/>
                  <a:gd name="connsiteY13" fmla="*/ 11956 h 215285"/>
                  <a:gd name="connsiteX14" fmla="*/ 187090 w 200956"/>
                  <a:gd name="connsiteY14" fmla="*/ 130698 h 21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956" h="215285">
                    <a:moveTo>
                      <a:pt x="187090" y="130698"/>
                    </a:moveTo>
                    <a:lnTo>
                      <a:pt x="157803" y="210067"/>
                    </a:lnTo>
                    <a:lnTo>
                      <a:pt x="3271" y="215286"/>
                    </a:lnTo>
                    <a:cubicBezTo>
                      <a:pt x="2064" y="209483"/>
                      <a:pt x="974" y="203602"/>
                      <a:pt x="0" y="198072"/>
                    </a:cubicBezTo>
                    <a:cubicBezTo>
                      <a:pt x="12891" y="201032"/>
                      <a:pt x="30883" y="203875"/>
                      <a:pt x="45760" y="201343"/>
                    </a:cubicBezTo>
                    <a:cubicBezTo>
                      <a:pt x="72320" y="196826"/>
                      <a:pt x="93350" y="80070"/>
                      <a:pt x="93350" y="80070"/>
                    </a:cubicBezTo>
                    <a:lnTo>
                      <a:pt x="60948" y="80615"/>
                    </a:lnTo>
                    <a:cubicBezTo>
                      <a:pt x="60948" y="80615"/>
                      <a:pt x="78902" y="69711"/>
                      <a:pt x="80421" y="61727"/>
                    </a:cubicBezTo>
                    <a:cubicBezTo>
                      <a:pt x="81939" y="53743"/>
                      <a:pt x="105384" y="58456"/>
                      <a:pt x="110330" y="36764"/>
                    </a:cubicBezTo>
                    <a:lnTo>
                      <a:pt x="104839" y="61961"/>
                    </a:lnTo>
                    <a:lnTo>
                      <a:pt x="108422" y="75241"/>
                    </a:lnTo>
                    <a:cubicBezTo>
                      <a:pt x="108422" y="75241"/>
                      <a:pt x="124311" y="17019"/>
                      <a:pt x="141174" y="0"/>
                    </a:cubicBezTo>
                    <a:cubicBezTo>
                      <a:pt x="138721" y="14410"/>
                      <a:pt x="134515" y="41203"/>
                      <a:pt x="135216" y="49031"/>
                    </a:cubicBezTo>
                    <a:cubicBezTo>
                      <a:pt x="135216" y="49031"/>
                      <a:pt x="175134" y="7205"/>
                      <a:pt x="196047" y="11956"/>
                    </a:cubicBezTo>
                    <a:cubicBezTo>
                      <a:pt x="206796" y="14410"/>
                      <a:pt x="198111" y="73488"/>
                      <a:pt x="187090" y="13069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lumOff val="50000"/>
                  <a:alpha val="70000"/>
                </a:schemeClr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2" name="任意多边形: 形状 991">
                <a:extLst>
                  <a:ext uri="{FF2B5EF4-FFF2-40B4-BE49-F238E27FC236}">
                    <a16:creationId xmlns:a16="http://schemas.microsoft.com/office/drawing/2014/main" id="{5D37E6F6-B2A2-46E5-BB62-55F1D41AFF80}"/>
                  </a:ext>
                </a:extLst>
              </p:cNvPr>
              <p:cNvSpPr/>
              <p:nvPr/>
            </p:nvSpPr>
            <p:spPr>
              <a:xfrm>
                <a:off x="7114712" y="4789222"/>
                <a:ext cx="251698" cy="245428"/>
              </a:xfrm>
              <a:custGeom>
                <a:avLst/>
                <a:gdLst>
                  <a:gd name="connsiteX0" fmla="*/ 251698 w 251698"/>
                  <a:gd name="connsiteY0" fmla="*/ 0 h 245428"/>
                  <a:gd name="connsiteX1" fmla="*/ 239392 w 251698"/>
                  <a:gd name="connsiteY1" fmla="*/ 33103 h 245428"/>
                  <a:gd name="connsiteX2" fmla="*/ 192269 w 251698"/>
                  <a:gd name="connsiteY2" fmla="*/ 160841 h 245428"/>
                  <a:gd name="connsiteX3" fmla="*/ 162983 w 251698"/>
                  <a:gd name="connsiteY3" fmla="*/ 240210 h 245428"/>
                  <a:gd name="connsiteX4" fmla="*/ 8450 w 251698"/>
                  <a:gd name="connsiteY4" fmla="*/ 245429 h 245428"/>
                  <a:gd name="connsiteX5" fmla="*/ 5179 w 251698"/>
                  <a:gd name="connsiteY5" fmla="*/ 228215 h 245428"/>
                  <a:gd name="connsiteX6" fmla="*/ 37581 w 251698"/>
                  <a:gd name="connsiteY6" fmla="*/ 87820 h 245428"/>
                  <a:gd name="connsiteX7" fmla="*/ 41670 w 251698"/>
                  <a:gd name="connsiteY7" fmla="*/ 56470 h 245428"/>
                  <a:gd name="connsiteX8" fmla="*/ 54678 w 251698"/>
                  <a:gd name="connsiteY8" fmla="*/ 48681 h 245428"/>
                  <a:gd name="connsiteX9" fmla="*/ 79407 w 251698"/>
                  <a:gd name="connsiteY9" fmla="*/ 46383 h 245428"/>
                  <a:gd name="connsiteX10" fmla="*/ 103319 w 251698"/>
                  <a:gd name="connsiteY10" fmla="*/ 55846 h 245428"/>
                  <a:gd name="connsiteX11" fmla="*/ 115509 w 251698"/>
                  <a:gd name="connsiteY11" fmla="*/ 66946 h 245428"/>
                  <a:gd name="connsiteX12" fmla="*/ 110018 w 251698"/>
                  <a:gd name="connsiteY12" fmla="*/ 92143 h 245428"/>
                  <a:gd name="connsiteX13" fmla="*/ 113601 w 251698"/>
                  <a:gd name="connsiteY13" fmla="*/ 105423 h 245428"/>
                  <a:gd name="connsiteX14" fmla="*/ 146353 w 251698"/>
                  <a:gd name="connsiteY14" fmla="*/ 30182 h 245428"/>
                  <a:gd name="connsiteX15" fmla="*/ 149313 w 251698"/>
                  <a:gd name="connsiteY15" fmla="*/ 27651 h 245428"/>
                  <a:gd name="connsiteX16" fmla="*/ 177626 w 251698"/>
                  <a:gd name="connsiteY16" fmla="*/ 16629 h 245428"/>
                  <a:gd name="connsiteX17" fmla="*/ 187518 w 251698"/>
                  <a:gd name="connsiteY17" fmla="*/ 13942 h 245428"/>
                  <a:gd name="connsiteX18" fmla="*/ 198344 w 251698"/>
                  <a:gd name="connsiteY18" fmla="*/ 11294 h 245428"/>
                  <a:gd name="connsiteX19" fmla="*/ 211430 w 251698"/>
                  <a:gd name="connsiteY19" fmla="*/ 8295 h 245428"/>
                  <a:gd name="connsiteX20" fmla="*/ 239859 w 251698"/>
                  <a:gd name="connsiteY20" fmla="*/ 2415 h 245428"/>
                  <a:gd name="connsiteX21" fmla="*/ 251698 w 251698"/>
                  <a:gd name="connsiteY21" fmla="*/ 0 h 24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1698" h="245428">
                    <a:moveTo>
                      <a:pt x="251698" y="0"/>
                    </a:moveTo>
                    <a:lnTo>
                      <a:pt x="239392" y="33103"/>
                    </a:lnTo>
                    <a:lnTo>
                      <a:pt x="192269" y="160841"/>
                    </a:lnTo>
                    <a:lnTo>
                      <a:pt x="162983" y="240210"/>
                    </a:lnTo>
                    <a:lnTo>
                      <a:pt x="8450" y="245429"/>
                    </a:lnTo>
                    <a:cubicBezTo>
                      <a:pt x="7243" y="239626"/>
                      <a:pt x="6153" y="233745"/>
                      <a:pt x="5179" y="228215"/>
                    </a:cubicBezTo>
                    <a:cubicBezTo>
                      <a:pt x="-5492" y="166449"/>
                      <a:pt x="-1948" y="113407"/>
                      <a:pt x="37581" y="87820"/>
                    </a:cubicBezTo>
                    <a:lnTo>
                      <a:pt x="41670" y="56470"/>
                    </a:lnTo>
                    <a:cubicBezTo>
                      <a:pt x="45460" y="53054"/>
                      <a:pt x="49876" y="50406"/>
                      <a:pt x="54678" y="48681"/>
                    </a:cubicBezTo>
                    <a:cubicBezTo>
                      <a:pt x="62576" y="45752"/>
                      <a:pt x="71104" y="44962"/>
                      <a:pt x="79407" y="46383"/>
                    </a:cubicBezTo>
                    <a:cubicBezTo>
                      <a:pt x="87971" y="47758"/>
                      <a:pt x="96134" y="50986"/>
                      <a:pt x="103319" y="55846"/>
                    </a:cubicBezTo>
                    <a:cubicBezTo>
                      <a:pt x="107927" y="58900"/>
                      <a:pt x="112039" y="62642"/>
                      <a:pt x="115509" y="66946"/>
                    </a:cubicBezTo>
                    <a:lnTo>
                      <a:pt x="110018" y="92143"/>
                    </a:lnTo>
                    <a:lnTo>
                      <a:pt x="113601" y="105423"/>
                    </a:lnTo>
                    <a:cubicBezTo>
                      <a:pt x="113601" y="105423"/>
                      <a:pt x="129490" y="47201"/>
                      <a:pt x="146353" y="30182"/>
                    </a:cubicBezTo>
                    <a:cubicBezTo>
                      <a:pt x="147241" y="29232"/>
                      <a:pt x="148234" y="28379"/>
                      <a:pt x="149313" y="27651"/>
                    </a:cubicBezTo>
                    <a:cubicBezTo>
                      <a:pt x="158192" y="22681"/>
                      <a:pt x="167722" y="18974"/>
                      <a:pt x="177626" y="16629"/>
                    </a:cubicBezTo>
                    <a:cubicBezTo>
                      <a:pt x="180819" y="15734"/>
                      <a:pt x="184168" y="14799"/>
                      <a:pt x="187518" y="13942"/>
                    </a:cubicBezTo>
                    <a:cubicBezTo>
                      <a:pt x="190867" y="13085"/>
                      <a:pt x="194722" y="12151"/>
                      <a:pt x="198344" y="11294"/>
                    </a:cubicBezTo>
                    <a:cubicBezTo>
                      <a:pt x="202745" y="10242"/>
                      <a:pt x="207146" y="9191"/>
                      <a:pt x="211430" y="8295"/>
                    </a:cubicBezTo>
                    <a:cubicBezTo>
                      <a:pt x="222373" y="5842"/>
                      <a:pt x="232499" y="3855"/>
                      <a:pt x="239859" y="2415"/>
                    </a:cubicBezTo>
                    <a:cubicBezTo>
                      <a:pt x="247220" y="974"/>
                      <a:pt x="251698" y="0"/>
                      <a:pt x="251698" y="0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3" name="任意多边形: 形状 992">
                <a:extLst>
                  <a:ext uri="{FF2B5EF4-FFF2-40B4-BE49-F238E27FC236}">
                    <a16:creationId xmlns:a16="http://schemas.microsoft.com/office/drawing/2014/main" id="{EDE31E69-571A-4F9C-BD93-6851D8585A62}"/>
                  </a:ext>
                </a:extLst>
              </p:cNvPr>
              <p:cNvSpPr/>
              <p:nvPr/>
            </p:nvSpPr>
            <p:spPr>
              <a:xfrm>
                <a:off x="7093492" y="4712151"/>
                <a:ext cx="136944" cy="151366"/>
              </a:xfrm>
              <a:custGeom>
                <a:avLst/>
                <a:gdLst>
                  <a:gd name="connsiteX0" fmla="*/ 124812 w 136944"/>
                  <a:gd name="connsiteY0" fmla="*/ 144562 h 151366"/>
                  <a:gd name="connsiteX1" fmla="*/ 136495 w 136944"/>
                  <a:gd name="connsiteY1" fmla="*/ 52263 h 151366"/>
                  <a:gd name="connsiteX2" fmla="*/ 115426 w 136944"/>
                  <a:gd name="connsiteY2" fmla="*/ 9424 h 151366"/>
                  <a:gd name="connsiteX3" fmla="*/ 72120 w 136944"/>
                  <a:gd name="connsiteY3" fmla="*/ 155 h 151366"/>
                  <a:gd name="connsiteX4" fmla="*/ 73211 w 136944"/>
                  <a:gd name="connsiteY4" fmla="*/ 11060 h 151366"/>
                  <a:gd name="connsiteX5" fmla="*/ 20947 w 136944"/>
                  <a:gd name="connsiteY5" fmla="*/ 9152 h 151366"/>
                  <a:gd name="connsiteX6" fmla="*/ 11834 w 136944"/>
                  <a:gd name="connsiteY6" fmla="*/ 16941 h 151366"/>
                  <a:gd name="connsiteX7" fmla="*/ 151 w 136944"/>
                  <a:gd name="connsiteY7" fmla="*/ 23250 h 151366"/>
                  <a:gd name="connsiteX8" fmla="*/ 11328 w 136944"/>
                  <a:gd name="connsiteY8" fmla="*/ 29247 h 151366"/>
                  <a:gd name="connsiteX9" fmla="*/ 21648 w 136944"/>
                  <a:gd name="connsiteY9" fmla="*/ 39412 h 151366"/>
                  <a:gd name="connsiteX10" fmla="*/ 66162 w 136944"/>
                  <a:gd name="connsiteY10" fmla="*/ 66673 h 151366"/>
                  <a:gd name="connsiteX11" fmla="*/ 91865 w 136944"/>
                  <a:gd name="connsiteY11" fmla="*/ 80187 h 151366"/>
                  <a:gd name="connsiteX12" fmla="*/ 74651 w 136944"/>
                  <a:gd name="connsiteY12" fmla="*/ 139460 h 151366"/>
                  <a:gd name="connsiteX13" fmla="*/ 99927 w 136944"/>
                  <a:gd name="connsiteY13" fmla="*/ 151144 h 151366"/>
                  <a:gd name="connsiteX14" fmla="*/ 124812 w 136944"/>
                  <a:gd name="connsiteY14" fmla="*/ 144562 h 151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944" h="151366">
                    <a:moveTo>
                      <a:pt x="124812" y="144562"/>
                    </a:moveTo>
                    <a:cubicBezTo>
                      <a:pt x="124442" y="113406"/>
                      <a:pt x="128375" y="82344"/>
                      <a:pt x="136495" y="52263"/>
                    </a:cubicBezTo>
                    <a:cubicBezTo>
                      <a:pt x="139416" y="39528"/>
                      <a:pt x="127577" y="10632"/>
                      <a:pt x="115426" y="9424"/>
                    </a:cubicBezTo>
                    <a:cubicBezTo>
                      <a:pt x="103276" y="8217"/>
                      <a:pt x="76482" y="-1324"/>
                      <a:pt x="72120" y="155"/>
                    </a:cubicBezTo>
                    <a:cubicBezTo>
                      <a:pt x="67758" y="1635"/>
                      <a:pt x="73211" y="11060"/>
                      <a:pt x="73211" y="11060"/>
                    </a:cubicBezTo>
                    <a:cubicBezTo>
                      <a:pt x="73211" y="11060"/>
                      <a:pt x="40147" y="7165"/>
                      <a:pt x="20947" y="9152"/>
                    </a:cubicBezTo>
                    <a:cubicBezTo>
                      <a:pt x="11912" y="10125"/>
                      <a:pt x="11834" y="16941"/>
                      <a:pt x="11834" y="16941"/>
                    </a:cubicBezTo>
                    <a:cubicBezTo>
                      <a:pt x="11834" y="16941"/>
                      <a:pt x="2292" y="18070"/>
                      <a:pt x="151" y="23250"/>
                    </a:cubicBezTo>
                    <a:cubicBezTo>
                      <a:pt x="-1524" y="27144"/>
                      <a:pt x="11328" y="29247"/>
                      <a:pt x="11328" y="29247"/>
                    </a:cubicBezTo>
                    <a:cubicBezTo>
                      <a:pt x="4824" y="36569"/>
                      <a:pt x="21648" y="39412"/>
                      <a:pt x="21648" y="39412"/>
                    </a:cubicBezTo>
                    <a:cubicBezTo>
                      <a:pt x="19155" y="50550"/>
                      <a:pt x="43807" y="50004"/>
                      <a:pt x="66162" y="66673"/>
                    </a:cubicBezTo>
                    <a:cubicBezTo>
                      <a:pt x="74169" y="72176"/>
                      <a:pt x="82795" y="76713"/>
                      <a:pt x="91865" y="80187"/>
                    </a:cubicBezTo>
                    <a:lnTo>
                      <a:pt x="74651" y="139460"/>
                    </a:lnTo>
                    <a:cubicBezTo>
                      <a:pt x="81603" y="145968"/>
                      <a:pt x="90467" y="150065"/>
                      <a:pt x="99927" y="151144"/>
                    </a:cubicBezTo>
                    <a:cubicBezTo>
                      <a:pt x="108751" y="152137"/>
                      <a:pt x="117631" y="149788"/>
                      <a:pt x="124812" y="144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4" name="任意多边形: 形状 993">
                <a:extLst>
                  <a:ext uri="{FF2B5EF4-FFF2-40B4-BE49-F238E27FC236}">
                    <a16:creationId xmlns:a16="http://schemas.microsoft.com/office/drawing/2014/main" id="{3F6C1121-9E6A-460C-8C44-051A318B7C91}"/>
                  </a:ext>
                </a:extLst>
              </p:cNvPr>
              <p:cNvSpPr/>
              <p:nvPr/>
            </p:nvSpPr>
            <p:spPr>
              <a:xfrm>
                <a:off x="7166741" y="4723133"/>
                <a:ext cx="35011" cy="30610"/>
              </a:xfrm>
              <a:custGeom>
                <a:avLst/>
                <a:gdLst>
                  <a:gd name="connsiteX0" fmla="*/ 0 w 35011"/>
                  <a:gd name="connsiteY0" fmla="*/ 0 h 30610"/>
                  <a:gd name="connsiteX1" fmla="*/ 22783 w 35011"/>
                  <a:gd name="connsiteY1" fmla="*/ 7789 h 30610"/>
                  <a:gd name="connsiteX2" fmla="*/ 35011 w 35011"/>
                  <a:gd name="connsiteY2" fmla="*/ 30610 h 3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011" h="30610">
                    <a:moveTo>
                      <a:pt x="0" y="0"/>
                    </a:moveTo>
                    <a:cubicBezTo>
                      <a:pt x="7789" y="9658"/>
                      <a:pt x="18109" y="3622"/>
                      <a:pt x="22783" y="7789"/>
                    </a:cubicBezTo>
                    <a:cubicBezTo>
                      <a:pt x="27456" y="11956"/>
                      <a:pt x="29053" y="27573"/>
                      <a:pt x="35011" y="3061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5" name="任意多边形: 形状 994">
                <a:extLst>
                  <a:ext uri="{FF2B5EF4-FFF2-40B4-BE49-F238E27FC236}">
                    <a16:creationId xmlns:a16="http://schemas.microsoft.com/office/drawing/2014/main" id="{0F85B7D7-D92C-4D5A-AFB7-A1EA66BF71EF}"/>
                  </a:ext>
                </a:extLst>
              </p:cNvPr>
              <p:cNvSpPr/>
              <p:nvPr/>
            </p:nvSpPr>
            <p:spPr>
              <a:xfrm>
                <a:off x="7105365" y="4728505"/>
                <a:ext cx="46733" cy="2689"/>
              </a:xfrm>
              <a:custGeom>
                <a:avLst/>
                <a:gdLst>
                  <a:gd name="connsiteX0" fmla="*/ 0 w 46733"/>
                  <a:gd name="connsiteY0" fmla="*/ 547 h 2689"/>
                  <a:gd name="connsiteX1" fmla="*/ 46733 w 46733"/>
                  <a:gd name="connsiteY1" fmla="*/ 2689 h 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733" h="2689">
                    <a:moveTo>
                      <a:pt x="0" y="547"/>
                    </a:moveTo>
                    <a:cubicBezTo>
                      <a:pt x="9191" y="-1049"/>
                      <a:pt x="31389" y="1210"/>
                      <a:pt x="46733" y="2689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6" name="任意多边形: 形状 995">
                <a:extLst>
                  <a:ext uri="{FF2B5EF4-FFF2-40B4-BE49-F238E27FC236}">
                    <a16:creationId xmlns:a16="http://schemas.microsoft.com/office/drawing/2014/main" id="{532CCC0F-BF44-470C-B549-2428A0187B42}"/>
                  </a:ext>
                </a:extLst>
              </p:cNvPr>
              <p:cNvSpPr/>
              <p:nvPr/>
            </p:nvSpPr>
            <p:spPr>
              <a:xfrm>
                <a:off x="7104858" y="4739321"/>
                <a:ext cx="45292" cy="3829"/>
              </a:xfrm>
              <a:custGeom>
                <a:avLst/>
                <a:gdLst>
                  <a:gd name="connsiteX0" fmla="*/ 0 w 45292"/>
                  <a:gd name="connsiteY0" fmla="*/ 2038 h 3829"/>
                  <a:gd name="connsiteX1" fmla="*/ 45293 w 45292"/>
                  <a:gd name="connsiteY1" fmla="*/ 3830 h 3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292" h="3829">
                    <a:moveTo>
                      <a:pt x="0" y="2038"/>
                    </a:moveTo>
                    <a:cubicBezTo>
                      <a:pt x="8451" y="-1856"/>
                      <a:pt x="36063" y="441"/>
                      <a:pt x="45293" y="383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7" name="任意多边形: 形状 996">
                <a:extLst>
                  <a:ext uri="{FF2B5EF4-FFF2-40B4-BE49-F238E27FC236}">
                    <a16:creationId xmlns:a16="http://schemas.microsoft.com/office/drawing/2014/main" id="{2521CDEB-D698-4109-96B0-6A7B835C6611}"/>
                  </a:ext>
                </a:extLst>
              </p:cNvPr>
              <p:cNvSpPr/>
              <p:nvPr/>
            </p:nvSpPr>
            <p:spPr>
              <a:xfrm>
                <a:off x="7115062" y="4749020"/>
                <a:ext cx="38827" cy="8617"/>
              </a:xfrm>
              <a:custGeom>
                <a:avLst/>
                <a:gdLst>
                  <a:gd name="connsiteX0" fmla="*/ 0 w 38827"/>
                  <a:gd name="connsiteY0" fmla="*/ 2503 h 8617"/>
                  <a:gd name="connsiteX1" fmla="*/ 12384 w 38827"/>
                  <a:gd name="connsiteY1" fmla="*/ 166 h 8617"/>
                  <a:gd name="connsiteX2" fmla="*/ 38828 w 38827"/>
                  <a:gd name="connsiteY2" fmla="*/ 8617 h 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827" h="8617">
                    <a:moveTo>
                      <a:pt x="0" y="2503"/>
                    </a:moveTo>
                    <a:cubicBezTo>
                      <a:pt x="3778" y="435"/>
                      <a:pt x="8112" y="-383"/>
                      <a:pt x="12384" y="166"/>
                    </a:cubicBezTo>
                    <a:cubicBezTo>
                      <a:pt x="21373" y="2413"/>
                      <a:pt x="30205" y="5233"/>
                      <a:pt x="38828" y="8617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8" name="任意多边形: 形状 997">
                <a:extLst>
                  <a:ext uri="{FF2B5EF4-FFF2-40B4-BE49-F238E27FC236}">
                    <a16:creationId xmlns:a16="http://schemas.microsoft.com/office/drawing/2014/main" id="{A94F5753-111C-4ED6-ABD3-E36483118A29}"/>
                  </a:ext>
                </a:extLst>
              </p:cNvPr>
              <p:cNvSpPr/>
              <p:nvPr/>
            </p:nvSpPr>
            <p:spPr>
              <a:xfrm>
                <a:off x="7185279" y="4776954"/>
                <a:ext cx="34933" cy="17358"/>
              </a:xfrm>
              <a:custGeom>
                <a:avLst/>
                <a:gdLst>
                  <a:gd name="connsiteX0" fmla="*/ 0 w 34933"/>
                  <a:gd name="connsiteY0" fmla="*/ 15344 h 17358"/>
                  <a:gd name="connsiteX1" fmla="*/ 21653 w 34933"/>
                  <a:gd name="connsiteY1" fmla="*/ 15889 h 17358"/>
                  <a:gd name="connsiteX2" fmla="*/ 34933 w 34933"/>
                  <a:gd name="connsiteY2" fmla="*/ 0 h 17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33" h="17358">
                    <a:moveTo>
                      <a:pt x="0" y="15344"/>
                    </a:moveTo>
                    <a:cubicBezTo>
                      <a:pt x="6975" y="17829"/>
                      <a:pt x="14561" y="18020"/>
                      <a:pt x="21653" y="15889"/>
                    </a:cubicBezTo>
                    <a:cubicBezTo>
                      <a:pt x="31506" y="11995"/>
                      <a:pt x="34933" y="0"/>
                      <a:pt x="34933" y="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999" name="任意多边形: 形状 998">
                <a:extLst>
                  <a:ext uri="{FF2B5EF4-FFF2-40B4-BE49-F238E27FC236}">
                    <a16:creationId xmlns:a16="http://schemas.microsoft.com/office/drawing/2014/main" id="{C2698C3D-4333-4BBA-B2A6-4B222F0A996E}"/>
                  </a:ext>
                </a:extLst>
              </p:cNvPr>
              <p:cNvSpPr/>
              <p:nvPr/>
            </p:nvSpPr>
            <p:spPr>
              <a:xfrm>
                <a:off x="7224613" y="4754639"/>
                <a:ext cx="5413" cy="11683"/>
              </a:xfrm>
              <a:custGeom>
                <a:avLst/>
                <a:gdLst>
                  <a:gd name="connsiteX0" fmla="*/ 0 w 5413"/>
                  <a:gd name="connsiteY0" fmla="*/ 11683 h 11683"/>
                  <a:gd name="connsiteX1" fmla="*/ 5413 w 5413"/>
                  <a:gd name="connsiteY1" fmla="*/ 0 h 1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13" h="11683">
                    <a:moveTo>
                      <a:pt x="0" y="11683"/>
                    </a:moveTo>
                    <a:cubicBezTo>
                      <a:pt x="3267" y="8650"/>
                      <a:pt x="5215" y="4455"/>
                      <a:pt x="5413" y="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0" name="任意多边形: 形状 999">
                <a:extLst>
                  <a:ext uri="{FF2B5EF4-FFF2-40B4-BE49-F238E27FC236}">
                    <a16:creationId xmlns:a16="http://schemas.microsoft.com/office/drawing/2014/main" id="{83CF0BEE-66F2-4063-B6E6-8731F1E436B4}"/>
                  </a:ext>
                </a:extLst>
              </p:cNvPr>
              <p:cNvSpPr/>
              <p:nvPr/>
            </p:nvSpPr>
            <p:spPr>
              <a:xfrm>
                <a:off x="7220610" y="4525092"/>
                <a:ext cx="440609" cy="505780"/>
              </a:xfrm>
              <a:custGeom>
                <a:avLst/>
                <a:gdLst>
                  <a:gd name="connsiteX0" fmla="*/ 436482 w 440609"/>
                  <a:gd name="connsiteY0" fmla="*/ 50986 h 505780"/>
                  <a:gd name="connsiteX1" fmla="*/ 440610 w 440609"/>
                  <a:gd name="connsiteY1" fmla="*/ 174674 h 505780"/>
                  <a:gd name="connsiteX2" fmla="*/ 440104 w 440609"/>
                  <a:gd name="connsiteY2" fmla="*/ 175804 h 505780"/>
                  <a:gd name="connsiteX3" fmla="*/ 334953 w 440609"/>
                  <a:gd name="connsiteY3" fmla="*/ 314992 h 505780"/>
                  <a:gd name="connsiteX4" fmla="*/ 334953 w 440609"/>
                  <a:gd name="connsiteY4" fmla="*/ 314992 h 505780"/>
                  <a:gd name="connsiteX5" fmla="*/ 318441 w 440609"/>
                  <a:gd name="connsiteY5" fmla="*/ 334074 h 505780"/>
                  <a:gd name="connsiteX6" fmla="*/ 292465 w 440609"/>
                  <a:gd name="connsiteY6" fmla="*/ 413210 h 505780"/>
                  <a:gd name="connsiteX7" fmla="*/ 283118 w 440609"/>
                  <a:gd name="connsiteY7" fmla="*/ 496512 h 505780"/>
                  <a:gd name="connsiteX8" fmla="*/ 7741 w 440609"/>
                  <a:gd name="connsiteY8" fmla="*/ 505781 h 505780"/>
                  <a:gd name="connsiteX9" fmla="*/ 1510 w 440609"/>
                  <a:gd name="connsiteY9" fmla="*/ 486309 h 505780"/>
                  <a:gd name="connsiteX10" fmla="*/ 108 w 440609"/>
                  <a:gd name="connsiteY10" fmla="*/ 475015 h 505780"/>
                  <a:gd name="connsiteX11" fmla="*/ 39053 w 440609"/>
                  <a:gd name="connsiteY11" fmla="*/ 347627 h 505780"/>
                  <a:gd name="connsiteX12" fmla="*/ 65029 w 440609"/>
                  <a:gd name="connsiteY12" fmla="*/ 316004 h 505780"/>
                  <a:gd name="connsiteX13" fmla="*/ 85864 w 440609"/>
                  <a:gd name="connsiteY13" fmla="*/ 296921 h 505780"/>
                  <a:gd name="connsiteX14" fmla="*/ 82437 w 440609"/>
                  <a:gd name="connsiteY14" fmla="*/ 280058 h 505780"/>
                  <a:gd name="connsiteX15" fmla="*/ 81931 w 440609"/>
                  <a:gd name="connsiteY15" fmla="*/ 277761 h 505780"/>
                  <a:gd name="connsiteX16" fmla="*/ 81308 w 440609"/>
                  <a:gd name="connsiteY16" fmla="*/ 274567 h 505780"/>
                  <a:gd name="connsiteX17" fmla="*/ 92251 w 440609"/>
                  <a:gd name="connsiteY17" fmla="*/ 269621 h 505780"/>
                  <a:gd name="connsiteX18" fmla="*/ 159664 w 440609"/>
                  <a:gd name="connsiteY18" fmla="*/ 208907 h 505780"/>
                  <a:gd name="connsiteX19" fmla="*/ 161378 w 440609"/>
                  <a:gd name="connsiteY19" fmla="*/ 206687 h 505780"/>
                  <a:gd name="connsiteX20" fmla="*/ 171153 w 440609"/>
                  <a:gd name="connsiteY20" fmla="*/ 210581 h 505780"/>
                  <a:gd name="connsiteX21" fmla="*/ 185913 w 440609"/>
                  <a:gd name="connsiteY21" fmla="*/ 191109 h 505780"/>
                  <a:gd name="connsiteX22" fmla="*/ 188522 w 440609"/>
                  <a:gd name="connsiteY22" fmla="*/ 189395 h 505780"/>
                  <a:gd name="connsiteX23" fmla="*/ 206320 w 440609"/>
                  <a:gd name="connsiteY23" fmla="*/ 179542 h 505780"/>
                  <a:gd name="connsiteX24" fmla="*/ 206320 w 440609"/>
                  <a:gd name="connsiteY24" fmla="*/ 179542 h 505780"/>
                  <a:gd name="connsiteX25" fmla="*/ 220106 w 440609"/>
                  <a:gd name="connsiteY25" fmla="*/ 174207 h 505780"/>
                  <a:gd name="connsiteX26" fmla="*/ 246043 w 440609"/>
                  <a:gd name="connsiteY26" fmla="*/ 158980 h 505780"/>
                  <a:gd name="connsiteX27" fmla="*/ 246043 w 440609"/>
                  <a:gd name="connsiteY27" fmla="*/ 158785 h 505780"/>
                  <a:gd name="connsiteX28" fmla="*/ 246043 w 440609"/>
                  <a:gd name="connsiteY28" fmla="*/ 158785 h 505780"/>
                  <a:gd name="connsiteX29" fmla="*/ 251612 w 440609"/>
                  <a:gd name="connsiteY29" fmla="*/ 150334 h 505780"/>
                  <a:gd name="connsiteX30" fmla="*/ 255506 w 440609"/>
                  <a:gd name="connsiteY30" fmla="*/ 144298 h 505780"/>
                  <a:gd name="connsiteX31" fmla="*/ 259907 w 440609"/>
                  <a:gd name="connsiteY31" fmla="*/ 136937 h 505780"/>
                  <a:gd name="connsiteX32" fmla="*/ 265632 w 440609"/>
                  <a:gd name="connsiteY32" fmla="*/ 126110 h 505780"/>
                  <a:gd name="connsiteX33" fmla="*/ 265632 w 440609"/>
                  <a:gd name="connsiteY33" fmla="*/ 126110 h 505780"/>
                  <a:gd name="connsiteX34" fmla="*/ 269799 w 440609"/>
                  <a:gd name="connsiteY34" fmla="*/ 85102 h 505780"/>
                  <a:gd name="connsiteX35" fmla="*/ 327866 w 440609"/>
                  <a:gd name="connsiteY35" fmla="*/ 33033 h 505780"/>
                  <a:gd name="connsiteX36" fmla="*/ 377520 w 440609"/>
                  <a:gd name="connsiteY36" fmla="*/ 475 h 505780"/>
                  <a:gd name="connsiteX37" fmla="*/ 377870 w 440609"/>
                  <a:gd name="connsiteY37" fmla="*/ 475 h 505780"/>
                  <a:gd name="connsiteX38" fmla="*/ 436482 w 440609"/>
                  <a:gd name="connsiteY38" fmla="*/ 50986 h 50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40609" h="505780">
                    <a:moveTo>
                      <a:pt x="436482" y="50986"/>
                    </a:moveTo>
                    <a:lnTo>
                      <a:pt x="440610" y="174674"/>
                    </a:lnTo>
                    <a:cubicBezTo>
                      <a:pt x="440466" y="175060"/>
                      <a:pt x="440298" y="175438"/>
                      <a:pt x="440104" y="175804"/>
                    </a:cubicBezTo>
                    <a:cubicBezTo>
                      <a:pt x="424526" y="208400"/>
                      <a:pt x="365914" y="278890"/>
                      <a:pt x="334953" y="314992"/>
                    </a:cubicBezTo>
                    <a:lnTo>
                      <a:pt x="334953" y="314992"/>
                    </a:lnTo>
                    <a:cubicBezTo>
                      <a:pt x="327515" y="323715"/>
                      <a:pt x="321673" y="330375"/>
                      <a:pt x="318441" y="334074"/>
                    </a:cubicBezTo>
                    <a:cubicBezTo>
                      <a:pt x="301734" y="353079"/>
                      <a:pt x="287285" y="380185"/>
                      <a:pt x="292465" y="413210"/>
                    </a:cubicBezTo>
                    <a:cubicBezTo>
                      <a:pt x="295814" y="434396"/>
                      <a:pt x="288570" y="472172"/>
                      <a:pt x="283118" y="496512"/>
                    </a:cubicBezTo>
                    <a:lnTo>
                      <a:pt x="7741" y="505781"/>
                    </a:lnTo>
                    <a:cubicBezTo>
                      <a:pt x="5109" y="499480"/>
                      <a:pt x="3025" y="492968"/>
                      <a:pt x="1510" y="486309"/>
                    </a:cubicBezTo>
                    <a:cubicBezTo>
                      <a:pt x="735" y="482589"/>
                      <a:pt x="264" y="478812"/>
                      <a:pt x="108" y="475015"/>
                    </a:cubicBezTo>
                    <a:cubicBezTo>
                      <a:pt x="-2384" y="424698"/>
                      <a:pt x="39053" y="347627"/>
                      <a:pt x="39053" y="347627"/>
                    </a:cubicBezTo>
                    <a:lnTo>
                      <a:pt x="65029" y="316004"/>
                    </a:lnTo>
                    <a:cubicBezTo>
                      <a:pt x="71295" y="308940"/>
                      <a:pt x="78278" y="302545"/>
                      <a:pt x="85864" y="296921"/>
                    </a:cubicBezTo>
                    <a:lnTo>
                      <a:pt x="82437" y="280058"/>
                    </a:lnTo>
                    <a:lnTo>
                      <a:pt x="81931" y="277761"/>
                    </a:lnTo>
                    <a:lnTo>
                      <a:pt x="81308" y="274567"/>
                    </a:lnTo>
                    <a:cubicBezTo>
                      <a:pt x="85050" y="273134"/>
                      <a:pt x="88703" y="271483"/>
                      <a:pt x="92251" y="269621"/>
                    </a:cubicBezTo>
                    <a:cubicBezTo>
                      <a:pt x="122706" y="253810"/>
                      <a:pt x="148448" y="223394"/>
                      <a:pt x="159664" y="208907"/>
                    </a:cubicBezTo>
                    <a:lnTo>
                      <a:pt x="161378" y="206687"/>
                    </a:lnTo>
                    <a:lnTo>
                      <a:pt x="171153" y="210581"/>
                    </a:lnTo>
                    <a:cubicBezTo>
                      <a:pt x="171153" y="210581"/>
                      <a:pt x="180889" y="194575"/>
                      <a:pt x="185913" y="191109"/>
                    </a:cubicBezTo>
                    <a:lnTo>
                      <a:pt x="188522" y="189395"/>
                    </a:lnTo>
                    <a:cubicBezTo>
                      <a:pt x="194177" y="185633"/>
                      <a:pt x="200131" y="182339"/>
                      <a:pt x="206320" y="179542"/>
                    </a:cubicBezTo>
                    <a:lnTo>
                      <a:pt x="206320" y="179542"/>
                    </a:lnTo>
                    <a:cubicBezTo>
                      <a:pt x="210818" y="177517"/>
                      <a:pt x="215417" y="175737"/>
                      <a:pt x="220106" y="174207"/>
                    </a:cubicBezTo>
                    <a:cubicBezTo>
                      <a:pt x="231789" y="170312"/>
                      <a:pt x="239578" y="168599"/>
                      <a:pt x="246043" y="158980"/>
                    </a:cubicBezTo>
                    <a:cubicBezTo>
                      <a:pt x="246027" y="158917"/>
                      <a:pt x="246027" y="158847"/>
                      <a:pt x="246043" y="158785"/>
                    </a:cubicBezTo>
                    <a:lnTo>
                      <a:pt x="246043" y="158785"/>
                    </a:lnTo>
                    <a:cubicBezTo>
                      <a:pt x="248068" y="155786"/>
                      <a:pt x="249937" y="152982"/>
                      <a:pt x="251612" y="150334"/>
                    </a:cubicBezTo>
                    <a:cubicBezTo>
                      <a:pt x="253287" y="147686"/>
                      <a:pt x="254221" y="146206"/>
                      <a:pt x="255506" y="144298"/>
                    </a:cubicBezTo>
                    <a:cubicBezTo>
                      <a:pt x="257142" y="141649"/>
                      <a:pt x="258622" y="139235"/>
                      <a:pt x="259907" y="136937"/>
                    </a:cubicBezTo>
                    <a:cubicBezTo>
                      <a:pt x="262283" y="132809"/>
                      <a:pt x="264191" y="129148"/>
                      <a:pt x="265632" y="126110"/>
                    </a:cubicBezTo>
                    <a:cubicBezTo>
                      <a:pt x="265632" y="126110"/>
                      <a:pt x="265632" y="126110"/>
                      <a:pt x="265632" y="126110"/>
                    </a:cubicBezTo>
                    <a:cubicBezTo>
                      <a:pt x="265169" y="112316"/>
                      <a:pt x="266571" y="98522"/>
                      <a:pt x="269799" y="85102"/>
                    </a:cubicBezTo>
                    <a:cubicBezTo>
                      <a:pt x="277588" y="55621"/>
                      <a:pt x="287519" y="27035"/>
                      <a:pt x="327866" y="33033"/>
                    </a:cubicBezTo>
                    <a:cubicBezTo>
                      <a:pt x="327866" y="33033"/>
                      <a:pt x="340639" y="-4627"/>
                      <a:pt x="377520" y="475"/>
                    </a:cubicBezTo>
                    <a:lnTo>
                      <a:pt x="377870" y="475"/>
                    </a:lnTo>
                    <a:cubicBezTo>
                      <a:pt x="397148" y="3318"/>
                      <a:pt x="421060" y="25517"/>
                      <a:pt x="436482" y="50986"/>
                    </a:cubicBezTo>
                    <a:close/>
                  </a:path>
                </a:pathLst>
              </a:custGeom>
              <a:solidFill>
                <a:srgbClr val="ECEFF1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1" name="任意多边形: 形状 1000">
                <a:extLst>
                  <a:ext uri="{FF2B5EF4-FFF2-40B4-BE49-F238E27FC236}">
                    <a16:creationId xmlns:a16="http://schemas.microsoft.com/office/drawing/2014/main" id="{B641BE02-3758-48C6-83A5-3FB905826874}"/>
                  </a:ext>
                </a:extLst>
              </p:cNvPr>
              <p:cNvSpPr/>
              <p:nvPr/>
            </p:nvSpPr>
            <p:spPr>
              <a:xfrm>
                <a:off x="7220719" y="4640259"/>
                <a:ext cx="440501" cy="390613"/>
              </a:xfrm>
              <a:custGeom>
                <a:avLst/>
                <a:gdLst>
                  <a:gd name="connsiteX0" fmla="*/ 438516 w 440501"/>
                  <a:gd name="connsiteY0" fmla="*/ 0 h 390613"/>
                  <a:gd name="connsiteX1" fmla="*/ 440502 w 440501"/>
                  <a:gd name="connsiteY1" fmla="*/ 59507 h 390613"/>
                  <a:gd name="connsiteX2" fmla="*/ 439996 w 440501"/>
                  <a:gd name="connsiteY2" fmla="*/ 60637 h 390613"/>
                  <a:gd name="connsiteX3" fmla="*/ 334845 w 440501"/>
                  <a:gd name="connsiteY3" fmla="*/ 199825 h 390613"/>
                  <a:gd name="connsiteX4" fmla="*/ 334845 w 440501"/>
                  <a:gd name="connsiteY4" fmla="*/ 199825 h 390613"/>
                  <a:gd name="connsiteX5" fmla="*/ 318333 w 440501"/>
                  <a:gd name="connsiteY5" fmla="*/ 218907 h 390613"/>
                  <a:gd name="connsiteX6" fmla="*/ 292357 w 440501"/>
                  <a:gd name="connsiteY6" fmla="*/ 298043 h 390613"/>
                  <a:gd name="connsiteX7" fmla="*/ 283010 w 440501"/>
                  <a:gd name="connsiteY7" fmla="*/ 381345 h 390613"/>
                  <a:gd name="connsiteX8" fmla="*/ 7633 w 440501"/>
                  <a:gd name="connsiteY8" fmla="*/ 390614 h 390613"/>
                  <a:gd name="connsiteX9" fmla="*/ 1402 w 440501"/>
                  <a:gd name="connsiteY9" fmla="*/ 371142 h 390613"/>
                  <a:gd name="connsiteX10" fmla="*/ 0 w 440501"/>
                  <a:gd name="connsiteY10" fmla="*/ 359848 h 390613"/>
                  <a:gd name="connsiteX11" fmla="*/ 779 w 440501"/>
                  <a:gd name="connsiteY11" fmla="*/ 359536 h 390613"/>
                  <a:gd name="connsiteX12" fmla="*/ 70879 w 440501"/>
                  <a:gd name="connsiteY12" fmla="*/ 331925 h 390613"/>
                  <a:gd name="connsiteX13" fmla="*/ 135605 w 440501"/>
                  <a:gd name="connsiteY13" fmla="*/ 343140 h 390613"/>
                  <a:gd name="connsiteX14" fmla="*/ 207575 w 440501"/>
                  <a:gd name="connsiteY14" fmla="*/ 292201 h 390613"/>
                  <a:gd name="connsiteX15" fmla="*/ 249012 w 440501"/>
                  <a:gd name="connsiteY15" fmla="*/ 318021 h 390613"/>
                  <a:gd name="connsiteX16" fmla="*/ 218167 w 440501"/>
                  <a:gd name="connsiteY16" fmla="*/ 258475 h 390613"/>
                  <a:gd name="connsiteX17" fmla="*/ 231876 w 440501"/>
                  <a:gd name="connsiteY17" fmla="*/ 257930 h 390613"/>
                  <a:gd name="connsiteX18" fmla="*/ 207497 w 440501"/>
                  <a:gd name="connsiteY18" fmla="*/ 187012 h 390613"/>
                  <a:gd name="connsiteX19" fmla="*/ 221088 w 440501"/>
                  <a:gd name="connsiteY19" fmla="*/ 132061 h 390613"/>
                  <a:gd name="connsiteX20" fmla="*/ 255671 w 440501"/>
                  <a:gd name="connsiteY20" fmla="*/ 205627 h 390613"/>
                  <a:gd name="connsiteX21" fmla="*/ 259059 w 440501"/>
                  <a:gd name="connsiteY21" fmla="*/ 155934 h 390613"/>
                  <a:gd name="connsiteX22" fmla="*/ 309376 w 440501"/>
                  <a:gd name="connsiteY22" fmla="*/ 146509 h 390613"/>
                  <a:gd name="connsiteX23" fmla="*/ 281725 w 440501"/>
                  <a:gd name="connsiteY23" fmla="*/ 116444 h 390613"/>
                  <a:gd name="connsiteX24" fmla="*/ 318605 w 440501"/>
                  <a:gd name="connsiteY24" fmla="*/ 125869 h 390613"/>
                  <a:gd name="connsiteX25" fmla="*/ 422393 w 440501"/>
                  <a:gd name="connsiteY25" fmla="*/ 70295 h 390613"/>
                  <a:gd name="connsiteX26" fmla="*/ 405218 w 440501"/>
                  <a:gd name="connsiteY26" fmla="*/ 42372 h 390613"/>
                  <a:gd name="connsiteX27" fmla="*/ 337766 w 440501"/>
                  <a:gd name="connsiteY27" fmla="*/ 19511 h 390613"/>
                  <a:gd name="connsiteX28" fmla="*/ 388822 w 440501"/>
                  <a:gd name="connsiteY28" fmla="*/ 26327 h 390613"/>
                  <a:gd name="connsiteX29" fmla="*/ 438516 w 440501"/>
                  <a:gd name="connsiteY29" fmla="*/ 0 h 3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0501" h="390613">
                    <a:moveTo>
                      <a:pt x="438516" y="0"/>
                    </a:moveTo>
                    <a:lnTo>
                      <a:pt x="440502" y="59507"/>
                    </a:lnTo>
                    <a:cubicBezTo>
                      <a:pt x="440358" y="59893"/>
                      <a:pt x="440190" y="60271"/>
                      <a:pt x="439996" y="60637"/>
                    </a:cubicBezTo>
                    <a:cubicBezTo>
                      <a:pt x="424418" y="93233"/>
                      <a:pt x="365806" y="163723"/>
                      <a:pt x="334845" y="199825"/>
                    </a:cubicBezTo>
                    <a:lnTo>
                      <a:pt x="334845" y="199825"/>
                    </a:lnTo>
                    <a:cubicBezTo>
                      <a:pt x="327407" y="208548"/>
                      <a:pt x="321565" y="215208"/>
                      <a:pt x="318333" y="218907"/>
                    </a:cubicBezTo>
                    <a:cubicBezTo>
                      <a:pt x="301626" y="237912"/>
                      <a:pt x="287177" y="265018"/>
                      <a:pt x="292357" y="298043"/>
                    </a:cubicBezTo>
                    <a:cubicBezTo>
                      <a:pt x="295706" y="319229"/>
                      <a:pt x="288462" y="357005"/>
                      <a:pt x="283010" y="381345"/>
                    </a:cubicBezTo>
                    <a:lnTo>
                      <a:pt x="7633" y="390614"/>
                    </a:lnTo>
                    <a:cubicBezTo>
                      <a:pt x="5000" y="384313"/>
                      <a:pt x="2917" y="377801"/>
                      <a:pt x="1402" y="371142"/>
                    </a:cubicBezTo>
                    <a:cubicBezTo>
                      <a:pt x="627" y="367422"/>
                      <a:pt x="156" y="363645"/>
                      <a:pt x="0" y="359848"/>
                    </a:cubicBezTo>
                    <a:lnTo>
                      <a:pt x="779" y="359536"/>
                    </a:lnTo>
                    <a:cubicBezTo>
                      <a:pt x="16785" y="368377"/>
                      <a:pt x="57794" y="330912"/>
                      <a:pt x="70879" y="331925"/>
                    </a:cubicBezTo>
                    <a:cubicBezTo>
                      <a:pt x="83964" y="332937"/>
                      <a:pt x="111148" y="343608"/>
                      <a:pt x="135605" y="343140"/>
                    </a:cubicBezTo>
                    <a:cubicBezTo>
                      <a:pt x="160062" y="342673"/>
                      <a:pt x="196164" y="292785"/>
                      <a:pt x="207575" y="292201"/>
                    </a:cubicBezTo>
                    <a:cubicBezTo>
                      <a:pt x="218985" y="291617"/>
                      <a:pt x="249012" y="318021"/>
                      <a:pt x="249012" y="318021"/>
                    </a:cubicBezTo>
                    <a:cubicBezTo>
                      <a:pt x="249012" y="318021"/>
                      <a:pt x="226112" y="290760"/>
                      <a:pt x="218167" y="258475"/>
                    </a:cubicBezTo>
                    <a:cubicBezTo>
                      <a:pt x="210379" y="226969"/>
                      <a:pt x="231019" y="256723"/>
                      <a:pt x="231876" y="257930"/>
                    </a:cubicBezTo>
                    <a:cubicBezTo>
                      <a:pt x="231136" y="256060"/>
                      <a:pt x="210885" y="205822"/>
                      <a:pt x="207497" y="187012"/>
                    </a:cubicBezTo>
                    <a:cubicBezTo>
                      <a:pt x="204108" y="168202"/>
                      <a:pt x="221088" y="132061"/>
                      <a:pt x="221088" y="132061"/>
                    </a:cubicBezTo>
                    <a:cubicBezTo>
                      <a:pt x="221088" y="132061"/>
                      <a:pt x="240171" y="195696"/>
                      <a:pt x="255671" y="205627"/>
                    </a:cubicBezTo>
                    <a:cubicBezTo>
                      <a:pt x="271171" y="215558"/>
                      <a:pt x="255282" y="171707"/>
                      <a:pt x="259059" y="155934"/>
                    </a:cubicBezTo>
                    <a:cubicBezTo>
                      <a:pt x="262837" y="140161"/>
                      <a:pt x="293136" y="152857"/>
                      <a:pt x="309376" y="146509"/>
                    </a:cubicBezTo>
                    <a:cubicBezTo>
                      <a:pt x="325615" y="140161"/>
                      <a:pt x="290643" y="140707"/>
                      <a:pt x="281725" y="116444"/>
                    </a:cubicBezTo>
                    <a:cubicBezTo>
                      <a:pt x="272807" y="92182"/>
                      <a:pt x="296758" y="118508"/>
                      <a:pt x="318605" y="125869"/>
                    </a:cubicBezTo>
                    <a:cubicBezTo>
                      <a:pt x="340453" y="133229"/>
                      <a:pt x="419044" y="88833"/>
                      <a:pt x="422393" y="70295"/>
                    </a:cubicBezTo>
                    <a:cubicBezTo>
                      <a:pt x="425742" y="51757"/>
                      <a:pt x="405218" y="42372"/>
                      <a:pt x="405218" y="42372"/>
                    </a:cubicBezTo>
                    <a:cubicBezTo>
                      <a:pt x="405218" y="42372"/>
                      <a:pt x="359536" y="55691"/>
                      <a:pt x="337766" y="19511"/>
                    </a:cubicBezTo>
                    <a:cubicBezTo>
                      <a:pt x="315996" y="-16668"/>
                      <a:pt x="349761" y="27651"/>
                      <a:pt x="388822" y="26327"/>
                    </a:cubicBezTo>
                    <a:cubicBezTo>
                      <a:pt x="402414" y="25937"/>
                      <a:pt x="425469" y="10710"/>
                      <a:pt x="438516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lumOff val="50000"/>
                  <a:alpha val="70000"/>
                </a:schemeClr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2" name="任意多边形: 形状 1001">
                <a:extLst>
                  <a:ext uri="{FF2B5EF4-FFF2-40B4-BE49-F238E27FC236}">
                    <a16:creationId xmlns:a16="http://schemas.microsoft.com/office/drawing/2014/main" id="{38A945A0-A230-494B-AE51-1F1FF331330F}"/>
                  </a:ext>
                </a:extLst>
              </p:cNvPr>
              <p:cNvSpPr/>
              <p:nvPr/>
            </p:nvSpPr>
            <p:spPr>
              <a:xfrm>
                <a:off x="7220610" y="4525092"/>
                <a:ext cx="440609" cy="505780"/>
              </a:xfrm>
              <a:custGeom>
                <a:avLst/>
                <a:gdLst>
                  <a:gd name="connsiteX0" fmla="*/ 436482 w 440609"/>
                  <a:gd name="connsiteY0" fmla="*/ 50986 h 505780"/>
                  <a:gd name="connsiteX1" fmla="*/ 440610 w 440609"/>
                  <a:gd name="connsiteY1" fmla="*/ 174674 h 505780"/>
                  <a:gd name="connsiteX2" fmla="*/ 440104 w 440609"/>
                  <a:gd name="connsiteY2" fmla="*/ 175804 h 505780"/>
                  <a:gd name="connsiteX3" fmla="*/ 334953 w 440609"/>
                  <a:gd name="connsiteY3" fmla="*/ 314992 h 505780"/>
                  <a:gd name="connsiteX4" fmla="*/ 334953 w 440609"/>
                  <a:gd name="connsiteY4" fmla="*/ 314992 h 505780"/>
                  <a:gd name="connsiteX5" fmla="*/ 318441 w 440609"/>
                  <a:gd name="connsiteY5" fmla="*/ 334074 h 505780"/>
                  <a:gd name="connsiteX6" fmla="*/ 292465 w 440609"/>
                  <a:gd name="connsiteY6" fmla="*/ 413210 h 505780"/>
                  <a:gd name="connsiteX7" fmla="*/ 283118 w 440609"/>
                  <a:gd name="connsiteY7" fmla="*/ 496512 h 505780"/>
                  <a:gd name="connsiteX8" fmla="*/ 7741 w 440609"/>
                  <a:gd name="connsiteY8" fmla="*/ 505781 h 505780"/>
                  <a:gd name="connsiteX9" fmla="*/ 1510 w 440609"/>
                  <a:gd name="connsiteY9" fmla="*/ 486309 h 505780"/>
                  <a:gd name="connsiteX10" fmla="*/ 108 w 440609"/>
                  <a:gd name="connsiteY10" fmla="*/ 475015 h 505780"/>
                  <a:gd name="connsiteX11" fmla="*/ 39053 w 440609"/>
                  <a:gd name="connsiteY11" fmla="*/ 347627 h 505780"/>
                  <a:gd name="connsiteX12" fmla="*/ 65029 w 440609"/>
                  <a:gd name="connsiteY12" fmla="*/ 316004 h 505780"/>
                  <a:gd name="connsiteX13" fmla="*/ 85864 w 440609"/>
                  <a:gd name="connsiteY13" fmla="*/ 296921 h 505780"/>
                  <a:gd name="connsiteX14" fmla="*/ 82437 w 440609"/>
                  <a:gd name="connsiteY14" fmla="*/ 280058 h 505780"/>
                  <a:gd name="connsiteX15" fmla="*/ 81931 w 440609"/>
                  <a:gd name="connsiteY15" fmla="*/ 277761 h 505780"/>
                  <a:gd name="connsiteX16" fmla="*/ 81308 w 440609"/>
                  <a:gd name="connsiteY16" fmla="*/ 274567 h 505780"/>
                  <a:gd name="connsiteX17" fmla="*/ 92251 w 440609"/>
                  <a:gd name="connsiteY17" fmla="*/ 269621 h 505780"/>
                  <a:gd name="connsiteX18" fmla="*/ 159664 w 440609"/>
                  <a:gd name="connsiteY18" fmla="*/ 208907 h 505780"/>
                  <a:gd name="connsiteX19" fmla="*/ 161378 w 440609"/>
                  <a:gd name="connsiteY19" fmla="*/ 206687 h 505780"/>
                  <a:gd name="connsiteX20" fmla="*/ 171153 w 440609"/>
                  <a:gd name="connsiteY20" fmla="*/ 210581 h 505780"/>
                  <a:gd name="connsiteX21" fmla="*/ 185913 w 440609"/>
                  <a:gd name="connsiteY21" fmla="*/ 191109 h 505780"/>
                  <a:gd name="connsiteX22" fmla="*/ 188522 w 440609"/>
                  <a:gd name="connsiteY22" fmla="*/ 189395 h 505780"/>
                  <a:gd name="connsiteX23" fmla="*/ 206320 w 440609"/>
                  <a:gd name="connsiteY23" fmla="*/ 179542 h 505780"/>
                  <a:gd name="connsiteX24" fmla="*/ 206320 w 440609"/>
                  <a:gd name="connsiteY24" fmla="*/ 179542 h 505780"/>
                  <a:gd name="connsiteX25" fmla="*/ 220106 w 440609"/>
                  <a:gd name="connsiteY25" fmla="*/ 174207 h 505780"/>
                  <a:gd name="connsiteX26" fmla="*/ 246043 w 440609"/>
                  <a:gd name="connsiteY26" fmla="*/ 158980 h 505780"/>
                  <a:gd name="connsiteX27" fmla="*/ 246043 w 440609"/>
                  <a:gd name="connsiteY27" fmla="*/ 158785 h 505780"/>
                  <a:gd name="connsiteX28" fmla="*/ 246043 w 440609"/>
                  <a:gd name="connsiteY28" fmla="*/ 158785 h 505780"/>
                  <a:gd name="connsiteX29" fmla="*/ 251612 w 440609"/>
                  <a:gd name="connsiteY29" fmla="*/ 150334 h 505780"/>
                  <a:gd name="connsiteX30" fmla="*/ 255506 w 440609"/>
                  <a:gd name="connsiteY30" fmla="*/ 144298 h 505780"/>
                  <a:gd name="connsiteX31" fmla="*/ 259907 w 440609"/>
                  <a:gd name="connsiteY31" fmla="*/ 136937 h 505780"/>
                  <a:gd name="connsiteX32" fmla="*/ 265632 w 440609"/>
                  <a:gd name="connsiteY32" fmla="*/ 126110 h 505780"/>
                  <a:gd name="connsiteX33" fmla="*/ 265632 w 440609"/>
                  <a:gd name="connsiteY33" fmla="*/ 126110 h 505780"/>
                  <a:gd name="connsiteX34" fmla="*/ 269799 w 440609"/>
                  <a:gd name="connsiteY34" fmla="*/ 85102 h 505780"/>
                  <a:gd name="connsiteX35" fmla="*/ 327866 w 440609"/>
                  <a:gd name="connsiteY35" fmla="*/ 33033 h 505780"/>
                  <a:gd name="connsiteX36" fmla="*/ 377520 w 440609"/>
                  <a:gd name="connsiteY36" fmla="*/ 475 h 505780"/>
                  <a:gd name="connsiteX37" fmla="*/ 377870 w 440609"/>
                  <a:gd name="connsiteY37" fmla="*/ 475 h 505780"/>
                  <a:gd name="connsiteX38" fmla="*/ 436482 w 440609"/>
                  <a:gd name="connsiteY38" fmla="*/ 50986 h 50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40609" h="505780">
                    <a:moveTo>
                      <a:pt x="436482" y="50986"/>
                    </a:moveTo>
                    <a:lnTo>
                      <a:pt x="440610" y="174674"/>
                    </a:lnTo>
                    <a:cubicBezTo>
                      <a:pt x="440466" y="175060"/>
                      <a:pt x="440298" y="175438"/>
                      <a:pt x="440104" y="175804"/>
                    </a:cubicBezTo>
                    <a:cubicBezTo>
                      <a:pt x="424526" y="208400"/>
                      <a:pt x="365914" y="278890"/>
                      <a:pt x="334953" y="314992"/>
                    </a:cubicBezTo>
                    <a:lnTo>
                      <a:pt x="334953" y="314992"/>
                    </a:lnTo>
                    <a:cubicBezTo>
                      <a:pt x="327515" y="323715"/>
                      <a:pt x="321673" y="330375"/>
                      <a:pt x="318441" y="334074"/>
                    </a:cubicBezTo>
                    <a:cubicBezTo>
                      <a:pt x="301734" y="353079"/>
                      <a:pt x="287285" y="380185"/>
                      <a:pt x="292465" y="413210"/>
                    </a:cubicBezTo>
                    <a:cubicBezTo>
                      <a:pt x="295814" y="434396"/>
                      <a:pt x="288570" y="472172"/>
                      <a:pt x="283118" y="496512"/>
                    </a:cubicBezTo>
                    <a:lnTo>
                      <a:pt x="7741" y="505781"/>
                    </a:lnTo>
                    <a:cubicBezTo>
                      <a:pt x="5109" y="499480"/>
                      <a:pt x="3025" y="492968"/>
                      <a:pt x="1510" y="486309"/>
                    </a:cubicBezTo>
                    <a:cubicBezTo>
                      <a:pt x="735" y="482589"/>
                      <a:pt x="264" y="478812"/>
                      <a:pt x="108" y="475015"/>
                    </a:cubicBezTo>
                    <a:cubicBezTo>
                      <a:pt x="-2384" y="424698"/>
                      <a:pt x="39053" y="347627"/>
                      <a:pt x="39053" y="347627"/>
                    </a:cubicBezTo>
                    <a:lnTo>
                      <a:pt x="65029" y="316004"/>
                    </a:lnTo>
                    <a:cubicBezTo>
                      <a:pt x="71295" y="308940"/>
                      <a:pt x="78278" y="302545"/>
                      <a:pt x="85864" y="296921"/>
                    </a:cubicBezTo>
                    <a:lnTo>
                      <a:pt x="82437" y="280058"/>
                    </a:lnTo>
                    <a:lnTo>
                      <a:pt x="81931" y="277761"/>
                    </a:lnTo>
                    <a:lnTo>
                      <a:pt x="81308" y="274567"/>
                    </a:lnTo>
                    <a:cubicBezTo>
                      <a:pt x="85050" y="273134"/>
                      <a:pt x="88703" y="271483"/>
                      <a:pt x="92251" y="269621"/>
                    </a:cubicBezTo>
                    <a:cubicBezTo>
                      <a:pt x="122706" y="253810"/>
                      <a:pt x="148448" y="223394"/>
                      <a:pt x="159664" y="208907"/>
                    </a:cubicBezTo>
                    <a:lnTo>
                      <a:pt x="161378" y="206687"/>
                    </a:lnTo>
                    <a:lnTo>
                      <a:pt x="171153" y="210581"/>
                    </a:lnTo>
                    <a:cubicBezTo>
                      <a:pt x="171153" y="210581"/>
                      <a:pt x="180889" y="194575"/>
                      <a:pt x="185913" y="191109"/>
                    </a:cubicBezTo>
                    <a:lnTo>
                      <a:pt x="188522" y="189395"/>
                    </a:lnTo>
                    <a:cubicBezTo>
                      <a:pt x="194177" y="185633"/>
                      <a:pt x="200131" y="182339"/>
                      <a:pt x="206320" y="179542"/>
                    </a:cubicBezTo>
                    <a:lnTo>
                      <a:pt x="206320" y="179542"/>
                    </a:lnTo>
                    <a:cubicBezTo>
                      <a:pt x="210818" y="177517"/>
                      <a:pt x="215417" y="175737"/>
                      <a:pt x="220106" y="174207"/>
                    </a:cubicBezTo>
                    <a:cubicBezTo>
                      <a:pt x="231789" y="170312"/>
                      <a:pt x="239578" y="168599"/>
                      <a:pt x="246043" y="158980"/>
                    </a:cubicBezTo>
                    <a:cubicBezTo>
                      <a:pt x="246027" y="158917"/>
                      <a:pt x="246027" y="158847"/>
                      <a:pt x="246043" y="158785"/>
                    </a:cubicBezTo>
                    <a:lnTo>
                      <a:pt x="246043" y="158785"/>
                    </a:lnTo>
                    <a:cubicBezTo>
                      <a:pt x="248068" y="155786"/>
                      <a:pt x="249937" y="152982"/>
                      <a:pt x="251612" y="150334"/>
                    </a:cubicBezTo>
                    <a:cubicBezTo>
                      <a:pt x="253287" y="147686"/>
                      <a:pt x="254221" y="146206"/>
                      <a:pt x="255506" y="144298"/>
                    </a:cubicBezTo>
                    <a:cubicBezTo>
                      <a:pt x="257142" y="141649"/>
                      <a:pt x="258622" y="139235"/>
                      <a:pt x="259907" y="136937"/>
                    </a:cubicBezTo>
                    <a:cubicBezTo>
                      <a:pt x="262283" y="132809"/>
                      <a:pt x="264191" y="129148"/>
                      <a:pt x="265632" y="126110"/>
                    </a:cubicBezTo>
                    <a:cubicBezTo>
                      <a:pt x="265632" y="126110"/>
                      <a:pt x="265632" y="126110"/>
                      <a:pt x="265632" y="126110"/>
                    </a:cubicBezTo>
                    <a:cubicBezTo>
                      <a:pt x="265169" y="112316"/>
                      <a:pt x="266571" y="98522"/>
                      <a:pt x="269799" y="85102"/>
                    </a:cubicBezTo>
                    <a:cubicBezTo>
                      <a:pt x="277588" y="55621"/>
                      <a:pt x="287519" y="27035"/>
                      <a:pt x="327866" y="33033"/>
                    </a:cubicBezTo>
                    <a:cubicBezTo>
                      <a:pt x="327866" y="33033"/>
                      <a:pt x="340639" y="-4627"/>
                      <a:pt x="377520" y="475"/>
                    </a:cubicBezTo>
                    <a:lnTo>
                      <a:pt x="377870" y="475"/>
                    </a:lnTo>
                    <a:cubicBezTo>
                      <a:pt x="397148" y="3318"/>
                      <a:pt x="421060" y="25517"/>
                      <a:pt x="436482" y="50986"/>
                    </a:cubicBezTo>
                    <a:close/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3" name="任意多边形: 形状 1002">
                <a:extLst>
                  <a:ext uri="{FF2B5EF4-FFF2-40B4-BE49-F238E27FC236}">
                    <a16:creationId xmlns:a16="http://schemas.microsoft.com/office/drawing/2014/main" id="{4353D95D-9B03-4E6D-82F0-ADA00F75D98B}"/>
                  </a:ext>
                </a:extLst>
              </p:cNvPr>
              <p:cNvSpPr/>
              <p:nvPr/>
            </p:nvSpPr>
            <p:spPr>
              <a:xfrm>
                <a:off x="7247318" y="4816639"/>
                <a:ext cx="16863" cy="59429"/>
              </a:xfrm>
              <a:custGeom>
                <a:avLst/>
                <a:gdLst>
                  <a:gd name="connsiteX0" fmla="*/ 16863 w 16863"/>
                  <a:gd name="connsiteY0" fmla="*/ 0 h 59429"/>
                  <a:gd name="connsiteX1" fmla="*/ 0 w 16863"/>
                  <a:gd name="connsiteY1" fmla="*/ 59429 h 5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63" h="59429">
                    <a:moveTo>
                      <a:pt x="16863" y="0"/>
                    </a:moveTo>
                    <a:cubicBezTo>
                      <a:pt x="8595" y="18962"/>
                      <a:pt x="2921" y="38952"/>
                      <a:pt x="0" y="59429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4" name="任意多边形: 形状 1003">
                <a:extLst>
                  <a:ext uri="{FF2B5EF4-FFF2-40B4-BE49-F238E27FC236}">
                    <a16:creationId xmlns:a16="http://schemas.microsoft.com/office/drawing/2014/main" id="{C42E1D19-491C-423D-9DBE-0E75B1BDD45E}"/>
                  </a:ext>
                </a:extLst>
              </p:cNvPr>
              <p:cNvSpPr/>
              <p:nvPr/>
            </p:nvSpPr>
            <p:spPr>
              <a:xfrm>
                <a:off x="7205530" y="5014282"/>
                <a:ext cx="6153" cy="17408"/>
              </a:xfrm>
              <a:custGeom>
                <a:avLst/>
                <a:gdLst>
                  <a:gd name="connsiteX0" fmla="*/ 0 w 6153"/>
                  <a:gd name="connsiteY0" fmla="*/ 17408 h 17408"/>
                  <a:gd name="connsiteX1" fmla="*/ 6153 w 6153"/>
                  <a:gd name="connsiteY1" fmla="*/ 0 h 1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3" h="17408">
                    <a:moveTo>
                      <a:pt x="0" y="17408"/>
                    </a:moveTo>
                    <a:cubicBezTo>
                      <a:pt x="2489" y="11769"/>
                      <a:pt x="4545" y="5951"/>
                      <a:pt x="6153" y="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5" name="任意多边形: 形状 1004">
                <a:extLst>
                  <a:ext uri="{FF2B5EF4-FFF2-40B4-BE49-F238E27FC236}">
                    <a16:creationId xmlns:a16="http://schemas.microsoft.com/office/drawing/2014/main" id="{418D6864-B9F6-4B09-9B08-20065EFCD8AB}"/>
                  </a:ext>
                </a:extLst>
              </p:cNvPr>
              <p:cNvSpPr/>
              <p:nvPr/>
            </p:nvSpPr>
            <p:spPr>
              <a:xfrm>
                <a:off x="7191861" y="4894411"/>
                <a:ext cx="37866" cy="137746"/>
              </a:xfrm>
              <a:custGeom>
                <a:avLst/>
                <a:gdLst>
                  <a:gd name="connsiteX0" fmla="*/ 36569 w 37866"/>
                  <a:gd name="connsiteY0" fmla="*/ 0 h 137746"/>
                  <a:gd name="connsiteX1" fmla="*/ 8334 w 37866"/>
                  <a:gd name="connsiteY1" fmla="*/ 122948 h 137746"/>
                  <a:gd name="connsiteX2" fmla="*/ 0 w 37866"/>
                  <a:gd name="connsiteY2" fmla="*/ 137747 h 13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866" h="137746">
                    <a:moveTo>
                      <a:pt x="36569" y="0"/>
                    </a:moveTo>
                    <a:cubicBezTo>
                      <a:pt x="43501" y="10281"/>
                      <a:pt x="20991" y="106630"/>
                      <a:pt x="8334" y="122948"/>
                    </a:cubicBezTo>
                    <a:cubicBezTo>
                      <a:pt x="4736" y="127372"/>
                      <a:pt x="1916" y="132376"/>
                      <a:pt x="0" y="137747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6" name="任意多边形: 形状 1005">
                <a:extLst>
                  <a:ext uri="{FF2B5EF4-FFF2-40B4-BE49-F238E27FC236}">
                    <a16:creationId xmlns:a16="http://schemas.microsoft.com/office/drawing/2014/main" id="{AB4ECBCE-2DBF-492B-B364-D93CA12F75E7}"/>
                  </a:ext>
                </a:extLst>
              </p:cNvPr>
              <p:cNvSpPr/>
              <p:nvPr/>
            </p:nvSpPr>
            <p:spPr>
              <a:xfrm>
                <a:off x="7152449" y="4876847"/>
                <a:ext cx="57443" cy="23167"/>
              </a:xfrm>
              <a:custGeom>
                <a:avLst/>
                <a:gdLst>
                  <a:gd name="connsiteX0" fmla="*/ 0 w 57443"/>
                  <a:gd name="connsiteY0" fmla="*/ 0 h 23167"/>
                  <a:gd name="connsiteX1" fmla="*/ 28546 w 57443"/>
                  <a:gd name="connsiteY1" fmla="*/ 22977 h 23167"/>
                  <a:gd name="connsiteX2" fmla="*/ 57443 w 57443"/>
                  <a:gd name="connsiteY2" fmla="*/ 16746 h 2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43" h="23167">
                    <a:moveTo>
                      <a:pt x="0" y="0"/>
                    </a:moveTo>
                    <a:cubicBezTo>
                      <a:pt x="0" y="0"/>
                      <a:pt x="13670" y="20835"/>
                      <a:pt x="28546" y="22977"/>
                    </a:cubicBezTo>
                    <a:cubicBezTo>
                      <a:pt x="38586" y="23854"/>
                      <a:pt x="48657" y="21684"/>
                      <a:pt x="57443" y="16746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7" name="任意多边形: 形状 1006">
                <a:extLst>
                  <a:ext uri="{FF2B5EF4-FFF2-40B4-BE49-F238E27FC236}">
                    <a16:creationId xmlns:a16="http://schemas.microsoft.com/office/drawing/2014/main" id="{C33EF636-0B8D-489E-9794-0AA4E58E5A8A}"/>
                  </a:ext>
                </a:extLst>
              </p:cNvPr>
              <p:cNvSpPr/>
              <p:nvPr/>
            </p:nvSpPr>
            <p:spPr>
              <a:xfrm>
                <a:off x="7350209" y="4735907"/>
                <a:ext cx="41437" cy="64725"/>
              </a:xfrm>
              <a:custGeom>
                <a:avLst/>
                <a:gdLst>
                  <a:gd name="connsiteX0" fmla="*/ 41437 w 41437"/>
                  <a:gd name="connsiteY0" fmla="*/ 0 h 64725"/>
                  <a:gd name="connsiteX1" fmla="*/ 0 w 41437"/>
                  <a:gd name="connsiteY1" fmla="*/ 64726 h 6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437" h="64725">
                    <a:moveTo>
                      <a:pt x="41437" y="0"/>
                    </a:moveTo>
                    <a:cubicBezTo>
                      <a:pt x="41437" y="0"/>
                      <a:pt x="14838" y="31896"/>
                      <a:pt x="0" y="64726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8" name="任意多边形: 形状 1007">
                <a:extLst>
                  <a:ext uri="{FF2B5EF4-FFF2-40B4-BE49-F238E27FC236}">
                    <a16:creationId xmlns:a16="http://schemas.microsoft.com/office/drawing/2014/main" id="{40046491-EC24-40E5-BD6B-FDD2CC9AD23B}"/>
                  </a:ext>
                </a:extLst>
              </p:cNvPr>
              <p:cNvSpPr/>
              <p:nvPr/>
            </p:nvSpPr>
            <p:spPr>
              <a:xfrm>
                <a:off x="7313095" y="4811147"/>
                <a:ext cx="20523" cy="10943"/>
              </a:xfrm>
              <a:custGeom>
                <a:avLst/>
                <a:gdLst>
                  <a:gd name="connsiteX0" fmla="*/ 0 w 20523"/>
                  <a:gd name="connsiteY0" fmla="*/ 10943 h 10943"/>
                  <a:gd name="connsiteX1" fmla="*/ 20524 w 20523"/>
                  <a:gd name="connsiteY1" fmla="*/ 0 h 1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3" h="10943">
                    <a:moveTo>
                      <a:pt x="0" y="10943"/>
                    </a:moveTo>
                    <a:cubicBezTo>
                      <a:pt x="7719" y="9257"/>
                      <a:pt x="14822" y="5472"/>
                      <a:pt x="20524" y="0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09" name="任意多边形: 形状 1008">
                <a:extLst>
                  <a:ext uri="{FF2B5EF4-FFF2-40B4-BE49-F238E27FC236}">
                    <a16:creationId xmlns:a16="http://schemas.microsoft.com/office/drawing/2014/main" id="{18E7F6EE-66D4-4CE2-A08C-38AEB076C4AD}"/>
                  </a:ext>
                </a:extLst>
              </p:cNvPr>
              <p:cNvSpPr/>
              <p:nvPr/>
            </p:nvSpPr>
            <p:spPr>
              <a:xfrm>
                <a:off x="7484334" y="4927475"/>
                <a:ext cx="6308" cy="6231"/>
              </a:xfrm>
              <a:custGeom>
                <a:avLst/>
                <a:gdLst>
                  <a:gd name="connsiteX0" fmla="*/ 0 w 6308"/>
                  <a:gd name="connsiteY0" fmla="*/ 0 h 6231"/>
                  <a:gd name="connsiteX1" fmla="*/ 6309 w 6308"/>
                  <a:gd name="connsiteY1" fmla="*/ 6231 h 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08" h="6231">
                    <a:moveTo>
                      <a:pt x="0" y="0"/>
                    </a:moveTo>
                    <a:cubicBezTo>
                      <a:pt x="2064" y="2103"/>
                      <a:pt x="4167" y="4206"/>
                      <a:pt x="6309" y="6231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0" name="任意多边形: 形状 1009">
                <a:extLst>
                  <a:ext uri="{FF2B5EF4-FFF2-40B4-BE49-F238E27FC236}">
                    <a16:creationId xmlns:a16="http://schemas.microsoft.com/office/drawing/2014/main" id="{86D2CE6D-0E0B-49EF-993A-182DFA0136F5}"/>
                  </a:ext>
                </a:extLst>
              </p:cNvPr>
              <p:cNvSpPr/>
              <p:nvPr/>
            </p:nvSpPr>
            <p:spPr>
              <a:xfrm>
                <a:off x="7423694" y="4763362"/>
                <a:ext cx="55382" cy="158504"/>
              </a:xfrm>
              <a:custGeom>
                <a:avLst/>
                <a:gdLst>
                  <a:gd name="connsiteX0" fmla="*/ 1405 w 55382"/>
                  <a:gd name="connsiteY0" fmla="*/ 0 h 158504"/>
                  <a:gd name="connsiteX1" fmla="*/ 55383 w 55382"/>
                  <a:gd name="connsiteY1" fmla="*/ 158504 h 15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382" h="158504">
                    <a:moveTo>
                      <a:pt x="1405" y="0"/>
                    </a:moveTo>
                    <a:cubicBezTo>
                      <a:pt x="-5667" y="58296"/>
                      <a:pt x="14203" y="116639"/>
                      <a:pt x="55383" y="158504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1" name="任意多边形: 形状 1010">
                <a:extLst>
                  <a:ext uri="{FF2B5EF4-FFF2-40B4-BE49-F238E27FC236}">
                    <a16:creationId xmlns:a16="http://schemas.microsoft.com/office/drawing/2014/main" id="{932EA6F6-F18D-46E7-955D-638E49C87DFA}"/>
                  </a:ext>
                </a:extLst>
              </p:cNvPr>
              <p:cNvSpPr/>
              <p:nvPr/>
            </p:nvSpPr>
            <p:spPr>
              <a:xfrm>
                <a:off x="7425917" y="4699532"/>
                <a:ext cx="14682" cy="56975"/>
              </a:xfrm>
              <a:custGeom>
                <a:avLst/>
                <a:gdLst>
                  <a:gd name="connsiteX0" fmla="*/ 14682 w 14682"/>
                  <a:gd name="connsiteY0" fmla="*/ 0 h 56975"/>
                  <a:gd name="connsiteX1" fmla="*/ 0 w 14682"/>
                  <a:gd name="connsiteY1" fmla="*/ 56976 h 5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82" h="56975">
                    <a:moveTo>
                      <a:pt x="14682" y="0"/>
                    </a:moveTo>
                    <a:cubicBezTo>
                      <a:pt x="7010" y="18168"/>
                      <a:pt x="2064" y="37363"/>
                      <a:pt x="0" y="56976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2" name="任意多边形: 形状 1011">
                <a:extLst>
                  <a:ext uri="{FF2B5EF4-FFF2-40B4-BE49-F238E27FC236}">
                    <a16:creationId xmlns:a16="http://schemas.microsoft.com/office/drawing/2014/main" id="{BD00C1DD-FA81-4882-B24F-011D7233A189}"/>
                  </a:ext>
                </a:extLst>
              </p:cNvPr>
              <p:cNvSpPr/>
              <p:nvPr/>
            </p:nvSpPr>
            <p:spPr>
              <a:xfrm>
                <a:off x="7443382" y="4684032"/>
                <a:ext cx="23310" cy="125752"/>
              </a:xfrm>
              <a:custGeom>
                <a:avLst/>
                <a:gdLst>
                  <a:gd name="connsiteX0" fmla="*/ 23311 w 23310"/>
                  <a:gd name="connsiteY0" fmla="*/ 0 h 125752"/>
                  <a:gd name="connsiteX1" fmla="*/ 5630 w 23310"/>
                  <a:gd name="connsiteY1" fmla="*/ 125752 h 1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10" h="125752">
                    <a:moveTo>
                      <a:pt x="23311" y="0"/>
                    </a:moveTo>
                    <a:cubicBezTo>
                      <a:pt x="23311" y="0"/>
                      <a:pt x="-13803" y="64336"/>
                      <a:pt x="5630" y="125752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3" name="任意多边形: 形状 1012">
                <a:extLst>
                  <a:ext uri="{FF2B5EF4-FFF2-40B4-BE49-F238E27FC236}">
                    <a16:creationId xmlns:a16="http://schemas.microsoft.com/office/drawing/2014/main" id="{F6348DC5-919E-48F6-802E-F732C8153F60}"/>
                  </a:ext>
                </a:extLst>
              </p:cNvPr>
              <p:cNvSpPr/>
              <p:nvPr/>
            </p:nvSpPr>
            <p:spPr>
              <a:xfrm>
                <a:off x="7487645" y="4815899"/>
                <a:ext cx="82835" cy="23920"/>
              </a:xfrm>
              <a:custGeom>
                <a:avLst/>
                <a:gdLst>
                  <a:gd name="connsiteX0" fmla="*/ 0 w 82835"/>
                  <a:gd name="connsiteY0" fmla="*/ 0 h 23920"/>
                  <a:gd name="connsiteX1" fmla="*/ 82835 w 82835"/>
                  <a:gd name="connsiteY1" fmla="*/ 6698 h 2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835" h="23920">
                    <a:moveTo>
                      <a:pt x="0" y="0"/>
                    </a:moveTo>
                    <a:cubicBezTo>
                      <a:pt x="0" y="0"/>
                      <a:pt x="18538" y="49031"/>
                      <a:pt x="82835" y="6698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4" name="任意多边形: 形状 1013">
                <a:extLst>
                  <a:ext uri="{FF2B5EF4-FFF2-40B4-BE49-F238E27FC236}">
                    <a16:creationId xmlns:a16="http://schemas.microsoft.com/office/drawing/2014/main" id="{F3975B1D-D955-40A7-B366-22DC2E8CEBBD}"/>
                  </a:ext>
                </a:extLst>
              </p:cNvPr>
              <p:cNvSpPr/>
              <p:nvPr/>
            </p:nvSpPr>
            <p:spPr>
              <a:xfrm>
                <a:off x="7486163" y="4651319"/>
                <a:ext cx="15579" cy="79992"/>
              </a:xfrm>
              <a:custGeom>
                <a:avLst/>
                <a:gdLst>
                  <a:gd name="connsiteX0" fmla="*/ 2 w 15579"/>
                  <a:gd name="connsiteY0" fmla="*/ 0 h 79992"/>
                  <a:gd name="connsiteX1" fmla="*/ 15580 w 15579"/>
                  <a:gd name="connsiteY1" fmla="*/ 79992 h 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79" h="79992">
                    <a:moveTo>
                      <a:pt x="2" y="0"/>
                    </a:moveTo>
                    <a:cubicBezTo>
                      <a:pt x="2" y="0"/>
                      <a:pt x="-505" y="56586"/>
                      <a:pt x="15580" y="79992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5" name="任意多边形: 形状 1014">
                <a:extLst>
                  <a:ext uri="{FF2B5EF4-FFF2-40B4-BE49-F238E27FC236}">
                    <a16:creationId xmlns:a16="http://schemas.microsoft.com/office/drawing/2014/main" id="{554EECAB-88A1-4D6C-BBC0-B82B65F235BC}"/>
                  </a:ext>
                </a:extLst>
              </p:cNvPr>
              <p:cNvSpPr/>
              <p:nvPr/>
            </p:nvSpPr>
            <p:spPr>
              <a:xfrm>
                <a:off x="7566407" y="4541340"/>
                <a:ext cx="92242" cy="112198"/>
              </a:xfrm>
              <a:custGeom>
                <a:avLst/>
                <a:gdLst>
                  <a:gd name="connsiteX0" fmla="*/ 91464 w 92242"/>
                  <a:gd name="connsiteY0" fmla="*/ 61688 h 112198"/>
                  <a:gd name="connsiteX1" fmla="*/ 92243 w 92242"/>
                  <a:gd name="connsiteY1" fmla="*/ 85055 h 112198"/>
                  <a:gd name="connsiteX2" fmla="*/ 66150 w 92242"/>
                  <a:gd name="connsiteY2" fmla="*/ 108149 h 112198"/>
                  <a:gd name="connsiteX3" fmla="*/ 53727 w 92242"/>
                  <a:gd name="connsiteY3" fmla="*/ 111771 h 112198"/>
                  <a:gd name="connsiteX4" fmla="*/ 16184 w 92242"/>
                  <a:gd name="connsiteY4" fmla="*/ 98880 h 112198"/>
                  <a:gd name="connsiteX5" fmla="*/ 8395 w 92242"/>
                  <a:gd name="connsiteY5" fmla="*/ 89572 h 112198"/>
                  <a:gd name="connsiteX6" fmla="*/ 5279 w 92242"/>
                  <a:gd name="connsiteY6" fmla="*/ 24691 h 112198"/>
                  <a:gd name="connsiteX7" fmla="*/ 14977 w 92242"/>
                  <a:gd name="connsiteY7" fmla="*/ 0 h 112198"/>
                  <a:gd name="connsiteX8" fmla="*/ 14977 w 92242"/>
                  <a:gd name="connsiteY8" fmla="*/ 0 h 112198"/>
                  <a:gd name="connsiteX9" fmla="*/ 14977 w 92242"/>
                  <a:gd name="connsiteY9" fmla="*/ 0 h 112198"/>
                  <a:gd name="connsiteX10" fmla="*/ 69811 w 92242"/>
                  <a:gd name="connsiteY10" fmla="*/ 25080 h 112198"/>
                  <a:gd name="connsiteX11" fmla="*/ 87725 w 92242"/>
                  <a:gd name="connsiteY11" fmla="*/ 53977 h 112198"/>
                  <a:gd name="connsiteX12" fmla="*/ 91464 w 92242"/>
                  <a:gd name="connsiteY12" fmla="*/ 61688 h 112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242" h="112198">
                    <a:moveTo>
                      <a:pt x="91464" y="61688"/>
                    </a:moveTo>
                    <a:lnTo>
                      <a:pt x="92243" y="85055"/>
                    </a:lnTo>
                    <a:cubicBezTo>
                      <a:pt x="86288" y="95387"/>
                      <a:pt x="77128" y="103491"/>
                      <a:pt x="66150" y="108149"/>
                    </a:cubicBezTo>
                    <a:cubicBezTo>
                      <a:pt x="62181" y="109890"/>
                      <a:pt x="58007" y="111105"/>
                      <a:pt x="53727" y="111771"/>
                    </a:cubicBezTo>
                    <a:cubicBezTo>
                      <a:pt x="39870" y="113722"/>
                      <a:pt x="25920" y="108932"/>
                      <a:pt x="16184" y="98880"/>
                    </a:cubicBezTo>
                    <a:cubicBezTo>
                      <a:pt x="13201" y="96123"/>
                      <a:pt x="10584" y="92992"/>
                      <a:pt x="8395" y="89572"/>
                    </a:cubicBezTo>
                    <a:cubicBezTo>
                      <a:pt x="-4184" y="69750"/>
                      <a:pt x="-367" y="43657"/>
                      <a:pt x="5279" y="24691"/>
                    </a:cubicBezTo>
                    <a:cubicBezTo>
                      <a:pt x="7780" y="16193"/>
                      <a:pt x="11024" y="7929"/>
                      <a:pt x="14977" y="0"/>
                    </a:cubicBezTo>
                    <a:cubicBezTo>
                      <a:pt x="14977" y="0"/>
                      <a:pt x="14977" y="0"/>
                      <a:pt x="14977" y="0"/>
                    </a:cubicBezTo>
                    <a:cubicBezTo>
                      <a:pt x="14977" y="0"/>
                      <a:pt x="14977" y="0"/>
                      <a:pt x="14977" y="0"/>
                    </a:cubicBezTo>
                    <a:lnTo>
                      <a:pt x="69811" y="25080"/>
                    </a:lnTo>
                    <a:cubicBezTo>
                      <a:pt x="76552" y="34213"/>
                      <a:pt x="82545" y="43875"/>
                      <a:pt x="87725" y="53977"/>
                    </a:cubicBezTo>
                    <a:cubicBezTo>
                      <a:pt x="89322" y="56353"/>
                      <a:pt x="90529" y="59001"/>
                      <a:pt x="91464" y="616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solidFill>
                  <a:srgbClr val="263238"/>
                </a:solidFill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6" name="任意多边形: 形状 1015">
                <a:extLst>
                  <a:ext uri="{FF2B5EF4-FFF2-40B4-BE49-F238E27FC236}">
                    <a16:creationId xmlns:a16="http://schemas.microsoft.com/office/drawing/2014/main" id="{0277AC23-CBBA-4A7B-882C-8B7E5FF05BD2}"/>
                  </a:ext>
                </a:extLst>
              </p:cNvPr>
              <p:cNvSpPr/>
              <p:nvPr/>
            </p:nvSpPr>
            <p:spPr>
              <a:xfrm>
                <a:off x="7566524" y="4423883"/>
                <a:ext cx="91931" cy="229538"/>
              </a:xfrm>
              <a:custGeom>
                <a:avLst/>
                <a:gdLst>
                  <a:gd name="connsiteX0" fmla="*/ 91931 w 91931"/>
                  <a:gd name="connsiteY0" fmla="*/ 193788 h 229538"/>
                  <a:gd name="connsiteX1" fmla="*/ 66150 w 91931"/>
                  <a:gd name="connsiteY1" fmla="*/ 225489 h 229538"/>
                  <a:gd name="connsiteX2" fmla="*/ 53727 w 91931"/>
                  <a:gd name="connsiteY2" fmla="*/ 229111 h 229538"/>
                  <a:gd name="connsiteX3" fmla="*/ 16184 w 91931"/>
                  <a:gd name="connsiteY3" fmla="*/ 216220 h 229538"/>
                  <a:gd name="connsiteX4" fmla="*/ 8395 w 91931"/>
                  <a:gd name="connsiteY4" fmla="*/ 206912 h 229538"/>
                  <a:gd name="connsiteX5" fmla="*/ 5279 w 91931"/>
                  <a:gd name="connsiteY5" fmla="*/ 142031 h 229538"/>
                  <a:gd name="connsiteX6" fmla="*/ 14977 w 91931"/>
                  <a:gd name="connsiteY6" fmla="*/ 117340 h 229538"/>
                  <a:gd name="connsiteX7" fmla="*/ 14977 w 91931"/>
                  <a:gd name="connsiteY7" fmla="*/ 117340 h 229538"/>
                  <a:gd name="connsiteX8" fmla="*/ 14977 w 91931"/>
                  <a:gd name="connsiteY8" fmla="*/ 117340 h 229538"/>
                  <a:gd name="connsiteX9" fmla="*/ 85272 w 91931"/>
                  <a:gd name="connsiteY9" fmla="*/ 0 h 22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931" h="229538">
                    <a:moveTo>
                      <a:pt x="91931" y="193788"/>
                    </a:moveTo>
                    <a:cubicBezTo>
                      <a:pt x="83971" y="204856"/>
                      <a:pt x="75364" y="215441"/>
                      <a:pt x="66150" y="225489"/>
                    </a:cubicBezTo>
                    <a:cubicBezTo>
                      <a:pt x="62181" y="227230"/>
                      <a:pt x="58007" y="228445"/>
                      <a:pt x="53727" y="229111"/>
                    </a:cubicBezTo>
                    <a:cubicBezTo>
                      <a:pt x="39870" y="231062"/>
                      <a:pt x="25920" y="226272"/>
                      <a:pt x="16184" y="216220"/>
                    </a:cubicBezTo>
                    <a:cubicBezTo>
                      <a:pt x="13201" y="213463"/>
                      <a:pt x="10584" y="210332"/>
                      <a:pt x="8395" y="206912"/>
                    </a:cubicBezTo>
                    <a:cubicBezTo>
                      <a:pt x="-4184" y="187090"/>
                      <a:pt x="-367" y="160997"/>
                      <a:pt x="5279" y="142031"/>
                    </a:cubicBezTo>
                    <a:cubicBezTo>
                      <a:pt x="7780" y="133533"/>
                      <a:pt x="11024" y="125269"/>
                      <a:pt x="14977" y="117340"/>
                    </a:cubicBezTo>
                    <a:cubicBezTo>
                      <a:pt x="14977" y="117340"/>
                      <a:pt x="14977" y="117340"/>
                      <a:pt x="14977" y="117340"/>
                    </a:cubicBezTo>
                    <a:cubicBezTo>
                      <a:pt x="14977" y="117340"/>
                      <a:pt x="14977" y="117340"/>
                      <a:pt x="14977" y="117340"/>
                    </a:cubicBezTo>
                    <a:lnTo>
                      <a:pt x="852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7" name="任意多边形: 形状 1016">
                <a:extLst>
                  <a:ext uri="{FF2B5EF4-FFF2-40B4-BE49-F238E27FC236}">
                    <a16:creationId xmlns:a16="http://schemas.microsoft.com/office/drawing/2014/main" id="{78D79AE0-4C75-4DFC-95B7-4F938BD1DB50}"/>
                  </a:ext>
                </a:extLst>
              </p:cNvPr>
              <p:cNvSpPr/>
              <p:nvPr/>
            </p:nvSpPr>
            <p:spPr>
              <a:xfrm>
                <a:off x="7541482" y="4558164"/>
                <a:ext cx="100655" cy="126803"/>
              </a:xfrm>
              <a:custGeom>
                <a:avLst/>
                <a:gdLst>
                  <a:gd name="connsiteX0" fmla="*/ 7344 w 100655"/>
                  <a:gd name="connsiteY0" fmla="*/ 0 h 126803"/>
                  <a:gd name="connsiteX1" fmla="*/ 10343 w 100655"/>
                  <a:gd name="connsiteY1" fmla="*/ 89339 h 126803"/>
                  <a:gd name="connsiteX2" fmla="*/ 100655 w 100655"/>
                  <a:gd name="connsiteY2" fmla="*/ 114692 h 12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655" h="126803">
                    <a:moveTo>
                      <a:pt x="7344" y="0"/>
                    </a:moveTo>
                    <a:cubicBezTo>
                      <a:pt x="-3397" y="29021"/>
                      <a:pt x="-2322" y="61100"/>
                      <a:pt x="10343" y="89339"/>
                    </a:cubicBezTo>
                    <a:cubicBezTo>
                      <a:pt x="31646" y="136929"/>
                      <a:pt x="82858" y="131594"/>
                      <a:pt x="100655" y="114692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8" name="任意多边形: 形状 1017">
                <a:extLst>
                  <a:ext uri="{FF2B5EF4-FFF2-40B4-BE49-F238E27FC236}">
                    <a16:creationId xmlns:a16="http://schemas.microsoft.com/office/drawing/2014/main" id="{ED016764-ED5C-4FD8-AA31-63A1E5205999}"/>
                  </a:ext>
                </a:extLst>
              </p:cNvPr>
              <p:cNvSpPr/>
              <p:nvPr/>
            </p:nvSpPr>
            <p:spPr>
              <a:xfrm>
                <a:off x="7082544" y="4596908"/>
                <a:ext cx="57886" cy="52386"/>
              </a:xfrm>
              <a:custGeom>
                <a:avLst/>
                <a:gdLst>
                  <a:gd name="connsiteX0" fmla="*/ 40813 w 57886"/>
                  <a:gd name="connsiteY0" fmla="*/ 45 h 52386"/>
                  <a:gd name="connsiteX1" fmla="*/ 25819 w 57886"/>
                  <a:gd name="connsiteY1" fmla="*/ 13558 h 52386"/>
                  <a:gd name="connsiteX2" fmla="*/ 5607 w 57886"/>
                  <a:gd name="connsiteY2" fmla="*/ 13909 h 52386"/>
                  <a:gd name="connsiteX3" fmla="*/ 11449 w 57886"/>
                  <a:gd name="connsiteY3" fmla="*/ 43818 h 52386"/>
                  <a:gd name="connsiteX4" fmla="*/ 39216 w 57886"/>
                  <a:gd name="connsiteY4" fmla="*/ 52386 h 52386"/>
                  <a:gd name="connsiteX5" fmla="*/ 41163 w 57886"/>
                  <a:gd name="connsiteY5" fmla="*/ 52386 h 52386"/>
                  <a:gd name="connsiteX6" fmla="*/ 42449 w 57886"/>
                  <a:gd name="connsiteY6" fmla="*/ 50945 h 52386"/>
                  <a:gd name="connsiteX7" fmla="*/ 56936 w 57886"/>
                  <a:gd name="connsiteY7" fmla="*/ 25748 h 52386"/>
                  <a:gd name="connsiteX8" fmla="*/ 40813 w 57886"/>
                  <a:gd name="connsiteY8" fmla="*/ 45 h 52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886" h="52386">
                    <a:moveTo>
                      <a:pt x="40813" y="45"/>
                    </a:moveTo>
                    <a:cubicBezTo>
                      <a:pt x="33277" y="504"/>
                      <a:pt x="27058" y="6112"/>
                      <a:pt x="25819" y="13558"/>
                    </a:cubicBezTo>
                    <a:cubicBezTo>
                      <a:pt x="19818" y="8971"/>
                      <a:pt x="11449" y="9115"/>
                      <a:pt x="5607" y="13909"/>
                    </a:cubicBezTo>
                    <a:cubicBezTo>
                      <a:pt x="-3311" y="21036"/>
                      <a:pt x="-1753" y="35367"/>
                      <a:pt x="11449" y="43818"/>
                    </a:cubicBezTo>
                    <a:cubicBezTo>
                      <a:pt x="19954" y="48694"/>
                      <a:pt x="29441" y="51623"/>
                      <a:pt x="39216" y="52386"/>
                    </a:cubicBezTo>
                    <a:lnTo>
                      <a:pt x="41163" y="52386"/>
                    </a:lnTo>
                    <a:cubicBezTo>
                      <a:pt x="41514" y="51997"/>
                      <a:pt x="41981" y="51529"/>
                      <a:pt x="42449" y="50945"/>
                    </a:cubicBezTo>
                    <a:cubicBezTo>
                      <a:pt x="49096" y="43733"/>
                      <a:pt x="54046" y="35122"/>
                      <a:pt x="56936" y="25748"/>
                    </a:cubicBezTo>
                    <a:cubicBezTo>
                      <a:pt x="60830" y="10754"/>
                      <a:pt x="52224" y="-812"/>
                      <a:pt x="40813" y="4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19" name="任意多边形: 形状 1018">
                <a:extLst>
                  <a:ext uri="{FF2B5EF4-FFF2-40B4-BE49-F238E27FC236}">
                    <a16:creationId xmlns:a16="http://schemas.microsoft.com/office/drawing/2014/main" id="{DBA3AE3A-D60A-4A3E-A307-5D2F82FBC313}"/>
                  </a:ext>
                </a:extLst>
              </p:cNvPr>
              <p:cNvSpPr/>
              <p:nvPr/>
            </p:nvSpPr>
            <p:spPr>
              <a:xfrm>
                <a:off x="7129744" y="4658251"/>
                <a:ext cx="856" cy="1713"/>
              </a:xfrm>
              <a:custGeom>
                <a:avLst/>
                <a:gdLst>
                  <a:gd name="connsiteX0" fmla="*/ 0 w 856"/>
                  <a:gd name="connsiteY0" fmla="*/ 0 h 1713"/>
                  <a:gd name="connsiteX1" fmla="*/ 857 w 856"/>
                  <a:gd name="connsiteY1" fmla="*/ 1714 h 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6" h="1713">
                    <a:moveTo>
                      <a:pt x="0" y="0"/>
                    </a:moveTo>
                    <a:lnTo>
                      <a:pt x="857" y="1714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0" name="任意多边形: 形状 1019">
                <a:extLst>
                  <a:ext uri="{FF2B5EF4-FFF2-40B4-BE49-F238E27FC236}">
                    <a16:creationId xmlns:a16="http://schemas.microsoft.com/office/drawing/2014/main" id="{9142E736-DEED-4349-81CA-FBD52AA59C44}"/>
                  </a:ext>
                </a:extLst>
              </p:cNvPr>
              <p:cNvSpPr/>
              <p:nvPr/>
            </p:nvSpPr>
            <p:spPr>
              <a:xfrm>
                <a:off x="7134612" y="4661416"/>
                <a:ext cx="82835" cy="48826"/>
              </a:xfrm>
              <a:custGeom>
                <a:avLst/>
                <a:gdLst>
                  <a:gd name="connsiteX0" fmla="*/ 0 w 82835"/>
                  <a:gd name="connsiteY0" fmla="*/ 5130 h 48826"/>
                  <a:gd name="connsiteX1" fmla="*/ 33648 w 82835"/>
                  <a:gd name="connsiteY1" fmla="*/ 23707 h 48826"/>
                  <a:gd name="connsiteX2" fmla="*/ 39100 w 82835"/>
                  <a:gd name="connsiteY2" fmla="*/ 1898 h 48826"/>
                  <a:gd name="connsiteX3" fmla="*/ 82835 w 82835"/>
                  <a:gd name="connsiteY3" fmla="*/ 48826 h 4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35" h="48826">
                    <a:moveTo>
                      <a:pt x="0" y="5130"/>
                    </a:moveTo>
                    <a:cubicBezTo>
                      <a:pt x="6231" y="14243"/>
                      <a:pt x="18031" y="27134"/>
                      <a:pt x="33648" y="23707"/>
                    </a:cubicBezTo>
                    <a:cubicBezTo>
                      <a:pt x="57287" y="18527"/>
                      <a:pt x="51446" y="-7098"/>
                      <a:pt x="39100" y="1898"/>
                    </a:cubicBezTo>
                    <a:cubicBezTo>
                      <a:pt x="26755" y="10894"/>
                      <a:pt x="42021" y="47697"/>
                      <a:pt x="82835" y="48826"/>
                    </a:cubicBezTo>
                  </a:path>
                </a:pathLst>
              </a:custGeom>
              <a:noFill/>
              <a:ln w="3886" cap="rnd">
                <a:solidFill>
                  <a:srgbClr val="263238"/>
                </a:solidFill>
                <a:custDash>
                  <a:ds d="74443" sp="148886"/>
                </a:custDash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1" name="任意多边形: 形状 1020">
                <a:extLst>
                  <a:ext uri="{FF2B5EF4-FFF2-40B4-BE49-F238E27FC236}">
                    <a16:creationId xmlns:a16="http://schemas.microsoft.com/office/drawing/2014/main" id="{E34C8BB4-45BD-4762-8C2C-A1D5AFEB4A6F}"/>
                  </a:ext>
                </a:extLst>
              </p:cNvPr>
              <p:cNvSpPr/>
              <p:nvPr/>
            </p:nvSpPr>
            <p:spPr>
              <a:xfrm>
                <a:off x="7221342" y="4710242"/>
                <a:ext cx="1947" cy="3894"/>
              </a:xfrm>
              <a:custGeom>
                <a:avLst/>
                <a:gdLst>
                  <a:gd name="connsiteX0" fmla="*/ 0 w 1947"/>
                  <a:gd name="connsiteY0" fmla="*/ 0 h 3894"/>
                  <a:gd name="connsiteX1" fmla="*/ 1947 w 1947"/>
                  <a:gd name="connsiteY1" fmla="*/ 0 h 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47" h="3894">
                    <a:moveTo>
                      <a:pt x="0" y="0"/>
                    </a:moveTo>
                    <a:lnTo>
                      <a:pt x="1947" y="0"/>
                    </a:lnTo>
                  </a:path>
                </a:pathLst>
              </a:custGeom>
              <a:noFill/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2" name="任意多边形: 形状 1021">
                <a:extLst>
                  <a:ext uri="{FF2B5EF4-FFF2-40B4-BE49-F238E27FC236}">
                    <a16:creationId xmlns:a16="http://schemas.microsoft.com/office/drawing/2014/main" id="{7E1421D1-439D-4E5E-A442-5D8B95FFB84E}"/>
                  </a:ext>
                </a:extLst>
              </p:cNvPr>
              <p:cNvSpPr/>
              <p:nvPr/>
            </p:nvSpPr>
            <p:spPr>
              <a:xfrm>
                <a:off x="7144793" y="4340814"/>
                <a:ext cx="148428" cy="19235"/>
              </a:xfrm>
              <a:custGeom>
                <a:avLst/>
                <a:gdLst>
                  <a:gd name="connsiteX0" fmla="*/ 141314 w 148428"/>
                  <a:gd name="connsiteY0" fmla="*/ 0 h 19235"/>
                  <a:gd name="connsiteX1" fmla="*/ 7578 w 148428"/>
                  <a:gd name="connsiteY1" fmla="*/ 4518 h 19235"/>
                  <a:gd name="connsiteX2" fmla="*/ 3 w 148428"/>
                  <a:gd name="connsiteY2" fmla="*/ 11656 h 19235"/>
                  <a:gd name="connsiteX3" fmla="*/ 7142 w 148428"/>
                  <a:gd name="connsiteY3" fmla="*/ 19231 h 19235"/>
                  <a:gd name="connsiteX4" fmla="*/ 8084 w 148428"/>
                  <a:gd name="connsiteY4" fmla="*/ 19200 h 19235"/>
                  <a:gd name="connsiteX5" fmla="*/ 141781 w 148428"/>
                  <a:gd name="connsiteY5" fmla="*/ 14682 h 19235"/>
                  <a:gd name="connsiteX6" fmla="*/ 148394 w 148428"/>
                  <a:gd name="connsiteY6" fmla="*/ 6640 h 19235"/>
                  <a:gd name="connsiteX7" fmla="*/ 141314 w 148428"/>
                  <a:gd name="connsiteY7" fmla="*/ 0 h 1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428" h="19235">
                    <a:moveTo>
                      <a:pt x="141314" y="0"/>
                    </a:moveTo>
                    <a:lnTo>
                      <a:pt x="7578" y="4518"/>
                    </a:lnTo>
                    <a:cubicBezTo>
                      <a:pt x="3516" y="4397"/>
                      <a:pt x="124" y="7594"/>
                      <a:pt x="3" y="11656"/>
                    </a:cubicBezTo>
                    <a:cubicBezTo>
                      <a:pt x="-117" y="15722"/>
                      <a:pt x="3080" y="19110"/>
                      <a:pt x="7142" y="19231"/>
                    </a:cubicBezTo>
                    <a:cubicBezTo>
                      <a:pt x="7457" y="19242"/>
                      <a:pt x="7773" y="19231"/>
                      <a:pt x="8084" y="19200"/>
                    </a:cubicBezTo>
                    <a:lnTo>
                      <a:pt x="141781" y="14682"/>
                    </a:lnTo>
                    <a:cubicBezTo>
                      <a:pt x="145827" y="14289"/>
                      <a:pt x="148787" y="10686"/>
                      <a:pt x="148394" y="6640"/>
                    </a:cubicBezTo>
                    <a:cubicBezTo>
                      <a:pt x="148032" y="2964"/>
                      <a:pt x="145006" y="125"/>
                      <a:pt x="14131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3" name="任意多边形: 形状 1022">
                <a:extLst>
                  <a:ext uri="{FF2B5EF4-FFF2-40B4-BE49-F238E27FC236}">
                    <a16:creationId xmlns:a16="http://schemas.microsoft.com/office/drawing/2014/main" id="{B0E898B3-FF46-4A1E-9516-97BD86B91D70}"/>
                  </a:ext>
                </a:extLst>
              </p:cNvPr>
              <p:cNvSpPr/>
              <p:nvPr/>
            </p:nvSpPr>
            <p:spPr>
              <a:xfrm>
                <a:off x="7146099" y="4367265"/>
                <a:ext cx="185525" cy="12692"/>
              </a:xfrm>
              <a:custGeom>
                <a:avLst/>
                <a:gdLst>
                  <a:gd name="connsiteX0" fmla="*/ 181717 w 185525"/>
                  <a:gd name="connsiteY0" fmla="*/ 31 h 12692"/>
                  <a:gd name="connsiteX1" fmla="*/ 3195 w 185525"/>
                  <a:gd name="connsiteY1" fmla="*/ 6029 h 12692"/>
                  <a:gd name="connsiteX2" fmla="*/ 2 w 185525"/>
                  <a:gd name="connsiteY2" fmla="*/ 9452 h 12692"/>
                  <a:gd name="connsiteX3" fmla="*/ 2 w 185525"/>
                  <a:gd name="connsiteY3" fmla="*/ 9495 h 12692"/>
                  <a:gd name="connsiteX4" fmla="*/ 3347 w 185525"/>
                  <a:gd name="connsiteY4" fmla="*/ 12692 h 12692"/>
                  <a:gd name="connsiteX5" fmla="*/ 3429 w 185525"/>
                  <a:gd name="connsiteY5" fmla="*/ 12688 h 12692"/>
                  <a:gd name="connsiteX6" fmla="*/ 181951 w 185525"/>
                  <a:gd name="connsiteY6" fmla="*/ 6691 h 12692"/>
                  <a:gd name="connsiteX7" fmla="*/ 185518 w 185525"/>
                  <a:gd name="connsiteY7" fmla="*/ 3571 h 12692"/>
                  <a:gd name="connsiteX8" fmla="*/ 182399 w 185525"/>
                  <a:gd name="connsiteY8" fmla="*/ 8 h 12692"/>
                  <a:gd name="connsiteX9" fmla="*/ 181717 w 185525"/>
                  <a:gd name="connsiteY9" fmla="*/ 31 h 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5525" h="12692">
                    <a:moveTo>
                      <a:pt x="181717" y="31"/>
                    </a:moveTo>
                    <a:lnTo>
                      <a:pt x="3195" y="6029"/>
                    </a:lnTo>
                    <a:cubicBezTo>
                      <a:pt x="1369" y="6091"/>
                      <a:pt x="-60" y="7621"/>
                      <a:pt x="2" y="9452"/>
                    </a:cubicBezTo>
                    <a:cubicBezTo>
                      <a:pt x="2" y="9464"/>
                      <a:pt x="2" y="9479"/>
                      <a:pt x="2" y="9495"/>
                    </a:cubicBezTo>
                    <a:cubicBezTo>
                      <a:pt x="45" y="11302"/>
                      <a:pt x="1540" y="12731"/>
                      <a:pt x="3347" y="12692"/>
                    </a:cubicBezTo>
                    <a:cubicBezTo>
                      <a:pt x="3375" y="12692"/>
                      <a:pt x="3402" y="12688"/>
                      <a:pt x="3429" y="12688"/>
                    </a:cubicBezTo>
                    <a:lnTo>
                      <a:pt x="181951" y="6691"/>
                    </a:lnTo>
                    <a:cubicBezTo>
                      <a:pt x="183797" y="6815"/>
                      <a:pt x="185394" y="5417"/>
                      <a:pt x="185518" y="3571"/>
                    </a:cubicBezTo>
                    <a:cubicBezTo>
                      <a:pt x="185639" y="1729"/>
                      <a:pt x="184245" y="132"/>
                      <a:pt x="182399" y="8"/>
                    </a:cubicBezTo>
                    <a:cubicBezTo>
                      <a:pt x="182173" y="-8"/>
                      <a:pt x="181943" y="0"/>
                      <a:pt x="181717" y="31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4" name="任意多边形: 形状 1023">
                <a:extLst>
                  <a:ext uri="{FF2B5EF4-FFF2-40B4-BE49-F238E27FC236}">
                    <a16:creationId xmlns:a16="http://schemas.microsoft.com/office/drawing/2014/main" id="{06A8003F-A0E0-494B-BEBB-9AEC5E755AF2}"/>
                  </a:ext>
                </a:extLst>
              </p:cNvPr>
              <p:cNvSpPr/>
              <p:nvPr/>
            </p:nvSpPr>
            <p:spPr>
              <a:xfrm>
                <a:off x="7067222" y="5056171"/>
                <a:ext cx="39187" cy="34092"/>
              </a:xfrm>
              <a:custGeom>
                <a:avLst/>
                <a:gdLst>
                  <a:gd name="connsiteX0" fmla="*/ 37013 w 39187"/>
                  <a:gd name="connsiteY0" fmla="*/ 4261 h 34092"/>
                  <a:gd name="connsiteX1" fmla="*/ 19488 w 39187"/>
                  <a:gd name="connsiteY1" fmla="*/ 5780 h 34092"/>
                  <a:gd name="connsiteX2" fmla="*/ 1885 w 39187"/>
                  <a:gd name="connsiteY2" fmla="*/ 4923 h 34092"/>
                  <a:gd name="connsiteX3" fmla="*/ 17930 w 39187"/>
                  <a:gd name="connsiteY3" fmla="*/ 32885 h 34092"/>
                  <a:gd name="connsiteX4" fmla="*/ 20033 w 39187"/>
                  <a:gd name="connsiteY4" fmla="*/ 34092 h 34092"/>
                  <a:gd name="connsiteX5" fmla="*/ 22136 w 39187"/>
                  <a:gd name="connsiteY5" fmla="*/ 32807 h 34092"/>
                  <a:gd name="connsiteX6" fmla="*/ 37013 w 39187"/>
                  <a:gd name="connsiteY6" fmla="*/ 4261 h 3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7" h="34092">
                    <a:moveTo>
                      <a:pt x="37013" y="4261"/>
                    </a:moveTo>
                    <a:cubicBezTo>
                      <a:pt x="32379" y="-2983"/>
                      <a:pt x="23811" y="16"/>
                      <a:pt x="19488" y="5780"/>
                    </a:cubicBezTo>
                    <a:cubicBezTo>
                      <a:pt x="14931" y="172"/>
                      <a:pt x="6286" y="-2476"/>
                      <a:pt x="1885" y="4923"/>
                    </a:cubicBezTo>
                    <a:cubicBezTo>
                      <a:pt x="-5437" y="17424"/>
                      <a:pt x="10414" y="28562"/>
                      <a:pt x="17930" y="32885"/>
                    </a:cubicBezTo>
                    <a:lnTo>
                      <a:pt x="20033" y="34092"/>
                    </a:lnTo>
                    <a:cubicBezTo>
                      <a:pt x="20617" y="33781"/>
                      <a:pt x="21318" y="33314"/>
                      <a:pt x="22136" y="32807"/>
                    </a:cubicBezTo>
                    <a:cubicBezTo>
                      <a:pt x="29419" y="28173"/>
                      <a:pt x="44880" y="16451"/>
                      <a:pt x="37013" y="426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5" name="任意多边形: 形状 1024">
                <a:extLst>
                  <a:ext uri="{FF2B5EF4-FFF2-40B4-BE49-F238E27FC236}">
                    <a16:creationId xmlns:a16="http://schemas.microsoft.com/office/drawing/2014/main" id="{2C0C73FC-14BC-4464-AA3B-DB8B9C7AF964}"/>
                  </a:ext>
                </a:extLst>
              </p:cNvPr>
              <p:cNvSpPr/>
              <p:nvPr/>
            </p:nvSpPr>
            <p:spPr>
              <a:xfrm>
                <a:off x="7640852" y="5037649"/>
                <a:ext cx="32830" cy="32830"/>
              </a:xfrm>
              <a:custGeom>
                <a:avLst/>
                <a:gdLst>
                  <a:gd name="connsiteX0" fmla="*/ 32830 w 32830"/>
                  <a:gd name="connsiteY0" fmla="*/ 31740 h 32830"/>
                  <a:gd name="connsiteX1" fmla="*/ 16668 w 32830"/>
                  <a:gd name="connsiteY1" fmla="*/ 24496 h 32830"/>
                  <a:gd name="connsiteX2" fmla="*/ 1051 w 32830"/>
                  <a:gd name="connsiteY2" fmla="*/ 32830 h 32830"/>
                  <a:gd name="connsiteX3" fmla="*/ 0 w 32830"/>
                  <a:gd name="connsiteY3" fmla="*/ 1051 h 32830"/>
                  <a:gd name="connsiteX4" fmla="*/ 31740 w 32830"/>
                  <a:gd name="connsiteY4" fmla="*/ 0 h 32830"/>
                  <a:gd name="connsiteX5" fmla="*/ 32830 w 32830"/>
                  <a:gd name="connsiteY5" fmla="*/ 31740 h 3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30" h="32830">
                    <a:moveTo>
                      <a:pt x="32830" y="31740"/>
                    </a:moveTo>
                    <a:lnTo>
                      <a:pt x="16668" y="24496"/>
                    </a:lnTo>
                    <a:lnTo>
                      <a:pt x="1051" y="32830"/>
                    </a:lnTo>
                    <a:lnTo>
                      <a:pt x="0" y="1051"/>
                    </a:lnTo>
                    <a:lnTo>
                      <a:pt x="31740" y="0"/>
                    </a:lnTo>
                    <a:lnTo>
                      <a:pt x="32830" y="31740"/>
                    </a:lnTo>
                    <a:close/>
                  </a:path>
                </a:pathLst>
              </a:custGeom>
              <a:solidFill>
                <a:srgbClr val="ECEFF1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6" name="任意多边形: 形状 1025">
                <a:extLst>
                  <a:ext uri="{FF2B5EF4-FFF2-40B4-BE49-F238E27FC236}">
                    <a16:creationId xmlns:a16="http://schemas.microsoft.com/office/drawing/2014/main" id="{D883F5B0-7B12-4B5A-9A9A-248EC6872D04}"/>
                  </a:ext>
                </a:extLst>
              </p:cNvPr>
              <p:cNvSpPr/>
              <p:nvPr/>
            </p:nvSpPr>
            <p:spPr>
              <a:xfrm>
                <a:off x="7135662" y="5053225"/>
                <a:ext cx="33690" cy="35207"/>
              </a:xfrm>
              <a:custGeom>
                <a:avLst/>
                <a:gdLst>
                  <a:gd name="connsiteX0" fmla="*/ 4247 w 33690"/>
                  <a:gd name="connsiteY0" fmla="*/ 819 h 35207"/>
                  <a:gd name="connsiteX1" fmla="*/ 28470 w 33690"/>
                  <a:gd name="connsiteY1" fmla="*/ 2 h 35207"/>
                  <a:gd name="connsiteX2" fmla="*/ 32988 w 33690"/>
                  <a:gd name="connsiteY2" fmla="*/ 4247 h 35207"/>
                  <a:gd name="connsiteX3" fmla="*/ 33689 w 33690"/>
                  <a:gd name="connsiteY3" fmla="*/ 24303 h 35207"/>
                  <a:gd name="connsiteX4" fmla="*/ 29444 w 33690"/>
                  <a:gd name="connsiteY4" fmla="*/ 28821 h 35207"/>
                  <a:gd name="connsiteX5" fmla="*/ 20136 w 33690"/>
                  <a:gd name="connsiteY5" fmla="*/ 29132 h 35207"/>
                  <a:gd name="connsiteX6" fmla="*/ 17527 w 33690"/>
                  <a:gd name="connsiteY6" fmla="*/ 35207 h 35207"/>
                  <a:gd name="connsiteX7" fmla="*/ 14528 w 33690"/>
                  <a:gd name="connsiteY7" fmla="*/ 29327 h 35207"/>
                  <a:gd name="connsiteX8" fmla="*/ 5220 w 33690"/>
                  <a:gd name="connsiteY8" fmla="*/ 29638 h 35207"/>
                  <a:gd name="connsiteX9" fmla="*/ 703 w 33690"/>
                  <a:gd name="connsiteY9" fmla="*/ 25436 h 35207"/>
                  <a:gd name="connsiteX10" fmla="*/ 703 w 33690"/>
                  <a:gd name="connsiteY10" fmla="*/ 25432 h 35207"/>
                  <a:gd name="connsiteX11" fmla="*/ 2 w 33690"/>
                  <a:gd name="connsiteY11" fmla="*/ 5337 h 35207"/>
                  <a:gd name="connsiteX12" fmla="*/ 4247 w 33690"/>
                  <a:gd name="connsiteY12" fmla="*/ 819 h 3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690" h="35207">
                    <a:moveTo>
                      <a:pt x="4247" y="819"/>
                    </a:moveTo>
                    <a:lnTo>
                      <a:pt x="28470" y="2"/>
                    </a:lnTo>
                    <a:cubicBezTo>
                      <a:pt x="30885" y="-65"/>
                      <a:pt x="32902" y="1832"/>
                      <a:pt x="32988" y="4247"/>
                    </a:cubicBezTo>
                    <a:lnTo>
                      <a:pt x="33689" y="24303"/>
                    </a:lnTo>
                    <a:cubicBezTo>
                      <a:pt x="33755" y="26718"/>
                      <a:pt x="31858" y="28735"/>
                      <a:pt x="29444" y="28821"/>
                    </a:cubicBezTo>
                    <a:lnTo>
                      <a:pt x="20136" y="29132"/>
                    </a:lnTo>
                    <a:lnTo>
                      <a:pt x="17527" y="35207"/>
                    </a:lnTo>
                    <a:lnTo>
                      <a:pt x="14528" y="29327"/>
                    </a:lnTo>
                    <a:lnTo>
                      <a:pt x="5220" y="29638"/>
                    </a:lnTo>
                    <a:cubicBezTo>
                      <a:pt x="2813" y="29724"/>
                      <a:pt x="792" y="27847"/>
                      <a:pt x="703" y="25436"/>
                    </a:cubicBezTo>
                    <a:cubicBezTo>
                      <a:pt x="703" y="25436"/>
                      <a:pt x="703" y="25432"/>
                      <a:pt x="703" y="25432"/>
                    </a:cubicBezTo>
                    <a:lnTo>
                      <a:pt x="2" y="5337"/>
                    </a:lnTo>
                    <a:cubicBezTo>
                      <a:pt x="-65" y="2923"/>
                      <a:pt x="1832" y="905"/>
                      <a:pt x="4247" y="819"/>
                    </a:cubicBezTo>
                    <a:close/>
                  </a:path>
                </a:pathLst>
              </a:custGeom>
              <a:solidFill>
                <a:srgbClr val="ECEFF1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7" name="任意多边形: 形状 1026">
                <a:extLst>
                  <a:ext uri="{FF2B5EF4-FFF2-40B4-BE49-F238E27FC236}">
                    <a16:creationId xmlns:a16="http://schemas.microsoft.com/office/drawing/2014/main" id="{519C9E56-CFCE-4C98-9A46-935CAC88D827}"/>
                  </a:ext>
                </a:extLst>
              </p:cNvPr>
              <p:cNvSpPr/>
              <p:nvPr/>
            </p:nvSpPr>
            <p:spPr>
              <a:xfrm>
                <a:off x="7069976" y="5111527"/>
                <a:ext cx="281701" cy="23678"/>
              </a:xfrm>
              <a:custGeom>
                <a:avLst/>
                <a:gdLst>
                  <a:gd name="connsiteX0" fmla="*/ 274586 w 281701"/>
                  <a:gd name="connsiteY0" fmla="*/ 0 h 23678"/>
                  <a:gd name="connsiteX1" fmla="*/ 6648 w 281701"/>
                  <a:gd name="connsiteY1" fmla="*/ 8996 h 23678"/>
                  <a:gd name="connsiteX2" fmla="*/ 35 w 281701"/>
                  <a:gd name="connsiteY2" fmla="*/ 17038 h 23678"/>
                  <a:gd name="connsiteX3" fmla="*/ 7115 w 281701"/>
                  <a:gd name="connsiteY3" fmla="*/ 23678 h 23678"/>
                  <a:gd name="connsiteX4" fmla="*/ 275054 w 281701"/>
                  <a:gd name="connsiteY4" fmla="*/ 14682 h 23678"/>
                  <a:gd name="connsiteX5" fmla="*/ 281667 w 281701"/>
                  <a:gd name="connsiteY5" fmla="*/ 6640 h 23678"/>
                  <a:gd name="connsiteX6" fmla="*/ 274586 w 281701"/>
                  <a:gd name="connsiteY6" fmla="*/ 0 h 2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701" h="23678">
                    <a:moveTo>
                      <a:pt x="274586" y="0"/>
                    </a:moveTo>
                    <a:lnTo>
                      <a:pt x="6648" y="8996"/>
                    </a:lnTo>
                    <a:cubicBezTo>
                      <a:pt x="2602" y="9389"/>
                      <a:pt x="-358" y="12992"/>
                      <a:pt x="35" y="17038"/>
                    </a:cubicBezTo>
                    <a:cubicBezTo>
                      <a:pt x="397" y="20715"/>
                      <a:pt x="3423" y="23554"/>
                      <a:pt x="7115" y="23678"/>
                    </a:cubicBezTo>
                    <a:lnTo>
                      <a:pt x="275054" y="14682"/>
                    </a:lnTo>
                    <a:cubicBezTo>
                      <a:pt x="279100" y="14289"/>
                      <a:pt x="282060" y="10686"/>
                      <a:pt x="281667" y="6640"/>
                    </a:cubicBezTo>
                    <a:cubicBezTo>
                      <a:pt x="281304" y="2964"/>
                      <a:pt x="278278" y="125"/>
                      <a:pt x="27458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8" name="任意多边形: 形状 1027">
                <a:extLst>
                  <a:ext uri="{FF2B5EF4-FFF2-40B4-BE49-F238E27FC236}">
                    <a16:creationId xmlns:a16="http://schemas.microsoft.com/office/drawing/2014/main" id="{083763DC-994E-4100-9AEB-3BCFFCB59894}"/>
                  </a:ext>
                </a:extLst>
              </p:cNvPr>
              <p:cNvSpPr/>
              <p:nvPr/>
            </p:nvSpPr>
            <p:spPr>
              <a:xfrm>
                <a:off x="7070128" y="5128359"/>
                <a:ext cx="605337" cy="26856"/>
              </a:xfrm>
              <a:custGeom>
                <a:avLst/>
                <a:gdLst>
                  <a:gd name="connsiteX0" fmla="*/ 601374 w 605337"/>
                  <a:gd name="connsiteY0" fmla="*/ 31 h 26856"/>
                  <a:gd name="connsiteX1" fmla="*/ 3575 w 605337"/>
                  <a:gd name="connsiteY1" fmla="*/ 20166 h 26856"/>
                  <a:gd name="connsiteX2" fmla="*/ 7 w 605337"/>
                  <a:gd name="connsiteY2" fmla="*/ 23285 h 26856"/>
                  <a:gd name="connsiteX3" fmla="*/ 3127 w 605337"/>
                  <a:gd name="connsiteY3" fmla="*/ 26848 h 26856"/>
                  <a:gd name="connsiteX4" fmla="*/ 3808 w 605337"/>
                  <a:gd name="connsiteY4" fmla="*/ 26825 h 26856"/>
                  <a:gd name="connsiteX5" fmla="*/ 601763 w 605337"/>
                  <a:gd name="connsiteY5" fmla="*/ 6691 h 26856"/>
                  <a:gd name="connsiteX6" fmla="*/ 605330 w 605337"/>
                  <a:gd name="connsiteY6" fmla="*/ 3571 h 26856"/>
                  <a:gd name="connsiteX7" fmla="*/ 602211 w 605337"/>
                  <a:gd name="connsiteY7" fmla="*/ 8 h 26856"/>
                  <a:gd name="connsiteX8" fmla="*/ 601529 w 605337"/>
                  <a:gd name="connsiteY8" fmla="*/ 31 h 2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5337" h="26856">
                    <a:moveTo>
                      <a:pt x="601374" y="31"/>
                    </a:moveTo>
                    <a:lnTo>
                      <a:pt x="3575" y="20166"/>
                    </a:lnTo>
                    <a:cubicBezTo>
                      <a:pt x="1729" y="20041"/>
                      <a:pt x="132" y="21439"/>
                      <a:pt x="7" y="23285"/>
                    </a:cubicBezTo>
                    <a:cubicBezTo>
                      <a:pt x="-113" y="25127"/>
                      <a:pt x="1281" y="26724"/>
                      <a:pt x="3127" y="26848"/>
                    </a:cubicBezTo>
                    <a:cubicBezTo>
                      <a:pt x="3353" y="26864"/>
                      <a:pt x="3582" y="26856"/>
                      <a:pt x="3808" y="26825"/>
                    </a:cubicBezTo>
                    <a:lnTo>
                      <a:pt x="601763" y="6691"/>
                    </a:lnTo>
                    <a:cubicBezTo>
                      <a:pt x="603609" y="6815"/>
                      <a:pt x="605206" y="5417"/>
                      <a:pt x="605330" y="3571"/>
                    </a:cubicBezTo>
                    <a:cubicBezTo>
                      <a:pt x="605451" y="1729"/>
                      <a:pt x="604057" y="132"/>
                      <a:pt x="602211" y="8"/>
                    </a:cubicBezTo>
                    <a:cubicBezTo>
                      <a:pt x="601985" y="-8"/>
                      <a:pt x="601755" y="0"/>
                      <a:pt x="601529" y="31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29" name="任意多边形: 形状 1028">
                <a:extLst>
                  <a:ext uri="{FF2B5EF4-FFF2-40B4-BE49-F238E27FC236}">
                    <a16:creationId xmlns:a16="http://schemas.microsoft.com/office/drawing/2014/main" id="{E625B4E7-056B-4EA2-A9AE-318214CE788D}"/>
                  </a:ext>
                </a:extLst>
              </p:cNvPr>
              <p:cNvSpPr/>
              <p:nvPr/>
            </p:nvSpPr>
            <p:spPr>
              <a:xfrm>
                <a:off x="7070858" y="5145170"/>
                <a:ext cx="604657" cy="26800"/>
              </a:xfrm>
              <a:custGeom>
                <a:avLst/>
                <a:gdLst>
                  <a:gd name="connsiteX0" fmla="*/ 601228 w 604657"/>
                  <a:gd name="connsiteY0" fmla="*/ 5 h 26800"/>
                  <a:gd name="connsiteX1" fmla="*/ 3235 w 604657"/>
                  <a:gd name="connsiteY1" fmla="*/ 20100 h 26800"/>
                  <a:gd name="connsiteX2" fmla="*/ 2 w 604657"/>
                  <a:gd name="connsiteY2" fmla="*/ 23566 h 26800"/>
                  <a:gd name="connsiteX3" fmla="*/ 3468 w 604657"/>
                  <a:gd name="connsiteY3" fmla="*/ 26799 h 26800"/>
                  <a:gd name="connsiteX4" fmla="*/ 601462 w 604657"/>
                  <a:gd name="connsiteY4" fmla="*/ 6664 h 26800"/>
                  <a:gd name="connsiteX5" fmla="*/ 604655 w 604657"/>
                  <a:gd name="connsiteY5" fmla="*/ 3241 h 26800"/>
                  <a:gd name="connsiteX6" fmla="*/ 604655 w 604657"/>
                  <a:gd name="connsiteY6" fmla="*/ 3198 h 26800"/>
                  <a:gd name="connsiteX7" fmla="*/ 601310 w 604657"/>
                  <a:gd name="connsiteY7" fmla="*/ 1 h 26800"/>
                  <a:gd name="connsiteX8" fmla="*/ 601228 w 604657"/>
                  <a:gd name="connsiteY8" fmla="*/ 5 h 2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4657" h="26800">
                    <a:moveTo>
                      <a:pt x="601228" y="5"/>
                    </a:moveTo>
                    <a:lnTo>
                      <a:pt x="3235" y="20100"/>
                    </a:lnTo>
                    <a:cubicBezTo>
                      <a:pt x="1385" y="20166"/>
                      <a:pt x="-64" y="21716"/>
                      <a:pt x="2" y="23566"/>
                    </a:cubicBezTo>
                    <a:cubicBezTo>
                      <a:pt x="68" y="25416"/>
                      <a:pt x="1618" y="26865"/>
                      <a:pt x="3468" y="26799"/>
                    </a:cubicBezTo>
                    <a:lnTo>
                      <a:pt x="601462" y="6664"/>
                    </a:lnTo>
                    <a:cubicBezTo>
                      <a:pt x="603288" y="6602"/>
                      <a:pt x="604722" y="5071"/>
                      <a:pt x="604655" y="3241"/>
                    </a:cubicBezTo>
                    <a:cubicBezTo>
                      <a:pt x="604655" y="3229"/>
                      <a:pt x="604655" y="3214"/>
                      <a:pt x="604655" y="3198"/>
                    </a:cubicBezTo>
                    <a:cubicBezTo>
                      <a:pt x="604613" y="1391"/>
                      <a:pt x="603117" y="-38"/>
                      <a:pt x="601310" y="1"/>
                    </a:cubicBezTo>
                    <a:cubicBezTo>
                      <a:pt x="601283" y="1"/>
                      <a:pt x="601256" y="5"/>
                      <a:pt x="601228" y="5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0" name="任意多边形: 形状 1029">
                <a:extLst>
                  <a:ext uri="{FF2B5EF4-FFF2-40B4-BE49-F238E27FC236}">
                    <a16:creationId xmlns:a16="http://schemas.microsoft.com/office/drawing/2014/main" id="{8E966258-A3A8-4BD3-97F5-0283FEB980A9}"/>
                  </a:ext>
                </a:extLst>
              </p:cNvPr>
              <p:cNvSpPr/>
              <p:nvPr/>
            </p:nvSpPr>
            <p:spPr>
              <a:xfrm>
                <a:off x="7071442" y="5163635"/>
                <a:ext cx="553997" cy="25121"/>
              </a:xfrm>
              <a:custGeom>
                <a:avLst/>
                <a:gdLst>
                  <a:gd name="connsiteX0" fmla="*/ 550873 w 553997"/>
                  <a:gd name="connsiteY0" fmla="*/ 0 h 25121"/>
                  <a:gd name="connsiteX1" fmla="*/ 3235 w 553997"/>
                  <a:gd name="connsiteY1" fmla="*/ 18421 h 25121"/>
                  <a:gd name="connsiteX2" fmla="*/ 2 w 553997"/>
                  <a:gd name="connsiteY2" fmla="*/ 21887 h 25121"/>
                  <a:gd name="connsiteX3" fmla="*/ 3468 w 553997"/>
                  <a:gd name="connsiteY3" fmla="*/ 25119 h 25121"/>
                  <a:gd name="connsiteX4" fmla="*/ 551107 w 553997"/>
                  <a:gd name="connsiteY4" fmla="*/ 6659 h 25121"/>
                  <a:gd name="connsiteX5" fmla="*/ 553965 w 553997"/>
                  <a:gd name="connsiteY5" fmla="*/ 2886 h 25121"/>
                  <a:gd name="connsiteX6" fmla="*/ 550873 w 553997"/>
                  <a:gd name="connsiteY6" fmla="*/ 0 h 2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3997" h="25121">
                    <a:moveTo>
                      <a:pt x="550873" y="0"/>
                    </a:moveTo>
                    <a:lnTo>
                      <a:pt x="3235" y="18421"/>
                    </a:lnTo>
                    <a:cubicBezTo>
                      <a:pt x="1385" y="18487"/>
                      <a:pt x="-64" y="20037"/>
                      <a:pt x="2" y="21887"/>
                    </a:cubicBezTo>
                    <a:cubicBezTo>
                      <a:pt x="68" y="23737"/>
                      <a:pt x="1618" y="25185"/>
                      <a:pt x="3468" y="25119"/>
                    </a:cubicBezTo>
                    <a:lnTo>
                      <a:pt x="551107" y="6659"/>
                    </a:lnTo>
                    <a:cubicBezTo>
                      <a:pt x="552941" y="6406"/>
                      <a:pt x="554218" y="4716"/>
                      <a:pt x="553965" y="2886"/>
                    </a:cubicBezTo>
                    <a:cubicBezTo>
                      <a:pt x="553751" y="1312"/>
                      <a:pt x="552458" y="105"/>
                      <a:pt x="5508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1" name="任意多边形: 形状 1030">
                <a:extLst>
                  <a:ext uri="{FF2B5EF4-FFF2-40B4-BE49-F238E27FC236}">
                    <a16:creationId xmlns:a16="http://schemas.microsoft.com/office/drawing/2014/main" id="{7C4255C7-3718-414C-9D39-BCB05EE719FE}"/>
                  </a:ext>
                </a:extLst>
              </p:cNvPr>
              <p:cNvSpPr/>
              <p:nvPr/>
            </p:nvSpPr>
            <p:spPr>
              <a:xfrm>
                <a:off x="7044632" y="4331510"/>
                <a:ext cx="78517" cy="78568"/>
              </a:xfrm>
              <a:custGeom>
                <a:avLst/>
                <a:gdLst>
                  <a:gd name="connsiteX0" fmla="*/ 78491 w 78517"/>
                  <a:gd name="connsiteY0" fmla="*/ 37967 h 78568"/>
                  <a:gd name="connsiteX1" fmla="*/ 69027 w 78517"/>
                  <a:gd name="connsiteY1" fmla="*/ 64878 h 78568"/>
                  <a:gd name="connsiteX2" fmla="*/ 56643 w 78517"/>
                  <a:gd name="connsiteY2" fmla="*/ 74497 h 78568"/>
                  <a:gd name="connsiteX3" fmla="*/ 53839 w 78517"/>
                  <a:gd name="connsiteY3" fmla="*/ 75743 h 78568"/>
                  <a:gd name="connsiteX4" fmla="*/ 40598 w 78517"/>
                  <a:gd name="connsiteY4" fmla="*/ 78547 h 78568"/>
                  <a:gd name="connsiteX5" fmla="*/ 25760 w 78517"/>
                  <a:gd name="connsiteY5" fmla="*/ 76133 h 78568"/>
                  <a:gd name="connsiteX6" fmla="*/ 24358 w 78517"/>
                  <a:gd name="connsiteY6" fmla="*/ 75588 h 78568"/>
                  <a:gd name="connsiteX7" fmla="*/ 11818 w 78517"/>
                  <a:gd name="connsiteY7" fmla="*/ 67331 h 78568"/>
                  <a:gd name="connsiteX8" fmla="*/ 11183 w 78517"/>
                  <a:gd name="connsiteY8" fmla="*/ 11820 h 78568"/>
                  <a:gd name="connsiteX9" fmla="*/ 66695 w 78517"/>
                  <a:gd name="connsiteY9" fmla="*/ 11181 h 78568"/>
                  <a:gd name="connsiteX10" fmla="*/ 78491 w 78517"/>
                  <a:gd name="connsiteY10" fmla="*/ 37967 h 7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517" h="78568">
                    <a:moveTo>
                      <a:pt x="78491" y="37967"/>
                    </a:moveTo>
                    <a:cubicBezTo>
                      <a:pt x="78853" y="47812"/>
                      <a:pt x="75473" y="57428"/>
                      <a:pt x="69027" y="64878"/>
                    </a:cubicBezTo>
                    <a:cubicBezTo>
                      <a:pt x="65604" y="68901"/>
                      <a:pt x="61387" y="72176"/>
                      <a:pt x="56643" y="74497"/>
                    </a:cubicBezTo>
                    <a:cubicBezTo>
                      <a:pt x="55708" y="74965"/>
                      <a:pt x="54774" y="75354"/>
                      <a:pt x="53839" y="75743"/>
                    </a:cubicBezTo>
                    <a:cubicBezTo>
                      <a:pt x="49625" y="77453"/>
                      <a:pt x="45143" y="78403"/>
                      <a:pt x="40598" y="78547"/>
                    </a:cubicBezTo>
                    <a:cubicBezTo>
                      <a:pt x="35543" y="78715"/>
                      <a:pt x="30503" y="77893"/>
                      <a:pt x="25760" y="76133"/>
                    </a:cubicBezTo>
                    <a:cubicBezTo>
                      <a:pt x="25281" y="75981"/>
                      <a:pt x="24814" y="75798"/>
                      <a:pt x="24358" y="75588"/>
                    </a:cubicBezTo>
                    <a:cubicBezTo>
                      <a:pt x="19673" y="73695"/>
                      <a:pt x="15409" y="70887"/>
                      <a:pt x="11818" y="67331"/>
                    </a:cubicBezTo>
                    <a:cubicBezTo>
                      <a:pt x="-3686" y="52178"/>
                      <a:pt x="-3974" y="27324"/>
                      <a:pt x="11183" y="11820"/>
                    </a:cubicBezTo>
                    <a:cubicBezTo>
                      <a:pt x="26336" y="-3688"/>
                      <a:pt x="51191" y="-3972"/>
                      <a:pt x="66695" y="11181"/>
                    </a:cubicBezTo>
                    <a:cubicBezTo>
                      <a:pt x="73931" y="18257"/>
                      <a:pt x="78160" y="27853"/>
                      <a:pt x="78491" y="37967"/>
                    </a:cubicBezTo>
                    <a:close/>
                  </a:path>
                </a:pathLst>
              </a:custGeom>
              <a:solidFill>
                <a:srgbClr val="ECEFF1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2" name="任意多边形: 形状 1031">
                <a:extLst>
                  <a:ext uri="{FF2B5EF4-FFF2-40B4-BE49-F238E27FC236}">
                    <a16:creationId xmlns:a16="http://schemas.microsoft.com/office/drawing/2014/main" id="{6FF82017-8417-45A0-8CE3-611FC474FE83}"/>
                  </a:ext>
                </a:extLst>
              </p:cNvPr>
              <p:cNvSpPr/>
              <p:nvPr/>
            </p:nvSpPr>
            <p:spPr>
              <a:xfrm>
                <a:off x="7060958" y="4370762"/>
                <a:ext cx="48917" cy="38135"/>
              </a:xfrm>
              <a:custGeom>
                <a:avLst/>
                <a:gdLst>
                  <a:gd name="connsiteX0" fmla="*/ 2113 w 48917"/>
                  <a:gd name="connsiteY0" fmla="*/ 12112 h 38135"/>
                  <a:gd name="connsiteX1" fmla="*/ 23805 w 48917"/>
                  <a:gd name="connsiteY1" fmla="*/ 0 h 38135"/>
                  <a:gd name="connsiteX2" fmla="*/ 27466 w 48917"/>
                  <a:gd name="connsiteY2" fmla="*/ 37971 h 38135"/>
                  <a:gd name="connsiteX3" fmla="*/ 2113 w 48917"/>
                  <a:gd name="connsiteY3" fmla="*/ 12112 h 3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17" h="38135">
                    <a:moveTo>
                      <a:pt x="2113" y="12112"/>
                    </a:moveTo>
                    <a:cubicBezTo>
                      <a:pt x="2113" y="12112"/>
                      <a:pt x="2347" y="117"/>
                      <a:pt x="23805" y="0"/>
                    </a:cubicBezTo>
                    <a:cubicBezTo>
                      <a:pt x="45263" y="-117"/>
                      <a:pt x="65787" y="35401"/>
                      <a:pt x="27466" y="37971"/>
                    </a:cubicBezTo>
                    <a:cubicBezTo>
                      <a:pt x="-10856" y="40542"/>
                      <a:pt x="2113" y="12112"/>
                      <a:pt x="2113" y="121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3" name="任意多边形: 形状 1032">
                <a:extLst>
                  <a:ext uri="{FF2B5EF4-FFF2-40B4-BE49-F238E27FC236}">
                    <a16:creationId xmlns:a16="http://schemas.microsoft.com/office/drawing/2014/main" id="{12951645-8EAA-41BA-8A23-D78598E79E76}"/>
                  </a:ext>
                </a:extLst>
              </p:cNvPr>
              <p:cNvSpPr/>
              <p:nvPr/>
            </p:nvSpPr>
            <p:spPr>
              <a:xfrm>
                <a:off x="7069925" y="4381589"/>
                <a:ext cx="29286" cy="28489"/>
              </a:xfrm>
              <a:custGeom>
                <a:avLst/>
                <a:gdLst>
                  <a:gd name="connsiteX0" fmla="*/ 29286 w 29286"/>
                  <a:gd name="connsiteY0" fmla="*/ 24496 h 28489"/>
                  <a:gd name="connsiteX1" fmla="*/ 28546 w 29286"/>
                  <a:gd name="connsiteY1" fmla="*/ 25664 h 28489"/>
                  <a:gd name="connsiteX2" fmla="*/ 15305 w 29286"/>
                  <a:gd name="connsiteY2" fmla="*/ 28468 h 28489"/>
                  <a:gd name="connsiteX3" fmla="*/ 467 w 29286"/>
                  <a:gd name="connsiteY3" fmla="*/ 26054 h 28489"/>
                  <a:gd name="connsiteX4" fmla="*/ 0 w 29286"/>
                  <a:gd name="connsiteY4" fmla="*/ 25470 h 28489"/>
                  <a:gd name="connsiteX5" fmla="*/ 4557 w 29286"/>
                  <a:gd name="connsiteY5" fmla="*/ 21575 h 28489"/>
                  <a:gd name="connsiteX6" fmla="*/ 3778 w 29286"/>
                  <a:gd name="connsiteY6" fmla="*/ 8840 h 28489"/>
                  <a:gd name="connsiteX7" fmla="*/ 2103 w 29286"/>
                  <a:gd name="connsiteY7" fmla="*/ 0 h 28489"/>
                  <a:gd name="connsiteX8" fmla="*/ 26521 w 29286"/>
                  <a:gd name="connsiteY8" fmla="*/ 2492 h 28489"/>
                  <a:gd name="connsiteX9" fmla="*/ 25470 w 29286"/>
                  <a:gd name="connsiteY9" fmla="*/ 13786 h 28489"/>
                  <a:gd name="connsiteX10" fmla="*/ 25976 w 29286"/>
                  <a:gd name="connsiteY10" fmla="*/ 20641 h 28489"/>
                  <a:gd name="connsiteX11" fmla="*/ 29286 w 29286"/>
                  <a:gd name="connsiteY11" fmla="*/ 24496 h 2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286" h="28489">
                    <a:moveTo>
                      <a:pt x="29286" y="24496"/>
                    </a:moveTo>
                    <a:lnTo>
                      <a:pt x="28546" y="25664"/>
                    </a:lnTo>
                    <a:cubicBezTo>
                      <a:pt x="24333" y="27374"/>
                      <a:pt x="19850" y="28324"/>
                      <a:pt x="15305" y="28468"/>
                    </a:cubicBezTo>
                    <a:cubicBezTo>
                      <a:pt x="10250" y="28636"/>
                      <a:pt x="5211" y="27814"/>
                      <a:pt x="467" y="26054"/>
                    </a:cubicBezTo>
                    <a:lnTo>
                      <a:pt x="0" y="25470"/>
                    </a:lnTo>
                    <a:cubicBezTo>
                      <a:pt x="1893" y="24687"/>
                      <a:pt x="3486" y="23324"/>
                      <a:pt x="4557" y="21575"/>
                    </a:cubicBezTo>
                    <a:cubicBezTo>
                      <a:pt x="5000" y="17315"/>
                      <a:pt x="4736" y="13015"/>
                      <a:pt x="3778" y="8840"/>
                    </a:cubicBezTo>
                    <a:cubicBezTo>
                      <a:pt x="2999" y="4128"/>
                      <a:pt x="2103" y="0"/>
                      <a:pt x="2103" y="0"/>
                    </a:cubicBezTo>
                    <a:lnTo>
                      <a:pt x="26521" y="2492"/>
                    </a:lnTo>
                    <a:cubicBezTo>
                      <a:pt x="25937" y="6231"/>
                      <a:pt x="25587" y="10005"/>
                      <a:pt x="25470" y="13786"/>
                    </a:cubicBezTo>
                    <a:cubicBezTo>
                      <a:pt x="25400" y="16084"/>
                      <a:pt x="25571" y="18378"/>
                      <a:pt x="25976" y="20641"/>
                    </a:cubicBezTo>
                    <a:cubicBezTo>
                      <a:pt x="26525" y="22311"/>
                      <a:pt x="27717" y="23698"/>
                      <a:pt x="29286" y="244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4" name="任意多边形: 形状 1033">
                <a:extLst>
                  <a:ext uri="{FF2B5EF4-FFF2-40B4-BE49-F238E27FC236}">
                    <a16:creationId xmlns:a16="http://schemas.microsoft.com/office/drawing/2014/main" id="{BD2BF999-880F-491B-96BA-EC1DACCA768E}"/>
                  </a:ext>
                </a:extLst>
              </p:cNvPr>
              <p:cNvSpPr/>
              <p:nvPr/>
            </p:nvSpPr>
            <p:spPr>
              <a:xfrm>
                <a:off x="7072028" y="4381394"/>
                <a:ext cx="24418" cy="15795"/>
              </a:xfrm>
              <a:custGeom>
                <a:avLst/>
                <a:gdLst>
                  <a:gd name="connsiteX0" fmla="*/ 24418 w 24418"/>
                  <a:gd name="connsiteY0" fmla="*/ 2492 h 15795"/>
                  <a:gd name="connsiteX1" fmla="*/ 23406 w 24418"/>
                  <a:gd name="connsiteY1" fmla="*/ 13825 h 15795"/>
                  <a:gd name="connsiteX2" fmla="*/ 16006 w 24418"/>
                  <a:gd name="connsiteY2" fmla="*/ 15773 h 15795"/>
                  <a:gd name="connsiteX3" fmla="*/ 3116 w 24418"/>
                  <a:gd name="connsiteY3" fmla="*/ 7789 h 15795"/>
                  <a:gd name="connsiteX4" fmla="*/ 1636 w 24418"/>
                  <a:gd name="connsiteY4" fmla="*/ 8879 h 15795"/>
                  <a:gd name="connsiteX5" fmla="*/ 0 w 24418"/>
                  <a:gd name="connsiteY5" fmla="*/ 0 h 1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18" h="15795">
                    <a:moveTo>
                      <a:pt x="24418" y="2492"/>
                    </a:moveTo>
                    <a:cubicBezTo>
                      <a:pt x="23861" y="6247"/>
                      <a:pt x="23526" y="10032"/>
                      <a:pt x="23406" y="13825"/>
                    </a:cubicBezTo>
                    <a:cubicBezTo>
                      <a:pt x="21209" y="15251"/>
                      <a:pt x="18619" y="15932"/>
                      <a:pt x="16006" y="15773"/>
                    </a:cubicBezTo>
                    <a:cubicBezTo>
                      <a:pt x="10655" y="15403"/>
                      <a:pt x="5830" y="12416"/>
                      <a:pt x="3116" y="7789"/>
                    </a:cubicBezTo>
                    <a:lnTo>
                      <a:pt x="1636" y="8879"/>
                    </a:lnTo>
                    <a:cubicBezTo>
                      <a:pt x="857" y="416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5" name="任意多边形: 形状 1034">
                <a:extLst>
                  <a:ext uri="{FF2B5EF4-FFF2-40B4-BE49-F238E27FC236}">
                    <a16:creationId xmlns:a16="http://schemas.microsoft.com/office/drawing/2014/main" id="{ABC0638C-F823-4BC7-834E-E927708A0E30}"/>
                  </a:ext>
                </a:extLst>
              </p:cNvPr>
              <p:cNvSpPr/>
              <p:nvPr/>
            </p:nvSpPr>
            <p:spPr>
              <a:xfrm>
                <a:off x="7059182" y="4365765"/>
                <a:ext cx="7172" cy="15163"/>
              </a:xfrm>
              <a:custGeom>
                <a:avLst/>
                <a:gdLst>
                  <a:gd name="connsiteX0" fmla="*/ 5096 w 7172"/>
                  <a:gd name="connsiteY0" fmla="*/ 1570 h 15163"/>
                  <a:gd name="connsiteX1" fmla="*/ 1786 w 7172"/>
                  <a:gd name="connsiteY1" fmla="*/ 168 h 15163"/>
                  <a:gd name="connsiteX2" fmla="*/ 150 w 7172"/>
                  <a:gd name="connsiteY2" fmla="*/ 4997 h 15163"/>
                  <a:gd name="connsiteX3" fmla="*/ 3733 w 7172"/>
                  <a:gd name="connsiteY3" fmla="*/ 12085 h 15163"/>
                  <a:gd name="connsiteX4" fmla="*/ 6810 w 7172"/>
                  <a:gd name="connsiteY4" fmla="*/ 14811 h 15163"/>
                  <a:gd name="connsiteX5" fmla="*/ 5096 w 7172"/>
                  <a:gd name="connsiteY5" fmla="*/ 1570 h 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72" h="15163">
                    <a:moveTo>
                      <a:pt x="5096" y="1570"/>
                    </a:moveTo>
                    <a:cubicBezTo>
                      <a:pt x="5096" y="1570"/>
                      <a:pt x="2838" y="-611"/>
                      <a:pt x="1786" y="168"/>
                    </a:cubicBezTo>
                    <a:cubicBezTo>
                      <a:pt x="326" y="1305"/>
                      <a:pt x="-317" y="3206"/>
                      <a:pt x="150" y="4997"/>
                    </a:cubicBezTo>
                    <a:cubicBezTo>
                      <a:pt x="812" y="6867"/>
                      <a:pt x="3500" y="10138"/>
                      <a:pt x="3733" y="12085"/>
                    </a:cubicBezTo>
                    <a:cubicBezTo>
                      <a:pt x="3967" y="14032"/>
                      <a:pt x="5408" y="15980"/>
                      <a:pt x="6810" y="14811"/>
                    </a:cubicBezTo>
                    <a:cubicBezTo>
                      <a:pt x="8212" y="13643"/>
                      <a:pt x="5096" y="1570"/>
                      <a:pt x="5096" y="15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6" name="任意多边形: 形状 1035">
                <a:extLst>
                  <a:ext uri="{FF2B5EF4-FFF2-40B4-BE49-F238E27FC236}">
                    <a16:creationId xmlns:a16="http://schemas.microsoft.com/office/drawing/2014/main" id="{F38B5966-7235-4FE1-B315-A91D53AA7901}"/>
                  </a:ext>
                </a:extLst>
              </p:cNvPr>
              <p:cNvSpPr/>
              <p:nvPr/>
            </p:nvSpPr>
            <p:spPr>
              <a:xfrm>
                <a:off x="7102320" y="4364244"/>
                <a:ext cx="6595" cy="15467"/>
              </a:xfrm>
              <a:custGeom>
                <a:avLst/>
                <a:gdLst>
                  <a:gd name="connsiteX0" fmla="*/ 1331 w 6595"/>
                  <a:gd name="connsiteY0" fmla="*/ 1767 h 15467"/>
                  <a:gd name="connsiteX1" fmla="*/ 4602 w 6595"/>
                  <a:gd name="connsiteY1" fmla="*/ 131 h 15467"/>
                  <a:gd name="connsiteX2" fmla="*/ 6511 w 6595"/>
                  <a:gd name="connsiteY2" fmla="*/ 4843 h 15467"/>
                  <a:gd name="connsiteX3" fmla="*/ 3395 w 6595"/>
                  <a:gd name="connsiteY3" fmla="*/ 12165 h 15467"/>
                  <a:gd name="connsiteX4" fmla="*/ 513 w 6595"/>
                  <a:gd name="connsiteY4" fmla="*/ 15125 h 15467"/>
                  <a:gd name="connsiteX5" fmla="*/ 1331 w 6595"/>
                  <a:gd name="connsiteY5" fmla="*/ 1767 h 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95" h="15467">
                    <a:moveTo>
                      <a:pt x="1331" y="1767"/>
                    </a:moveTo>
                    <a:cubicBezTo>
                      <a:pt x="1331" y="1767"/>
                      <a:pt x="3473" y="-570"/>
                      <a:pt x="4602" y="131"/>
                    </a:cubicBezTo>
                    <a:cubicBezTo>
                      <a:pt x="6113" y="1187"/>
                      <a:pt x="6861" y="3033"/>
                      <a:pt x="6511" y="4843"/>
                    </a:cubicBezTo>
                    <a:cubicBezTo>
                      <a:pt x="5319" y="7215"/>
                      <a:pt x="4279" y="9661"/>
                      <a:pt x="3395" y="12165"/>
                    </a:cubicBezTo>
                    <a:cubicBezTo>
                      <a:pt x="3395" y="14112"/>
                      <a:pt x="2032" y="16332"/>
                      <a:pt x="513" y="15125"/>
                    </a:cubicBezTo>
                    <a:cubicBezTo>
                      <a:pt x="-1006" y="13918"/>
                      <a:pt x="1331" y="1767"/>
                      <a:pt x="1331" y="17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7" name="任意多边形: 形状 1036">
                <a:extLst>
                  <a:ext uri="{FF2B5EF4-FFF2-40B4-BE49-F238E27FC236}">
                    <a16:creationId xmlns:a16="http://schemas.microsoft.com/office/drawing/2014/main" id="{1FA90B6C-4646-4B9B-8920-D695CD4A6FCD}"/>
                  </a:ext>
                </a:extLst>
              </p:cNvPr>
              <p:cNvSpPr/>
              <p:nvPr/>
            </p:nvSpPr>
            <p:spPr>
              <a:xfrm>
                <a:off x="7064157" y="4339005"/>
                <a:ext cx="39306" cy="55513"/>
              </a:xfrm>
              <a:custGeom>
                <a:avLst/>
                <a:gdLst>
                  <a:gd name="connsiteX0" fmla="*/ 19360 w 39306"/>
                  <a:gd name="connsiteY0" fmla="*/ 17 h 55513"/>
                  <a:gd name="connsiteX1" fmla="*/ 5729 w 39306"/>
                  <a:gd name="connsiteY1" fmla="*/ 45972 h 55513"/>
                  <a:gd name="connsiteX2" fmla="*/ 21307 w 39306"/>
                  <a:gd name="connsiteY2" fmla="*/ 55513 h 55513"/>
                  <a:gd name="connsiteX3" fmla="*/ 35249 w 39306"/>
                  <a:gd name="connsiteY3" fmla="*/ 45582 h 55513"/>
                  <a:gd name="connsiteX4" fmla="*/ 19360 w 39306"/>
                  <a:gd name="connsiteY4" fmla="*/ 17 h 5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06" h="55513">
                    <a:moveTo>
                      <a:pt x="19360" y="17"/>
                    </a:moveTo>
                    <a:cubicBezTo>
                      <a:pt x="-8408" y="952"/>
                      <a:pt x="238" y="34288"/>
                      <a:pt x="5729" y="45972"/>
                    </a:cubicBezTo>
                    <a:cubicBezTo>
                      <a:pt x="9386" y="51163"/>
                      <a:pt x="15021" y="54614"/>
                      <a:pt x="21307" y="55513"/>
                    </a:cubicBezTo>
                    <a:cubicBezTo>
                      <a:pt x="27102" y="54212"/>
                      <a:pt x="32126" y="50633"/>
                      <a:pt x="35249" y="45582"/>
                    </a:cubicBezTo>
                    <a:cubicBezTo>
                      <a:pt x="39922" y="33471"/>
                      <a:pt x="45842" y="-879"/>
                      <a:pt x="1936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86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8" name="任意多边形: 形状 1037">
                <a:extLst>
                  <a:ext uri="{FF2B5EF4-FFF2-40B4-BE49-F238E27FC236}">
                    <a16:creationId xmlns:a16="http://schemas.microsoft.com/office/drawing/2014/main" id="{E672ED65-F6A8-4F5E-9930-3B880876F11E}"/>
                  </a:ext>
                </a:extLst>
              </p:cNvPr>
              <p:cNvSpPr/>
              <p:nvPr/>
            </p:nvSpPr>
            <p:spPr>
              <a:xfrm>
                <a:off x="7070198" y="4361590"/>
                <a:ext cx="9385" cy="2979"/>
              </a:xfrm>
              <a:custGeom>
                <a:avLst/>
                <a:gdLst>
                  <a:gd name="connsiteX0" fmla="*/ 9386 w 9385"/>
                  <a:gd name="connsiteY0" fmla="*/ 448 h 2979"/>
                  <a:gd name="connsiteX1" fmla="*/ 0 w 9385"/>
                  <a:gd name="connsiteY1" fmla="*/ 2980 h 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85" h="2979">
                    <a:moveTo>
                      <a:pt x="9386" y="448"/>
                    </a:moveTo>
                    <a:cubicBezTo>
                      <a:pt x="9386" y="448"/>
                      <a:pt x="2064" y="-1577"/>
                      <a:pt x="0" y="2980"/>
                    </a:cubicBezTo>
                  </a:path>
                </a:pathLst>
              </a:custGeom>
              <a:solidFill>
                <a:srgbClr val="FFFFFF"/>
              </a:solidFill>
              <a:ln w="1943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39" name="任意多边形: 形状 1038">
                <a:extLst>
                  <a:ext uri="{FF2B5EF4-FFF2-40B4-BE49-F238E27FC236}">
                    <a16:creationId xmlns:a16="http://schemas.microsoft.com/office/drawing/2014/main" id="{06693D58-BE3D-4F0E-AC4B-97323BEE8A29}"/>
                  </a:ext>
                </a:extLst>
              </p:cNvPr>
              <p:cNvSpPr/>
              <p:nvPr/>
            </p:nvSpPr>
            <p:spPr>
              <a:xfrm>
                <a:off x="7074440" y="4366711"/>
                <a:ext cx="1913" cy="3079"/>
              </a:xfrm>
              <a:custGeom>
                <a:avLst/>
                <a:gdLst>
                  <a:gd name="connsiteX0" fmla="*/ 3 w 1913"/>
                  <a:gd name="connsiteY0" fmla="*/ 1559 h 3079"/>
                  <a:gd name="connsiteX1" fmla="*/ 1015 w 1913"/>
                  <a:gd name="connsiteY1" fmla="*/ 3078 h 3079"/>
                  <a:gd name="connsiteX2" fmla="*/ 1911 w 1913"/>
                  <a:gd name="connsiteY2" fmla="*/ 1520 h 3079"/>
                  <a:gd name="connsiteX3" fmla="*/ 898 w 1913"/>
                  <a:gd name="connsiteY3" fmla="*/ 2 h 3079"/>
                  <a:gd name="connsiteX4" fmla="*/ 3 w 1913"/>
                  <a:gd name="connsiteY4" fmla="*/ 1559 h 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3" h="3079">
                    <a:moveTo>
                      <a:pt x="3" y="1559"/>
                    </a:moveTo>
                    <a:cubicBezTo>
                      <a:pt x="3" y="2416"/>
                      <a:pt x="470" y="3117"/>
                      <a:pt x="1015" y="3078"/>
                    </a:cubicBezTo>
                    <a:cubicBezTo>
                      <a:pt x="1560" y="3039"/>
                      <a:pt x="1950" y="2377"/>
                      <a:pt x="1911" y="1520"/>
                    </a:cubicBezTo>
                    <a:cubicBezTo>
                      <a:pt x="1872" y="664"/>
                      <a:pt x="1444" y="-37"/>
                      <a:pt x="898" y="2"/>
                    </a:cubicBezTo>
                    <a:cubicBezTo>
                      <a:pt x="353" y="41"/>
                      <a:pt x="-36" y="703"/>
                      <a:pt x="3" y="1559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40" name="任意多边形: 形状 1039">
                <a:extLst>
                  <a:ext uri="{FF2B5EF4-FFF2-40B4-BE49-F238E27FC236}">
                    <a16:creationId xmlns:a16="http://schemas.microsoft.com/office/drawing/2014/main" id="{38D6FCF9-D702-44B0-B184-61E0389BC307}"/>
                  </a:ext>
                </a:extLst>
              </p:cNvPr>
              <p:cNvSpPr/>
              <p:nvPr/>
            </p:nvSpPr>
            <p:spPr>
              <a:xfrm>
                <a:off x="7088073" y="4361040"/>
                <a:ext cx="9541" cy="2595"/>
              </a:xfrm>
              <a:custGeom>
                <a:avLst/>
                <a:gdLst>
                  <a:gd name="connsiteX0" fmla="*/ 0 w 9541"/>
                  <a:gd name="connsiteY0" fmla="*/ 688 h 2595"/>
                  <a:gd name="connsiteX1" fmla="*/ 9541 w 9541"/>
                  <a:gd name="connsiteY1" fmla="*/ 2596 h 2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41" h="2595">
                    <a:moveTo>
                      <a:pt x="0" y="688"/>
                    </a:moveTo>
                    <a:cubicBezTo>
                      <a:pt x="0" y="688"/>
                      <a:pt x="7127" y="-1766"/>
                      <a:pt x="9541" y="2596"/>
                    </a:cubicBezTo>
                  </a:path>
                </a:pathLst>
              </a:custGeom>
              <a:solidFill>
                <a:srgbClr val="FFFFFF"/>
              </a:solidFill>
              <a:ln w="1943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41" name="任意多边形: 形状 1040">
                <a:extLst>
                  <a:ext uri="{FF2B5EF4-FFF2-40B4-BE49-F238E27FC236}">
                    <a16:creationId xmlns:a16="http://schemas.microsoft.com/office/drawing/2014/main" id="{8403265E-AE7D-4F1A-A33C-C906D5CE60F5}"/>
                  </a:ext>
                </a:extLst>
              </p:cNvPr>
              <p:cNvSpPr/>
              <p:nvPr/>
            </p:nvSpPr>
            <p:spPr>
              <a:xfrm>
                <a:off x="7091695" y="4366128"/>
                <a:ext cx="1908" cy="3076"/>
              </a:xfrm>
              <a:custGeom>
                <a:avLst/>
                <a:gdLst>
                  <a:gd name="connsiteX0" fmla="*/ 1908 w 1908"/>
                  <a:gd name="connsiteY0" fmla="*/ 1519 h 3076"/>
                  <a:gd name="connsiteX1" fmla="*/ 1013 w 1908"/>
                  <a:gd name="connsiteY1" fmla="*/ 3077 h 3076"/>
                  <a:gd name="connsiteX2" fmla="*/ 0 w 1908"/>
                  <a:gd name="connsiteY2" fmla="*/ 1558 h 3076"/>
                  <a:gd name="connsiteX3" fmla="*/ 896 w 1908"/>
                  <a:gd name="connsiteY3" fmla="*/ 0 h 3076"/>
                  <a:gd name="connsiteX4" fmla="*/ 1908 w 1908"/>
                  <a:gd name="connsiteY4" fmla="*/ 1519 h 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" h="3076">
                    <a:moveTo>
                      <a:pt x="1908" y="1519"/>
                    </a:moveTo>
                    <a:cubicBezTo>
                      <a:pt x="1908" y="2376"/>
                      <a:pt x="1558" y="3077"/>
                      <a:pt x="1013" y="3077"/>
                    </a:cubicBezTo>
                    <a:cubicBezTo>
                      <a:pt x="467" y="3077"/>
                      <a:pt x="0" y="2415"/>
                      <a:pt x="0" y="1558"/>
                    </a:cubicBezTo>
                    <a:cubicBezTo>
                      <a:pt x="0" y="701"/>
                      <a:pt x="351" y="0"/>
                      <a:pt x="896" y="0"/>
                    </a:cubicBezTo>
                    <a:cubicBezTo>
                      <a:pt x="1441" y="0"/>
                      <a:pt x="1908" y="545"/>
                      <a:pt x="1908" y="15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42" name="任意多边形: 形状 1041">
                <a:extLst>
                  <a:ext uri="{FF2B5EF4-FFF2-40B4-BE49-F238E27FC236}">
                    <a16:creationId xmlns:a16="http://schemas.microsoft.com/office/drawing/2014/main" id="{F2299C02-B68A-4EE0-897E-7F7BF9C60124}"/>
                  </a:ext>
                </a:extLst>
              </p:cNvPr>
              <p:cNvSpPr/>
              <p:nvPr/>
            </p:nvSpPr>
            <p:spPr>
              <a:xfrm>
                <a:off x="7084335" y="4366673"/>
                <a:ext cx="2965" cy="10943"/>
              </a:xfrm>
              <a:custGeom>
                <a:avLst/>
                <a:gdLst>
                  <a:gd name="connsiteX0" fmla="*/ 1480 w 2965"/>
                  <a:gd name="connsiteY0" fmla="*/ 0 h 10943"/>
                  <a:gd name="connsiteX1" fmla="*/ 2765 w 2965"/>
                  <a:gd name="connsiteY1" fmla="*/ 9736 h 10943"/>
                  <a:gd name="connsiteX2" fmla="*/ 0 w 2965"/>
                  <a:gd name="connsiteY2" fmla="*/ 10943 h 1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5" h="10943">
                    <a:moveTo>
                      <a:pt x="1480" y="0"/>
                    </a:moveTo>
                    <a:cubicBezTo>
                      <a:pt x="584" y="2220"/>
                      <a:pt x="3778" y="8646"/>
                      <a:pt x="2765" y="9736"/>
                    </a:cubicBezTo>
                    <a:cubicBezTo>
                      <a:pt x="2010" y="10445"/>
                      <a:pt x="1032" y="10873"/>
                      <a:pt x="0" y="10943"/>
                    </a:cubicBezTo>
                  </a:path>
                </a:pathLst>
              </a:custGeom>
              <a:solidFill>
                <a:srgbClr val="FFFFFF"/>
              </a:solidFill>
              <a:ln w="1943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43" name="任意多边形: 形状 1042">
                <a:extLst>
                  <a:ext uri="{FF2B5EF4-FFF2-40B4-BE49-F238E27FC236}">
                    <a16:creationId xmlns:a16="http://schemas.microsoft.com/office/drawing/2014/main" id="{90A78ED4-5C1D-4A70-BCAE-4807933551C5}"/>
                  </a:ext>
                </a:extLst>
              </p:cNvPr>
              <p:cNvSpPr/>
              <p:nvPr/>
            </p:nvSpPr>
            <p:spPr>
              <a:xfrm>
                <a:off x="7078649" y="4380109"/>
                <a:ext cx="12890" cy="1440"/>
              </a:xfrm>
              <a:custGeom>
                <a:avLst/>
                <a:gdLst>
                  <a:gd name="connsiteX0" fmla="*/ 12891 w 12890"/>
                  <a:gd name="connsiteY0" fmla="*/ 0 h 1440"/>
                  <a:gd name="connsiteX1" fmla="*/ 0 w 12890"/>
                  <a:gd name="connsiteY1" fmla="*/ 428 h 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90" h="1440">
                    <a:moveTo>
                      <a:pt x="12891" y="0"/>
                    </a:moveTo>
                    <a:cubicBezTo>
                      <a:pt x="8801" y="1760"/>
                      <a:pt x="4198" y="1912"/>
                      <a:pt x="0" y="428"/>
                    </a:cubicBezTo>
                  </a:path>
                </a:pathLst>
              </a:custGeom>
              <a:solidFill>
                <a:srgbClr val="FFFFFF"/>
              </a:solidFill>
              <a:ln w="1943" cap="rnd">
                <a:solidFill>
                  <a:srgbClr val="263238"/>
                </a:solidFill>
                <a:prstDash val="solid"/>
                <a:round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  <p:sp>
            <p:nvSpPr>
              <p:cNvPr id="1044" name="任意多边形: 形状 1043">
                <a:extLst>
                  <a:ext uri="{FF2B5EF4-FFF2-40B4-BE49-F238E27FC236}">
                    <a16:creationId xmlns:a16="http://schemas.microsoft.com/office/drawing/2014/main" id="{6AEF7D23-665E-4831-817D-F9650493D41B}"/>
                  </a:ext>
                </a:extLst>
              </p:cNvPr>
              <p:cNvSpPr/>
              <p:nvPr/>
            </p:nvSpPr>
            <p:spPr>
              <a:xfrm>
                <a:off x="7055152" y="4332389"/>
                <a:ext cx="59234" cy="74435"/>
              </a:xfrm>
              <a:custGeom>
                <a:avLst/>
                <a:gdLst>
                  <a:gd name="connsiteX0" fmla="*/ 59131 w 59234"/>
                  <a:gd name="connsiteY0" fmla="*/ 61078 h 74435"/>
                  <a:gd name="connsiteX1" fmla="*/ 58508 w 59234"/>
                  <a:gd name="connsiteY1" fmla="*/ 63998 h 74435"/>
                  <a:gd name="connsiteX2" fmla="*/ 46123 w 59234"/>
                  <a:gd name="connsiteY2" fmla="*/ 73618 h 74435"/>
                  <a:gd name="connsiteX3" fmla="*/ 45383 w 59234"/>
                  <a:gd name="connsiteY3" fmla="*/ 73618 h 74435"/>
                  <a:gd name="connsiteX4" fmla="*/ 45967 w 59234"/>
                  <a:gd name="connsiteY4" fmla="*/ 68282 h 74435"/>
                  <a:gd name="connsiteX5" fmla="*/ 40243 w 59234"/>
                  <a:gd name="connsiteY5" fmla="*/ 68477 h 74435"/>
                  <a:gd name="connsiteX6" fmla="*/ 41995 w 59234"/>
                  <a:gd name="connsiteY6" fmla="*/ 18083 h 74435"/>
                  <a:gd name="connsiteX7" fmla="*/ 38880 w 59234"/>
                  <a:gd name="connsiteY7" fmla="*/ 16759 h 74435"/>
                  <a:gd name="connsiteX8" fmla="*/ 28871 w 59234"/>
                  <a:gd name="connsiteY8" fmla="*/ 15240 h 74435"/>
                  <a:gd name="connsiteX9" fmla="*/ 28170 w 59234"/>
                  <a:gd name="connsiteY9" fmla="*/ 15240 h 74435"/>
                  <a:gd name="connsiteX10" fmla="*/ 27508 w 59234"/>
                  <a:gd name="connsiteY10" fmla="*/ 15240 h 74435"/>
                  <a:gd name="connsiteX11" fmla="*/ 17577 w 59234"/>
                  <a:gd name="connsiteY11" fmla="*/ 17460 h 74435"/>
                  <a:gd name="connsiteX12" fmla="*/ 14617 w 59234"/>
                  <a:gd name="connsiteY12" fmla="*/ 18940 h 74435"/>
                  <a:gd name="connsiteX13" fmla="*/ 19602 w 59234"/>
                  <a:gd name="connsiteY13" fmla="*/ 69139 h 74435"/>
                  <a:gd name="connsiteX14" fmla="*/ 13877 w 59234"/>
                  <a:gd name="connsiteY14" fmla="*/ 69139 h 74435"/>
                  <a:gd name="connsiteX15" fmla="*/ 14812 w 59234"/>
                  <a:gd name="connsiteY15" fmla="*/ 74436 h 74435"/>
                  <a:gd name="connsiteX16" fmla="*/ 13838 w 59234"/>
                  <a:gd name="connsiteY16" fmla="*/ 74436 h 74435"/>
                  <a:gd name="connsiteX17" fmla="*/ 1298 w 59234"/>
                  <a:gd name="connsiteY17" fmla="*/ 66179 h 74435"/>
                  <a:gd name="connsiteX18" fmla="*/ 247 w 59234"/>
                  <a:gd name="connsiteY18" fmla="*/ 62791 h 74435"/>
                  <a:gd name="connsiteX19" fmla="*/ 1843 w 59234"/>
                  <a:gd name="connsiteY19" fmla="*/ 29533 h 74435"/>
                  <a:gd name="connsiteX20" fmla="*/ 8074 w 59234"/>
                  <a:gd name="connsiteY20" fmla="*/ 13448 h 74435"/>
                  <a:gd name="connsiteX21" fmla="*/ 27547 w 59234"/>
                  <a:gd name="connsiteY21" fmla="*/ 129 h 74435"/>
                  <a:gd name="connsiteX22" fmla="*/ 27819 w 59234"/>
                  <a:gd name="connsiteY22" fmla="*/ 129 h 74435"/>
                  <a:gd name="connsiteX23" fmla="*/ 48070 w 59234"/>
                  <a:gd name="connsiteY23" fmla="*/ 12085 h 74435"/>
                  <a:gd name="connsiteX24" fmla="*/ 55392 w 59234"/>
                  <a:gd name="connsiteY24" fmla="*/ 27663 h 74435"/>
                  <a:gd name="connsiteX25" fmla="*/ 59131 w 59234"/>
                  <a:gd name="connsiteY25" fmla="*/ 61078 h 74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9234" h="74435">
                    <a:moveTo>
                      <a:pt x="59131" y="61078"/>
                    </a:moveTo>
                    <a:cubicBezTo>
                      <a:pt x="58983" y="62063"/>
                      <a:pt x="58776" y="63040"/>
                      <a:pt x="58508" y="63998"/>
                    </a:cubicBezTo>
                    <a:cubicBezTo>
                      <a:pt x="55084" y="68021"/>
                      <a:pt x="50867" y="71297"/>
                      <a:pt x="46123" y="73618"/>
                    </a:cubicBezTo>
                    <a:lnTo>
                      <a:pt x="45383" y="73618"/>
                    </a:lnTo>
                    <a:lnTo>
                      <a:pt x="45967" y="68282"/>
                    </a:lnTo>
                    <a:cubicBezTo>
                      <a:pt x="44277" y="69513"/>
                      <a:pt x="42011" y="69591"/>
                      <a:pt x="40243" y="68477"/>
                    </a:cubicBezTo>
                    <a:cubicBezTo>
                      <a:pt x="50368" y="66803"/>
                      <a:pt x="42579" y="21510"/>
                      <a:pt x="41995" y="18083"/>
                    </a:cubicBezTo>
                    <a:cubicBezTo>
                      <a:pt x="40979" y="17588"/>
                      <a:pt x="39939" y="17148"/>
                      <a:pt x="38880" y="16759"/>
                    </a:cubicBezTo>
                    <a:cubicBezTo>
                      <a:pt x="35647" y="15711"/>
                      <a:pt x="32267" y="15197"/>
                      <a:pt x="28871" y="15240"/>
                    </a:cubicBezTo>
                    <a:lnTo>
                      <a:pt x="28170" y="15240"/>
                    </a:lnTo>
                    <a:lnTo>
                      <a:pt x="27508" y="15240"/>
                    </a:lnTo>
                    <a:cubicBezTo>
                      <a:pt x="24100" y="15446"/>
                      <a:pt x="20747" y="16194"/>
                      <a:pt x="17577" y="17460"/>
                    </a:cubicBezTo>
                    <a:cubicBezTo>
                      <a:pt x="16560" y="17892"/>
                      <a:pt x="15571" y="18387"/>
                      <a:pt x="14617" y="18940"/>
                    </a:cubicBezTo>
                    <a:cubicBezTo>
                      <a:pt x="14267" y="22445"/>
                      <a:pt x="9360" y="68127"/>
                      <a:pt x="19602" y="69139"/>
                    </a:cubicBezTo>
                    <a:cubicBezTo>
                      <a:pt x="17869" y="70300"/>
                      <a:pt x="15610" y="70300"/>
                      <a:pt x="13877" y="69139"/>
                    </a:cubicBezTo>
                    <a:lnTo>
                      <a:pt x="14812" y="74436"/>
                    </a:lnTo>
                    <a:lnTo>
                      <a:pt x="13838" y="74436"/>
                    </a:lnTo>
                    <a:cubicBezTo>
                      <a:pt x="9153" y="72543"/>
                      <a:pt x="4889" y="69735"/>
                      <a:pt x="1298" y="66179"/>
                    </a:cubicBezTo>
                    <a:cubicBezTo>
                      <a:pt x="870" y="65073"/>
                      <a:pt x="519" y="63944"/>
                      <a:pt x="247" y="62791"/>
                    </a:cubicBezTo>
                    <a:cubicBezTo>
                      <a:pt x="-1078" y="57183"/>
                      <a:pt x="3440" y="39970"/>
                      <a:pt x="1843" y="29533"/>
                    </a:cubicBezTo>
                    <a:cubicBezTo>
                      <a:pt x="889" y="23442"/>
                      <a:pt x="3269" y="17308"/>
                      <a:pt x="8074" y="13448"/>
                    </a:cubicBezTo>
                    <a:cubicBezTo>
                      <a:pt x="10832" y="5134"/>
                      <a:pt x="18800" y="-315"/>
                      <a:pt x="27547" y="129"/>
                    </a:cubicBezTo>
                    <a:lnTo>
                      <a:pt x="27819" y="129"/>
                    </a:lnTo>
                    <a:cubicBezTo>
                      <a:pt x="36484" y="-871"/>
                      <a:pt x="44760" y="4012"/>
                      <a:pt x="48070" y="12085"/>
                    </a:cubicBezTo>
                    <a:cubicBezTo>
                      <a:pt x="53098" y="15614"/>
                      <a:pt x="55887" y="21541"/>
                      <a:pt x="55392" y="27663"/>
                    </a:cubicBezTo>
                    <a:cubicBezTo>
                      <a:pt x="54379" y="38529"/>
                      <a:pt x="60065" y="55392"/>
                      <a:pt x="59131" y="61078"/>
                    </a:cubicBezTo>
                    <a:close/>
                  </a:path>
                </a:pathLst>
              </a:custGeom>
              <a:solidFill>
                <a:srgbClr val="263238"/>
              </a:solidFill>
              <a:ln w="3886" cap="flat">
                <a:noFill/>
                <a:prstDash val="solid"/>
                <a:miter/>
              </a:ln>
            </p:spPr>
            <p:txBody>
              <a:bodyPr lIns="0" tIns="0" rIns="0" bIns="0"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D144AE2-A350-49B7-8A78-F3558D97CC93}"/>
              </a:ext>
            </a:extLst>
          </p:cNvPr>
          <p:cNvSpPr txBox="1"/>
          <p:nvPr/>
        </p:nvSpPr>
        <p:spPr>
          <a:xfrm>
            <a:off x="6515506" y="5430464"/>
            <a:ext cx="166052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故事段子围绕同一人</a:t>
            </a:r>
            <a:endParaRPr lang="zh-CN" altLang="zh-CN" sz="14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5A8DE88-349F-4413-BDF8-DD750FE6ECA4}"/>
              </a:ext>
            </a:extLst>
          </p:cNvPr>
          <p:cNvSpPr txBox="1"/>
          <p:nvPr/>
        </p:nvSpPr>
        <p:spPr>
          <a:xfrm>
            <a:off x="6807757" y="2929423"/>
            <a:ext cx="3822102" cy="3368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打造符合“人、场景、关系”</a:t>
            </a:r>
            <a:r>
              <a:rPr lang="zh-CN" altLang="en-US" sz="1600" b="1" kern="1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的</a:t>
            </a:r>
            <a:r>
              <a:rPr lang="zh-CN" altLang="en-US" sz="16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理论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29282CA-3EAB-4A29-94C8-AC441A136991}"/>
              </a:ext>
            </a:extLst>
          </p:cNvPr>
          <p:cNvSpPr txBox="1"/>
          <p:nvPr/>
        </p:nvSpPr>
        <p:spPr>
          <a:xfrm>
            <a:off x="8704529" y="5445438"/>
            <a:ext cx="1649024" cy="2380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b="1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多人出镜，</a:t>
            </a:r>
            <a:r>
              <a:rPr lang="zh-CN" altLang="en-US" sz="1400" b="1" kern="1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互动性强</a:t>
            </a:r>
            <a:endParaRPr lang="zh-CN" altLang="zh-CN" sz="14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F7A76DE4-CB39-45EE-BD13-0AC5835865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59232" y="3350096"/>
            <a:ext cx="2170628" cy="2170628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E527E19C-9ACB-48A3-BAFD-180F0BF6B742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企业某音号运营方法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1908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44777205-076B-4467-B83A-2AD9916D6E95}"/>
              </a:ext>
            </a:extLst>
          </p:cNvPr>
          <p:cNvSpPr/>
          <p:nvPr/>
        </p:nvSpPr>
        <p:spPr>
          <a:xfrm>
            <a:off x="1290384" y="3573837"/>
            <a:ext cx="2998458" cy="1471453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B218DDE-8C3E-437D-806C-2EE3EAA69809}"/>
              </a:ext>
            </a:extLst>
          </p:cNvPr>
          <p:cNvSpPr/>
          <p:nvPr/>
        </p:nvSpPr>
        <p:spPr>
          <a:xfrm>
            <a:off x="4596772" y="3573837"/>
            <a:ext cx="2998458" cy="1471453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49CF4A-292C-4412-ABE9-DEC527FD79E2}"/>
              </a:ext>
            </a:extLst>
          </p:cNvPr>
          <p:cNvSpPr/>
          <p:nvPr/>
        </p:nvSpPr>
        <p:spPr>
          <a:xfrm>
            <a:off x="7903159" y="3573837"/>
            <a:ext cx="2998458" cy="1471453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CEAAFB6-1C10-4A2F-BCE3-0E3C383795B2}"/>
              </a:ext>
            </a:extLst>
          </p:cNvPr>
          <p:cNvSpPr txBox="1"/>
          <p:nvPr/>
        </p:nvSpPr>
        <p:spPr>
          <a:xfrm>
            <a:off x="1724047" y="5374864"/>
            <a:ext cx="2131133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职场设计师真人出镜</a:t>
            </a:r>
            <a:endParaRPr lang="en-US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不二家虚拟</a:t>
            </a:r>
            <a:r>
              <a:rPr lang="en-US" altLang="zh-CN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IP</a:t>
            </a:r>
            <a:endParaRPr lang="zh-CN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599E18B-BA24-4ED8-8E45-6CF17EA36554}"/>
              </a:ext>
            </a:extLst>
          </p:cNvPr>
          <p:cNvSpPr txBox="1"/>
          <p:nvPr/>
        </p:nvSpPr>
        <p:spPr>
          <a:xfrm>
            <a:off x="5238670" y="5374864"/>
            <a:ext cx="1714663" cy="5675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有</a:t>
            </a: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个性</a:t>
            </a: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、有</a:t>
            </a: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偏见</a:t>
            </a:r>
            <a:endParaRPr lang="en-US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不迎合所有人</a:t>
            </a:r>
            <a:endParaRPr lang="zh-CN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D7CDA81-0F09-44B6-8942-39B2D354E995}"/>
              </a:ext>
            </a:extLst>
          </p:cNvPr>
          <p:cNvGrpSpPr/>
          <p:nvPr/>
        </p:nvGrpSpPr>
        <p:grpSpPr>
          <a:xfrm>
            <a:off x="1295219" y="2440351"/>
            <a:ext cx="2998458" cy="709401"/>
            <a:chOff x="1295219" y="2440351"/>
            <a:chExt cx="2998458" cy="709401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66D15555-D1A9-4D93-B3BB-976DFCADC41E}"/>
                </a:ext>
              </a:extLst>
            </p:cNvPr>
            <p:cNvGrpSpPr/>
            <p:nvPr/>
          </p:nvGrpSpPr>
          <p:grpSpPr>
            <a:xfrm>
              <a:off x="1295219" y="2440351"/>
              <a:ext cx="2998458" cy="709401"/>
              <a:chOff x="1295219" y="2440351"/>
              <a:chExt cx="2998458" cy="709401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C6C76404-1F3D-4BB1-94F9-78F43B19A5AC}"/>
                  </a:ext>
                </a:extLst>
              </p:cNvPr>
              <p:cNvSpPr/>
              <p:nvPr/>
            </p:nvSpPr>
            <p:spPr>
              <a:xfrm>
                <a:off x="1295219" y="2693611"/>
                <a:ext cx="2998458" cy="456141"/>
              </a:xfrm>
              <a:prstGeom prst="roundRect">
                <a:avLst>
                  <a:gd name="adj" fmla="val 9834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A7C93DAD-9F54-4D33-A2FD-DFBFEA127D4C}"/>
                  </a:ext>
                </a:extLst>
              </p:cNvPr>
              <p:cNvGrpSpPr/>
              <p:nvPr/>
            </p:nvGrpSpPr>
            <p:grpSpPr>
              <a:xfrm>
                <a:off x="3626015" y="2440351"/>
                <a:ext cx="494228" cy="494228"/>
                <a:chOff x="3626015" y="2440351"/>
                <a:chExt cx="494228" cy="494228"/>
              </a:xfrm>
            </p:grpSpPr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145F0879-C73A-434E-9331-11286DD5AA63}"/>
                    </a:ext>
                  </a:extLst>
                </p:cNvPr>
                <p:cNvSpPr/>
                <p:nvPr/>
              </p:nvSpPr>
              <p:spPr>
                <a:xfrm>
                  <a:off x="3626015" y="244035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 dirty="0"/>
                </a:p>
              </p:txBody>
            </p:sp>
            <p:grpSp>
              <p:nvGrpSpPr>
                <p:cNvPr id="58" name="组合 57">
                  <a:extLst>
                    <a:ext uri="{FF2B5EF4-FFF2-40B4-BE49-F238E27FC236}">
                      <a16:creationId xmlns:a16="http://schemas.microsoft.com/office/drawing/2014/main" id="{79E8B577-914D-4DC3-BB12-C7CFAC886DBA}"/>
                    </a:ext>
                  </a:extLst>
                </p:cNvPr>
                <p:cNvGrpSpPr/>
                <p:nvPr/>
              </p:nvGrpSpPr>
              <p:grpSpPr>
                <a:xfrm>
                  <a:off x="3743540" y="2562751"/>
                  <a:ext cx="249427" cy="249427"/>
                  <a:chOff x="1515794" y="2110390"/>
                  <a:chExt cx="249427" cy="249427"/>
                </a:xfrm>
              </p:grpSpPr>
              <p:sp>
                <p:nvSpPr>
                  <p:cNvPr id="48" name="任意多边形: 形状 47">
                    <a:extLst>
                      <a:ext uri="{FF2B5EF4-FFF2-40B4-BE49-F238E27FC236}">
                        <a16:creationId xmlns:a16="http://schemas.microsoft.com/office/drawing/2014/main" id="{9945C537-5ADE-44E4-9539-9004F017D308}"/>
                      </a:ext>
                    </a:extLst>
                  </p:cNvPr>
                  <p:cNvSpPr/>
                  <p:nvPr/>
                </p:nvSpPr>
                <p:spPr>
                  <a:xfrm>
                    <a:off x="1515794" y="2110390"/>
                    <a:ext cx="55428" cy="55428"/>
                  </a:xfrm>
                  <a:custGeom>
                    <a:avLst/>
                    <a:gdLst>
                      <a:gd name="connsiteX0" fmla="*/ 55428 w 55428"/>
                      <a:gd name="connsiteY0" fmla="*/ 27714 h 55428"/>
                      <a:gd name="connsiteX1" fmla="*/ 27714 w 55428"/>
                      <a:gd name="connsiteY1" fmla="*/ 55428 h 55428"/>
                      <a:gd name="connsiteX2" fmla="*/ 0 w 55428"/>
                      <a:gd name="connsiteY2" fmla="*/ 27714 h 55428"/>
                      <a:gd name="connsiteX3" fmla="*/ 27714 w 55428"/>
                      <a:gd name="connsiteY3" fmla="*/ 0 h 55428"/>
                      <a:gd name="connsiteX4" fmla="*/ 55428 w 55428"/>
                      <a:gd name="connsiteY4" fmla="*/ 27714 h 55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428" h="55428">
                        <a:moveTo>
                          <a:pt x="55428" y="27714"/>
                        </a:moveTo>
                        <a:cubicBezTo>
                          <a:pt x="55428" y="43020"/>
                          <a:pt x="43020" y="55428"/>
                          <a:pt x="27714" y="55428"/>
                        </a:cubicBezTo>
                        <a:cubicBezTo>
                          <a:pt x="12408" y="55428"/>
                          <a:pt x="0" y="43020"/>
                          <a:pt x="0" y="27714"/>
                        </a:cubicBezTo>
                        <a:cubicBezTo>
                          <a:pt x="0" y="12408"/>
                          <a:pt x="12408" y="0"/>
                          <a:pt x="27714" y="0"/>
                        </a:cubicBezTo>
                        <a:cubicBezTo>
                          <a:pt x="43020" y="0"/>
                          <a:pt x="55428" y="12408"/>
                          <a:pt x="55428" y="2771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47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任意多边形: 形状 48">
                    <a:extLst>
                      <a:ext uri="{FF2B5EF4-FFF2-40B4-BE49-F238E27FC236}">
                        <a16:creationId xmlns:a16="http://schemas.microsoft.com/office/drawing/2014/main" id="{D679D3D3-B36B-4E05-AFC9-32920675DF8B}"/>
                      </a:ext>
                    </a:extLst>
                  </p:cNvPr>
                  <p:cNvSpPr/>
                  <p:nvPr/>
                </p:nvSpPr>
                <p:spPr>
                  <a:xfrm>
                    <a:off x="1515794" y="2110390"/>
                    <a:ext cx="96999" cy="96999"/>
                  </a:xfrm>
                  <a:custGeom>
                    <a:avLst/>
                    <a:gdLst>
                      <a:gd name="connsiteX0" fmla="*/ 55428 w 96999"/>
                      <a:gd name="connsiteY0" fmla="*/ 27714 h 96999"/>
                      <a:gd name="connsiteX1" fmla="*/ 27714 w 96999"/>
                      <a:gd name="connsiteY1" fmla="*/ 55428 h 96999"/>
                      <a:gd name="connsiteX2" fmla="*/ 55428 w 96999"/>
                      <a:gd name="connsiteY2" fmla="*/ 27714 h 96999"/>
                      <a:gd name="connsiteX3" fmla="*/ 27714 w 96999"/>
                      <a:gd name="connsiteY3" fmla="*/ 0 h 96999"/>
                      <a:gd name="connsiteX4" fmla="*/ 0 w 96999"/>
                      <a:gd name="connsiteY4" fmla="*/ 27714 h 96999"/>
                      <a:gd name="connsiteX5" fmla="*/ 27714 w 96999"/>
                      <a:gd name="connsiteY5" fmla="*/ 55428 h 96999"/>
                      <a:gd name="connsiteX6" fmla="*/ 55428 w 96999"/>
                      <a:gd name="connsiteY6" fmla="*/ 27714 h 96999"/>
                      <a:gd name="connsiteX7" fmla="*/ 97000 w 96999"/>
                      <a:gd name="connsiteY7" fmla="*/ 27714 h 96999"/>
                      <a:gd name="connsiteX8" fmla="*/ 27714 w 96999"/>
                      <a:gd name="connsiteY8" fmla="*/ 55428 h 96999"/>
                      <a:gd name="connsiteX9" fmla="*/ 27714 w 96999"/>
                      <a:gd name="connsiteY9" fmla="*/ 97000 h 96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6999" h="96999">
                        <a:moveTo>
                          <a:pt x="55428" y="27714"/>
                        </a:moveTo>
                        <a:cubicBezTo>
                          <a:pt x="55428" y="43020"/>
                          <a:pt x="43020" y="55428"/>
                          <a:pt x="27714" y="55428"/>
                        </a:cubicBezTo>
                        <a:moveTo>
                          <a:pt x="55428" y="27714"/>
                        </a:moveTo>
                        <a:cubicBezTo>
                          <a:pt x="55428" y="12408"/>
                          <a:pt x="43020" y="0"/>
                          <a:pt x="27714" y="0"/>
                        </a:cubicBezTo>
                        <a:cubicBezTo>
                          <a:pt x="12408" y="0"/>
                          <a:pt x="0" y="12408"/>
                          <a:pt x="0" y="27714"/>
                        </a:cubicBezTo>
                        <a:cubicBezTo>
                          <a:pt x="0" y="43020"/>
                          <a:pt x="12408" y="55428"/>
                          <a:pt x="27714" y="55428"/>
                        </a:cubicBezTo>
                        <a:moveTo>
                          <a:pt x="55428" y="27714"/>
                        </a:moveTo>
                        <a:lnTo>
                          <a:pt x="97000" y="27714"/>
                        </a:lnTo>
                        <a:moveTo>
                          <a:pt x="27714" y="55428"/>
                        </a:moveTo>
                        <a:lnTo>
                          <a:pt x="27714" y="97000"/>
                        </a:lnTo>
                      </a:path>
                    </a:pathLst>
                  </a:custGeom>
                  <a:noFill/>
                  <a:ln w="26988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任意多边形: 形状 49">
                    <a:extLst>
                      <a:ext uri="{FF2B5EF4-FFF2-40B4-BE49-F238E27FC236}">
                        <a16:creationId xmlns:a16="http://schemas.microsoft.com/office/drawing/2014/main" id="{3AE6E72B-6042-4A11-8D43-088B4C62A3DD}"/>
                      </a:ext>
                    </a:extLst>
                  </p:cNvPr>
                  <p:cNvSpPr/>
                  <p:nvPr/>
                </p:nvSpPr>
                <p:spPr>
                  <a:xfrm>
                    <a:off x="1515794" y="2304389"/>
                    <a:ext cx="55428" cy="55428"/>
                  </a:xfrm>
                  <a:custGeom>
                    <a:avLst/>
                    <a:gdLst>
                      <a:gd name="connsiteX0" fmla="*/ 55428 w 55428"/>
                      <a:gd name="connsiteY0" fmla="*/ 27714 h 55428"/>
                      <a:gd name="connsiteX1" fmla="*/ 27714 w 55428"/>
                      <a:gd name="connsiteY1" fmla="*/ 0 h 55428"/>
                      <a:gd name="connsiteX2" fmla="*/ 0 w 55428"/>
                      <a:gd name="connsiteY2" fmla="*/ 27714 h 55428"/>
                      <a:gd name="connsiteX3" fmla="*/ 27714 w 55428"/>
                      <a:gd name="connsiteY3" fmla="*/ 55428 h 55428"/>
                      <a:gd name="connsiteX4" fmla="*/ 55428 w 55428"/>
                      <a:gd name="connsiteY4" fmla="*/ 27714 h 55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428" h="55428">
                        <a:moveTo>
                          <a:pt x="55428" y="27714"/>
                        </a:moveTo>
                        <a:cubicBezTo>
                          <a:pt x="55428" y="12408"/>
                          <a:pt x="43020" y="0"/>
                          <a:pt x="27714" y="0"/>
                        </a:cubicBezTo>
                        <a:cubicBezTo>
                          <a:pt x="12408" y="0"/>
                          <a:pt x="0" y="12408"/>
                          <a:pt x="0" y="27714"/>
                        </a:cubicBezTo>
                        <a:cubicBezTo>
                          <a:pt x="0" y="43020"/>
                          <a:pt x="12408" y="55428"/>
                          <a:pt x="27714" y="55428"/>
                        </a:cubicBezTo>
                        <a:cubicBezTo>
                          <a:pt x="43020" y="55428"/>
                          <a:pt x="55428" y="43020"/>
                          <a:pt x="55428" y="27714"/>
                        </a:cubicBezTo>
                        <a:close/>
                      </a:path>
                    </a:pathLst>
                  </a:custGeom>
                  <a:solidFill>
                    <a:srgbClr val="2F88FF"/>
                  </a:solidFill>
                  <a:ln w="6747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" name="任意多边形: 形状 50">
                    <a:extLst>
                      <a:ext uri="{FF2B5EF4-FFF2-40B4-BE49-F238E27FC236}">
                        <a16:creationId xmlns:a16="http://schemas.microsoft.com/office/drawing/2014/main" id="{9282E775-0387-451C-8EBA-45BD4BFA7A6D}"/>
                      </a:ext>
                    </a:extLst>
                  </p:cNvPr>
                  <p:cNvSpPr/>
                  <p:nvPr/>
                </p:nvSpPr>
                <p:spPr>
                  <a:xfrm>
                    <a:off x="1515794" y="2262818"/>
                    <a:ext cx="96999" cy="96999"/>
                  </a:xfrm>
                  <a:custGeom>
                    <a:avLst/>
                    <a:gdLst>
                      <a:gd name="connsiteX0" fmla="*/ 55428 w 96999"/>
                      <a:gd name="connsiteY0" fmla="*/ 69285 h 96999"/>
                      <a:gd name="connsiteX1" fmla="*/ 27714 w 96999"/>
                      <a:gd name="connsiteY1" fmla="*/ 41571 h 96999"/>
                      <a:gd name="connsiteX2" fmla="*/ 55428 w 96999"/>
                      <a:gd name="connsiteY2" fmla="*/ 69285 h 96999"/>
                      <a:gd name="connsiteX3" fmla="*/ 27714 w 96999"/>
                      <a:gd name="connsiteY3" fmla="*/ 97000 h 96999"/>
                      <a:gd name="connsiteX4" fmla="*/ 0 w 96999"/>
                      <a:gd name="connsiteY4" fmla="*/ 69285 h 96999"/>
                      <a:gd name="connsiteX5" fmla="*/ 27714 w 96999"/>
                      <a:gd name="connsiteY5" fmla="*/ 41571 h 96999"/>
                      <a:gd name="connsiteX6" fmla="*/ 55428 w 96999"/>
                      <a:gd name="connsiteY6" fmla="*/ 69285 h 96999"/>
                      <a:gd name="connsiteX7" fmla="*/ 97000 w 96999"/>
                      <a:gd name="connsiteY7" fmla="*/ 69285 h 96999"/>
                      <a:gd name="connsiteX8" fmla="*/ 27714 w 96999"/>
                      <a:gd name="connsiteY8" fmla="*/ 41571 h 96999"/>
                      <a:gd name="connsiteX9" fmla="*/ 27714 w 96999"/>
                      <a:gd name="connsiteY9" fmla="*/ 0 h 96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6999" h="96999">
                        <a:moveTo>
                          <a:pt x="55428" y="69285"/>
                        </a:moveTo>
                        <a:cubicBezTo>
                          <a:pt x="55428" y="53980"/>
                          <a:pt x="43020" y="41571"/>
                          <a:pt x="27714" y="41571"/>
                        </a:cubicBezTo>
                        <a:moveTo>
                          <a:pt x="55428" y="69285"/>
                        </a:moveTo>
                        <a:cubicBezTo>
                          <a:pt x="55428" y="84591"/>
                          <a:pt x="43020" y="97000"/>
                          <a:pt x="27714" y="97000"/>
                        </a:cubicBezTo>
                        <a:cubicBezTo>
                          <a:pt x="12408" y="97000"/>
                          <a:pt x="0" y="84591"/>
                          <a:pt x="0" y="69285"/>
                        </a:cubicBezTo>
                        <a:cubicBezTo>
                          <a:pt x="0" y="53980"/>
                          <a:pt x="12408" y="41571"/>
                          <a:pt x="27714" y="41571"/>
                        </a:cubicBezTo>
                        <a:moveTo>
                          <a:pt x="55428" y="69285"/>
                        </a:moveTo>
                        <a:lnTo>
                          <a:pt x="97000" y="69285"/>
                        </a:lnTo>
                        <a:moveTo>
                          <a:pt x="27714" y="41571"/>
                        </a:moveTo>
                        <a:lnTo>
                          <a:pt x="27714" y="0"/>
                        </a:lnTo>
                      </a:path>
                    </a:pathLst>
                  </a:custGeom>
                  <a:solidFill>
                    <a:schemeClr val="bg1"/>
                  </a:solidFill>
                  <a:ln w="26988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" name="任意多边形: 形状 51">
                    <a:extLst>
                      <a:ext uri="{FF2B5EF4-FFF2-40B4-BE49-F238E27FC236}">
                        <a16:creationId xmlns:a16="http://schemas.microsoft.com/office/drawing/2014/main" id="{97CE07EF-F5DE-4705-B6BE-6A99E6DE6696}"/>
                      </a:ext>
                    </a:extLst>
                  </p:cNvPr>
                  <p:cNvSpPr/>
                  <p:nvPr/>
                </p:nvSpPr>
                <p:spPr>
                  <a:xfrm>
                    <a:off x="1709793" y="2304389"/>
                    <a:ext cx="55428" cy="55428"/>
                  </a:xfrm>
                  <a:custGeom>
                    <a:avLst/>
                    <a:gdLst>
                      <a:gd name="connsiteX0" fmla="*/ 0 w 55428"/>
                      <a:gd name="connsiteY0" fmla="*/ 27714 h 55428"/>
                      <a:gd name="connsiteX1" fmla="*/ 27714 w 55428"/>
                      <a:gd name="connsiteY1" fmla="*/ 0 h 55428"/>
                      <a:gd name="connsiteX2" fmla="*/ 55428 w 55428"/>
                      <a:gd name="connsiteY2" fmla="*/ 27714 h 55428"/>
                      <a:gd name="connsiteX3" fmla="*/ 27714 w 55428"/>
                      <a:gd name="connsiteY3" fmla="*/ 55428 h 55428"/>
                      <a:gd name="connsiteX4" fmla="*/ 0 w 55428"/>
                      <a:gd name="connsiteY4" fmla="*/ 27714 h 55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428" h="55428">
                        <a:moveTo>
                          <a:pt x="0" y="27714"/>
                        </a:moveTo>
                        <a:cubicBezTo>
                          <a:pt x="0" y="12408"/>
                          <a:pt x="12408" y="0"/>
                          <a:pt x="27714" y="0"/>
                        </a:cubicBezTo>
                        <a:cubicBezTo>
                          <a:pt x="43020" y="0"/>
                          <a:pt x="55428" y="12408"/>
                          <a:pt x="55428" y="27714"/>
                        </a:cubicBezTo>
                        <a:cubicBezTo>
                          <a:pt x="55428" y="43020"/>
                          <a:pt x="43020" y="55428"/>
                          <a:pt x="27714" y="55428"/>
                        </a:cubicBezTo>
                        <a:cubicBezTo>
                          <a:pt x="12408" y="55428"/>
                          <a:pt x="0" y="43020"/>
                          <a:pt x="0" y="2771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47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" name="任意多边形: 形状 52">
                    <a:extLst>
                      <a:ext uri="{FF2B5EF4-FFF2-40B4-BE49-F238E27FC236}">
                        <a16:creationId xmlns:a16="http://schemas.microsoft.com/office/drawing/2014/main" id="{CEC42620-1CC4-4B51-A64E-6F38088897D6}"/>
                      </a:ext>
                    </a:extLst>
                  </p:cNvPr>
                  <p:cNvSpPr/>
                  <p:nvPr/>
                </p:nvSpPr>
                <p:spPr>
                  <a:xfrm>
                    <a:off x="1668222" y="2262818"/>
                    <a:ext cx="96999" cy="96999"/>
                  </a:xfrm>
                  <a:custGeom>
                    <a:avLst/>
                    <a:gdLst>
                      <a:gd name="connsiteX0" fmla="*/ 41571 w 96999"/>
                      <a:gd name="connsiteY0" fmla="*/ 69285 h 96999"/>
                      <a:gd name="connsiteX1" fmla="*/ 69285 w 96999"/>
                      <a:gd name="connsiteY1" fmla="*/ 41571 h 96999"/>
                      <a:gd name="connsiteX2" fmla="*/ 41571 w 96999"/>
                      <a:gd name="connsiteY2" fmla="*/ 69285 h 96999"/>
                      <a:gd name="connsiteX3" fmla="*/ 69285 w 96999"/>
                      <a:gd name="connsiteY3" fmla="*/ 97000 h 96999"/>
                      <a:gd name="connsiteX4" fmla="*/ 97000 w 96999"/>
                      <a:gd name="connsiteY4" fmla="*/ 69285 h 96999"/>
                      <a:gd name="connsiteX5" fmla="*/ 69285 w 96999"/>
                      <a:gd name="connsiteY5" fmla="*/ 41571 h 96999"/>
                      <a:gd name="connsiteX6" fmla="*/ 41571 w 96999"/>
                      <a:gd name="connsiteY6" fmla="*/ 69285 h 96999"/>
                      <a:gd name="connsiteX7" fmla="*/ 0 w 96999"/>
                      <a:gd name="connsiteY7" fmla="*/ 69285 h 96999"/>
                      <a:gd name="connsiteX8" fmla="*/ 69285 w 96999"/>
                      <a:gd name="connsiteY8" fmla="*/ 41571 h 96999"/>
                      <a:gd name="connsiteX9" fmla="*/ 69285 w 96999"/>
                      <a:gd name="connsiteY9" fmla="*/ 0 h 96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6999" h="96999">
                        <a:moveTo>
                          <a:pt x="41571" y="69285"/>
                        </a:moveTo>
                        <a:cubicBezTo>
                          <a:pt x="41571" y="53980"/>
                          <a:pt x="53980" y="41571"/>
                          <a:pt x="69285" y="41571"/>
                        </a:cubicBezTo>
                        <a:moveTo>
                          <a:pt x="41571" y="69285"/>
                        </a:moveTo>
                        <a:cubicBezTo>
                          <a:pt x="41571" y="84591"/>
                          <a:pt x="53980" y="97000"/>
                          <a:pt x="69285" y="97000"/>
                        </a:cubicBezTo>
                        <a:cubicBezTo>
                          <a:pt x="84591" y="97000"/>
                          <a:pt x="97000" y="84591"/>
                          <a:pt x="97000" y="69285"/>
                        </a:cubicBezTo>
                        <a:cubicBezTo>
                          <a:pt x="97000" y="53980"/>
                          <a:pt x="84591" y="41571"/>
                          <a:pt x="69285" y="41571"/>
                        </a:cubicBezTo>
                        <a:moveTo>
                          <a:pt x="41571" y="69285"/>
                        </a:moveTo>
                        <a:lnTo>
                          <a:pt x="0" y="69285"/>
                        </a:lnTo>
                        <a:moveTo>
                          <a:pt x="69285" y="41571"/>
                        </a:moveTo>
                        <a:lnTo>
                          <a:pt x="69285" y="0"/>
                        </a:lnTo>
                      </a:path>
                    </a:pathLst>
                  </a:custGeom>
                  <a:noFill/>
                  <a:ln w="26988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" name="任意多边形: 形状 53">
                    <a:extLst>
                      <a:ext uri="{FF2B5EF4-FFF2-40B4-BE49-F238E27FC236}">
                        <a16:creationId xmlns:a16="http://schemas.microsoft.com/office/drawing/2014/main" id="{8F2CF30D-E3D2-42BF-88FE-CB70A8340AD5}"/>
                      </a:ext>
                    </a:extLst>
                  </p:cNvPr>
                  <p:cNvSpPr/>
                  <p:nvPr/>
                </p:nvSpPr>
                <p:spPr>
                  <a:xfrm>
                    <a:off x="1709793" y="2110390"/>
                    <a:ext cx="55428" cy="55428"/>
                  </a:xfrm>
                  <a:custGeom>
                    <a:avLst/>
                    <a:gdLst>
                      <a:gd name="connsiteX0" fmla="*/ 0 w 55428"/>
                      <a:gd name="connsiteY0" fmla="*/ 27714 h 55428"/>
                      <a:gd name="connsiteX1" fmla="*/ 27714 w 55428"/>
                      <a:gd name="connsiteY1" fmla="*/ 55428 h 55428"/>
                      <a:gd name="connsiteX2" fmla="*/ 55428 w 55428"/>
                      <a:gd name="connsiteY2" fmla="*/ 27714 h 55428"/>
                      <a:gd name="connsiteX3" fmla="*/ 27714 w 55428"/>
                      <a:gd name="connsiteY3" fmla="*/ 0 h 55428"/>
                      <a:gd name="connsiteX4" fmla="*/ 0 w 55428"/>
                      <a:gd name="connsiteY4" fmla="*/ 27714 h 55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428" h="55428">
                        <a:moveTo>
                          <a:pt x="0" y="27714"/>
                        </a:moveTo>
                        <a:cubicBezTo>
                          <a:pt x="0" y="43020"/>
                          <a:pt x="12408" y="55428"/>
                          <a:pt x="27714" y="55428"/>
                        </a:cubicBezTo>
                        <a:cubicBezTo>
                          <a:pt x="43020" y="55428"/>
                          <a:pt x="55428" y="43020"/>
                          <a:pt x="55428" y="27714"/>
                        </a:cubicBezTo>
                        <a:cubicBezTo>
                          <a:pt x="55428" y="12408"/>
                          <a:pt x="43020" y="0"/>
                          <a:pt x="27714" y="0"/>
                        </a:cubicBezTo>
                        <a:cubicBezTo>
                          <a:pt x="12408" y="0"/>
                          <a:pt x="0" y="12408"/>
                          <a:pt x="0" y="2771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747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" name="任意多边形: 形状 54">
                    <a:extLst>
                      <a:ext uri="{FF2B5EF4-FFF2-40B4-BE49-F238E27FC236}">
                        <a16:creationId xmlns:a16="http://schemas.microsoft.com/office/drawing/2014/main" id="{D4B15B97-63F8-46D1-A487-ABAE4FA34617}"/>
                      </a:ext>
                    </a:extLst>
                  </p:cNvPr>
                  <p:cNvSpPr/>
                  <p:nvPr/>
                </p:nvSpPr>
                <p:spPr>
                  <a:xfrm>
                    <a:off x="1668222" y="2110390"/>
                    <a:ext cx="96999" cy="96999"/>
                  </a:xfrm>
                  <a:custGeom>
                    <a:avLst/>
                    <a:gdLst>
                      <a:gd name="connsiteX0" fmla="*/ 41571 w 96999"/>
                      <a:gd name="connsiteY0" fmla="*/ 27714 h 96999"/>
                      <a:gd name="connsiteX1" fmla="*/ 69285 w 96999"/>
                      <a:gd name="connsiteY1" fmla="*/ 55428 h 96999"/>
                      <a:gd name="connsiteX2" fmla="*/ 41571 w 96999"/>
                      <a:gd name="connsiteY2" fmla="*/ 27714 h 96999"/>
                      <a:gd name="connsiteX3" fmla="*/ 69285 w 96999"/>
                      <a:gd name="connsiteY3" fmla="*/ 0 h 96999"/>
                      <a:gd name="connsiteX4" fmla="*/ 97000 w 96999"/>
                      <a:gd name="connsiteY4" fmla="*/ 27714 h 96999"/>
                      <a:gd name="connsiteX5" fmla="*/ 69285 w 96999"/>
                      <a:gd name="connsiteY5" fmla="*/ 55428 h 96999"/>
                      <a:gd name="connsiteX6" fmla="*/ 41571 w 96999"/>
                      <a:gd name="connsiteY6" fmla="*/ 27714 h 96999"/>
                      <a:gd name="connsiteX7" fmla="*/ 0 w 96999"/>
                      <a:gd name="connsiteY7" fmla="*/ 27714 h 96999"/>
                      <a:gd name="connsiteX8" fmla="*/ 69285 w 96999"/>
                      <a:gd name="connsiteY8" fmla="*/ 55428 h 96999"/>
                      <a:gd name="connsiteX9" fmla="*/ 69285 w 96999"/>
                      <a:gd name="connsiteY9" fmla="*/ 97000 h 96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6999" h="96999">
                        <a:moveTo>
                          <a:pt x="41571" y="27714"/>
                        </a:moveTo>
                        <a:cubicBezTo>
                          <a:pt x="41571" y="43020"/>
                          <a:pt x="53980" y="55428"/>
                          <a:pt x="69285" y="55428"/>
                        </a:cubicBezTo>
                        <a:moveTo>
                          <a:pt x="41571" y="27714"/>
                        </a:moveTo>
                        <a:cubicBezTo>
                          <a:pt x="41571" y="12408"/>
                          <a:pt x="53980" y="0"/>
                          <a:pt x="69285" y="0"/>
                        </a:cubicBezTo>
                        <a:cubicBezTo>
                          <a:pt x="84591" y="0"/>
                          <a:pt x="97000" y="12408"/>
                          <a:pt x="97000" y="27714"/>
                        </a:cubicBezTo>
                        <a:cubicBezTo>
                          <a:pt x="97000" y="43020"/>
                          <a:pt x="84591" y="55428"/>
                          <a:pt x="69285" y="55428"/>
                        </a:cubicBezTo>
                        <a:moveTo>
                          <a:pt x="41571" y="27714"/>
                        </a:moveTo>
                        <a:lnTo>
                          <a:pt x="0" y="27714"/>
                        </a:lnTo>
                        <a:moveTo>
                          <a:pt x="69285" y="55428"/>
                        </a:moveTo>
                        <a:lnTo>
                          <a:pt x="69285" y="97000"/>
                        </a:lnTo>
                      </a:path>
                    </a:pathLst>
                  </a:custGeom>
                  <a:noFill/>
                  <a:ln w="26988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" name="任意多边形: 形状 55">
                    <a:extLst>
                      <a:ext uri="{FF2B5EF4-FFF2-40B4-BE49-F238E27FC236}">
                        <a16:creationId xmlns:a16="http://schemas.microsoft.com/office/drawing/2014/main" id="{DA870144-C6EC-426F-A008-12E6C73DC52A}"/>
                      </a:ext>
                    </a:extLst>
                  </p:cNvPr>
                  <p:cNvSpPr/>
                  <p:nvPr/>
                </p:nvSpPr>
                <p:spPr>
                  <a:xfrm>
                    <a:off x="1592008" y="2235104"/>
                    <a:ext cx="96999" cy="6928"/>
                  </a:xfrm>
                  <a:custGeom>
                    <a:avLst/>
                    <a:gdLst>
                      <a:gd name="connsiteX0" fmla="*/ 0 w 96999"/>
                      <a:gd name="connsiteY0" fmla="*/ 0 h 6928"/>
                      <a:gd name="connsiteX1" fmla="*/ 97000 w 96999"/>
                      <a:gd name="connsiteY1" fmla="*/ 0 h 6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6999" h="6928">
                        <a:moveTo>
                          <a:pt x="0" y="0"/>
                        </a:moveTo>
                        <a:lnTo>
                          <a:pt x="97000" y="0"/>
                        </a:lnTo>
                      </a:path>
                    </a:pathLst>
                  </a:custGeom>
                  <a:noFill/>
                  <a:ln w="26988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" name="任意多边形: 形状 56">
                    <a:extLst>
                      <a:ext uri="{FF2B5EF4-FFF2-40B4-BE49-F238E27FC236}">
                        <a16:creationId xmlns:a16="http://schemas.microsoft.com/office/drawing/2014/main" id="{9102A362-EC6C-4833-A889-D1F89499D5B1}"/>
                      </a:ext>
                    </a:extLst>
                  </p:cNvPr>
                  <p:cNvSpPr/>
                  <p:nvPr/>
                </p:nvSpPr>
                <p:spPr>
                  <a:xfrm>
                    <a:off x="1640508" y="2186604"/>
                    <a:ext cx="6928" cy="96999"/>
                  </a:xfrm>
                  <a:custGeom>
                    <a:avLst/>
                    <a:gdLst>
                      <a:gd name="connsiteX0" fmla="*/ 0 w 6928"/>
                      <a:gd name="connsiteY0" fmla="*/ 97000 h 96999"/>
                      <a:gd name="connsiteX1" fmla="*/ 0 w 6928"/>
                      <a:gd name="connsiteY1" fmla="*/ 0 h 96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928" h="96999">
                        <a:moveTo>
                          <a:pt x="0" y="9700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6988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C7C0FAD-38D2-406F-968F-BDDD2F9FE282}"/>
                </a:ext>
              </a:extLst>
            </p:cNvPr>
            <p:cNvSpPr txBox="1"/>
            <p:nvPr/>
          </p:nvSpPr>
          <p:spPr>
            <a:xfrm>
              <a:off x="2040782" y="2657100"/>
              <a:ext cx="1507332" cy="421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latin typeface="+mj-ea"/>
                  <a:ea typeface="+mj-ea"/>
                  <a:cs typeface="阿里巴巴普惠体 2.0 115 Black" panose="00020600040101010101" pitchFamily="18" charset="-122"/>
                </a:rPr>
                <a:t>真人</a:t>
              </a:r>
              <a:r>
                <a:rPr lang="en-US" altLang="zh-CN" sz="2000" b="1" dirty="0">
                  <a:latin typeface="+mj-ea"/>
                  <a:ea typeface="+mj-ea"/>
                  <a:cs typeface="阿里巴巴普惠体 2.0 115 Black" panose="00020600040101010101" pitchFamily="18" charset="-122"/>
                </a:rPr>
                <a:t>&amp;IP</a:t>
              </a:r>
              <a:r>
                <a:rPr lang="zh-CN" altLang="en-US" sz="2000" b="1" dirty="0">
                  <a:latin typeface="+mj-ea"/>
                  <a:ea typeface="+mj-ea"/>
                  <a:cs typeface="阿里巴巴普惠体 2.0 115 Black" panose="00020600040101010101" pitchFamily="18" charset="-122"/>
                </a:rPr>
                <a:t>出镜</a:t>
              </a:r>
              <a:endParaRPr lang="en-US" altLang="zh-CN" sz="2000" b="1" dirty="0"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AC2AAAA-974A-450F-B70D-6CCF383E2688}"/>
              </a:ext>
            </a:extLst>
          </p:cNvPr>
          <p:cNvGrpSpPr/>
          <p:nvPr/>
        </p:nvGrpSpPr>
        <p:grpSpPr>
          <a:xfrm>
            <a:off x="4593491" y="2440351"/>
            <a:ext cx="2998458" cy="709401"/>
            <a:chOff x="4593491" y="2440351"/>
            <a:chExt cx="2998458" cy="709401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10B72BBF-8741-404F-84E6-D5FCE6F5F333}"/>
                </a:ext>
              </a:extLst>
            </p:cNvPr>
            <p:cNvGrpSpPr/>
            <p:nvPr/>
          </p:nvGrpSpPr>
          <p:grpSpPr>
            <a:xfrm>
              <a:off x="4593491" y="2440351"/>
              <a:ext cx="2998458" cy="709401"/>
              <a:chOff x="4593491" y="2440351"/>
              <a:chExt cx="2998458" cy="709401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82213A11-A75C-4238-8C7F-C81789ED8A58}"/>
                  </a:ext>
                </a:extLst>
              </p:cNvPr>
              <p:cNvSpPr/>
              <p:nvPr/>
            </p:nvSpPr>
            <p:spPr>
              <a:xfrm>
                <a:off x="4593491" y="2693611"/>
                <a:ext cx="2998458" cy="456141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5B38B582-81E3-4276-AA50-F0F335E11153}"/>
                  </a:ext>
                </a:extLst>
              </p:cNvPr>
              <p:cNvGrpSpPr/>
              <p:nvPr/>
            </p:nvGrpSpPr>
            <p:grpSpPr>
              <a:xfrm>
                <a:off x="6891948" y="2440351"/>
                <a:ext cx="494228" cy="494228"/>
                <a:chOff x="6891948" y="2440351"/>
                <a:chExt cx="494228" cy="494228"/>
              </a:xfrm>
            </p:grpSpPr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DE26D8B3-2ACB-40E6-9AAC-385E40A3FE0C}"/>
                    </a:ext>
                  </a:extLst>
                </p:cNvPr>
                <p:cNvSpPr/>
                <p:nvPr/>
              </p:nvSpPr>
              <p:spPr>
                <a:xfrm>
                  <a:off x="6891948" y="244035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 dirty="0"/>
                </a:p>
              </p:txBody>
            </p:sp>
            <p:grpSp>
              <p:nvGrpSpPr>
                <p:cNvPr id="65" name="组合 64">
                  <a:extLst>
                    <a:ext uri="{FF2B5EF4-FFF2-40B4-BE49-F238E27FC236}">
                      <a16:creationId xmlns:a16="http://schemas.microsoft.com/office/drawing/2014/main" id="{E78A5FE9-F92F-4124-B63A-55B030F041E7}"/>
                    </a:ext>
                  </a:extLst>
                </p:cNvPr>
                <p:cNvGrpSpPr/>
                <p:nvPr/>
              </p:nvGrpSpPr>
              <p:grpSpPr>
                <a:xfrm>
                  <a:off x="6993167" y="2562751"/>
                  <a:ext cx="285060" cy="249426"/>
                  <a:chOff x="7043812" y="-828675"/>
                  <a:chExt cx="190500" cy="166687"/>
                </a:xfrm>
              </p:grpSpPr>
              <p:sp>
                <p:nvSpPr>
                  <p:cNvPr id="62" name="任意多边形: 形状 61">
                    <a:extLst>
                      <a:ext uri="{FF2B5EF4-FFF2-40B4-BE49-F238E27FC236}">
                        <a16:creationId xmlns:a16="http://schemas.microsoft.com/office/drawing/2014/main" id="{F5CCCE82-AB94-43C0-91B0-D5D9005ED0AF}"/>
                      </a:ext>
                    </a:extLst>
                  </p:cNvPr>
                  <p:cNvSpPr/>
                  <p:nvPr/>
                </p:nvSpPr>
                <p:spPr>
                  <a:xfrm>
                    <a:off x="7043812" y="-828675"/>
                    <a:ext cx="190500" cy="166687"/>
                  </a:xfrm>
                  <a:custGeom>
                    <a:avLst/>
                    <a:gdLst>
                      <a:gd name="connsiteX0" fmla="*/ 190500 w 190500"/>
                      <a:gd name="connsiteY0" fmla="*/ 166688 h 166687"/>
                      <a:gd name="connsiteX1" fmla="*/ 0 w 190500"/>
                      <a:gd name="connsiteY1" fmla="*/ 166688 h 166687"/>
                      <a:gd name="connsiteX2" fmla="*/ 0 w 190500"/>
                      <a:gd name="connsiteY2" fmla="*/ 23813 h 166687"/>
                      <a:gd name="connsiteX3" fmla="*/ 71438 w 190500"/>
                      <a:gd name="connsiteY3" fmla="*/ 23813 h 166687"/>
                      <a:gd name="connsiteX4" fmla="*/ 95250 w 190500"/>
                      <a:gd name="connsiteY4" fmla="*/ 0 h 166687"/>
                      <a:gd name="connsiteX5" fmla="*/ 119063 w 190500"/>
                      <a:gd name="connsiteY5" fmla="*/ 23813 h 166687"/>
                      <a:gd name="connsiteX6" fmla="*/ 190500 w 190500"/>
                      <a:gd name="connsiteY6" fmla="*/ 23813 h 166687"/>
                      <a:gd name="connsiteX7" fmla="*/ 190500 w 190500"/>
                      <a:gd name="connsiteY7" fmla="*/ 166688 h 166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0500" h="166687">
                        <a:moveTo>
                          <a:pt x="190500" y="166688"/>
                        </a:moveTo>
                        <a:lnTo>
                          <a:pt x="0" y="166688"/>
                        </a:lnTo>
                        <a:lnTo>
                          <a:pt x="0" y="23813"/>
                        </a:lnTo>
                        <a:lnTo>
                          <a:pt x="71438" y="23813"/>
                        </a:lnTo>
                        <a:lnTo>
                          <a:pt x="95250" y="0"/>
                        </a:lnTo>
                        <a:lnTo>
                          <a:pt x="119063" y="23813"/>
                        </a:lnTo>
                        <a:lnTo>
                          <a:pt x="190500" y="23813"/>
                        </a:lnTo>
                        <a:lnTo>
                          <a:pt x="190500" y="166688"/>
                        </a:lnTo>
                        <a:close/>
                      </a:path>
                    </a:pathLst>
                  </a:custGeom>
                  <a:noFill/>
                  <a:ln w="22225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" name="任意多边形: 形状 62">
                    <a:extLst>
                      <a:ext uri="{FF2B5EF4-FFF2-40B4-BE49-F238E27FC236}">
                        <a16:creationId xmlns:a16="http://schemas.microsoft.com/office/drawing/2014/main" id="{11F4AAB3-9B8C-4698-84EB-7F882041EB25}"/>
                      </a:ext>
                    </a:extLst>
                  </p:cNvPr>
                  <p:cNvSpPr/>
                  <p:nvPr/>
                </p:nvSpPr>
                <p:spPr>
                  <a:xfrm>
                    <a:off x="7115249" y="-776287"/>
                    <a:ext cx="47625" cy="47625"/>
                  </a:xfrm>
                  <a:custGeom>
                    <a:avLst/>
                    <a:gdLst>
                      <a:gd name="connsiteX0" fmla="*/ 47625 w 47625"/>
                      <a:gd name="connsiteY0" fmla="*/ 23813 h 47625"/>
                      <a:gd name="connsiteX1" fmla="*/ 23813 w 47625"/>
                      <a:gd name="connsiteY1" fmla="*/ 47625 h 47625"/>
                      <a:gd name="connsiteX2" fmla="*/ 0 w 47625"/>
                      <a:gd name="connsiteY2" fmla="*/ 23813 h 47625"/>
                      <a:gd name="connsiteX3" fmla="*/ 23813 w 47625"/>
                      <a:gd name="connsiteY3" fmla="*/ 0 h 47625"/>
                      <a:gd name="connsiteX4" fmla="*/ 47625 w 47625"/>
                      <a:gd name="connsiteY4" fmla="*/ 23813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25" h="47625">
                        <a:moveTo>
                          <a:pt x="47625" y="23813"/>
                        </a:moveTo>
                        <a:cubicBezTo>
                          <a:pt x="47625" y="36964"/>
                          <a:pt x="36964" y="47625"/>
                          <a:pt x="23813" y="47625"/>
                        </a:cubicBezTo>
                        <a:cubicBezTo>
                          <a:pt x="10661" y="47625"/>
                          <a:pt x="0" y="36964"/>
                          <a:pt x="0" y="23813"/>
                        </a:cubicBezTo>
                        <a:cubicBezTo>
                          <a:pt x="0" y="10661"/>
                          <a:pt x="10661" y="0"/>
                          <a:pt x="23813" y="0"/>
                        </a:cubicBezTo>
                        <a:cubicBezTo>
                          <a:pt x="36964" y="0"/>
                          <a:pt x="47625" y="10661"/>
                          <a:pt x="47625" y="2381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" name="任意多边形: 形状 63">
                    <a:extLst>
                      <a:ext uri="{FF2B5EF4-FFF2-40B4-BE49-F238E27FC236}">
                        <a16:creationId xmlns:a16="http://schemas.microsoft.com/office/drawing/2014/main" id="{1751F93A-2371-44B9-9B58-4E77C28EDC38}"/>
                      </a:ext>
                    </a:extLst>
                  </p:cNvPr>
                  <p:cNvSpPr/>
                  <p:nvPr/>
                </p:nvSpPr>
                <p:spPr>
                  <a:xfrm>
                    <a:off x="7096199" y="-728662"/>
                    <a:ext cx="85725" cy="38100"/>
                  </a:xfrm>
                  <a:custGeom>
                    <a:avLst/>
                    <a:gdLst>
                      <a:gd name="connsiteX0" fmla="*/ 85725 w 85725"/>
                      <a:gd name="connsiteY0" fmla="*/ 38100 h 38100"/>
                      <a:gd name="connsiteX1" fmla="*/ 42863 w 85725"/>
                      <a:gd name="connsiteY1" fmla="*/ 0 h 38100"/>
                      <a:gd name="connsiteX2" fmla="*/ 0 w 85725"/>
                      <a:gd name="connsiteY2" fmla="*/ 3810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5725" h="38100">
                        <a:moveTo>
                          <a:pt x="85725" y="38100"/>
                        </a:moveTo>
                        <a:cubicBezTo>
                          <a:pt x="85725" y="17058"/>
                          <a:pt x="66535" y="0"/>
                          <a:pt x="42863" y="0"/>
                        </a:cubicBezTo>
                        <a:cubicBezTo>
                          <a:pt x="19190" y="0"/>
                          <a:pt x="0" y="17058"/>
                          <a:pt x="0" y="38100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1D66A8A-8763-4F27-84CF-A5038F816CF7}"/>
                </a:ext>
              </a:extLst>
            </p:cNvPr>
            <p:cNvSpPr txBox="1"/>
            <p:nvPr/>
          </p:nvSpPr>
          <p:spPr>
            <a:xfrm>
              <a:off x="5559896" y="2657100"/>
              <a:ext cx="1065649" cy="421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latin typeface="+mj-ea"/>
                  <a:ea typeface="+mj-ea"/>
                  <a:cs typeface="阿里巴巴普惠体 2.0 115 Black" panose="00020600040101010101" pitchFamily="18" charset="-122"/>
                </a:rPr>
                <a:t>立体人格</a:t>
              </a:r>
              <a:endParaRPr lang="en-US" altLang="zh-CN" sz="2000" b="1" dirty="0"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E671D013-503B-480A-8C4F-F9314F81802E}"/>
              </a:ext>
            </a:extLst>
          </p:cNvPr>
          <p:cNvSpPr txBox="1"/>
          <p:nvPr/>
        </p:nvSpPr>
        <p:spPr>
          <a:xfrm>
            <a:off x="8758789" y="5374864"/>
            <a:ext cx="1287199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热点、热梗</a:t>
            </a:r>
            <a:endParaRPr lang="en-US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kern="1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热门话题</a:t>
            </a:r>
            <a:endParaRPr lang="zh-CN" altLang="zh-CN" sz="1600" kern="1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0E710A3-AB1A-4FC0-A5B9-E62B82336B8F}"/>
              </a:ext>
            </a:extLst>
          </p:cNvPr>
          <p:cNvGrpSpPr/>
          <p:nvPr/>
        </p:nvGrpSpPr>
        <p:grpSpPr>
          <a:xfrm>
            <a:off x="7891763" y="2400593"/>
            <a:ext cx="2998458" cy="749159"/>
            <a:chOff x="7891763" y="2400593"/>
            <a:chExt cx="2998458" cy="749159"/>
          </a:xfrm>
        </p:grpSpPr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B7056FD4-18B6-47F8-A6D0-8E8142951624}"/>
                </a:ext>
              </a:extLst>
            </p:cNvPr>
            <p:cNvGrpSpPr/>
            <p:nvPr/>
          </p:nvGrpSpPr>
          <p:grpSpPr>
            <a:xfrm>
              <a:off x="7891763" y="2400593"/>
              <a:ext cx="2998458" cy="749159"/>
              <a:chOff x="7891763" y="2400593"/>
              <a:chExt cx="2998458" cy="749159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C90A805C-DDB5-4ADE-9C04-5F8F9601CB11}"/>
                  </a:ext>
                </a:extLst>
              </p:cNvPr>
              <p:cNvSpPr/>
              <p:nvPr/>
            </p:nvSpPr>
            <p:spPr>
              <a:xfrm>
                <a:off x="7891763" y="2693611"/>
                <a:ext cx="2998458" cy="456141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10000"/>
                  <a:lumOff val="90000"/>
                </a:schemeClr>
              </a:solidFill>
              <a:ln w="25400">
                <a:solidFill>
                  <a:schemeClr val="accent4">
                    <a:alpha val="68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2E48C642-DBAB-41A6-8AE6-695CA3B63608}"/>
                  </a:ext>
                </a:extLst>
              </p:cNvPr>
              <p:cNvGrpSpPr/>
              <p:nvPr/>
            </p:nvGrpSpPr>
            <p:grpSpPr>
              <a:xfrm>
                <a:off x="10104110" y="2400593"/>
                <a:ext cx="568978" cy="568978"/>
                <a:chOff x="10104110" y="2400593"/>
                <a:chExt cx="568978" cy="568978"/>
              </a:xfrm>
            </p:grpSpPr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4322D7F6-5F4E-40D8-B9D3-0393234D3B09}"/>
                    </a:ext>
                  </a:extLst>
                </p:cNvPr>
                <p:cNvSpPr/>
                <p:nvPr/>
              </p:nvSpPr>
              <p:spPr>
                <a:xfrm>
                  <a:off x="10157881" y="2440351"/>
                  <a:ext cx="494228" cy="494228"/>
                </a:xfrm>
                <a:custGeom>
                  <a:avLst/>
                  <a:gdLst>
                    <a:gd name="connsiteX0" fmla="*/ 247114 w 494228"/>
                    <a:gd name="connsiteY0" fmla="*/ 494228 h 494228"/>
                    <a:gd name="connsiteX1" fmla="*/ 494228 w 494228"/>
                    <a:gd name="connsiteY1" fmla="*/ 247114 h 494228"/>
                    <a:gd name="connsiteX2" fmla="*/ 247114 w 494228"/>
                    <a:gd name="connsiteY2" fmla="*/ 0 h 494228"/>
                    <a:gd name="connsiteX3" fmla="*/ 0 w 494228"/>
                    <a:gd name="connsiteY3" fmla="*/ 247114 h 494228"/>
                    <a:gd name="connsiteX4" fmla="*/ 18749 w 494228"/>
                    <a:gd name="connsiteY4" fmla="*/ 341702 h 494228"/>
                    <a:gd name="connsiteX5" fmla="*/ 41619 w 494228"/>
                    <a:gd name="connsiteY5" fmla="*/ 384410 h 494228"/>
                    <a:gd name="connsiteX6" fmla="*/ 24711 w 494228"/>
                    <a:gd name="connsiteY6" fmla="*/ 469517 h 494228"/>
                    <a:gd name="connsiteX7" fmla="*/ 109819 w 494228"/>
                    <a:gd name="connsiteY7" fmla="*/ 452609 h 494228"/>
                    <a:gd name="connsiteX8" fmla="*/ 152526 w 494228"/>
                    <a:gd name="connsiteY8" fmla="*/ 475479 h 494228"/>
                    <a:gd name="connsiteX9" fmla="*/ 247114 w 494228"/>
                    <a:gd name="connsiteY9" fmla="*/ 494228 h 494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4228" h="494228">
                      <a:moveTo>
                        <a:pt x="247114" y="494228"/>
                      </a:moveTo>
                      <a:cubicBezTo>
                        <a:pt x="383592" y="494228"/>
                        <a:pt x="494228" y="383592"/>
                        <a:pt x="494228" y="247114"/>
                      </a:cubicBezTo>
                      <a:cubicBezTo>
                        <a:pt x="494228" y="110637"/>
                        <a:pt x="383592" y="0"/>
                        <a:pt x="247114" y="0"/>
                      </a:cubicBezTo>
                      <a:cubicBezTo>
                        <a:pt x="110637" y="0"/>
                        <a:pt x="0" y="110637"/>
                        <a:pt x="0" y="247114"/>
                      </a:cubicBezTo>
                      <a:cubicBezTo>
                        <a:pt x="0" y="280619"/>
                        <a:pt x="6668" y="312567"/>
                        <a:pt x="18749" y="341702"/>
                      </a:cubicBezTo>
                      <a:cubicBezTo>
                        <a:pt x="24987" y="356745"/>
                        <a:pt x="32668" y="371038"/>
                        <a:pt x="41619" y="384410"/>
                      </a:cubicBezTo>
                      <a:cubicBezTo>
                        <a:pt x="44624" y="388897"/>
                        <a:pt x="38988" y="417266"/>
                        <a:pt x="24711" y="469517"/>
                      </a:cubicBezTo>
                      <a:cubicBezTo>
                        <a:pt x="76962" y="455241"/>
                        <a:pt x="105331" y="449604"/>
                        <a:pt x="109819" y="452609"/>
                      </a:cubicBezTo>
                      <a:cubicBezTo>
                        <a:pt x="123190" y="461560"/>
                        <a:pt x="137483" y="469241"/>
                        <a:pt x="152526" y="475479"/>
                      </a:cubicBezTo>
                      <a:cubicBezTo>
                        <a:pt x="181661" y="487560"/>
                        <a:pt x="213609" y="494228"/>
                        <a:pt x="247114" y="4942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92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 dirty="0"/>
                </a:p>
              </p:txBody>
            </p:sp>
            <p:grpSp>
              <p:nvGrpSpPr>
                <p:cNvPr id="75" name="组合 74">
                  <a:extLst>
                    <a:ext uri="{FF2B5EF4-FFF2-40B4-BE49-F238E27FC236}">
                      <a16:creationId xmlns:a16="http://schemas.microsoft.com/office/drawing/2014/main" id="{3EE21FAA-E9DE-4AC7-A346-477EDE5D478F}"/>
                    </a:ext>
                  </a:extLst>
                </p:cNvPr>
                <p:cNvGrpSpPr/>
                <p:nvPr/>
              </p:nvGrpSpPr>
              <p:grpSpPr>
                <a:xfrm>
                  <a:off x="10104110" y="2400593"/>
                  <a:ext cx="568978" cy="568978"/>
                  <a:chOff x="10423509" y="1678782"/>
                  <a:chExt cx="228600" cy="228600"/>
                </a:xfrm>
              </p:grpSpPr>
              <p:sp>
                <p:nvSpPr>
                  <p:cNvPr id="69" name="任意多边形: 形状 68">
                    <a:extLst>
                      <a:ext uri="{FF2B5EF4-FFF2-40B4-BE49-F238E27FC236}">
                        <a16:creationId xmlns:a16="http://schemas.microsoft.com/office/drawing/2014/main" id="{3C99A264-39AE-41C8-8D16-74C22D2804C9}"/>
                      </a:ext>
                    </a:extLst>
                  </p:cNvPr>
                  <p:cNvSpPr/>
                  <p:nvPr/>
                </p:nvSpPr>
                <p:spPr>
                  <a:xfrm>
                    <a:off x="10423509" y="1678782"/>
                    <a:ext cx="228600" cy="228600"/>
                  </a:xfrm>
                  <a:custGeom>
                    <a:avLst/>
                    <a:gdLst>
                      <a:gd name="connsiteX0" fmla="*/ 0 w 228600"/>
                      <a:gd name="connsiteY0" fmla="*/ 0 h 228600"/>
                      <a:gd name="connsiteX1" fmla="*/ 228600 w 228600"/>
                      <a:gd name="connsiteY1" fmla="*/ 0 h 228600"/>
                      <a:gd name="connsiteX2" fmla="*/ 228600 w 228600"/>
                      <a:gd name="connsiteY2" fmla="*/ 228600 h 228600"/>
                      <a:gd name="connsiteX3" fmla="*/ 0 w 228600"/>
                      <a:gd name="connsiteY3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0" h="228600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228600" y="228600"/>
                        </a:lnTo>
                        <a:lnTo>
                          <a:pt x="0" y="22860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" name="任意多边形: 形状 70">
                    <a:extLst>
                      <a:ext uri="{FF2B5EF4-FFF2-40B4-BE49-F238E27FC236}">
                        <a16:creationId xmlns:a16="http://schemas.microsoft.com/office/drawing/2014/main" id="{EBCE5006-6BBC-4775-BD68-9310C1CFA174}"/>
                      </a:ext>
                    </a:extLst>
                  </p:cNvPr>
                  <p:cNvSpPr/>
                  <p:nvPr/>
                </p:nvSpPr>
                <p:spPr>
                  <a:xfrm>
                    <a:off x="10502586" y="1773174"/>
                    <a:ext cx="79911" cy="4762"/>
                  </a:xfrm>
                  <a:custGeom>
                    <a:avLst/>
                    <a:gdLst>
                      <a:gd name="connsiteX0" fmla="*/ 0 w 79911"/>
                      <a:gd name="connsiteY0" fmla="*/ 0 h 4762"/>
                      <a:gd name="connsiteX1" fmla="*/ 79911 w 79911"/>
                      <a:gd name="connsiteY1" fmla="*/ 0 h 4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9911" h="4762">
                        <a:moveTo>
                          <a:pt x="0" y="0"/>
                        </a:moveTo>
                        <a:lnTo>
                          <a:pt x="79911" y="0"/>
                        </a:lnTo>
                      </a:path>
                    </a:pathLst>
                  </a:custGeom>
                  <a:noFill/>
                  <a:ln w="31750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72" name="任意多边形: 形状 71">
                    <a:extLst>
                      <a:ext uri="{FF2B5EF4-FFF2-40B4-BE49-F238E27FC236}">
                        <a16:creationId xmlns:a16="http://schemas.microsoft.com/office/drawing/2014/main" id="{CB5FE775-7A21-4101-9360-3D537FAA3077}"/>
                      </a:ext>
                    </a:extLst>
                  </p:cNvPr>
                  <p:cNvSpPr/>
                  <p:nvPr/>
                </p:nvSpPr>
                <p:spPr>
                  <a:xfrm>
                    <a:off x="10513676" y="1753733"/>
                    <a:ext cx="13876" cy="78697"/>
                  </a:xfrm>
                  <a:custGeom>
                    <a:avLst/>
                    <a:gdLst>
                      <a:gd name="connsiteX0" fmla="*/ 13876 w 13876"/>
                      <a:gd name="connsiteY0" fmla="*/ 0 h 78697"/>
                      <a:gd name="connsiteX1" fmla="*/ 0 w 13876"/>
                      <a:gd name="connsiteY1" fmla="*/ 78697 h 78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876" h="78697">
                        <a:moveTo>
                          <a:pt x="13876" y="0"/>
                        </a:moveTo>
                        <a:lnTo>
                          <a:pt x="0" y="78697"/>
                        </a:lnTo>
                      </a:path>
                    </a:pathLst>
                  </a:custGeom>
                  <a:noFill/>
                  <a:ln w="31750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" name="任意多边形: 形状 72">
                    <a:extLst>
                      <a:ext uri="{FF2B5EF4-FFF2-40B4-BE49-F238E27FC236}">
                        <a16:creationId xmlns:a16="http://schemas.microsoft.com/office/drawing/2014/main" id="{535F89E7-CA3F-47CF-B2CD-FC87858455B0}"/>
                      </a:ext>
                    </a:extLst>
                  </p:cNvPr>
                  <p:cNvSpPr/>
                  <p:nvPr/>
                </p:nvSpPr>
                <p:spPr>
                  <a:xfrm>
                    <a:off x="10547013" y="1753733"/>
                    <a:ext cx="13876" cy="78697"/>
                  </a:xfrm>
                  <a:custGeom>
                    <a:avLst/>
                    <a:gdLst>
                      <a:gd name="connsiteX0" fmla="*/ 13876 w 13876"/>
                      <a:gd name="connsiteY0" fmla="*/ 0 h 78697"/>
                      <a:gd name="connsiteX1" fmla="*/ 0 w 13876"/>
                      <a:gd name="connsiteY1" fmla="*/ 78697 h 78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876" h="78697">
                        <a:moveTo>
                          <a:pt x="13876" y="0"/>
                        </a:moveTo>
                        <a:lnTo>
                          <a:pt x="0" y="78697"/>
                        </a:lnTo>
                      </a:path>
                    </a:pathLst>
                  </a:custGeom>
                  <a:noFill/>
                  <a:ln w="31750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74" name="任意多边形: 形状 73">
                    <a:extLst>
                      <a:ext uri="{FF2B5EF4-FFF2-40B4-BE49-F238E27FC236}">
                        <a16:creationId xmlns:a16="http://schemas.microsoft.com/office/drawing/2014/main" id="{D08A766C-30BF-4E1C-882C-88631B491A17}"/>
                      </a:ext>
                    </a:extLst>
                  </p:cNvPr>
                  <p:cNvSpPr/>
                  <p:nvPr/>
                </p:nvSpPr>
                <p:spPr>
                  <a:xfrm>
                    <a:off x="10493061" y="1812132"/>
                    <a:ext cx="79911" cy="4762"/>
                  </a:xfrm>
                  <a:custGeom>
                    <a:avLst/>
                    <a:gdLst>
                      <a:gd name="connsiteX0" fmla="*/ 0 w 79911"/>
                      <a:gd name="connsiteY0" fmla="*/ 0 h 4762"/>
                      <a:gd name="connsiteX1" fmla="*/ 79911 w 79911"/>
                      <a:gd name="connsiteY1" fmla="*/ 0 h 4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9911" h="4762">
                        <a:moveTo>
                          <a:pt x="0" y="0"/>
                        </a:moveTo>
                        <a:lnTo>
                          <a:pt x="79911" y="0"/>
                        </a:lnTo>
                      </a:path>
                    </a:pathLst>
                  </a:custGeom>
                  <a:noFill/>
                  <a:ln w="31750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00E10FB-F9F7-4119-BF06-E8BE6301402E}"/>
                </a:ext>
              </a:extLst>
            </p:cNvPr>
            <p:cNvSpPr txBox="1"/>
            <p:nvPr/>
          </p:nvSpPr>
          <p:spPr>
            <a:xfrm>
              <a:off x="8862668" y="2655830"/>
              <a:ext cx="1056649" cy="421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latin typeface="+mj-ea"/>
                  <a:ea typeface="+mj-ea"/>
                  <a:cs typeface="阿里巴巴普惠体 2.0 115 Black" panose="00020600040101010101" pitchFamily="18" charset="-122"/>
                </a:rPr>
                <a:t>话题属性</a:t>
              </a:r>
              <a:endParaRPr lang="en-US" altLang="zh-CN" sz="2000" b="1" dirty="0"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pic>
        <p:nvPicPr>
          <p:cNvPr id="18" name="图形 17">
            <a:extLst>
              <a:ext uri="{FF2B5EF4-FFF2-40B4-BE49-F238E27FC236}">
                <a16:creationId xmlns:a16="http://schemas.microsoft.com/office/drawing/2014/main" id="{5733C1B3-E214-4EB5-9FEB-571FBAEFA3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40968" y="3206957"/>
            <a:ext cx="1897291" cy="1897291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E1ACAF06-2323-49F5-AA69-FB7D4AFFCE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74643" y="3247512"/>
            <a:ext cx="1842716" cy="1842716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7ADA004C-F6D0-4081-A062-FBDB7A1B2E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85405" y="2844680"/>
            <a:ext cx="2633966" cy="263396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FF9DBE6-A8A7-4A20-B617-6B46E200F676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企业某音号运营方法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667BBB9-FA08-4358-AB1C-57451FDA20F7}"/>
              </a:ext>
            </a:extLst>
          </p:cNvPr>
          <p:cNvGrpSpPr/>
          <p:nvPr/>
        </p:nvGrpSpPr>
        <p:grpSpPr>
          <a:xfrm>
            <a:off x="2036622" y="1637779"/>
            <a:ext cx="8118755" cy="592963"/>
            <a:chOff x="2036623" y="1633184"/>
            <a:chExt cx="8118755" cy="592963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BCF326C0-07F2-4736-8BE6-57A25AD3F9F3}"/>
                </a:ext>
              </a:extLst>
            </p:cNvPr>
            <p:cNvSpPr/>
            <p:nvPr/>
          </p:nvSpPr>
          <p:spPr>
            <a:xfrm>
              <a:off x="2036623" y="1699764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70DD9DF-502B-4C57-A895-23E7B387F96D}"/>
                </a:ext>
              </a:extLst>
            </p:cNvPr>
            <p:cNvSpPr txBox="1"/>
            <p:nvPr/>
          </p:nvSpPr>
          <p:spPr>
            <a:xfrm>
              <a:off x="4173232" y="1633184"/>
              <a:ext cx="3845537" cy="52623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玩转企业某音号的三个技巧</a:t>
              </a:r>
              <a:endParaRPr lang="en-US" altLang="zh-CN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641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C17A2B0A-F33A-45BD-B5FA-B963E9297B58}"/>
              </a:ext>
            </a:extLst>
          </p:cNvPr>
          <p:cNvGrpSpPr/>
          <p:nvPr/>
        </p:nvGrpSpPr>
        <p:grpSpPr>
          <a:xfrm>
            <a:off x="766829" y="2489577"/>
            <a:ext cx="2009425" cy="3093076"/>
            <a:chOff x="766829" y="2489577"/>
            <a:chExt cx="2009425" cy="3093076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5725C24-620C-465F-9B76-15ACBBC237C7}"/>
                </a:ext>
              </a:extLst>
            </p:cNvPr>
            <p:cNvSpPr/>
            <p:nvPr/>
          </p:nvSpPr>
          <p:spPr>
            <a:xfrm>
              <a:off x="766829" y="2957841"/>
              <a:ext cx="2009425" cy="262481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BC42CBD7-C875-4180-A890-F492C528075E}"/>
                </a:ext>
              </a:extLst>
            </p:cNvPr>
            <p:cNvGrpSpPr/>
            <p:nvPr/>
          </p:nvGrpSpPr>
          <p:grpSpPr>
            <a:xfrm>
              <a:off x="1095105" y="2489577"/>
              <a:ext cx="1637893" cy="722914"/>
              <a:chOff x="1095105" y="2489577"/>
              <a:chExt cx="1637893" cy="722914"/>
            </a:xfrm>
          </p:grpSpPr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DA8C8530-7FF9-4ACA-A8A7-5C9E87DEED98}"/>
                  </a:ext>
                </a:extLst>
              </p:cNvPr>
              <p:cNvGrpSpPr/>
              <p:nvPr/>
            </p:nvGrpSpPr>
            <p:grpSpPr>
              <a:xfrm>
                <a:off x="1095105" y="2674498"/>
                <a:ext cx="1373936" cy="537993"/>
                <a:chOff x="1095105" y="2674498"/>
                <a:chExt cx="1373936" cy="537993"/>
              </a:xfrm>
            </p:grpSpPr>
            <p:sp>
              <p:nvSpPr>
                <p:cNvPr id="25" name="矩形: 圆角 24">
                  <a:extLst>
                    <a:ext uri="{FF2B5EF4-FFF2-40B4-BE49-F238E27FC236}">
                      <a16:creationId xmlns:a16="http://schemas.microsoft.com/office/drawing/2014/main" id="{B587FD1B-899D-4D70-A54F-70DA83E4E397}"/>
                    </a:ext>
                  </a:extLst>
                </p:cNvPr>
                <p:cNvSpPr/>
                <p:nvPr/>
              </p:nvSpPr>
              <p:spPr>
                <a:xfrm>
                  <a:off x="1095105" y="2676334"/>
                  <a:ext cx="137393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8BC38303-19EB-4AA4-898C-2B671260004E}"/>
                    </a:ext>
                  </a:extLst>
                </p:cNvPr>
                <p:cNvSpPr txBox="1"/>
                <p:nvPr/>
              </p:nvSpPr>
              <p:spPr>
                <a:xfrm>
                  <a:off x="1522794" y="2674498"/>
                  <a:ext cx="518558" cy="4210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广告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54" name="组合 153">
                <a:extLst>
                  <a:ext uri="{FF2B5EF4-FFF2-40B4-BE49-F238E27FC236}">
                    <a16:creationId xmlns:a16="http://schemas.microsoft.com/office/drawing/2014/main" id="{D8415677-35E9-4C28-887F-1321ED0A659A}"/>
                  </a:ext>
                </a:extLst>
              </p:cNvPr>
              <p:cNvGrpSpPr/>
              <p:nvPr/>
            </p:nvGrpSpPr>
            <p:grpSpPr>
              <a:xfrm>
                <a:off x="2270564" y="2489577"/>
                <a:ext cx="462434" cy="462434"/>
                <a:chOff x="2270564" y="2489577"/>
                <a:chExt cx="462434" cy="462434"/>
              </a:xfrm>
            </p:grpSpPr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FF7C090E-2CFD-4235-A7C1-E7F40CC216AC}"/>
                    </a:ext>
                  </a:extLst>
                </p:cNvPr>
                <p:cNvSpPr/>
                <p:nvPr/>
              </p:nvSpPr>
              <p:spPr>
                <a:xfrm>
                  <a:off x="2270564" y="2489577"/>
                  <a:ext cx="462434" cy="462434"/>
                </a:xfrm>
                <a:custGeom>
                  <a:avLst/>
                  <a:gdLst>
                    <a:gd name="connsiteX0" fmla="*/ 0 w 462434"/>
                    <a:gd name="connsiteY0" fmla="*/ 0 h 462434"/>
                    <a:gd name="connsiteX1" fmla="*/ 462434 w 462434"/>
                    <a:gd name="connsiteY1" fmla="*/ 0 h 462434"/>
                    <a:gd name="connsiteX2" fmla="*/ 462434 w 462434"/>
                    <a:gd name="connsiteY2" fmla="*/ 462434 h 462434"/>
                    <a:gd name="connsiteX3" fmla="*/ 0 w 462434"/>
                    <a:gd name="connsiteY3" fmla="*/ 462434 h 46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34" h="462434">
                      <a:moveTo>
                        <a:pt x="0" y="0"/>
                      </a:moveTo>
                      <a:lnTo>
                        <a:pt x="462434" y="0"/>
                      </a:lnTo>
                      <a:lnTo>
                        <a:pt x="462434" y="462434"/>
                      </a:lnTo>
                      <a:lnTo>
                        <a:pt x="0" y="46243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8B0CE93B-1424-4E08-A77E-70A0A417A235}"/>
                    </a:ext>
                  </a:extLst>
                </p:cNvPr>
                <p:cNvSpPr/>
                <p:nvPr/>
              </p:nvSpPr>
              <p:spPr>
                <a:xfrm>
                  <a:off x="2309100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26" name="组合 125">
                  <a:extLst>
                    <a:ext uri="{FF2B5EF4-FFF2-40B4-BE49-F238E27FC236}">
                      <a16:creationId xmlns:a16="http://schemas.microsoft.com/office/drawing/2014/main" id="{536E59E6-9692-4B8D-8BBF-A3A616CB40DE}"/>
                    </a:ext>
                  </a:extLst>
                </p:cNvPr>
                <p:cNvGrpSpPr/>
                <p:nvPr/>
              </p:nvGrpSpPr>
              <p:grpSpPr>
                <a:xfrm>
                  <a:off x="2378527" y="2599417"/>
                  <a:ext cx="237006" cy="237006"/>
                  <a:chOff x="1659758" y="4314866"/>
                  <a:chExt cx="611884" cy="611884"/>
                </a:xfrm>
              </p:grpSpPr>
              <p:sp>
                <p:nvSpPr>
                  <p:cNvPr id="127" name="任意多边形: 形状 126">
                    <a:extLst>
                      <a:ext uri="{FF2B5EF4-FFF2-40B4-BE49-F238E27FC236}">
                        <a16:creationId xmlns:a16="http://schemas.microsoft.com/office/drawing/2014/main" id="{51B9746C-A2E8-4E33-B0F5-855F0D9821E9}"/>
                      </a:ext>
                    </a:extLst>
                  </p:cNvPr>
                  <p:cNvSpPr/>
                  <p:nvPr/>
                </p:nvSpPr>
                <p:spPr>
                  <a:xfrm>
                    <a:off x="1659758" y="4314866"/>
                    <a:ext cx="611884" cy="611884"/>
                  </a:xfrm>
                  <a:custGeom>
                    <a:avLst/>
                    <a:gdLst>
                      <a:gd name="connsiteX0" fmla="*/ 0 w 611884"/>
                      <a:gd name="connsiteY0" fmla="*/ 0 h 611884"/>
                      <a:gd name="connsiteX1" fmla="*/ 611884 w 611884"/>
                      <a:gd name="connsiteY1" fmla="*/ 0 h 611884"/>
                      <a:gd name="connsiteX2" fmla="*/ 611884 w 611884"/>
                      <a:gd name="connsiteY2" fmla="*/ 611884 h 611884"/>
                      <a:gd name="connsiteX3" fmla="*/ 0 w 611884"/>
                      <a:gd name="connsiteY3" fmla="*/ 611884 h 611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1884" h="611884">
                        <a:moveTo>
                          <a:pt x="0" y="0"/>
                        </a:moveTo>
                        <a:lnTo>
                          <a:pt x="611884" y="0"/>
                        </a:lnTo>
                        <a:lnTo>
                          <a:pt x="611884" y="611884"/>
                        </a:lnTo>
                        <a:lnTo>
                          <a:pt x="0" y="611884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  <a:alpha val="1000"/>
                    </a:schemeClr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任意多边形: 形状 127">
                    <a:extLst>
                      <a:ext uri="{FF2B5EF4-FFF2-40B4-BE49-F238E27FC236}">
                        <a16:creationId xmlns:a16="http://schemas.microsoft.com/office/drawing/2014/main" id="{CB64BA78-7C9F-49CE-B722-E430DD9858C1}"/>
                      </a:ext>
                    </a:extLst>
                  </p:cNvPr>
                  <p:cNvSpPr/>
                  <p:nvPr/>
                </p:nvSpPr>
                <p:spPr>
                  <a:xfrm>
                    <a:off x="1710748" y="4365856"/>
                    <a:ext cx="509903" cy="509903"/>
                  </a:xfrm>
                  <a:custGeom>
                    <a:avLst/>
                    <a:gdLst>
                      <a:gd name="connsiteX0" fmla="*/ 509903 w 509903"/>
                      <a:gd name="connsiteY0" fmla="*/ 254952 h 509903"/>
                      <a:gd name="connsiteX1" fmla="*/ 254952 w 509903"/>
                      <a:gd name="connsiteY1" fmla="*/ 509903 h 509903"/>
                      <a:gd name="connsiteX2" fmla="*/ 0 w 509903"/>
                      <a:gd name="connsiteY2" fmla="*/ 254952 h 509903"/>
                      <a:gd name="connsiteX3" fmla="*/ 254952 w 509903"/>
                      <a:gd name="connsiteY3" fmla="*/ 0 h 509903"/>
                      <a:gd name="connsiteX4" fmla="*/ 509903 w 509903"/>
                      <a:gd name="connsiteY4" fmla="*/ 254952 h 509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9903" h="509903">
                        <a:moveTo>
                          <a:pt x="509903" y="254952"/>
                        </a:moveTo>
                        <a:cubicBezTo>
                          <a:pt x="509903" y="395758"/>
                          <a:pt x="395758" y="509903"/>
                          <a:pt x="254952" y="509903"/>
                        </a:cubicBezTo>
                        <a:cubicBezTo>
                          <a:pt x="114146" y="509903"/>
                          <a:pt x="0" y="395758"/>
                          <a:pt x="0" y="254952"/>
                        </a:cubicBezTo>
                        <a:cubicBezTo>
                          <a:pt x="0" y="114146"/>
                          <a:pt x="114146" y="0"/>
                          <a:pt x="254952" y="0"/>
                        </a:cubicBezTo>
                        <a:cubicBezTo>
                          <a:pt x="395758" y="0"/>
                          <a:pt x="509903" y="114146"/>
                          <a:pt x="509903" y="25495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129" name="任意多边形: 形状 128">
                    <a:extLst>
                      <a:ext uri="{FF2B5EF4-FFF2-40B4-BE49-F238E27FC236}">
                        <a16:creationId xmlns:a16="http://schemas.microsoft.com/office/drawing/2014/main" id="{58A4C1C5-71BD-49FD-9494-81DF77D2E37E}"/>
                      </a:ext>
                    </a:extLst>
                  </p:cNvPr>
                  <p:cNvSpPr/>
                  <p:nvPr/>
                </p:nvSpPr>
                <p:spPr>
                  <a:xfrm>
                    <a:off x="2105923" y="4761031"/>
                    <a:ext cx="38242" cy="38242"/>
                  </a:xfrm>
                  <a:custGeom>
                    <a:avLst/>
                    <a:gdLst>
                      <a:gd name="connsiteX0" fmla="*/ 38243 w 38242"/>
                      <a:gd name="connsiteY0" fmla="*/ 38243 h 38242"/>
                      <a:gd name="connsiteX1" fmla="*/ 0 w 38242"/>
                      <a:gd name="connsiteY1" fmla="*/ 0 h 38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242" h="38242">
                        <a:moveTo>
                          <a:pt x="38243" y="3824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任意多边形: 形状 129">
                    <a:extLst>
                      <a:ext uri="{FF2B5EF4-FFF2-40B4-BE49-F238E27FC236}">
                        <a16:creationId xmlns:a16="http://schemas.microsoft.com/office/drawing/2014/main" id="{4E5A45D1-3427-4D95-AB2A-7574ECA7097D}"/>
                      </a:ext>
                    </a:extLst>
                  </p:cNvPr>
                  <p:cNvSpPr/>
                  <p:nvPr/>
                </p:nvSpPr>
                <p:spPr>
                  <a:xfrm>
                    <a:off x="1787233" y="4442341"/>
                    <a:ext cx="38242" cy="38242"/>
                  </a:xfrm>
                  <a:custGeom>
                    <a:avLst/>
                    <a:gdLst>
                      <a:gd name="connsiteX0" fmla="*/ 0 w 38242"/>
                      <a:gd name="connsiteY0" fmla="*/ 0 h 38242"/>
                      <a:gd name="connsiteX1" fmla="*/ 38243 w 38242"/>
                      <a:gd name="connsiteY1" fmla="*/ 38243 h 38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242" h="38242">
                        <a:moveTo>
                          <a:pt x="0" y="0"/>
                        </a:moveTo>
                        <a:lnTo>
                          <a:pt x="38243" y="38243"/>
                        </a:lnTo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22225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任意多边形: 形状 130">
                    <a:extLst>
                      <a:ext uri="{FF2B5EF4-FFF2-40B4-BE49-F238E27FC236}">
                        <a16:creationId xmlns:a16="http://schemas.microsoft.com/office/drawing/2014/main" id="{10CA6A48-E9E3-421E-95F9-9F2970AAD1AB}"/>
                      </a:ext>
                    </a:extLst>
                  </p:cNvPr>
                  <p:cNvSpPr/>
                  <p:nvPr/>
                </p:nvSpPr>
                <p:spPr>
                  <a:xfrm>
                    <a:off x="1849150" y="4531574"/>
                    <a:ext cx="80128" cy="140223"/>
                  </a:xfrm>
                  <a:custGeom>
                    <a:avLst/>
                    <a:gdLst>
                      <a:gd name="connsiteX0" fmla="*/ 80129 w 80128"/>
                      <a:gd name="connsiteY0" fmla="*/ 140223 h 140223"/>
                      <a:gd name="connsiteX1" fmla="*/ 40064 w 80128"/>
                      <a:gd name="connsiteY1" fmla="*/ 0 h 140223"/>
                      <a:gd name="connsiteX2" fmla="*/ 0 w 80128"/>
                      <a:gd name="connsiteY2" fmla="*/ 140223 h 140223"/>
                      <a:gd name="connsiteX3" fmla="*/ 80129 w 80128"/>
                      <a:gd name="connsiteY3" fmla="*/ 140223 h 140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128" h="140223">
                        <a:moveTo>
                          <a:pt x="80129" y="140223"/>
                        </a:moveTo>
                        <a:lnTo>
                          <a:pt x="40064" y="0"/>
                        </a:lnTo>
                        <a:lnTo>
                          <a:pt x="0" y="140223"/>
                        </a:lnTo>
                        <a:lnTo>
                          <a:pt x="80129" y="140223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任意多边形: 形状 131">
                    <a:extLst>
                      <a:ext uri="{FF2B5EF4-FFF2-40B4-BE49-F238E27FC236}">
                        <a16:creationId xmlns:a16="http://schemas.microsoft.com/office/drawing/2014/main" id="{64D551CB-BDFC-4F1A-B694-A34130E5AEE3}"/>
                      </a:ext>
                    </a:extLst>
                  </p:cNvPr>
                  <p:cNvSpPr/>
                  <p:nvPr/>
                </p:nvSpPr>
                <p:spPr>
                  <a:xfrm>
                    <a:off x="1838224" y="4531574"/>
                    <a:ext cx="101980" cy="178466"/>
                  </a:xfrm>
                  <a:custGeom>
                    <a:avLst/>
                    <a:gdLst>
                      <a:gd name="connsiteX0" fmla="*/ 0 w 101980"/>
                      <a:gd name="connsiteY0" fmla="*/ 178466 h 178466"/>
                      <a:gd name="connsiteX1" fmla="*/ 10926 w 101980"/>
                      <a:gd name="connsiteY1" fmla="*/ 140223 h 178466"/>
                      <a:gd name="connsiteX2" fmla="*/ 101981 w 101980"/>
                      <a:gd name="connsiteY2" fmla="*/ 178466 h 178466"/>
                      <a:gd name="connsiteX3" fmla="*/ 91055 w 101980"/>
                      <a:gd name="connsiteY3" fmla="*/ 140223 h 178466"/>
                      <a:gd name="connsiteX4" fmla="*/ 91055 w 101980"/>
                      <a:gd name="connsiteY4" fmla="*/ 140223 h 178466"/>
                      <a:gd name="connsiteX5" fmla="*/ 50990 w 101980"/>
                      <a:gd name="connsiteY5" fmla="*/ 0 h 178466"/>
                      <a:gd name="connsiteX6" fmla="*/ 10926 w 101980"/>
                      <a:gd name="connsiteY6" fmla="*/ 140223 h 178466"/>
                      <a:gd name="connsiteX7" fmla="*/ 91055 w 101980"/>
                      <a:gd name="connsiteY7" fmla="*/ 140223 h 178466"/>
                      <a:gd name="connsiteX8" fmla="*/ 10926 w 101980"/>
                      <a:gd name="connsiteY8" fmla="*/ 140223 h 17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1980" h="178466">
                        <a:moveTo>
                          <a:pt x="0" y="178466"/>
                        </a:moveTo>
                        <a:lnTo>
                          <a:pt x="10926" y="140223"/>
                        </a:lnTo>
                        <a:moveTo>
                          <a:pt x="101981" y="178466"/>
                        </a:moveTo>
                        <a:lnTo>
                          <a:pt x="91055" y="140223"/>
                        </a:lnTo>
                        <a:moveTo>
                          <a:pt x="91055" y="140223"/>
                        </a:moveTo>
                        <a:lnTo>
                          <a:pt x="50990" y="0"/>
                        </a:lnTo>
                        <a:lnTo>
                          <a:pt x="10926" y="140223"/>
                        </a:lnTo>
                        <a:moveTo>
                          <a:pt x="91055" y="140223"/>
                        </a:moveTo>
                        <a:lnTo>
                          <a:pt x="10926" y="140223"/>
                        </a:lnTo>
                      </a:path>
                    </a:pathLst>
                  </a:custGeom>
                  <a:solidFill>
                    <a:schemeClr val="bg1"/>
                  </a:solidFill>
                  <a:ln w="1587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任意多边形: 形状 132">
                    <a:extLst>
                      <a:ext uri="{FF2B5EF4-FFF2-40B4-BE49-F238E27FC236}">
                        <a16:creationId xmlns:a16="http://schemas.microsoft.com/office/drawing/2014/main" id="{98C32582-286B-46FD-832E-036FD89EBF19}"/>
                      </a:ext>
                    </a:extLst>
                  </p:cNvPr>
                  <p:cNvSpPr/>
                  <p:nvPr/>
                </p:nvSpPr>
                <p:spPr>
                  <a:xfrm>
                    <a:off x="2003942" y="4531574"/>
                    <a:ext cx="101980" cy="178466"/>
                  </a:xfrm>
                  <a:custGeom>
                    <a:avLst/>
                    <a:gdLst>
                      <a:gd name="connsiteX0" fmla="*/ 101981 w 101980"/>
                      <a:gd name="connsiteY0" fmla="*/ 89233 h 178466"/>
                      <a:gd name="connsiteX1" fmla="*/ 0 w 101980"/>
                      <a:gd name="connsiteY1" fmla="*/ 178466 h 178466"/>
                      <a:gd name="connsiteX2" fmla="*/ 0 w 101980"/>
                      <a:gd name="connsiteY2" fmla="*/ 0 h 178466"/>
                      <a:gd name="connsiteX3" fmla="*/ 101981 w 101980"/>
                      <a:gd name="connsiteY3" fmla="*/ 89233 h 17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980" h="178466">
                        <a:moveTo>
                          <a:pt x="101981" y="89233"/>
                        </a:moveTo>
                        <a:cubicBezTo>
                          <a:pt x="101981" y="152971"/>
                          <a:pt x="56323" y="178466"/>
                          <a:pt x="0" y="178466"/>
                        </a:cubicBezTo>
                        <a:lnTo>
                          <a:pt x="0" y="0"/>
                        </a:lnTo>
                        <a:cubicBezTo>
                          <a:pt x="56323" y="0"/>
                          <a:pt x="101981" y="25495"/>
                          <a:pt x="101981" y="8923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5875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FBE21650-ED5A-4C40-B162-3D1542A3964D}"/>
              </a:ext>
            </a:extLst>
          </p:cNvPr>
          <p:cNvGrpSpPr/>
          <p:nvPr/>
        </p:nvGrpSpPr>
        <p:grpSpPr>
          <a:xfrm>
            <a:off x="2939017" y="2489577"/>
            <a:ext cx="2009425" cy="3093076"/>
            <a:chOff x="2939017" y="2489577"/>
            <a:chExt cx="2009425" cy="3093076"/>
          </a:xfrm>
        </p:grpSpPr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80FA1F65-0D11-4BA6-A7DE-219D9687D5D6}"/>
                </a:ext>
              </a:extLst>
            </p:cNvPr>
            <p:cNvSpPr/>
            <p:nvPr/>
          </p:nvSpPr>
          <p:spPr>
            <a:xfrm>
              <a:off x="2939017" y="2957841"/>
              <a:ext cx="2009425" cy="262481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AA247368-301B-4428-870A-8FAF446DD0A9}"/>
                </a:ext>
              </a:extLst>
            </p:cNvPr>
            <p:cNvGrpSpPr/>
            <p:nvPr/>
          </p:nvGrpSpPr>
          <p:grpSpPr>
            <a:xfrm>
              <a:off x="3267293" y="2489577"/>
              <a:ext cx="1637893" cy="722914"/>
              <a:chOff x="3267293" y="2489577"/>
              <a:chExt cx="1637893" cy="722914"/>
            </a:xfrm>
          </p:grpSpPr>
          <p:grpSp>
            <p:nvGrpSpPr>
              <p:cNvPr id="155" name="组合 154">
                <a:extLst>
                  <a:ext uri="{FF2B5EF4-FFF2-40B4-BE49-F238E27FC236}">
                    <a16:creationId xmlns:a16="http://schemas.microsoft.com/office/drawing/2014/main" id="{ABD3C752-B7FE-489E-98CD-37947C46AEC6}"/>
                  </a:ext>
                </a:extLst>
              </p:cNvPr>
              <p:cNvGrpSpPr/>
              <p:nvPr/>
            </p:nvGrpSpPr>
            <p:grpSpPr>
              <a:xfrm>
                <a:off x="3267293" y="2675646"/>
                <a:ext cx="1373936" cy="536845"/>
                <a:chOff x="3267293" y="2675646"/>
                <a:chExt cx="1373936" cy="536845"/>
              </a:xfrm>
            </p:grpSpPr>
            <p:sp>
              <p:nvSpPr>
                <p:cNvPr id="55" name="矩形: 圆角 54">
                  <a:extLst>
                    <a:ext uri="{FF2B5EF4-FFF2-40B4-BE49-F238E27FC236}">
                      <a16:creationId xmlns:a16="http://schemas.microsoft.com/office/drawing/2014/main" id="{ABF6F60A-4AAA-4AFF-AF96-9A451DE40C06}"/>
                    </a:ext>
                  </a:extLst>
                </p:cNvPr>
                <p:cNvSpPr/>
                <p:nvPr/>
              </p:nvSpPr>
              <p:spPr>
                <a:xfrm>
                  <a:off x="3267293" y="2676334"/>
                  <a:ext cx="137393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251D4BE3-C87A-44B2-A6B1-0C79D9C5806E}"/>
                    </a:ext>
                  </a:extLst>
                </p:cNvPr>
                <p:cNvSpPr txBox="1"/>
                <p:nvPr/>
              </p:nvSpPr>
              <p:spPr>
                <a:xfrm>
                  <a:off x="3700217" y="2675646"/>
                  <a:ext cx="508088" cy="4210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电商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56" name="组合 155">
                <a:extLst>
                  <a:ext uri="{FF2B5EF4-FFF2-40B4-BE49-F238E27FC236}">
                    <a16:creationId xmlns:a16="http://schemas.microsoft.com/office/drawing/2014/main" id="{90FE0126-890E-43DB-B79B-5A28FDD275E5}"/>
                  </a:ext>
                </a:extLst>
              </p:cNvPr>
              <p:cNvGrpSpPr/>
              <p:nvPr/>
            </p:nvGrpSpPr>
            <p:grpSpPr>
              <a:xfrm>
                <a:off x="4442752" y="2489577"/>
                <a:ext cx="462434" cy="462434"/>
                <a:chOff x="4442752" y="2489577"/>
                <a:chExt cx="462434" cy="462434"/>
              </a:xfrm>
            </p:grpSpPr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F1ACF259-FDFB-43CE-8829-6A94FDD06AA8}"/>
                    </a:ext>
                  </a:extLst>
                </p:cNvPr>
                <p:cNvSpPr/>
                <p:nvPr/>
              </p:nvSpPr>
              <p:spPr>
                <a:xfrm>
                  <a:off x="4442752" y="2489577"/>
                  <a:ext cx="462434" cy="462434"/>
                </a:xfrm>
                <a:custGeom>
                  <a:avLst/>
                  <a:gdLst>
                    <a:gd name="connsiteX0" fmla="*/ 0 w 462434"/>
                    <a:gd name="connsiteY0" fmla="*/ 0 h 462434"/>
                    <a:gd name="connsiteX1" fmla="*/ 462434 w 462434"/>
                    <a:gd name="connsiteY1" fmla="*/ 0 h 462434"/>
                    <a:gd name="connsiteX2" fmla="*/ 462434 w 462434"/>
                    <a:gd name="connsiteY2" fmla="*/ 462434 h 462434"/>
                    <a:gd name="connsiteX3" fmla="*/ 0 w 462434"/>
                    <a:gd name="connsiteY3" fmla="*/ 462434 h 46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34" h="462434">
                      <a:moveTo>
                        <a:pt x="0" y="0"/>
                      </a:moveTo>
                      <a:lnTo>
                        <a:pt x="462434" y="0"/>
                      </a:lnTo>
                      <a:lnTo>
                        <a:pt x="462434" y="462434"/>
                      </a:lnTo>
                      <a:lnTo>
                        <a:pt x="0" y="46243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39" name="组合 138">
                  <a:extLst>
                    <a:ext uri="{FF2B5EF4-FFF2-40B4-BE49-F238E27FC236}">
                      <a16:creationId xmlns:a16="http://schemas.microsoft.com/office/drawing/2014/main" id="{9FB78E5C-9A4B-4D5D-8023-2F28B764C7F2}"/>
                    </a:ext>
                  </a:extLst>
                </p:cNvPr>
                <p:cNvGrpSpPr/>
                <p:nvPr/>
              </p:nvGrpSpPr>
              <p:grpSpPr>
                <a:xfrm>
                  <a:off x="4481288" y="2528113"/>
                  <a:ext cx="385361" cy="385361"/>
                  <a:chOff x="4481288" y="2528113"/>
                  <a:chExt cx="385361" cy="385361"/>
                </a:xfrm>
              </p:grpSpPr>
              <p:sp>
                <p:nvSpPr>
                  <p:cNvPr id="44" name="任意多边形: 形状 43">
                    <a:extLst>
                      <a:ext uri="{FF2B5EF4-FFF2-40B4-BE49-F238E27FC236}">
                        <a16:creationId xmlns:a16="http://schemas.microsoft.com/office/drawing/2014/main" id="{408EA422-2E9D-4F0C-9963-FDD65CCD50E5}"/>
                      </a:ext>
                    </a:extLst>
                  </p:cNvPr>
                  <p:cNvSpPr/>
                  <p:nvPr/>
                </p:nvSpPr>
                <p:spPr>
                  <a:xfrm>
                    <a:off x="4481288" y="2528113"/>
                    <a:ext cx="385361" cy="385361"/>
                  </a:xfrm>
                  <a:custGeom>
                    <a:avLst/>
                    <a:gdLst>
                      <a:gd name="connsiteX0" fmla="*/ 192681 w 385361"/>
                      <a:gd name="connsiteY0" fmla="*/ 385362 h 385361"/>
                      <a:gd name="connsiteX1" fmla="*/ 385362 w 385361"/>
                      <a:gd name="connsiteY1" fmla="*/ 192681 h 385361"/>
                      <a:gd name="connsiteX2" fmla="*/ 192681 w 385361"/>
                      <a:gd name="connsiteY2" fmla="*/ 0 h 385361"/>
                      <a:gd name="connsiteX3" fmla="*/ 0 w 385361"/>
                      <a:gd name="connsiteY3" fmla="*/ 192681 h 385361"/>
                      <a:gd name="connsiteX4" fmla="*/ 14619 w 385361"/>
                      <a:gd name="connsiteY4" fmla="*/ 266433 h 385361"/>
                      <a:gd name="connsiteX5" fmla="*/ 32452 w 385361"/>
                      <a:gd name="connsiteY5" fmla="*/ 299733 h 385361"/>
                      <a:gd name="connsiteX6" fmla="*/ 19268 w 385361"/>
                      <a:gd name="connsiteY6" fmla="*/ 366094 h 385361"/>
                      <a:gd name="connsiteX7" fmla="*/ 85628 w 385361"/>
                      <a:gd name="connsiteY7" fmla="*/ 352910 h 385361"/>
                      <a:gd name="connsiteX8" fmla="*/ 118928 w 385361"/>
                      <a:gd name="connsiteY8" fmla="*/ 370742 h 385361"/>
                      <a:gd name="connsiteX9" fmla="*/ 192681 w 385361"/>
                      <a:gd name="connsiteY9" fmla="*/ 385362 h 385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5361" h="385361">
                        <a:moveTo>
                          <a:pt x="192681" y="385362"/>
                        </a:moveTo>
                        <a:cubicBezTo>
                          <a:pt x="299096" y="385362"/>
                          <a:pt x="385362" y="299096"/>
                          <a:pt x="385362" y="192681"/>
                        </a:cubicBezTo>
                        <a:cubicBezTo>
                          <a:pt x="385362" y="86266"/>
                          <a:pt x="299096" y="0"/>
                          <a:pt x="192681" y="0"/>
                        </a:cubicBezTo>
                        <a:cubicBezTo>
                          <a:pt x="86266" y="0"/>
                          <a:pt x="0" y="86266"/>
                          <a:pt x="0" y="192681"/>
                        </a:cubicBezTo>
                        <a:cubicBezTo>
                          <a:pt x="0" y="218805"/>
                          <a:pt x="5199" y="243716"/>
                          <a:pt x="14619" y="266433"/>
                        </a:cubicBezTo>
                        <a:cubicBezTo>
                          <a:pt x="19483" y="278163"/>
                          <a:pt x="25472" y="289307"/>
                          <a:pt x="32452" y="299733"/>
                        </a:cubicBezTo>
                        <a:cubicBezTo>
                          <a:pt x="34794" y="303232"/>
                          <a:pt x="30400" y="325352"/>
                          <a:pt x="19268" y="366094"/>
                        </a:cubicBezTo>
                        <a:cubicBezTo>
                          <a:pt x="60009" y="354962"/>
                          <a:pt x="82129" y="350567"/>
                          <a:pt x="85628" y="352910"/>
                        </a:cubicBezTo>
                        <a:cubicBezTo>
                          <a:pt x="96054" y="359889"/>
                          <a:pt x="107199" y="365879"/>
                          <a:pt x="118928" y="370742"/>
                        </a:cubicBezTo>
                        <a:cubicBezTo>
                          <a:pt x="141645" y="380162"/>
                          <a:pt x="166556" y="385362"/>
                          <a:pt x="192681" y="38536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3810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138" name="组合 137">
                    <a:extLst>
                      <a:ext uri="{FF2B5EF4-FFF2-40B4-BE49-F238E27FC236}">
                        <a16:creationId xmlns:a16="http://schemas.microsoft.com/office/drawing/2014/main" id="{C9348ED2-E152-487A-8988-A6D2E559A6F1}"/>
                      </a:ext>
                    </a:extLst>
                  </p:cNvPr>
                  <p:cNvGrpSpPr/>
                  <p:nvPr/>
                </p:nvGrpSpPr>
                <p:grpSpPr>
                  <a:xfrm>
                    <a:off x="4555897" y="2607823"/>
                    <a:ext cx="228600" cy="228600"/>
                    <a:chOff x="4555897" y="2607823"/>
                    <a:chExt cx="228600" cy="228600"/>
                  </a:xfrm>
                </p:grpSpPr>
                <p:sp>
                  <p:nvSpPr>
                    <p:cNvPr id="135" name="任意多边形: 形状 134">
                      <a:extLst>
                        <a:ext uri="{FF2B5EF4-FFF2-40B4-BE49-F238E27FC236}">
                          <a16:creationId xmlns:a16="http://schemas.microsoft.com/office/drawing/2014/main" id="{27094A79-5A37-4E55-A75C-04B0B4EDD6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55897" y="2607823"/>
                      <a:ext cx="228600" cy="228600"/>
                    </a:xfrm>
                    <a:custGeom>
                      <a:avLst/>
                      <a:gdLst>
                        <a:gd name="connsiteX0" fmla="*/ 0 w 228600"/>
                        <a:gd name="connsiteY0" fmla="*/ 0 h 228600"/>
                        <a:gd name="connsiteX1" fmla="*/ 228600 w 228600"/>
                        <a:gd name="connsiteY1" fmla="*/ 0 h 228600"/>
                        <a:gd name="connsiteX2" fmla="*/ 228600 w 228600"/>
                        <a:gd name="connsiteY2" fmla="*/ 228600 h 228600"/>
                        <a:gd name="connsiteX3" fmla="*/ 0 w 228600"/>
                        <a:gd name="connsiteY3" fmla="*/ 228600 h 228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8600" h="228600">
                          <a:moveTo>
                            <a:pt x="0" y="0"/>
                          </a:moveTo>
                          <a:lnTo>
                            <a:pt x="228600" y="0"/>
                          </a:lnTo>
                          <a:lnTo>
                            <a:pt x="228600" y="228600"/>
                          </a:lnTo>
                          <a:lnTo>
                            <a:pt x="0" y="22860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1000"/>
                      </a:srgbClr>
                    </a:solidFill>
                    <a:ln w="4763" cap="flat">
                      <a:noFill/>
                      <a:prstDash val="solid"/>
                      <a:miter/>
                    </a:ln>
                  </p:spPr>
                  <p:txBody>
                    <a:bodyPr lIns="0" tIns="0" rIns="0" bIns="0"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6" name="任意多边形: 形状 135">
                      <a:extLst>
                        <a:ext uri="{FF2B5EF4-FFF2-40B4-BE49-F238E27FC236}">
                          <a16:creationId xmlns:a16="http://schemas.microsoft.com/office/drawing/2014/main" id="{0B51BB21-D363-477F-919D-00CFE413AE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3997" y="2674498"/>
                      <a:ext cx="152400" cy="142875"/>
                    </a:xfrm>
                    <a:custGeom>
                      <a:avLst/>
                      <a:gdLst>
                        <a:gd name="connsiteX0" fmla="*/ 142875 w 152400"/>
                        <a:gd name="connsiteY0" fmla="*/ 0 h 142875"/>
                        <a:gd name="connsiteX1" fmla="*/ 152400 w 152400"/>
                        <a:gd name="connsiteY1" fmla="*/ 0 h 142875"/>
                        <a:gd name="connsiteX2" fmla="*/ 152400 w 152400"/>
                        <a:gd name="connsiteY2" fmla="*/ 142875 h 142875"/>
                        <a:gd name="connsiteX3" fmla="*/ 142875 w 152400"/>
                        <a:gd name="connsiteY3" fmla="*/ 142875 h 142875"/>
                        <a:gd name="connsiteX4" fmla="*/ 9525 w 152400"/>
                        <a:gd name="connsiteY4" fmla="*/ 142875 h 142875"/>
                        <a:gd name="connsiteX5" fmla="*/ 0 w 152400"/>
                        <a:gd name="connsiteY5" fmla="*/ 142875 h 142875"/>
                        <a:gd name="connsiteX6" fmla="*/ 0 w 152400"/>
                        <a:gd name="connsiteY6" fmla="*/ 0 h 142875"/>
                        <a:gd name="connsiteX7" fmla="*/ 9525 w 152400"/>
                        <a:gd name="connsiteY7" fmla="*/ 0 h 142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52400" h="142875">
                          <a:moveTo>
                            <a:pt x="142875" y="0"/>
                          </a:moveTo>
                          <a:cubicBezTo>
                            <a:pt x="148136" y="0"/>
                            <a:pt x="152400" y="0"/>
                            <a:pt x="152400" y="0"/>
                          </a:cubicBezTo>
                          <a:lnTo>
                            <a:pt x="152400" y="142875"/>
                          </a:lnTo>
                          <a:cubicBezTo>
                            <a:pt x="152400" y="142875"/>
                            <a:pt x="148136" y="142875"/>
                            <a:pt x="142875" y="142875"/>
                          </a:cubicBezTo>
                          <a:lnTo>
                            <a:pt x="9525" y="142875"/>
                          </a:lnTo>
                          <a:cubicBezTo>
                            <a:pt x="4264" y="142875"/>
                            <a:pt x="0" y="142875"/>
                            <a:pt x="0" y="142875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4264" y="0"/>
                            <a:pt x="9525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905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lIns="0" tIns="0" rIns="0" bIns="0"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7" name="任意多边形: 形状 136">
                      <a:extLst>
                        <a:ext uri="{FF2B5EF4-FFF2-40B4-BE49-F238E27FC236}">
                          <a16:creationId xmlns:a16="http://schemas.microsoft.com/office/drawing/2014/main" id="{6770A79B-D609-49C1-8CC8-184B7EA5B4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6859" y="2626873"/>
                      <a:ext cx="66675" cy="66675"/>
                    </a:xfrm>
                    <a:custGeom>
                      <a:avLst/>
                      <a:gdLst>
                        <a:gd name="connsiteX0" fmla="*/ 0 w 66675"/>
                        <a:gd name="connsiteY0" fmla="*/ 66675 h 66675"/>
                        <a:gd name="connsiteX1" fmla="*/ 0 w 66675"/>
                        <a:gd name="connsiteY1" fmla="*/ 33338 h 66675"/>
                        <a:gd name="connsiteX2" fmla="*/ 33338 w 66675"/>
                        <a:gd name="connsiteY2" fmla="*/ 0 h 66675"/>
                        <a:gd name="connsiteX3" fmla="*/ 66675 w 66675"/>
                        <a:gd name="connsiteY3" fmla="*/ 33338 h 66675"/>
                        <a:gd name="connsiteX4" fmla="*/ 66675 w 66675"/>
                        <a:gd name="connsiteY4" fmla="*/ 66675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675" h="66675">
                          <a:moveTo>
                            <a:pt x="0" y="66675"/>
                          </a:moveTo>
                          <a:lnTo>
                            <a:pt x="0" y="33338"/>
                          </a:lnTo>
                          <a:cubicBezTo>
                            <a:pt x="0" y="14926"/>
                            <a:pt x="14926" y="0"/>
                            <a:pt x="33338" y="0"/>
                          </a:cubicBezTo>
                          <a:cubicBezTo>
                            <a:pt x="51749" y="0"/>
                            <a:pt x="66675" y="14926"/>
                            <a:pt x="66675" y="33338"/>
                          </a:cubicBezTo>
                          <a:lnTo>
                            <a:pt x="66675" y="66675"/>
                          </a:lnTo>
                        </a:path>
                      </a:pathLst>
                    </a:custGeom>
                    <a:noFill/>
                    <a:ln w="1905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lIns="0" tIns="0" rIns="0" bIns="0"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22C6AAC3-811D-4CCF-BC65-9AF6FDDC88CE}"/>
              </a:ext>
            </a:extLst>
          </p:cNvPr>
          <p:cNvGrpSpPr/>
          <p:nvPr/>
        </p:nvGrpSpPr>
        <p:grpSpPr>
          <a:xfrm>
            <a:off x="5111205" y="2528113"/>
            <a:ext cx="2009425" cy="3054540"/>
            <a:chOff x="5111205" y="2528113"/>
            <a:chExt cx="2009425" cy="3054540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FB8D3653-891E-48FF-826D-BEFDBEEC4308}"/>
                </a:ext>
              </a:extLst>
            </p:cNvPr>
            <p:cNvSpPr/>
            <p:nvPr/>
          </p:nvSpPr>
          <p:spPr>
            <a:xfrm>
              <a:off x="5111205" y="2957841"/>
              <a:ext cx="2009425" cy="262481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59" name="组合 158">
              <a:extLst>
                <a:ext uri="{FF2B5EF4-FFF2-40B4-BE49-F238E27FC236}">
                  <a16:creationId xmlns:a16="http://schemas.microsoft.com/office/drawing/2014/main" id="{BDB47F38-5DED-4366-B2B6-7AC9F9DF2628}"/>
                </a:ext>
              </a:extLst>
            </p:cNvPr>
            <p:cNvGrpSpPr/>
            <p:nvPr/>
          </p:nvGrpSpPr>
          <p:grpSpPr>
            <a:xfrm>
              <a:off x="5439481" y="2528113"/>
              <a:ext cx="1599356" cy="684378"/>
              <a:chOff x="5439481" y="2528113"/>
              <a:chExt cx="1599356" cy="684378"/>
            </a:xfrm>
          </p:grpSpPr>
          <p:grpSp>
            <p:nvGrpSpPr>
              <p:cNvPr id="158" name="组合 157">
                <a:extLst>
                  <a:ext uri="{FF2B5EF4-FFF2-40B4-BE49-F238E27FC236}">
                    <a16:creationId xmlns:a16="http://schemas.microsoft.com/office/drawing/2014/main" id="{279BBA2F-BA96-43A2-90E5-EA31EBBE38A3}"/>
                  </a:ext>
                </a:extLst>
              </p:cNvPr>
              <p:cNvGrpSpPr/>
              <p:nvPr/>
            </p:nvGrpSpPr>
            <p:grpSpPr>
              <a:xfrm>
                <a:off x="5439481" y="2676334"/>
                <a:ext cx="1373936" cy="536157"/>
                <a:chOff x="5439481" y="2676334"/>
                <a:chExt cx="1373936" cy="536157"/>
              </a:xfrm>
            </p:grpSpPr>
            <p:sp>
              <p:nvSpPr>
                <p:cNvPr id="72" name="矩形: 圆角 71">
                  <a:extLst>
                    <a:ext uri="{FF2B5EF4-FFF2-40B4-BE49-F238E27FC236}">
                      <a16:creationId xmlns:a16="http://schemas.microsoft.com/office/drawing/2014/main" id="{F5CCB42A-BC4F-41B8-BF13-E3C861D359F0}"/>
                    </a:ext>
                  </a:extLst>
                </p:cNvPr>
                <p:cNvSpPr/>
                <p:nvPr/>
              </p:nvSpPr>
              <p:spPr>
                <a:xfrm>
                  <a:off x="5439481" y="2676334"/>
                  <a:ext cx="137393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B7197744-727B-4258-9E27-51F40DC837D2}"/>
                    </a:ext>
                  </a:extLst>
                </p:cNvPr>
                <p:cNvSpPr txBox="1"/>
                <p:nvPr/>
              </p:nvSpPr>
              <p:spPr>
                <a:xfrm>
                  <a:off x="5602469" y="2681029"/>
                  <a:ext cx="1047961" cy="4210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知识付费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44" name="组合 143">
                <a:extLst>
                  <a:ext uri="{FF2B5EF4-FFF2-40B4-BE49-F238E27FC236}">
                    <a16:creationId xmlns:a16="http://schemas.microsoft.com/office/drawing/2014/main" id="{F5B543E4-259D-4006-A956-264747C496FF}"/>
                  </a:ext>
                </a:extLst>
              </p:cNvPr>
              <p:cNvGrpSpPr/>
              <p:nvPr/>
            </p:nvGrpSpPr>
            <p:grpSpPr>
              <a:xfrm>
                <a:off x="6653476" y="2528113"/>
                <a:ext cx="385361" cy="385361"/>
                <a:chOff x="6653476" y="2528113"/>
                <a:chExt cx="385361" cy="385361"/>
              </a:xfrm>
            </p:grpSpPr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6AEFB2EE-FA4D-450F-832F-04D91AB27BF1}"/>
                    </a:ext>
                  </a:extLst>
                </p:cNvPr>
                <p:cNvSpPr/>
                <p:nvPr/>
              </p:nvSpPr>
              <p:spPr>
                <a:xfrm>
                  <a:off x="6653476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43" name="组合 142">
                  <a:extLst>
                    <a:ext uri="{FF2B5EF4-FFF2-40B4-BE49-F238E27FC236}">
                      <a16:creationId xmlns:a16="http://schemas.microsoft.com/office/drawing/2014/main" id="{006A00BE-B1F4-4A07-950C-CC8859BE61DB}"/>
                    </a:ext>
                  </a:extLst>
                </p:cNvPr>
                <p:cNvGrpSpPr/>
                <p:nvPr/>
              </p:nvGrpSpPr>
              <p:grpSpPr>
                <a:xfrm>
                  <a:off x="6750918" y="2636398"/>
                  <a:ext cx="180975" cy="171450"/>
                  <a:chOff x="6750918" y="2636398"/>
                  <a:chExt cx="180975" cy="171450"/>
                </a:xfrm>
              </p:grpSpPr>
              <p:sp>
                <p:nvSpPr>
                  <p:cNvPr id="141" name="任意多边形: 形状 140">
                    <a:extLst>
                      <a:ext uri="{FF2B5EF4-FFF2-40B4-BE49-F238E27FC236}">
                        <a16:creationId xmlns:a16="http://schemas.microsoft.com/office/drawing/2014/main" id="{25DC3E09-0A48-4542-8502-9E942439588B}"/>
                      </a:ext>
                    </a:extLst>
                  </p:cNvPr>
                  <p:cNvSpPr/>
                  <p:nvPr/>
                </p:nvSpPr>
                <p:spPr>
                  <a:xfrm>
                    <a:off x="6750918" y="2636398"/>
                    <a:ext cx="180975" cy="66675"/>
                  </a:xfrm>
                  <a:custGeom>
                    <a:avLst/>
                    <a:gdLst>
                      <a:gd name="connsiteX0" fmla="*/ 0 w 180975"/>
                      <a:gd name="connsiteY0" fmla="*/ 0 h 66675"/>
                      <a:gd name="connsiteX1" fmla="*/ 161925 w 180975"/>
                      <a:gd name="connsiteY1" fmla="*/ 0 h 66675"/>
                      <a:gd name="connsiteX2" fmla="*/ 180975 w 180975"/>
                      <a:gd name="connsiteY2" fmla="*/ 33338 h 66675"/>
                      <a:gd name="connsiteX3" fmla="*/ 161925 w 180975"/>
                      <a:gd name="connsiteY3" fmla="*/ 66675 h 66675"/>
                      <a:gd name="connsiteX4" fmla="*/ 0 w 180975"/>
                      <a:gd name="connsiteY4" fmla="*/ 66675 h 66675"/>
                      <a:gd name="connsiteX5" fmla="*/ 19050 w 180975"/>
                      <a:gd name="connsiteY5" fmla="*/ 33338 h 66675"/>
                      <a:gd name="connsiteX6" fmla="*/ 0 w 180975"/>
                      <a:gd name="connsiteY6" fmla="*/ 0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975" h="66675">
                        <a:moveTo>
                          <a:pt x="0" y="0"/>
                        </a:moveTo>
                        <a:lnTo>
                          <a:pt x="161925" y="0"/>
                        </a:lnTo>
                        <a:cubicBezTo>
                          <a:pt x="161925" y="0"/>
                          <a:pt x="180975" y="9525"/>
                          <a:pt x="180975" y="33338"/>
                        </a:cubicBezTo>
                        <a:cubicBezTo>
                          <a:pt x="180975" y="57150"/>
                          <a:pt x="161925" y="66675"/>
                          <a:pt x="161925" y="66675"/>
                        </a:cubicBezTo>
                        <a:lnTo>
                          <a:pt x="0" y="66675"/>
                        </a:lnTo>
                        <a:cubicBezTo>
                          <a:pt x="0" y="66675"/>
                          <a:pt x="19050" y="57150"/>
                          <a:pt x="19050" y="33338"/>
                        </a:cubicBezTo>
                        <a:cubicBezTo>
                          <a:pt x="19050" y="9525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任意多边形: 形状 141">
                    <a:extLst>
                      <a:ext uri="{FF2B5EF4-FFF2-40B4-BE49-F238E27FC236}">
                        <a16:creationId xmlns:a16="http://schemas.microsoft.com/office/drawing/2014/main" id="{929CF10E-E289-454A-925E-C05353BF6556}"/>
                      </a:ext>
                    </a:extLst>
                  </p:cNvPr>
                  <p:cNvSpPr/>
                  <p:nvPr/>
                </p:nvSpPr>
                <p:spPr>
                  <a:xfrm>
                    <a:off x="6750918" y="2741173"/>
                    <a:ext cx="180975" cy="66675"/>
                  </a:xfrm>
                  <a:custGeom>
                    <a:avLst/>
                    <a:gdLst>
                      <a:gd name="connsiteX0" fmla="*/ 180975 w 180975"/>
                      <a:gd name="connsiteY0" fmla="*/ 0 h 66675"/>
                      <a:gd name="connsiteX1" fmla="*/ 19050 w 180975"/>
                      <a:gd name="connsiteY1" fmla="*/ 0 h 66675"/>
                      <a:gd name="connsiteX2" fmla="*/ 0 w 180975"/>
                      <a:gd name="connsiteY2" fmla="*/ 33338 h 66675"/>
                      <a:gd name="connsiteX3" fmla="*/ 19050 w 180975"/>
                      <a:gd name="connsiteY3" fmla="*/ 66675 h 66675"/>
                      <a:gd name="connsiteX4" fmla="*/ 180975 w 180975"/>
                      <a:gd name="connsiteY4" fmla="*/ 66675 h 66675"/>
                      <a:gd name="connsiteX5" fmla="*/ 161925 w 180975"/>
                      <a:gd name="connsiteY5" fmla="*/ 33338 h 66675"/>
                      <a:gd name="connsiteX6" fmla="*/ 180975 w 180975"/>
                      <a:gd name="connsiteY6" fmla="*/ 0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975" h="66675">
                        <a:moveTo>
                          <a:pt x="180975" y="0"/>
                        </a:moveTo>
                        <a:lnTo>
                          <a:pt x="19050" y="0"/>
                        </a:lnTo>
                        <a:cubicBezTo>
                          <a:pt x="19050" y="0"/>
                          <a:pt x="0" y="9525"/>
                          <a:pt x="0" y="33338"/>
                        </a:cubicBezTo>
                        <a:cubicBezTo>
                          <a:pt x="0" y="57150"/>
                          <a:pt x="19050" y="66675"/>
                          <a:pt x="19050" y="66675"/>
                        </a:cubicBezTo>
                        <a:lnTo>
                          <a:pt x="180975" y="66675"/>
                        </a:lnTo>
                        <a:cubicBezTo>
                          <a:pt x="180975" y="66675"/>
                          <a:pt x="161925" y="57150"/>
                          <a:pt x="161925" y="33338"/>
                        </a:cubicBezTo>
                        <a:cubicBezTo>
                          <a:pt x="161925" y="9525"/>
                          <a:pt x="180975" y="0"/>
                          <a:pt x="180975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5014D191-8AE4-4E88-98A6-E52CCF39DDBF}"/>
              </a:ext>
            </a:extLst>
          </p:cNvPr>
          <p:cNvGrpSpPr/>
          <p:nvPr/>
        </p:nvGrpSpPr>
        <p:grpSpPr>
          <a:xfrm>
            <a:off x="7283393" y="2489577"/>
            <a:ext cx="2009425" cy="3093076"/>
            <a:chOff x="7283393" y="2489577"/>
            <a:chExt cx="2009425" cy="3093076"/>
          </a:xfrm>
        </p:grpSpPr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1E5250BC-FB5D-4F26-98C1-657A99B4C18B}"/>
                </a:ext>
              </a:extLst>
            </p:cNvPr>
            <p:cNvSpPr/>
            <p:nvPr/>
          </p:nvSpPr>
          <p:spPr>
            <a:xfrm>
              <a:off x="7283393" y="2957841"/>
              <a:ext cx="2009425" cy="262481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CE1D4EA3-C21D-4B38-AB40-B9FF575F83C9}"/>
                </a:ext>
              </a:extLst>
            </p:cNvPr>
            <p:cNvGrpSpPr/>
            <p:nvPr/>
          </p:nvGrpSpPr>
          <p:grpSpPr>
            <a:xfrm>
              <a:off x="7611669" y="2489577"/>
              <a:ext cx="1637893" cy="722914"/>
              <a:chOff x="7611669" y="2489577"/>
              <a:chExt cx="1637893" cy="722914"/>
            </a:xfrm>
          </p:grpSpPr>
          <p:grpSp>
            <p:nvGrpSpPr>
              <p:cNvPr id="160" name="组合 159">
                <a:extLst>
                  <a:ext uri="{FF2B5EF4-FFF2-40B4-BE49-F238E27FC236}">
                    <a16:creationId xmlns:a16="http://schemas.microsoft.com/office/drawing/2014/main" id="{B6396816-2E22-41B0-AC54-6CE10DBA5747}"/>
                  </a:ext>
                </a:extLst>
              </p:cNvPr>
              <p:cNvGrpSpPr/>
              <p:nvPr/>
            </p:nvGrpSpPr>
            <p:grpSpPr>
              <a:xfrm>
                <a:off x="7611669" y="2676334"/>
                <a:ext cx="1373936" cy="536157"/>
                <a:chOff x="7611669" y="2676334"/>
                <a:chExt cx="1373936" cy="536157"/>
              </a:xfrm>
            </p:grpSpPr>
            <p:sp>
              <p:nvSpPr>
                <p:cNvPr id="89" name="矩形: 圆角 88">
                  <a:extLst>
                    <a:ext uri="{FF2B5EF4-FFF2-40B4-BE49-F238E27FC236}">
                      <a16:creationId xmlns:a16="http://schemas.microsoft.com/office/drawing/2014/main" id="{714DF58C-203E-427B-8685-808D9C6BE6A7}"/>
                    </a:ext>
                  </a:extLst>
                </p:cNvPr>
                <p:cNvSpPr/>
                <p:nvPr/>
              </p:nvSpPr>
              <p:spPr>
                <a:xfrm>
                  <a:off x="7611669" y="2676334"/>
                  <a:ext cx="137393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08381439-D37F-4CA2-A84F-316CC9028652}"/>
                    </a:ext>
                  </a:extLst>
                </p:cNvPr>
                <p:cNvSpPr txBox="1"/>
                <p:nvPr/>
              </p:nvSpPr>
              <p:spPr>
                <a:xfrm>
                  <a:off x="7902188" y="2681029"/>
                  <a:ext cx="792899" cy="4210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altLang="zh-CN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IP</a:t>
                  </a: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版权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98BE0D4B-C94E-443F-BB94-1136D6B01E10}"/>
                  </a:ext>
                </a:extLst>
              </p:cNvPr>
              <p:cNvGrpSpPr/>
              <p:nvPr/>
            </p:nvGrpSpPr>
            <p:grpSpPr>
              <a:xfrm>
                <a:off x="8787128" y="2489577"/>
                <a:ext cx="462434" cy="462434"/>
                <a:chOff x="8787128" y="2489577"/>
                <a:chExt cx="462434" cy="462434"/>
              </a:xfrm>
            </p:grpSpPr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468A9A7D-A2C8-4231-A345-8A337F975F81}"/>
                    </a:ext>
                  </a:extLst>
                </p:cNvPr>
                <p:cNvSpPr/>
                <p:nvPr/>
              </p:nvSpPr>
              <p:spPr>
                <a:xfrm>
                  <a:off x="8787128" y="2489577"/>
                  <a:ext cx="462434" cy="462434"/>
                </a:xfrm>
                <a:custGeom>
                  <a:avLst/>
                  <a:gdLst>
                    <a:gd name="connsiteX0" fmla="*/ 0 w 462434"/>
                    <a:gd name="connsiteY0" fmla="*/ 0 h 462434"/>
                    <a:gd name="connsiteX1" fmla="*/ 462434 w 462434"/>
                    <a:gd name="connsiteY1" fmla="*/ 0 h 462434"/>
                    <a:gd name="connsiteX2" fmla="*/ 462434 w 462434"/>
                    <a:gd name="connsiteY2" fmla="*/ 462434 h 462434"/>
                    <a:gd name="connsiteX3" fmla="*/ 0 w 462434"/>
                    <a:gd name="connsiteY3" fmla="*/ 462434 h 46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34" h="462434">
                      <a:moveTo>
                        <a:pt x="0" y="0"/>
                      </a:moveTo>
                      <a:lnTo>
                        <a:pt x="462434" y="0"/>
                      </a:lnTo>
                      <a:lnTo>
                        <a:pt x="462434" y="462434"/>
                      </a:lnTo>
                      <a:lnTo>
                        <a:pt x="0" y="46243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id="{FEE36204-4C02-4C1E-BFB9-C72EDC70D94F}"/>
                    </a:ext>
                  </a:extLst>
                </p:cNvPr>
                <p:cNvSpPr/>
                <p:nvPr/>
              </p:nvSpPr>
              <p:spPr>
                <a:xfrm>
                  <a:off x="8825664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150" name="组合 149">
                  <a:extLst>
                    <a:ext uri="{FF2B5EF4-FFF2-40B4-BE49-F238E27FC236}">
                      <a16:creationId xmlns:a16="http://schemas.microsoft.com/office/drawing/2014/main" id="{697891A2-57A9-4DF0-B7F6-EE7734115CAB}"/>
                    </a:ext>
                  </a:extLst>
                </p:cNvPr>
                <p:cNvGrpSpPr/>
                <p:nvPr/>
              </p:nvGrpSpPr>
              <p:grpSpPr>
                <a:xfrm>
                  <a:off x="8899294" y="2600067"/>
                  <a:ext cx="228600" cy="228600"/>
                  <a:chOff x="9473464" y="2474188"/>
                  <a:chExt cx="228600" cy="228600"/>
                </a:xfrm>
              </p:grpSpPr>
              <p:sp>
                <p:nvSpPr>
                  <p:cNvPr id="146" name="任意多边形: 形状 145">
                    <a:extLst>
                      <a:ext uri="{FF2B5EF4-FFF2-40B4-BE49-F238E27FC236}">
                        <a16:creationId xmlns:a16="http://schemas.microsoft.com/office/drawing/2014/main" id="{49DAA53A-5864-4066-8942-DFA2E8211D33}"/>
                      </a:ext>
                    </a:extLst>
                  </p:cNvPr>
                  <p:cNvSpPr/>
                  <p:nvPr/>
                </p:nvSpPr>
                <p:spPr>
                  <a:xfrm>
                    <a:off x="9473464" y="2474188"/>
                    <a:ext cx="228600" cy="228600"/>
                  </a:xfrm>
                  <a:custGeom>
                    <a:avLst/>
                    <a:gdLst>
                      <a:gd name="connsiteX0" fmla="*/ 0 w 228600"/>
                      <a:gd name="connsiteY0" fmla="*/ 0 h 228600"/>
                      <a:gd name="connsiteX1" fmla="*/ 228600 w 228600"/>
                      <a:gd name="connsiteY1" fmla="*/ 0 h 228600"/>
                      <a:gd name="connsiteX2" fmla="*/ 228600 w 228600"/>
                      <a:gd name="connsiteY2" fmla="*/ 228600 h 228600"/>
                      <a:gd name="connsiteX3" fmla="*/ 0 w 228600"/>
                      <a:gd name="connsiteY3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0" h="228600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228600" y="228600"/>
                        </a:lnTo>
                        <a:lnTo>
                          <a:pt x="0" y="22860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任意多边形: 形状 146">
                    <a:extLst>
                      <a:ext uri="{FF2B5EF4-FFF2-40B4-BE49-F238E27FC236}">
                        <a16:creationId xmlns:a16="http://schemas.microsoft.com/office/drawing/2014/main" id="{5D408C94-500B-4F50-A947-05B249D9E968}"/>
                      </a:ext>
                    </a:extLst>
                  </p:cNvPr>
                  <p:cNvSpPr/>
                  <p:nvPr/>
                </p:nvSpPr>
                <p:spPr>
                  <a:xfrm>
                    <a:off x="9492514" y="2493238"/>
                    <a:ext cx="190500" cy="190500"/>
                  </a:xfrm>
                  <a:custGeom>
                    <a:avLst/>
                    <a:gdLst>
                      <a:gd name="connsiteX0" fmla="*/ 190500 w 190500"/>
                      <a:gd name="connsiteY0" fmla="*/ 95250 h 190500"/>
                      <a:gd name="connsiteX1" fmla="*/ 95250 w 190500"/>
                      <a:gd name="connsiteY1" fmla="*/ 190500 h 190500"/>
                      <a:gd name="connsiteX2" fmla="*/ 0 w 190500"/>
                      <a:gd name="connsiteY2" fmla="*/ 95250 h 190500"/>
                      <a:gd name="connsiteX3" fmla="*/ 95250 w 190500"/>
                      <a:gd name="connsiteY3" fmla="*/ 0 h 190500"/>
                      <a:gd name="connsiteX4" fmla="*/ 190500 w 190500"/>
                      <a:gd name="connsiteY4" fmla="*/ 9525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0" h="190500">
                        <a:moveTo>
                          <a:pt x="190500" y="95250"/>
                        </a:moveTo>
                        <a:cubicBezTo>
                          <a:pt x="190500" y="147855"/>
                          <a:pt x="147855" y="190500"/>
                          <a:pt x="95250" y="190500"/>
                        </a:cubicBezTo>
                        <a:cubicBezTo>
                          <a:pt x="42645" y="190500"/>
                          <a:pt x="0" y="147855"/>
                          <a:pt x="0" y="95250"/>
                        </a:cubicBezTo>
                        <a:cubicBezTo>
                          <a:pt x="0" y="42645"/>
                          <a:pt x="42645" y="0"/>
                          <a:pt x="95250" y="0"/>
                        </a:cubicBezTo>
                        <a:cubicBezTo>
                          <a:pt x="147855" y="0"/>
                          <a:pt x="190500" y="42645"/>
                          <a:pt x="190500" y="9525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>
                    <a:extLst>
                      <a:ext uri="{FF2B5EF4-FFF2-40B4-BE49-F238E27FC236}">
                        <a16:creationId xmlns:a16="http://schemas.microsoft.com/office/drawing/2014/main" id="{6FB6573C-6E09-44AC-805A-42B9DDAF7635}"/>
                      </a:ext>
                    </a:extLst>
                  </p:cNvPr>
                  <p:cNvSpPr/>
                  <p:nvPr/>
                </p:nvSpPr>
                <p:spPr>
                  <a:xfrm>
                    <a:off x="9568714" y="2555150"/>
                    <a:ext cx="38100" cy="33337"/>
                  </a:xfrm>
                  <a:custGeom>
                    <a:avLst/>
                    <a:gdLst>
                      <a:gd name="connsiteX0" fmla="*/ 19050 w 38100"/>
                      <a:gd name="connsiteY0" fmla="*/ 0 h 33337"/>
                      <a:gd name="connsiteX1" fmla="*/ 0 w 38100"/>
                      <a:gd name="connsiteY1" fmla="*/ 0 h 33337"/>
                      <a:gd name="connsiteX2" fmla="*/ 0 w 38100"/>
                      <a:gd name="connsiteY2" fmla="*/ 33338 h 33337"/>
                      <a:gd name="connsiteX3" fmla="*/ 14288 w 38100"/>
                      <a:gd name="connsiteY3" fmla="*/ 33338 h 33337"/>
                      <a:gd name="connsiteX4" fmla="*/ 19050 w 38100"/>
                      <a:gd name="connsiteY4" fmla="*/ 33338 h 33337"/>
                      <a:gd name="connsiteX5" fmla="*/ 38100 w 38100"/>
                      <a:gd name="connsiteY5" fmla="*/ 16669 h 33337"/>
                      <a:gd name="connsiteX6" fmla="*/ 19050 w 38100"/>
                      <a:gd name="connsiteY6" fmla="*/ 0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100" h="33337">
                        <a:moveTo>
                          <a:pt x="19050" y="0"/>
                        </a:moveTo>
                        <a:lnTo>
                          <a:pt x="0" y="0"/>
                        </a:lnTo>
                        <a:lnTo>
                          <a:pt x="0" y="33338"/>
                        </a:lnTo>
                        <a:lnTo>
                          <a:pt x="14288" y="33338"/>
                        </a:lnTo>
                        <a:lnTo>
                          <a:pt x="19050" y="33338"/>
                        </a:lnTo>
                        <a:cubicBezTo>
                          <a:pt x="33338" y="33338"/>
                          <a:pt x="38100" y="23813"/>
                          <a:pt x="38100" y="16669"/>
                        </a:cubicBezTo>
                        <a:cubicBezTo>
                          <a:pt x="38100" y="9525"/>
                          <a:pt x="33338" y="0"/>
                          <a:pt x="1905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任意多边形: 形状 148">
                    <a:extLst>
                      <a:ext uri="{FF2B5EF4-FFF2-40B4-BE49-F238E27FC236}">
                        <a16:creationId xmlns:a16="http://schemas.microsoft.com/office/drawing/2014/main" id="{805EDC27-FB66-46BC-813E-5AD655B0E627}"/>
                      </a:ext>
                    </a:extLst>
                  </p:cNvPr>
                  <p:cNvSpPr/>
                  <p:nvPr/>
                </p:nvSpPr>
                <p:spPr>
                  <a:xfrm>
                    <a:off x="9568714" y="2555150"/>
                    <a:ext cx="38100" cy="66675"/>
                  </a:xfrm>
                  <a:custGeom>
                    <a:avLst/>
                    <a:gdLst>
                      <a:gd name="connsiteX0" fmla="*/ 0 w 38100"/>
                      <a:gd name="connsiteY0" fmla="*/ 66675 h 66675"/>
                      <a:gd name="connsiteX1" fmla="*/ 0 w 38100"/>
                      <a:gd name="connsiteY1" fmla="*/ 33338 h 66675"/>
                      <a:gd name="connsiteX2" fmla="*/ 0 w 38100"/>
                      <a:gd name="connsiteY2" fmla="*/ 33338 h 66675"/>
                      <a:gd name="connsiteX3" fmla="*/ 0 w 38100"/>
                      <a:gd name="connsiteY3" fmla="*/ 0 h 66675"/>
                      <a:gd name="connsiteX4" fmla="*/ 19050 w 38100"/>
                      <a:gd name="connsiteY4" fmla="*/ 0 h 66675"/>
                      <a:gd name="connsiteX5" fmla="*/ 38100 w 38100"/>
                      <a:gd name="connsiteY5" fmla="*/ 16669 h 66675"/>
                      <a:gd name="connsiteX6" fmla="*/ 19050 w 38100"/>
                      <a:gd name="connsiteY6" fmla="*/ 33338 h 66675"/>
                      <a:gd name="connsiteX7" fmla="*/ 14288 w 38100"/>
                      <a:gd name="connsiteY7" fmla="*/ 33338 h 66675"/>
                      <a:gd name="connsiteX8" fmla="*/ 0 w 38100"/>
                      <a:gd name="connsiteY8" fmla="*/ 33338 h 66675"/>
                      <a:gd name="connsiteX9" fmla="*/ 14288 w 38100"/>
                      <a:gd name="connsiteY9" fmla="*/ 33338 h 66675"/>
                      <a:gd name="connsiteX10" fmla="*/ 38100 w 38100"/>
                      <a:gd name="connsiteY10" fmla="*/ 66675 h 66675"/>
                      <a:gd name="connsiteX11" fmla="*/ 14288 w 38100"/>
                      <a:gd name="connsiteY11" fmla="*/ 33338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8100" h="66675">
                        <a:moveTo>
                          <a:pt x="0" y="66675"/>
                        </a:moveTo>
                        <a:lnTo>
                          <a:pt x="0" y="33338"/>
                        </a:lnTo>
                        <a:moveTo>
                          <a:pt x="0" y="33338"/>
                        </a:moveTo>
                        <a:lnTo>
                          <a:pt x="0" y="0"/>
                        </a:lnTo>
                        <a:lnTo>
                          <a:pt x="19050" y="0"/>
                        </a:lnTo>
                        <a:cubicBezTo>
                          <a:pt x="33338" y="0"/>
                          <a:pt x="38100" y="9525"/>
                          <a:pt x="38100" y="16669"/>
                        </a:cubicBezTo>
                        <a:cubicBezTo>
                          <a:pt x="38100" y="23813"/>
                          <a:pt x="33338" y="33338"/>
                          <a:pt x="19050" y="33338"/>
                        </a:cubicBezTo>
                        <a:lnTo>
                          <a:pt x="14288" y="33338"/>
                        </a:lnTo>
                        <a:moveTo>
                          <a:pt x="0" y="33338"/>
                        </a:moveTo>
                        <a:lnTo>
                          <a:pt x="14288" y="33338"/>
                        </a:lnTo>
                        <a:moveTo>
                          <a:pt x="38100" y="66675"/>
                        </a:moveTo>
                        <a:lnTo>
                          <a:pt x="14288" y="33338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D80F0367-D5FC-41FD-8347-120B721BDE2E}"/>
              </a:ext>
            </a:extLst>
          </p:cNvPr>
          <p:cNvGrpSpPr/>
          <p:nvPr/>
        </p:nvGrpSpPr>
        <p:grpSpPr>
          <a:xfrm>
            <a:off x="2036622" y="1715734"/>
            <a:ext cx="8118755" cy="586613"/>
            <a:chOff x="2036622" y="1715734"/>
            <a:chExt cx="8118755" cy="586613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42C13A46-F7BD-4A3B-913C-CA013C39AAF8}"/>
                </a:ext>
              </a:extLst>
            </p:cNvPr>
            <p:cNvSpPr/>
            <p:nvPr/>
          </p:nvSpPr>
          <p:spPr>
            <a:xfrm>
              <a:off x="2036622" y="1775964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8FD79A2-3AD8-4313-8D10-775FF25F4E9B}"/>
                </a:ext>
              </a:extLst>
            </p:cNvPr>
            <p:cNvSpPr txBox="1"/>
            <p:nvPr/>
          </p:nvSpPr>
          <p:spPr>
            <a:xfrm>
              <a:off x="4642131" y="1715734"/>
              <a:ext cx="2907737" cy="52623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某音五大商业化路径</a:t>
              </a:r>
              <a:endParaRPr lang="en-US" altLang="zh-CN" b="1" dirty="0">
                <a:latin typeface="+mj-ea"/>
                <a:ea typeface="+mj-ea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83A0B8D-033D-4148-9698-D077A6FE0229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企业某音号运营方法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C82FB909-CFC0-405A-8437-C19B48FABC46}"/>
              </a:ext>
            </a:extLst>
          </p:cNvPr>
          <p:cNvSpPr/>
          <p:nvPr/>
        </p:nvSpPr>
        <p:spPr>
          <a:xfrm>
            <a:off x="10959316" y="2489577"/>
            <a:ext cx="462434" cy="462434"/>
          </a:xfrm>
          <a:custGeom>
            <a:avLst/>
            <a:gdLst>
              <a:gd name="connsiteX0" fmla="*/ 0 w 462434"/>
              <a:gd name="connsiteY0" fmla="*/ 0 h 462434"/>
              <a:gd name="connsiteX1" fmla="*/ 462434 w 462434"/>
              <a:gd name="connsiteY1" fmla="*/ 0 h 462434"/>
              <a:gd name="connsiteX2" fmla="*/ 462434 w 462434"/>
              <a:gd name="connsiteY2" fmla="*/ 462434 h 462434"/>
              <a:gd name="connsiteX3" fmla="*/ 0 w 462434"/>
              <a:gd name="connsiteY3" fmla="*/ 462434 h 46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434" h="462434">
                <a:moveTo>
                  <a:pt x="0" y="0"/>
                </a:moveTo>
                <a:lnTo>
                  <a:pt x="462434" y="0"/>
                </a:lnTo>
                <a:lnTo>
                  <a:pt x="462434" y="462434"/>
                </a:lnTo>
                <a:lnTo>
                  <a:pt x="0" y="4624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"/>
            </a:schemeClr>
          </a:solidFill>
          <a:ln w="9525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C24A2901-BB4F-4679-BAF7-3671026760BB}"/>
              </a:ext>
            </a:extLst>
          </p:cNvPr>
          <p:cNvGrpSpPr/>
          <p:nvPr/>
        </p:nvGrpSpPr>
        <p:grpSpPr>
          <a:xfrm>
            <a:off x="9455581" y="2528113"/>
            <a:ext cx="2009425" cy="3054540"/>
            <a:chOff x="9455581" y="2528113"/>
            <a:chExt cx="2009425" cy="3054540"/>
          </a:xfrm>
        </p:grpSpPr>
        <p:sp>
          <p:nvSpPr>
            <p:cNvPr id="91" name="矩形: 圆角 90">
              <a:extLst>
                <a:ext uri="{FF2B5EF4-FFF2-40B4-BE49-F238E27FC236}">
                  <a16:creationId xmlns:a16="http://schemas.microsoft.com/office/drawing/2014/main" id="{00B486E9-6FA5-43AA-A28D-45774AA7AEF8}"/>
                </a:ext>
              </a:extLst>
            </p:cNvPr>
            <p:cNvSpPr/>
            <p:nvPr/>
          </p:nvSpPr>
          <p:spPr>
            <a:xfrm>
              <a:off x="9455581" y="2957841"/>
              <a:ext cx="2009425" cy="262481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03C5C1A0-F950-4976-B16F-2337CF23BFD7}"/>
                </a:ext>
              </a:extLst>
            </p:cNvPr>
            <p:cNvGrpSpPr/>
            <p:nvPr/>
          </p:nvGrpSpPr>
          <p:grpSpPr>
            <a:xfrm>
              <a:off x="9783857" y="2528113"/>
              <a:ext cx="1628515" cy="684378"/>
              <a:chOff x="9783857" y="2528113"/>
              <a:chExt cx="1628515" cy="684378"/>
            </a:xfrm>
          </p:grpSpPr>
          <p:sp>
            <p:nvSpPr>
              <p:cNvPr id="106" name="矩形: 圆角 105">
                <a:extLst>
                  <a:ext uri="{FF2B5EF4-FFF2-40B4-BE49-F238E27FC236}">
                    <a16:creationId xmlns:a16="http://schemas.microsoft.com/office/drawing/2014/main" id="{0DAE97D6-CDCA-40A8-BC81-0A0BDAA074E0}"/>
                  </a:ext>
                </a:extLst>
              </p:cNvPr>
              <p:cNvSpPr/>
              <p:nvPr/>
            </p:nvSpPr>
            <p:spPr>
              <a:xfrm>
                <a:off x="9783857" y="2676334"/>
                <a:ext cx="137393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980AFAA1-49C4-4CE0-92E8-D394F0E8C66A}"/>
                  </a:ext>
                </a:extLst>
              </p:cNvPr>
              <p:cNvSpPr txBox="1"/>
              <p:nvPr/>
            </p:nvSpPr>
            <p:spPr>
              <a:xfrm>
                <a:off x="9831823" y="2681029"/>
                <a:ext cx="1442311" cy="40729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OMO</a:t>
                </a: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融合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grpSp>
            <p:nvGrpSpPr>
              <p:cNvPr id="162" name="组合 161">
                <a:extLst>
                  <a:ext uri="{FF2B5EF4-FFF2-40B4-BE49-F238E27FC236}">
                    <a16:creationId xmlns:a16="http://schemas.microsoft.com/office/drawing/2014/main" id="{60ACD203-21E5-492D-BA0C-CD20DD20C426}"/>
                  </a:ext>
                </a:extLst>
              </p:cNvPr>
              <p:cNvGrpSpPr/>
              <p:nvPr/>
            </p:nvGrpSpPr>
            <p:grpSpPr>
              <a:xfrm>
                <a:off x="11027011" y="2528113"/>
                <a:ext cx="385361" cy="385361"/>
                <a:chOff x="10997852" y="2528113"/>
                <a:chExt cx="385361" cy="385361"/>
              </a:xfrm>
            </p:grpSpPr>
            <p:sp>
              <p:nvSpPr>
                <p:cNvPr id="95" name="任意多边形: 形状 94">
                  <a:extLst>
                    <a:ext uri="{FF2B5EF4-FFF2-40B4-BE49-F238E27FC236}">
                      <a16:creationId xmlns:a16="http://schemas.microsoft.com/office/drawing/2014/main" id="{18335022-F37F-44B5-9756-E802FA5E1939}"/>
                    </a:ext>
                  </a:extLst>
                </p:cNvPr>
                <p:cNvSpPr/>
                <p:nvPr/>
              </p:nvSpPr>
              <p:spPr>
                <a:xfrm>
                  <a:off x="10997852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lIns="0" tIns="0" rIns="0" bIns="0" rtlCol="0" anchor="ctr"/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96" name="组合 95">
                  <a:extLst>
                    <a:ext uri="{FF2B5EF4-FFF2-40B4-BE49-F238E27FC236}">
                      <a16:creationId xmlns:a16="http://schemas.microsoft.com/office/drawing/2014/main" id="{79A135E1-6923-41E6-9E51-E81858984F53}"/>
                    </a:ext>
                  </a:extLst>
                </p:cNvPr>
                <p:cNvGrpSpPr/>
                <p:nvPr/>
              </p:nvGrpSpPr>
              <p:grpSpPr>
                <a:xfrm>
                  <a:off x="11092576" y="2663887"/>
                  <a:ext cx="190500" cy="152400"/>
                  <a:chOff x="5720656" y="-215625"/>
                  <a:chExt cx="190500" cy="152400"/>
                </a:xfrm>
              </p:grpSpPr>
              <p:sp>
                <p:nvSpPr>
                  <p:cNvPr id="97" name="任意多边形: 形状 96">
                    <a:extLst>
                      <a:ext uri="{FF2B5EF4-FFF2-40B4-BE49-F238E27FC236}">
                        <a16:creationId xmlns:a16="http://schemas.microsoft.com/office/drawing/2014/main" id="{814F4A97-EEFA-46BB-9E82-DE7EACBAA8FE}"/>
                      </a:ext>
                    </a:extLst>
                  </p:cNvPr>
                  <p:cNvSpPr/>
                  <p:nvPr/>
                </p:nvSpPr>
                <p:spPr>
                  <a:xfrm>
                    <a:off x="5720656" y="-163237"/>
                    <a:ext cx="28575" cy="42862"/>
                  </a:xfrm>
                  <a:custGeom>
                    <a:avLst/>
                    <a:gdLst>
                      <a:gd name="connsiteX0" fmla="*/ 28575 w 28575"/>
                      <a:gd name="connsiteY0" fmla="*/ 0 h 42862"/>
                      <a:gd name="connsiteX1" fmla="*/ 0 w 28575"/>
                      <a:gd name="connsiteY1" fmla="*/ 42863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42862">
                        <a:moveTo>
                          <a:pt x="28575" y="0"/>
                        </a:moveTo>
                        <a:cubicBezTo>
                          <a:pt x="28575" y="0"/>
                          <a:pt x="4082" y="9525"/>
                          <a:pt x="0" y="42863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98" name="任意多边形: 形状 97">
                    <a:extLst>
                      <a:ext uri="{FF2B5EF4-FFF2-40B4-BE49-F238E27FC236}">
                        <a16:creationId xmlns:a16="http://schemas.microsoft.com/office/drawing/2014/main" id="{47B7A78E-EA3E-4124-A2A1-F4BD63B3B6B7}"/>
                      </a:ext>
                    </a:extLst>
                  </p:cNvPr>
                  <p:cNvSpPr/>
                  <p:nvPr/>
                </p:nvSpPr>
                <p:spPr>
                  <a:xfrm>
                    <a:off x="5882581" y="-163237"/>
                    <a:ext cx="28575" cy="42862"/>
                  </a:xfrm>
                  <a:custGeom>
                    <a:avLst/>
                    <a:gdLst>
                      <a:gd name="connsiteX0" fmla="*/ 0 w 28575"/>
                      <a:gd name="connsiteY0" fmla="*/ 0 h 42862"/>
                      <a:gd name="connsiteX1" fmla="*/ 28575 w 28575"/>
                      <a:gd name="connsiteY1" fmla="*/ 42863 h 4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42862">
                        <a:moveTo>
                          <a:pt x="0" y="0"/>
                        </a:moveTo>
                        <a:cubicBezTo>
                          <a:pt x="0" y="0"/>
                          <a:pt x="24493" y="9525"/>
                          <a:pt x="28575" y="42863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99" name="任意多边形: 形状 98">
                    <a:extLst>
                      <a:ext uri="{FF2B5EF4-FFF2-40B4-BE49-F238E27FC236}">
                        <a16:creationId xmlns:a16="http://schemas.microsoft.com/office/drawing/2014/main" id="{CF5B7EB7-67A1-46EB-B405-FF825AA7CC30}"/>
                      </a:ext>
                    </a:extLst>
                  </p:cNvPr>
                  <p:cNvSpPr/>
                  <p:nvPr/>
                </p:nvSpPr>
                <p:spPr>
                  <a:xfrm>
                    <a:off x="5787331" y="-163237"/>
                    <a:ext cx="28575" cy="33337"/>
                  </a:xfrm>
                  <a:custGeom>
                    <a:avLst/>
                    <a:gdLst>
                      <a:gd name="connsiteX0" fmla="*/ 0 w 28575"/>
                      <a:gd name="connsiteY0" fmla="*/ 0 h 33337"/>
                      <a:gd name="connsiteX1" fmla="*/ 28575 w 28575"/>
                      <a:gd name="connsiteY1" fmla="*/ 33338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33337">
                        <a:moveTo>
                          <a:pt x="0" y="0"/>
                        </a:moveTo>
                        <a:cubicBezTo>
                          <a:pt x="0" y="0"/>
                          <a:pt x="22860" y="5556"/>
                          <a:pt x="28575" y="33338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0" name="任意多边形: 形状 99">
                    <a:extLst>
                      <a:ext uri="{FF2B5EF4-FFF2-40B4-BE49-F238E27FC236}">
                        <a16:creationId xmlns:a16="http://schemas.microsoft.com/office/drawing/2014/main" id="{B2030D07-9799-42FA-AA60-11BD34244D71}"/>
                      </a:ext>
                    </a:extLst>
                  </p:cNvPr>
                  <p:cNvSpPr/>
                  <p:nvPr/>
                </p:nvSpPr>
                <p:spPr>
                  <a:xfrm>
                    <a:off x="5815906" y="-163237"/>
                    <a:ext cx="28575" cy="33337"/>
                  </a:xfrm>
                  <a:custGeom>
                    <a:avLst/>
                    <a:gdLst>
                      <a:gd name="connsiteX0" fmla="*/ 28575 w 28575"/>
                      <a:gd name="connsiteY0" fmla="*/ 0 h 33337"/>
                      <a:gd name="connsiteX1" fmla="*/ 0 w 28575"/>
                      <a:gd name="connsiteY1" fmla="*/ 33338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33337">
                        <a:moveTo>
                          <a:pt x="28575" y="0"/>
                        </a:moveTo>
                        <a:cubicBezTo>
                          <a:pt x="28575" y="0"/>
                          <a:pt x="5715" y="5556"/>
                          <a:pt x="0" y="33338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1" name="任意多边形: 形状 100">
                    <a:extLst>
                      <a:ext uri="{FF2B5EF4-FFF2-40B4-BE49-F238E27FC236}">
                        <a16:creationId xmlns:a16="http://schemas.microsoft.com/office/drawing/2014/main" id="{847AE0C2-A17A-4C92-9753-B707F4987985}"/>
                      </a:ext>
                    </a:extLst>
                  </p:cNvPr>
                  <p:cNvSpPr/>
                  <p:nvPr/>
                </p:nvSpPr>
                <p:spPr>
                  <a:xfrm>
                    <a:off x="5768281" y="-91800"/>
                    <a:ext cx="28575" cy="28575"/>
                  </a:xfrm>
                  <a:custGeom>
                    <a:avLst/>
                    <a:gdLst>
                      <a:gd name="connsiteX0" fmla="*/ 28575 w 28575"/>
                      <a:gd name="connsiteY0" fmla="*/ 0 h 28575"/>
                      <a:gd name="connsiteX1" fmla="*/ 0 w 28575"/>
                      <a:gd name="connsiteY1" fmla="*/ 2857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28575">
                        <a:moveTo>
                          <a:pt x="28575" y="0"/>
                        </a:moveTo>
                        <a:cubicBezTo>
                          <a:pt x="28575" y="0"/>
                          <a:pt x="8573" y="3572"/>
                          <a:pt x="0" y="28575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2" name="任意多边形: 形状 101">
                    <a:extLst>
                      <a:ext uri="{FF2B5EF4-FFF2-40B4-BE49-F238E27FC236}">
                        <a16:creationId xmlns:a16="http://schemas.microsoft.com/office/drawing/2014/main" id="{31013896-CE3D-4F15-845C-23325894EDEE}"/>
                      </a:ext>
                    </a:extLst>
                  </p:cNvPr>
                  <p:cNvSpPr/>
                  <p:nvPr/>
                </p:nvSpPr>
                <p:spPr>
                  <a:xfrm>
                    <a:off x="5834956" y="-91800"/>
                    <a:ext cx="28575" cy="28575"/>
                  </a:xfrm>
                  <a:custGeom>
                    <a:avLst/>
                    <a:gdLst>
                      <a:gd name="connsiteX0" fmla="*/ 0 w 28575"/>
                      <a:gd name="connsiteY0" fmla="*/ 0 h 28575"/>
                      <a:gd name="connsiteX1" fmla="*/ 28575 w 28575"/>
                      <a:gd name="connsiteY1" fmla="*/ 2857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575" h="28575">
                        <a:moveTo>
                          <a:pt x="0" y="0"/>
                        </a:moveTo>
                        <a:cubicBezTo>
                          <a:pt x="0" y="0"/>
                          <a:pt x="20003" y="3572"/>
                          <a:pt x="28575" y="28575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3" name="任意多边形: 形状 102">
                    <a:extLst>
                      <a:ext uri="{FF2B5EF4-FFF2-40B4-BE49-F238E27FC236}">
                        <a16:creationId xmlns:a16="http://schemas.microsoft.com/office/drawing/2014/main" id="{0147BDA2-AF82-4EB9-9439-15345482E4D1}"/>
                      </a:ext>
                    </a:extLst>
                  </p:cNvPr>
                  <p:cNvSpPr/>
                  <p:nvPr/>
                </p:nvSpPr>
                <p:spPr>
                  <a:xfrm>
                    <a:off x="5792093" y="-129900"/>
                    <a:ext cx="47625" cy="47625"/>
                  </a:xfrm>
                  <a:custGeom>
                    <a:avLst/>
                    <a:gdLst>
                      <a:gd name="connsiteX0" fmla="*/ 47625 w 47625"/>
                      <a:gd name="connsiteY0" fmla="*/ 23813 h 47625"/>
                      <a:gd name="connsiteX1" fmla="*/ 23813 w 47625"/>
                      <a:gd name="connsiteY1" fmla="*/ 47625 h 47625"/>
                      <a:gd name="connsiteX2" fmla="*/ 0 w 47625"/>
                      <a:gd name="connsiteY2" fmla="*/ 23813 h 47625"/>
                      <a:gd name="connsiteX3" fmla="*/ 23813 w 47625"/>
                      <a:gd name="connsiteY3" fmla="*/ 0 h 47625"/>
                      <a:gd name="connsiteX4" fmla="*/ 47625 w 47625"/>
                      <a:gd name="connsiteY4" fmla="*/ 23813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25" h="47625">
                        <a:moveTo>
                          <a:pt x="47625" y="23813"/>
                        </a:moveTo>
                        <a:cubicBezTo>
                          <a:pt x="47625" y="36964"/>
                          <a:pt x="36964" y="47625"/>
                          <a:pt x="23813" y="47625"/>
                        </a:cubicBezTo>
                        <a:cubicBezTo>
                          <a:pt x="10661" y="47625"/>
                          <a:pt x="0" y="36964"/>
                          <a:pt x="0" y="23813"/>
                        </a:cubicBezTo>
                        <a:cubicBezTo>
                          <a:pt x="0" y="10661"/>
                          <a:pt x="10661" y="0"/>
                          <a:pt x="23813" y="0"/>
                        </a:cubicBezTo>
                        <a:cubicBezTo>
                          <a:pt x="36964" y="0"/>
                          <a:pt x="47625" y="10661"/>
                          <a:pt x="47625" y="2381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4" name="任意多边形: 形状 103">
                    <a:extLst>
                      <a:ext uri="{FF2B5EF4-FFF2-40B4-BE49-F238E27FC236}">
                        <a16:creationId xmlns:a16="http://schemas.microsoft.com/office/drawing/2014/main" id="{1054C09C-F59A-442A-B65B-F167F0138943}"/>
                      </a:ext>
                    </a:extLst>
                  </p:cNvPr>
                  <p:cNvSpPr/>
                  <p:nvPr/>
                </p:nvSpPr>
                <p:spPr>
                  <a:xfrm>
                    <a:off x="5834956" y="-215625"/>
                    <a:ext cx="57150" cy="57150"/>
                  </a:xfrm>
                  <a:custGeom>
                    <a:avLst/>
                    <a:gdLst>
                      <a:gd name="connsiteX0" fmla="*/ 57150 w 57150"/>
                      <a:gd name="connsiteY0" fmla="*/ 28575 h 57150"/>
                      <a:gd name="connsiteX1" fmla="*/ 28575 w 57150"/>
                      <a:gd name="connsiteY1" fmla="*/ 57150 h 57150"/>
                      <a:gd name="connsiteX2" fmla="*/ 0 w 57150"/>
                      <a:gd name="connsiteY2" fmla="*/ 28575 h 57150"/>
                      <a:gd name="connsiteX3" fmla="*/ 28575 w 57150"/>
                      <a:gd name="connsiteY3" fmla="*/ 0 h 57150"/>
                      <a:gd name="connsiteX4" fmla="*/ 57150 w 57150"/>
                      <a:gd name="connsiteY4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150" h="57150">
                        <a:moveTo>
                          <a:pt x="57150" y="28575"/>
                        </a:moveTo>
                        <a:cubicBezTo>
                          <a:pt x="57150" y="44357"/>
                          <a:pt x="44357" y="57150"/>
                          <a:pt x="28575" y="57150"/>
                        </a:cubicBezTo>
                        <a:cubicBezTo>
                          <a:pt x="12793" y="57150"/>
                          <a:pt x="0" y="44357"/>
                          <a:pt x="0" y="28575"/>
                        </a:cubicBezTo>
                        <a:cubicBezTo>
                          <a:pt x="0" y="12793"/>
                          <a:pt x="12793" y="0"/>
                          <a:pt x="28575" y="0"/>
                        </a:cubicBezTo>
                        <a:cubicBezTo>
                          <a:pt x="44357" y="0"/>
                          <a:pt x="57150" y="12793"/>
                          <a:pt x="57150" y="285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5" name="任意多边形: 形状 104">
                    <a:extLst>
                      <a:ext uri="{FF2B5EF4-FFF2-40B4-BE49-F238E27FC236}">
                        <a16:creationId xmlns:a16="http://schemas.microsoft.com/office/drawing/2014/main" id="{86B08F27-0F5D-41C5-8C47-6A17AED2BB20}"/>
                      </a:ext>
                    </a:extLst>
                  </p:cNvPr>
                  <p:cNvSpPr/>
                  <p:nvPr/>
                </p:nvSpPr>
                <p:spPr>
                  <a:xfrm>
                    <a:off x="5739706" y="-215625"/>
                    <a:ext cx="57150" cy="57150"/>
                  </a:xfrm>
                  <a:custGeom>
                    <a:avLst/>
                    <a:gdLst>
                      <a:gd name="connsiteX0" fmla="*/ 57150 w 57150"/>
                      <a:gd name="connsiteY0" fmla="*/ 28575 h 57150"/>
                      <a:gd name="connsiteX1" fmla="*/ 28575 w 57150"/>
                      <a:gd name="connsiteY1" fmla="*/ 57150 h 57150"/>
                      <a:gd name="connsiteX2" fmla="*/ 0 w 57150"/>
                      <a:gd name="connsiteY2" fmla="*/ 28575 h 57150"/>
                      <a:gd name="connsiteX3" fmla="*/ 28575 w 57150"/>
                      <a:gd name="connsiteY3" fmla="*/ 0 h 57150"/>
                      <a:gd name="connsiteX4" fmla="*/ 57150 w 57150"/>
                      <a:gd name="connsiteY4" fmla="*/ 28575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150" h="57150">
                        <a:moveTo>
                          <a:pt x="57150" y="28575"/>
                        </a:moveTo>
                        <a:cubicBezTo>
                          <a:pt x="57150" y="44357"/>
                          <a:pt x="44357" y="57150"/>
                          <a:pt x="28575" y="57150"/>
                        </a:cubicBezTo>
                        <a:cubicBezTo>
                          <a:pt x="12793" y="57150"/>
                          <a:pt x="0" y="44357"/>
                          <a:pt x="0" y="28575"/>
                        </a:cubicBezTo>
                        <a:cubicBezTo>
                          <a:pt x="0" y="12793"/>
                          <a:pt x="12793" y="0"/>
                          <a:pt x="28575" y="0"/>
                        </a:cubicBezTo>
                        <a:cubicBezTo>
                          <a:pt x="44357" y="0"/>
                          <a:pt x="57150" y="12793"/>
                          <a:pt x="57150" y="285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lIns="0" tIns="0" rIns="0" bIns="0" rtlCol="0" anchor="ctr"/>
                  <a:lstStyle/>
                  <a:p>
                    <a:endParaRPr lang="zh-CN" altLang="en-US">
                      <a:latin typeface="+mj-ea"/>
                      <a:ea typeface="+mj-ea"/>
                    </a:endParaRPr>
                  </a:p>
                </p:txBody>
              </p:sp>
            </p:grpSp>
          </p:grpSp>
        </p:grpSp>
      </p:grp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6C17FE60-9D04-4D89-9B42-F60F4E68F154}"/>
              </a:ext>
            </a:extLst>
          </p:cNvPr>
          <p:cNvSpPr/>
          <p:nvPr/>
        </p:nvSpPr>
        <p:spPr>
          <a:xfrm>
            <a:off x="6614940" y="2489577"/>
            <a:ext cx="462434" cy="462434"/>
          </a:xfrm>
          <a:custGeom>
            <a:avLst/>
            <a:gdLst>
              <a:gd name="connsiteX0" fmla="*/ 0 w 462434"/>
              <a:gd name="connsiteY0" fmla="*/ 0 h 462434"/>
              <a:gd name="connsiteX1" fmla="*/ 462434 w 462434"/>
              <a:gd name="connsiteY1" fmla="*/ 0 h 462434"/>
              <a:gd name="connsiteX2" fmla="*/ 462434 w 462434"/>
              <a:gd name="connsiteY2" fmla="*/ 462434 h 462434"/>
              <a:gd name="connsiteX3" fmla="*/ 0 w 462434"/>
              <a:gd name="connsiteY3" fmla="*/ 462434 h 46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434" h="462434">
                <a:moveTo>
                  <a:pt x="0" y="0"/>
                </a:moveTo>
                <a:lnTo>
                  <a:pt x="462434" y="0"/>
                </a:lnTo>
                <a:lnTo>
                  <a:pt x="462434" y="462434"/>
                </a:lnTo>
                <a:lnTo>
                  <a:pt x="0" y="4624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"/>
            </a:schemeClr>
          </a:solidFill>
          <a:ln w="9525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6183B4-C344-40A3-8AB0-01F9F60D67D4}"/>
              </a:ext>
            </a:extLst>
          </p:cNvPr>
          <p:cNvSpPr txBox="1"/>
          <p:nvPr/>
        </p:nvSpPr>
        <p:spPr>
          <a:xfrm>
            <a:off x="947628" y="3586478"/>
            <a:ext cx="1647827" cy="8723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短视频非常注重场景化、娱乐化、垂直化和参与性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D66708-DDC8-4B11-B718-4566D9FBE726}"/>
              </a:ext>
            </a:extLst>
          </p:cNvPr>
          <p:cNvSpPr txBox="1"/>
          <p:nvPr/>
        </p:nvSpPr>
        <p:spPr>
          <a:xfrm>
            <a:off x="3133880" y="3586478"/>
            <a:ext cx="1683295" cy="11678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短视频能完整直观展示产品信息，电商成为各短视频平台主流变现模式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6CC4CFA-A6FA-4214-9083-639A4B87B478}"/>
              </a:ext>
            </a:extLst>
          </p:cNvPr>
          <p:cNvSpPr txBox="1"/>
          <p:nvPr/>
        </p:nvSpPr>
        <p:spPr>
          <a:xfrm>
            <a:off x="5372470" y="3586478"/>
            <a:ext cx="1607637" cy="862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某音是品牌产品与知识服务的碎片化流量渠道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088FA5-477E-4A06-9C46-65958215E0F5}"/>
              </a:ext>
            </a:extLst>
          </p:cNvPr>
          <p:cNvSpPr txBox="1"/>
          <p:nvPr/>
        </p:nvSpPr>
        <p:spPr>
          <a:xfrm>
            <a:off x="7485421" y="3586478"/>
            <a:ext cx="1725604" cy="11584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某音流量让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IP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实现快速增长，主要的商业化模式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: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广告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与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IP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授权 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BC1375-75BF-45D3-AC75-47A4AC3D73A0}"/>
              </a:ext>
            </a:extLst>
          </p:cNvPr>
          <p:cNvSpPr txBox="1"/>
          <p:nvPr/>
        </p:nvSpPr>
        <p:spPr>
          <a:xfrm>
            <a:off x="9620447" y="3586478"/>
            <a:ext cx="1791925" cy="11584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添加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POI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信息后用户可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键跳转到店铺主页，通过线上流量为线下店导流</a:t>
            </a:r>
          </a:p>
        </p:txBody>
      </p:sp>
    </p:spTree>
    <p:extLst>
      <p:ext uri="{BB962C8B-B14F-4D97-AF65-F5344CB8AC3E}">
        <p14:creationId xmlns:p14="http://schemas.microsoft.com/office/powerpoint/2010/main" val="3435459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2B81AFFA-59F6-4120-BB1A-9A6C4A102730}"/>
              </a:ext>
            </a:extLst>
          </p:cNvPr>
          <p:cNvGrpSpPr/>
          <p:nvPr/>
        </p:nvGrpSpPr>
        <p:grpSpPr>
          <a:xfrm>
            <a:off x="2071714" y="3775092"/>
            <a:ext cx="8048570" cy="978242"/>
            <a:chOff x="2071714" y="3775092"/>
            <a:chExt cx="8048570" cy="978242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D6ECBC1-1408-46DB-8843-2F3691EDC390}"/>
                </a:ext>
              </a:extLst>
            </p:cNvPr>
            <p:cNvSpPr/>
            <p:nvPr/>
          </p:nvSpPr>
          <p:spPr>
            <a:xfrm>
              <a:off x="2136241" y="3775092"/>
              <a:ext cx="7984043" cy="97824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0F32CC6-6996-496B-BD2A-EAF2E0E22B16}"/>
                </a:ext>
              </a:extLst>
            </p:cNvPr>
            <p:cNvGrpSpPr/>
            <p:nvPr/>
          </p:nvGrpSpPr>
          <p:grpSpPr>
            <a:xfrm>
              <a:off x="2071714" y="3823209"/>
              <a:ext cx="1852063" cy="680883"/>
              <a:chOff x="2071714" y="3823209"/>
              <a:chExt cx="1852063" cy="680883"/>
            </a:xfrm>
          </p:grpSpPr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5359E882-EF2E-4A47-983C-F83280B7B4BB}"/>
                  </a:ext>
                </a:extLst>
              </p:cNvPr>
              <p:cNvSpPr/>
              <p:nvPr/>
            </p:nvSpPr>
            <p:spPr>
              <a:xfrm>
                <a:off x="2071714" y="3967935"/>
                <a:ext cx="179064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F9FB9BE-3D37-4660-8A72-8344FEC083DF}"/>
                  </a:ext>
                </a:extLst>
              </p:cNvPr>
              <p:cNvSpPr txBox="1"/>
              <p:nvPr/>
            </p:nvSpPr>
            <p:spPr>
              <a:xfrm>
                <a:off x="2431406" y="3977407"/>
                <a:ext cx="1071263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审核资料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pic>
            <p:nvPicPr>
              <p:cNvPr id="31" name="图形 30">
                <a:extLst>
                  <a:ext uri="{FF2B5EF4-FFF2-40B4-BE49-F238E27FC236}">
                    <a16:creationId xmlns:a16="http://schemas.microsoft.com/office/drawing/2014/main" id="{88BBD38E-A89E-4936-BFB1-0F04BF73A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502669" y="3823209"/>
                <a:ext cx="421108" cy="421108"/>
              </a:xfrm>
              <a:prstGeom prst="rect">
                <a:avLst/>
              </a:prstGeom>
            </p:spPr>
          </p:pic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7D71697-4AA6-49D0-B60C-9F18C2238490}"/>
              </a:ext>
            </a:extLst>
          </p:cNvPr>
          <p:cNvGrpSpPr/>
          <p:nvPr/>
        </p:nvGrpSpPr>
        <p:grpSpPr>
          <a:xfrm>
            <a:off x="2071714" y="4935732"/>
            <a:ext cx="8048570" cy="978242"/>
            <a:chOff x="2071714" y="4935732"/>
            <a:chExt cx="8048570" cy="97824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A15A610-418F-4CBB-8124-5A74A20A2B77}"/>
                </a:ext>
              </a:extLst>
            </p:cNvPr>
            <p:cNvSpPr/>
            <p:nvPr/>
          </p:nvSpPr>
          <p:spPr>
            <a:xfrm>
              <a:off x="2136242" y="4935732"/>
              <a:ext cx="7984042" cy="97824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BBDD0C35-938B-46EA-811C-6AB7AF17CFE0}"/>
                </a:ext>
              </a:extLst>
            </p:cNvPr>
            <p:cNvGrpSpPr/>
            <p:nvPr/>
          </p:nvGrpSpPr>
          <p:grpSpPr>
            <a:xfrm>
              <a:off x="2071714" y="4965509"/>
              <a:ext cx="1852063" cy="680883"/>
              <a:chOff x="2071714" y="4965509"/>
              <a:chExt cx="1852063" cy="680883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9C4B7809-3FFA-45F5-9685-D834D92F2C64}"/>
                  </a:ext>
                </a:extLst>
              </p:cNvPr>
              <p:cNvSpPr/>
              <p:nvPr/>
            </p:nvSpPr>
            <p:spPr>
              <a:xfrm>
                <a:off x="2071714" y="5110235"/>
                <a:ext cx="179064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616D9BF-3EA5-4BA6-910A-B97A89395549}"/>
                  </a:ext>
                </a:extLst>
              </p:cNvPr>
              <p:cNvSpPr txBox="1"/>
              <p:nvPr/>
            </p:nvSpPr>
            <p:spPr>
              <a:xfrm>
                <a:off x="2447057" y="5115897"/>
                <a:ext cx="1039961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费用支付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pic>
            <p:nvPicPr>
              <p:cNvPr id="35" name="图形 34">
                <a:extLst>
                  <a:ext uri="{FF2B5EF4-FFF2-40B4-BE49-F238E27FC236}">
                    <a16:creationId xmlns:a16="http://schemas.microsoft.com/office/drawing/2014/main" id="{52BE7EB8-7637-409E-9272-07E3E5F2A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502669" y="4965509"/>
                <a:ext cx="421108" cy="421108"/>
              </a:xfrm>
              <a:prstGeom prst="rect">
                <a:avLst/>
              </a:prstGeom>
            </p:spPr>
          </p:pic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9F8725E-7732-49E6-9BD7-B609219B7A95}"/>
              </a:ext>
            </a:extLst>
          </p:cNvPr>
          <p:cNvGrpSpPr/>
          <p:nvPr/>
        </p:nvGrpSpPr>
        <p:grpSpPr>
          <a:xfrm>
            <a:off x="2589197" y="1727011"/>
            <a:ext cx="7013608" cy="588036"/>
            <a:chOff x="2589197" y="1727011"/>
            <a:chExt cx="7013608" cy="588036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5E21BBFC-21A1-40FE-92B8-4D5675F5AB16}"/>
                </a:ext>
              </a:extLst>
            </p:cNvPr>
            <p:cNvSpPr/>
            <p:nvPr/>
          </p:nvSpPr>
          <p:spPr>
            <a:xfrm>
              <a:off x="2589197" y="1788664"/>
              <a:ext cx="7013608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0EA79EB-7E47-4860-9BBF-DFF1AA5BF073}"/>
                </a:ext>
              </a:extLst>
            </p:cNvPr>
            <p:cNvSpPr txBox="1"/>
            <p:nvPr/>
          </p:nvSpPr>
          <p:spPr>
            <a:xfrm>
              <a:off x="3867864" y="1727011"/>
              <a:ext cx="4456274" cy="52623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企业蓝V-申请某音「企业认证」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A35777C-06F4-4F6B-A4AA-7D28DFB0CBE5}"/>
              </a:ext>
            </a:extLst>
          </p:cNvPr>
          <p:cNvSpPr txBox="1"/>
          <p:nvPr/>
        </p:nvSpPr>
        <p:spPr>
          <a:xfrm>
            <a:off x="1378901" y="483941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企业如何申请蓝</a:t>
            </a:r>
            <a:r>
              <a:rPr lang="en-US" altLang="zh-CN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V</a:t>
            </a:r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认证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33A496B-4F56-401B-ABC7-C4CF1B1780F3}"/>
              </a:ext>
            </a:extLst>
          </p:cNvPr>
          <p:cNvGrpSpPr/>
          <p:nvPr/>
        </p:nvGrpSpPr>
        <p:grpSpPr>
          <a:xfrm>
            <a:off x="2071714" y="2614452"/>
            <a:ext cx="8048571" cy="978242"/>
            <a:chOff x="2071714" y="2614452"/>
            <a:chExt cx="8048571" cy="978242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55D10DDD-22BE-4517-9635-D0B68BB9D721}"/>
                </a:ext>
              </a:extLst>
            </p:cNvPr>
            <p:cNvSpPr/>
            <p:nvPr/>
          </p:nvSpPr>
          <p:spPr>
            <a:xfrm>
              <a:off x="2136241" y="2614452"/>
              <a:ext cx="7984044" cy="97824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6555376C-99DC-413F-B525-A15464A3DDAD}"/>
                </a:ext>
              </a:extLst>
            </p:cNvPr>
            <p:cNvGrpSpPr/>
            <p:nvPr/>
          </p:nvGrpSpPr>
          <p:grpSpPr>
            <a:xfrm>
              <a:off x="2071714" y="2680909"/>
              <a:ext cx="1852063" cy="680883"/>
              <a:chOff x="2071714" y="2680909"/>
              <a:chExt cx="1852063" cy="680883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A093AD59-1824-4720-907C-7E242A82281E}"/>
                  </a:ext>
                </a:extLst>
              </p:cNvPr>
              <p:cNvSpPr/>
              <p:nvPr/>
            </p:nvSpPr>
            <p:spPr>
              <a:xfrm>
                <a:off x="2071714" y="2825635"/>
                <a:ext cx="179064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87560FC-DAF5-49D7-A298-9A66973E67A5}"/>
                  </a:ext>
                </a:extLst>
              </p:cNvPr>
              <p:cNvSpPr txBox="1"/>
              <p:nvPr/>
            </p:nvSpPr>
            <p:spPr>
              <a:xfrm>
                <a:off x="2431406" y="2825585"/>
                <a:ext cx="1071263" cy="42101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注册账号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pic>
            <p:nvPicPr>
              <p:cNvPr id="14" name="图形 13">
                <a:extLst>
                  <a:ext uri="{FF2B5EF4-FFF2-40B4-BE49-F238E27FC236}">
                    <a16:creationId xmlns:a16="http://schemas.microsoft.com/office/drawing/2014/main" id="{DAC405A7-DFB2-4A1D-8BE0-03336428D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502669" y="2680909"/>
                <a:ext cx="421108" cy="421108"/>
              </a:xfrm>
              <a:prstGeom prst="rect">
                <a:avLst/>
              </a:prstGeom>
            </p:spPr>
          </p:pic>
        </p:grp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E620B04-DDB5-4CC3-BB45-22C5CC797033}"/>
              </a:ext>
            </a:extLst>
          </p:cNvPr>
          <p:cNvSpPr txBox="1"/>
          <p:nvPr/>
        </p:nvSpPr>
        <p:spPr>
          <a:xfrm>
            <a:off x="4410254" y="2959360"/>
            <a:ext cx="406582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建议重新注册新账号用于「企业认证」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2E1A92-07BA-42ED-8F96-79EDF37885C2}"/>
              </a:ext>
            </a:extLst>
          </p:cNvPr>
          <p:cNvSpPr txBox="1"/>
          <p:nvPr/>
        </p:nvSpPr>
        <p:spPr>
          <a:xfrm>
            <a:off x="4410254" y="3959834"/>
            <a:ext cx="4859949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一般审核机构会在2个工作日内完成审核，若未通过,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需按照提示修改或重新提交资料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862552-862F-4515-9B9D-75892A8773C9}"/>
              </a:ext>
            </a:extLst>
          </p:cNvPr>
          <p:cNvSpPr txBox="1"/>
          <p:nvPr/>
        </p:nvSpPr>
        <p:spPr>
          <a:xfrm>
            <a:off x="4368940" y="5109292"/>
            <a:ext cx="4999584" cy="57688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无论认证成功或失败，都需支付600元/次</a:t>
            </a:r>
            <a:endParaRPr lang="en-US" altLang="zh-CN" sz="1600" dirty="0"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  <a:cs typeface="阿里巴巴普惠体 2.0 55 Regular" panose="00020600040101010101" pitchFamily="18" charset="-122"/>
              </a:rPr>
              <a:t>(认证-年有效，认证账号需参加年审)的审核服务费用</a:t>
            </a:r>
          </a:p>
        </p:txBody>
      </p:sp>
    </p:spTree>
    <p:extLst>
      <p:ext uri="{BB962C8B-B14F-4D97-AF65-F5344CB8AC3E}">
        <p14:creationId xmlns:p14="http://schemas.microsoft.com/office/powerpoint/2010/main" val="839796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829A6058-A094-4A22-B36C-7DFCF3897EDD}"/>
              </a:ext>
            </a:extLst>
          </p:cNvPr>
          <p:cNvGrpSpPr/>
          <p:nvPr/>
        </p:nvGrpSpPr>
        <p:grpSpPr>
          <a:xfrm>
            <a:off x="2036623" y="1774636"/>
            <a:ext cx="8118755" cy="618567"/>
            <a:chOff x="2036623" y="1774636"/>
            <a:chExt cx="8118755" cy="61856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9224D656-BC10-49CA-AC89-4B027CF4AB51}"/>
                </a:ext>
              </a:extLst>
            </p:cNvPr>
            <p:cNvSpPr/>
            <p:nvPr/>
          </p:nvSpPr>
          <p:spPr>
            <a:xfrm>
              <a:off x="2036623" y="1864864"/>
              <a:ext cx="8118755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B3A7197-1DB0-423B-AE1F-5A889E644324}"/>
                </a:ext>
              </a:extLst>
            </p:cNvPr>
            <p:cNvSpPr txBox="1"/>
            <p:nvPr/>
          </p:nvSpPr>
          <p:spPr>
            <a:xfrm>
              <a:off x="4620874" y="1774636"/>
              <a:ext cx="2950252" cy="618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认证企业蓝V的优势</a:t>
              </a:r>
            </a:p>
          </p:txBody>
        </p:sp>
      </p:grpSp>
      <p:sp>
        <p:nvSpPr>
          <p:cNvPr id="116" name="文本框 115">
            <a:extLst>
              <a:ext uri="{FF2B5EF4-FFF2-40B4-BE49-F238E27FC236}">
                <a16:creationId xmlns:a16="http://schemas.microsoft.com/office/drawing/2014/main" id="{62B743B0-6CF7-4BBB-A5D5-DD0903398394}"/>
              </a:ext>
            </a:extLst>
          </p:cNvPr>
          <p:cNvSpPr txBox="1"/>
          <p:nvPr/>
        </p:nvSpPr>
        <p:spPr>
          <a:xfrm>
            <a:off x="1378901" y="482036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企业如何申请蓝</a:t>
            </a:r>
            <a:r>
              <a:rPr lang="en-US" altLang="zh-CN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V</a:t>
            </a:r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认证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05E8350B-E021-4E07-8C5C-ABDB4DF6C5E7}"/>
              </a:ext>
            </a:extLst>
          </p:cNvPr>
          <p:cNvGrpSpPr/>
          <p:nvPr/>
        </p:nvGrpSpPr>
        <p:grpSpPr>
          <a:xfrm>
            <a:off x="9389328" y="2725540"/>
            <a:ext cx="2152896" cy="2671960"/>
            <a:chOff x="9455581" y="2725540"/>
            <a:chExt cx="2152896" cy="267196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B95999B-DA05-4B12-9067-E90AD576451B}"/>
                </a:ext>
              </a:extLst>
            </p:cNvPr>
            <p:cNvSpPr/>
            <p:nvPr/>
          </p:nvSpPr>
          <p:spPr>
            <a:xfrm>
              <a:off x="9455581" y="3244498"/>
              <a:ext cx="2009425" cy="215300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AB8EB723-A389-4CB2-8033-9666F02175E2}"/>
                </a:ext>
              </a:extLst>
            </p:cNvPr>
            <p:cNvGrpSpPr/>
            <p:nvPr/>
          </p:nvGrpSpPr>
          <p:grpSpPr>
            <a:xfrm>
              <a:off x="9593862" y="2725540"/>
              <a:ext cx="2014615" cy="773608"/>
              <a:chOff x="3080667" y="2700140"/>
              <a:chExt cx="2014615" cy="773608"/>
            </a:xfrm>
          </p:grpSpPr>
          <p:grpSp>
            <p:nvGrpSpPr>
              <p:cNvPr id="105" name="组合 104">
                <a:extLst>
                  <a:ext uri="{FF2B5EF4-FFF2-40B4-BE49-F238E27FC236}">
                    <a16:creationId xmlns:a16="http://schemas.microsoft.com/office/drawing/2014/main" id="{A3C144E2-D744-46A3-AC55-29AB48866B5D}"/>
                  </a:ext>
                </a:extLst>
              </p:cNvPr>
              <p:cNvGrpSpPr/>
              <p:nvPr/>
            </p:nvGrpSpPr>
            <p:grpSpPr>
              <a:xfrm>
                <a:off x="3080667" y="2902452"/>
                <a:ext cx="1900134" cy="571296"/>
                <a:chOff x="1701759" y="2790636"/>
                <a:chExt cx="3226611" cy="571296"/>
              </a:xfrm>
            </p:grpSpPr>
            <p:sp>
              <p:nvSpPr>
                <p:cNvPr id="113" name="矩形: 圆角 112">
                  <a:extLst>
                    <a:ext uri="{FF2B5EF4-FFF2-40B4-BE49-F238E27FC236}">
                      <a16:creationId xmlns:a16="http://schemas.microsoft.com/office/drawing/2014/main" id="{C3E654B3-DEEC-4ADE-8E10-6611F7D0EF46}"/>
                    </a:ext>
                  </a:extLst>
                </p:cNvPr>
                <p:cNvSpPr/>
                <p:nvPr/>
              </p:nvSpPr>
              <p:spPr>
                <a:xfrm>
                  <a:off x="1701759" y="2825775"/>
                  <a:ext cx="2968810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14" name="文本框 113">
                  <a:extLst>
                    <a:ext uri="{FF2B5EF4-FFF2-40B4-BE49-F238E27FC236}">
                      <a16:creationId xmlns:a16="http://schemas.microsoft.com/office/drawing/2014/main" id="{F177ACEE-E4E1-4DA0-9EE2-C28AD32FC61A}"/>
                    </a:ext>
                  </a:extLst>
                </p:cNvPr>
                <p:cNvSpPr txBox="1"/>
                <p:nvPr/>
              </p:nvSpPr>
              <p:spPr>
                <a:xfrm>
                  <a:off x="1752758" y="2790636"/>
                  <a:ext cx="317561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优质视频置顶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C107C8F2-2407-47DF-972C-8BD5952C9CA5}"/>
                  </a:ext>
                </a:extLst>
              </p:cNvPr>
              <p:cNvSpPr/>
              <p:nvPr/>
            </p:nvSpPr>
            <p:spPr>
              <a:xfrm>
                <a:off x="4442752" y="2750834"/>
                <a:ext cx="462434" cy="462434"/>
              </a:xfrm>
              <a:custGeom>
                <a:avLst/>
                <a:gdLst>
                  <a:gd name="connsiteX0" fmla="*/ 0 w 462434"/>
                  <a:gd name="connsiteY0" fmla="*/ 0 h 462434"/>
                  <a:gd name="connsiteX1" fmla="*/ 462434 w 462434"/>
                  <a:gd name="connsiteY1" fmla="*/ 0 h 462434"/>
                  <a:gd name="connsiteX2" fmla="*/ 462434 w 462434"/>
                  <a:gd name="connsiteY2" fmla="*/ 462434 h 462434"/>
                  <a:gd name="connsiteX3" fmla="*/ 0 w 462434"/>
                  <a:gd name="connsiteY3" fmla="*/ 462434 h 46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434" h="462434">
                    <a:moveTo>
                      <a:pt x="0" y="0"/>
                    </a:moveTo>
                    <a:lnTo>
                      <a:pt x="462434" y="0"/>
                    </a:lnTo>
                    <a:lnTo>
                      <a:pt x="462434" y="462434"/>
                    </a:lnTo>
                    <a:lnTo>
                      <a:pt x="0" y="46243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107" name="组合 106">
                <a:extLst>
                  <a:ext uri="{FF2B5EF4-FFF2-40B4-BE49-F238E27FC236}">
                    <a16:creationId xmlns:a16="http://schemas.microsoft.com/office/drawing/2014/main" id="{313ACF22-87C7-402D-97A7-6A455849246F}"/>
                  </a:ext>
                </a:extLst>
              </p:cNvPr>
              <p:cNvGrpSpPr/>
              <p:nvPr/>
            </p:nvGrpSpPr>
            <p:grpSpPr>
              <a:xfrm>
                <a:off x="4709921" y="2700140"/>
                <a:ext cx="385361" cy="385361"/>
                <a:chOff x="4481288" y="2528113"/>
                <a:chExt cx="385361" cy="385361"/>
              </a:xfrm>
            </p:grpSpPr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97DFEC2D-4BEE-4B02-8270-3D6395E64537}"/>
                    </a:ext>
                  </a:extLst>
                </p:cNvPr>
                <p:cNvSpPr/>
                <p:nvPr/>
              </p:nvSpPr>
              <p:spPr>
                <a:xfrm>
                  <a:off x="4481288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:a16="http://schemas.microsoft.com/office/drawing/2014/main" id="{00CE0D0D-9CE4-46F0-A27B-996001EF5300}"/>
                    </a:ext>
                  </a:extLst>
                </p:cNvPr>
                <p:cNvSpPr/>
                <p:nvPr/>
              </p:nvSpPr>
              <p:spPr>
                <a:xfrm>
                  <a:off x="4555897" y="2607823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DF609E3-FE99-4B34-A06E-D2923209E500}"/>
              </a:ext>
            </a:extLst>
          </p:cNvPr>
          <p:cNvGrpSpPr/>
          <p:nvPr/>
        </p:nvGrpSpPr>
        <p:grpSpPr>
          <a:xfrm>
            <a:off x="7217140" y="2725540"/>
            <a:ext cx="2154019" cy="2671960"/>
            <a:chOff x="7283393" y="2725540"/>
            <a:chExt cx="2154019" cy="267196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5F8CB28B-AC20-4722-A4C2-CA484EC1BFAE}"/>
                </a:ext>
              </a:extLst>
            </p:cNvPr>
            <p:cNvSpPr/>
            <p:nvPr/>
          </p:nvSpPr>
          <p:spPr>
            <a:xfrm>
              <a:off x="7283393" y="3244498"/>
              <a:ext cx="2009425" cy="215300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FCDF215E-6E37-4E15-8427-11280C256EC8}"/>
                </a:ext>
              </a:extLst>
            </p:cNvPr>
            <p:cNvGrpSpPr/>
            <p:nvPr/>
          </p:nvGrpSpPr>
          <p:grpSpPr>
            <a:xfrm>
              <a:off x="7422797" y="2725540"/>
              <a:ext cx="2014615" cy="773608"/>
              <a:chOff x="3080667" y="2700140"/>
              <a:chExt cx="2014615" cy="773608"/>
            </a:xfrm>
          </p:grpSpPr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6CE1F089-C4A9-4CC0-A481-9ADAC1D55512}"/>
                  </a:ext>
                </a:extLst>
              </p:cNvPr>
              <p:cNvGrpSpPr/>
              <p:nvPr/>
            </p:nvGrpSpPr>
            <p:grpSpPr>
              <a:xfrm>
                <a:off x="3080667" y="2902452"/>
                <a:ext cx="1909659" cy="571296"/>
                <a:chOff x="1701759" y="2790636"/>
                <a:chExt cx="3242785" cy="571296"/>
              </a:xfrm>
            </p:grpSpPr>
            <p:sp>
              <p:nvSpPr>
                <p:cNvPr id="102" name="矩形: 圆角 101">
                  <a:extLst>
                    <a:ext uri="{FF2B5EF4-FFF2-40B4-BE49-F238E27FC236}">
                      <a16:creationId xmlns:a16="http://schemas.microsoft.com/office/drawing/2014/main" id="{C26BB3B9-AF13-4439-B29B-A7FA3E4BF6A2}"/>
                    </a:ext>
                  </a:extLst>
                </p:cNvPr>
                <p:cNvSpPr/>
                <p:nvPr/>
              </p:nvSpPr>
              <p:spPr>
                <a:xfrm>
                  <a:off x="1701759" y="2825775"/>
                  <a:ext cx="2968810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3C823C1C-340D-4CFA-BDB1-7FD5FBAD11C8}"/>
                    </a:ext>
                  </a:extLst>
                </p:cNvPr>
                <p:cNvSpPr txBox="1"/>
                <p:nvPr/>
              </p:nvSpPr>
              <p:spPr>
                <a:xfrm>
                  <a:off x="1768932" y="2790636"/>
                  <a:ext cx="317561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认证信息公示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0417E9C7-5F41-471E-AF52-34CD47513E3B}"/>
                  </a:ext>
                </a:extLst>
              </p:cNvPr>
              <p:cNvSpPr/>
              <p:nvPr/>
            </p:nvSpPr>
            <p:spPr>
              <a:xfrm>
                <a:off x="4442752" y="2750834"/>
                <a:ext cx="462434" cy="462434"/>
              </a:xfrm>
              <a:custGeom>
                <a:avLst/>
                <a:gdLst>
                  <a:gd name="connsiteX0" fmla="*/ 0 w 462434"/>
                  <a:gd name="connsiteY0" fmla="*/ 0 h 462434"/>
                  <a:gd name="connsiteX1" fmla="*/ 462434 w 462434"/>
                  <a:gd name="connsiteY1" fmla="*/ 0 h 462434"/>
                  <a:gd name="connsiteX2" fmla="*/ 462434 w 462434"/>
                  <a:gd name="connsiteY2" fmla="*/ 462434 h 462434"/>
                  <a:gd name="connsiteX3" fmla="*/ 0 w 462434"/>
                  <a:gd name="connsiteY3" fmla="*/ 462434 h 46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434" h="462434">
                    <a:moveTo>
                      <a:pt x="0" y="0"/>
                    </a:moveTo>
                    <a:lnTo>
                      <a:pt x="462434" y="0"/>
                    </a:lnTo>
                    <a:lnTo>
                      <a:pt x="462434" y="462434"/>
                    </a:lnTo>
                    <a:lnTo>
                      <a:pt x="0" y="46243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F38ADB4D-2781-4E21-A314-EB729DEC27BB}"/>
                  </a:ext>
                </a:extLst>
              </p:cNvPr>
              <p:cNvGrpSpPr/>
              <p:nvPr/>
            </p:nvGrpSpPr>
            <p:grpSpPr>
              <a:xfrm>
                <a:off x="4709921" y="2700140"/>
                <a:ext cx="385361" cy="385361"/>
                <a:chOff x="4481288" y="2528113"/>
                <a:chExt cx="385361" cy="385361"/>
              </a:xfrm>
            </p:grpSpPr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87F4886D-DB0E-4807-9D2C-90C4E13036D6}"/>
                    </a:ext>
                  </a:extLst>
                </p:cNvPr>
                <p:cNvSpPr/>
                <p:nvPr/>
              </p:nvSpPr>
              <p:spPr>
                <a:xfrm>
                  <a:off x="4481288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98" name="组合 97">
                  <a:extLst>
                    <a:ext uri="{FF2B5EF4-FFF2-40B4-BE49-F238E27FC236}">
                      <a16:creationId xmlns:a16="http://schemas.microsoft.com/office/drawing/2014/main" id="{14165463-CB8F-4E6C-96D2-C4F5EFDB9C66}"/>
                    </a:ext>
                  </a:extLst>
                </p:cNvPr>
                <p:cNvGrpSpPr/>
                <p:nvPr/>
              </p:nvGrpSpPr>
              <p:grpSpPr>
                <a:xfrm>
                  <a:off x="4555897" y="2607823"/>
                  <a:ext cx="228600" cy="228600"/>
                  <a:chOff x="4555897" y="2607823"/>
                  <a:chExt cx="228600" cy="228600"/>
                </a:xfrm>
              </p:grpSpPr>
              <p:sp>
                <p:nvSpPr>
                  <p:cNvPr id="99" name="任意多边形: 形状 98">
                    <a:extLst>
                      <a:ext uri="{FF2B5EF4-FFF2-40B4-BE49-F238E27FC236}">
                        <a16:creationId xmlns:a16="http://schemas.microsoft.com/office/drawing/2014/main" id="{0B191CB8-7212-4A0F-B2F5-F8395655168F}"/>
                      </a:ext>
                    </a:extLst>
                  </p:cNvPr>
                  <p:cNvSpPr/>
                  <p:nvPr/>
                </p:nvSpPr>
                <p:spPr>
                  <a:xfrm>
                    <a:off x="4555897" y="2607823"/>
                    <a:ext cx="228600" cy="228600"/>
                  </a:xfrm>
                  <a:custGeom>
                    <a:avLst/>
                    <a:gdLst>
                      <a:gd name="connsiteX0" fmla="*/ 0 w 228600"/>
                      <a:gd name="connsiteY0" fmla="*/ 0 h 228600"/>
                      <a:gd name="connsiteX1" fmla="*/ 228600 w 228600"/>
                      <a:gd name="connsiteY1" fmla="*/ 0 h 228600"/>
                      <a:gd name="connsiteX2" fmla="*/ 228600 w 228600"/>
                      <a:gd name="connsiteY2" fmla="*/ 228600 h 228600"/>
                      <a:gd name="connsiteX3" fmla="*/ 0 w 228600"/>
                      <a:gd name="connsiteY3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0" h="228600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228600" y="228600"/>
                        </a:lnTo>
                        <a:lnTo>
                          <a:pt x="0" y="22860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000"/>
                    </a:srgbClr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0" name="任意多边形: 形状 99">
                    <a:extLst>
                      <a:ext uri="{FF2B5EF4-FFF2-40B4-BE49-F238E27FC236}">
                        <a16:creationId xmlns:a16="http://schemas.microsoft.com/office/drawing/2014/main" id="{78579A64-912A-4754-BDF3-71100380AAEE}"/>
                      </a:ext>
                    </a:extLst>
                  </p:cNvPr>
                  <p:cNvSpPr/>
                  <p:nvPr/>
                </p:nvSpPr>
                <p:spPr>
                  <a:xfrm>
                    <a:off x="4593997" y="2674498"/>
                    <a:ext cx="152400" cy="142875"/>
                  </a:xfrm>
                  <a:custGeom>
                    <a:avLst/>
                    <a:gdLst>
                      <a:gd name="connsiteX0" fmla="*/ 142875 w 152400"/>
                      <a:gd name="connsiteY0" fmla="*/ 0 h 142875"/>
                      <a:gd name="connsiteX1" fmla="*/ 152400 w 152400"/>
                      <a:gd name="connsiteY1" fmla="*/ 0 h 142875"/>
                      <a:gd name="connsiteX2" fmla="*/ 152400 w 152400"/>
                      <a:gd name="connsiteY2" fmla="*/ 142875 h 142875"/>
                      <a:gd name="connsiteX3" fmla="*/ 142875 w 152400"/>
                      <a:gd name="connsiteY3" fmla="*/ 142875 h 142875"/>
                      <a:gd name="connsiteX4" fmla="*/ 9525 w 152400"/>
                      <a:gd name="connsiteY4" fmla="*/ 142875 h 142875"/>
                      <a:gd name="connsiteX5" fmla="*/ 0 w 152400"/>
                      <a:gd name="connsiteY5" fmla="*/ 142875 h 142875"/>
                      <a:gd name="connsiteX6" fmla="*/ 0 w 152400"/>
                      <a:gd name="connsiteY6" fmla="*/ 0 h 142875"/>
                      <a:gd name="connsiteX7" fmla="*/ 9525 w 152400"/>
                      <a:gd name="connsiteY7" fmla="*/ 0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2400" h="142875">
                        <a:moveTo>
                          <a:pt x="142875" y="0"/>
                        </a:moveTo>
                        <a:cubicBezTo>
                          <a:pt x="148136" y="0"/>
                          <a:pt x="152400" y="0"/>
                          <a:pt x="152400" y="0"/>
                        </a:cubicBezTo>
                        <a:lnTo>
                          <a:pt x="152400" y="142875"/>
                        </a:lnTo>
                        <a:cubicBezTo>
                          <a:pt x="152400" y="142875"/>
                          <a:pt x="148136" y="142875"/>
                          <a:pt x="142875" y="142875"/>
                        </a:cubicBezTo>
                        <a:lnTo>
                          <a:pt x="9525" y="142875"/>
                        </a:lnTo>
                        <a:cubicBezTo>
                          <a:pt x="4264" y="142875"/>
                          <a:pt x="0" y="142875"/>
                          <a:pt x="0" y="142875"/>
                        </a:cubicBezTo>
                        <a:lnTo>
                          <a:pt x="0" y="0"/>
                        </a:lnTo>
                        <a:cubicBezTo>
                          <a:pt x="0" y="0"/>
                          <a:pt x="4264" y="0"/>
                          <a:pt x="9525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0">
                    <a:extLst>
                      <a:ext uri="{FF2B5EF4-FFF2-40B4-BE49-F238E27FC236}">
                        <a16:creationId xmlns:a16="http://schemas.microsoft.com/office/drawing/2014/main" id="{7AE0132E-7803-472F-867C-BFB354564F60}"/>
                      </a:ext>
                    </a:extLst>
                  </p:cNvPr>
                  <p:cNvSpPr/>
                  <p:nvPr/>
                </p:nvSpPr>
                <p:spPr>
                  <a:xfrm>
                    <a:off x="4636859" y="2626873"/>
                    <a:ext cx="66675" cy="66675"/>
                  </a:xfrm>
                  <a:custGeom>
                    <a:avLst/>
                    <a:gdLst>
                      <a:gd name="connsiteX0" fmla="*/ 0 w 66675"/>
                      <a:gd name="connsiteY0" fmla="*/ 66675 h 66675"/>
                      <a:gd name="connsiteX1" fmla="*/ 0 w 66675"/>
                      <a:gd name="connsiteY1" fmla="*/ 33338 h 66675"/>
                      <a:gd name="connsiteX2" fmla="*/ 33338 w 66675"/>
                      <a:gd name="connsiteY2" fmla="*/ 0 h 66675"/>
                      <a:gd name="connsiteX3" fmla="*/ 66675 w 66675"/>
                      <a:gd name="connsiteY3" fmla="*/ 33338 h 66675"/>
                      <a:gd name="connsiteX4" fmla="*/ 66675 w 66675"/>
                      <a:gd name="connsiteY4" fmla="*/ 66675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675" h="66675">
                        <a:moveTo>
                          <a:pt x="0" y="66675"/>
                        </a:moveTo>
                        <a:lnTo>
                          <a:pt x="0" y="33338"/>
                        </a:lnTo>
                        <a:cubicBezTo>
                          <a:pt x="0" y="14926"/>
                          <a:pt x="14926" y="0"/>
                          <a:pt x="33338" y="0"/>
                        </a:cubicBezTo>
                        <a:cubicBezTo>
                          <a:pt x="51749" y="0"/>
                          <a:pt x="66675" y="14926"/>
                          <a:pt x="66675" y="33338"/>
                        </a:cubicBezTo>
                        <a:lnTo>
                          <a:pt x="66675" y="66675"/>
                        </a:ln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83ECAE0B-654D-4161-AAD0-CFAE28061F31}"/>
              </a:ext>
            </a:extLst>
          </p:cNvPr>
          <p:cNvGrpSpPr/>
          <p:nvPr/>
        </p:nvGrpSpPr>
        <p:grpSpPr>
          <a:xfrm>
            <a:off x="5044952" y="2725540"/>
            <a:ext cx="2286771" cy="2671960"/>
            <a:chOff x="5111205" y="2725540"/>
            <a:chExt cx="2286771" cy="2671960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DB302F0E-BB6B-480C-8D43-B496800A6AD2}"/>
                </a:ext>
              </a:extLst>
            </p:cNvPr>
            <p:cNvSpPr/>
            <p:nvPr/>
          </p:nvSpPr>
          <p:spPr>
            <a:xfrm>
              <a:off x="5111205" y="3244498"/>
              <a:ext cx="2009425" cy="215300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FB5182F6-9EA8-43BF-8BFA-90080412B59F}"/>
                </a:ext>
              </a:extLst>
            </p:cNvPr>
            <p:cNvGrpSpPr/>
            <p:nvPr/>
          </p:nvGrpSpPr>
          <p:grpSpPr>
            <a:xfrm>
              <a:off x="5251732" y="2725540"/>
              <a:ext cx="2146244" cy="773608"/>
              <a:chOff x="3080667" y="2700140"/>
              <a:chExt cx="2146244" cy="773608"/>
            </a:xfrm>
          </p:grpSpPr>
          <p:grpSp>
            <p:nvGrpSpPr>
              <p:cNvPr id="83" name="组合 82">
                <a:extLst>
                  <a:ext uri="{FF2B5EF4-FFF2-40B4-BE49-F238E27FC236}">
                    <a16:creationId xmlns:a16="http://schemas.microsoft.com/office/drawing/2014/main" id="{62EF7B3D-09CF-4A1C-B56D-F1699B33B0BE}"/>
                  </a:ext>
                </a:extLst>
              </p:cNvPr>
              <p:cNvGrpSpPr/>
              <p:nvPr/>
            </p:nvGrpSpPr>
            <p:grpSpPr>
              <a:xfrm>
                <a:off x="3080667" y="2902452"/>
                <a:ext cx="2146244" cy="571296"/>
                <a:chOff x="1701759" y="2790636"/>
                <a:chExt cx="3644530" cy="571296"/>
              </a:xfrm>
            </p:grpSpPr>
            <p:sp>
              <p:nvSpPr>
                <p:cNvPr id="91" name="矩形: 圆角 90">
                  <a:extLst>
                    <a:ext uri="{FF2B5EF4-FFF2-40B4-BE49-F238E27FC236}">
                      <a16:creationId xmlns:a16="http://schemas.microsoft.com/office/drawing/2014/main" id="{86D083D4-2092-4D4C-B940-6A9CEF340394}"/>
                    </a:ext>
                  </a:extLst>
                </p:cNvPr>
                <p:cNvSpPr/>
                <p:nvPr/>
              </p:nvSpPr>
              <p:spPr>
                <a:xfrm>
                  <a:off x="1701759" y="2825775"/>
                  <a:ext cx="2968810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8CB7E6CF-0E80-463B-92A7-82379EDBCD4D}"/>
                    </a:ext>
                  </a:extLst>
                </p:cNvPr>
                <p:cNvSpPr txBox="1"/>
                <p:nvPr/>
              </p:nvSpPr>
              <p:spPr>
                <a:xfrm>
                  <a:off x="2170677" y="2790636"/>
                  <a:ext cx="317561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昵称保护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28DE4212-9D4A-409E-8904-83E0F5AE54B4}"/>
                  </a:ext>
                </a:extLst>
              </p:cNvPr>
              <p:cNvSpPr/>
              <p:nvPr/>
            </p:nvSpPr>
            <p:spPr>
              <a:xfrm>
                <a:off x="4442752" y="2750834"/>
                <a:ext cx="462434" cy="462434"/>
              </a:xfrm>
              <a:custGeom>
                <a:avLst/>
                <a:gdLst>
                  <a:gd name="connsiteX0" fmla="*/ 0 w 462434"/>
                  <a:gd name="connsiteY0" fmla="*/ 0 h 462434"/>
                  <a:gd name="connsiteX1" fmla="*/ 462434 w 462434"/>
                  <a:gd name="connsiteY1" fmla="*/ 0 h 462434"/>
                  <a:gd name="connsiteX2" fmla="*/ 462434 w 462434"/>
                  <a:gd name="connsiteY2" fmla="*/ 462434 h 462434"/>
                  <a:gd name="connsiteX3" fmla="*/ 0 w 462434"/>
                  <a:gd name="connsiteY3" fmla="*/ 462434 h 46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434" h="462434">
                    <a:moveTo>
                      <a:pt x="0" y="0"/>
                    </a:moveTo>
                    <a:lnTo>
                      <a:pt x="462434" y="0"/>
                    </a:lnTo>
                    <a:lnTo>
                      <a:pt x="462434" y="462434"/>
                    </a:lnTo>
                    <a:lnTo>
                      <a:pt x="0" y="46243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85" name="组合 84">
                <a:extLst>
                  <a:ext uri="{FF2B5EF4-FFF2-40B4-BE49-F238E27FC236}">
                    <a16:creationId xmlns:a16="http://schemas.microsoft.com/office/drawing/2014/main" id="{F00B3F4E-EAC6-479F-866B-4AC4EFD08ECD}"/>
                  </a:ext>
                </a:extLst>
              </p:cNvPr>
              <p:cNvGrpSpPr/>
              <p:nvPr/>
            </p:nvGrpSpPr>
            <p:grpSpPr>
              <a:xfrm>
                <a:off x="4709921" y="2700140"/>
                <a:ext cx="385361" cy="385361"/>
                <a:chOff x="4481288" y="2528113"/>
                <a:chExt cx="385361" cy="385361"/>
              </a:xfrm>
            </p:grpSpPr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2A6CF7DC-5411-4EB8-AF98-965E046EBEEA}"/>
                    </a:ext>
                  </a:extLst>
                </p:cNvPr>
                <p:cNvSpPr/>
                <p:nvPr/>
              </p:nvSpPr>
              <p:spPr>
                <a:xfrm>
                  <a:off x="4481288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9A0BD9EC-E142-4BB2-9199-86E7911466DD}"/>
                    </a:ext>
                  </a:extLst>
                </p:cNvPr>
                <p:cNvSpPr/>
                <p:nvPr/>
              </p:nvSpPr>
              <p:spPr>
                <a:xfrm>
                  <a:off x="4555897" y="2607823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EE66064F-49DD-4D60-AFD5-25B819631CBE}"/>
              </a:ext>
            </a:extLst>
          </p:cNvPr>
          <p:cNvGrpSpPr/>
          <p:nvPr/>
        </p:nvGrpSpPr>
        <p:grpSpPr>
          <a:xfrm>
            <a:off x="2872764" y="2725540"/>
            <a:ext cx="2156265" cy="2671960"/>
            <a:chOff x="2939017" y="2725540"/>
            <a:chExt cx="2156265" cy="2671960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F64096FF-4405-43E7-A1E4-96859F751B76}"/>
                </a:ext>
              </a:extLst>
            </p:cNvPr>
            <p:cNvSpPr/>
            <p:nvPr/>
          </p:nvSpPr>
          <p:spPr>
            <a:xfrm>
              <a:off x="2939017" y="3244498"/>
              <a:ext cx="2009425" cy="215300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70C63E62-7824-48F0-96B5-A019BBA8702C}"/>
                </a:ext>
              </a:extLst>
            </p:cNvPr>
            <p:cNvGrpSpPr/>
            <p:nvPr/>
          </p:nvGrpSpPr>
          <p:grpSpPr>
            <a:xfrm>
              <a:off x="3080667" y="2725540"/>
              <a:ext cx="2014615" cy="773608"/>
              <a:chOff x="3080667" y="2700140"/>
              <a:chExt cx="2014615" cy="773608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386A8807-B508-4033-B729-16CF46B615E0}"/>
                  </a:ext>
                </a:extLst>
              </p:cNvPr>
              <p:cNvGrpSpPr/>
              <p:nvPr/>
            </p:nvGrpSpPr>
            <p:grpSpPr>
              <a:xfrm>
                <a:off x="3080667" y="2902452"/>
                <a:ext cx="1900134" cy="571296"/>
                <a:chOff x="1701759" y="2790636"/>
                <a:chExt cx="3226611" cy="571296"/>
              </a:xfrm>
            </p:grpSpPr>
            <p:sp>
              <p:nvSpPr>
                <p:cNvPr id="36" name="矩形: 圆角 35">
                  <a:extLst>
                    <a:ext uri="{FF2B5EF4-FFF2-40B4-BE49-F238E27FC236}">
                      <a16:creationId xmlns:a16="http://schemas.microsoft.com/office/drawing/2014/main" id="{BA5A6DD5-DBBE-4FCA-A64B-3A4EA4908C64}"/>
                    </a:ext>
                  </a:extLst>
                </p:cNvPr>
                <p:cNvSpPr/>
                <p:nvPr/>
              </p:nvSpPr>
              <p:spPr>
                <a:xfrm>
                  <a:off x="1701759" y="2825775"/>
                  <a:ext cx="2968810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D4BE644D-0B97-4F34-92D6-A4853F95FDA1}"/>
                    </a:ext>
                  </a:extLst>
                </p:cNvPr>
                <p:cNvSpPr txBox="1"/>
                <p:nvPr/>
              </p:nvSpPr>
              <p:spPr>
                <a:xfrm>
                  <a:off x="1752758" y="2790636"/>
                  <a:ext cx="317561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搜索昵称置顶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BF59CAB2-0CC6-4AC5-8485-F792424DD71A}"/>
                  </a:ext>
                </a:extLst>
              </p:cNvPr>
              <p:cNvSpPr/>
              <p:nvPr/>
            </p:nvSpPr>
            <p:spPr>
              <a:xfrm>
                <a:off x="4442752" y="2750834"/>
                <a:ext cx="462434" cy="462434"/>
              </a:xfrm>
              <a:custGeom>
                <a:avLst/>
                <a:gdLst>
                  <a:gd name="connsiteX0" fmla="*/ 0 w 462434"/>
                  <a:gd name="connsiteY0" fmla="*/ 0 h 462434"/>
                  <a:gd name="connsiteX1" fmla="*/ 462434 w 462434"/>
                  <a:gd name="connsiteY1" fmla="*/ 0 h 462434"/>
                  <a:gd name="connsiteX2" fmla="*/ 462434 w 462434"/>
                  <a:gd name="connsiteY2" fmla="*/ 462434 h 462434"/>
                  <a:gd name="connsiteX3" fmla="*/ 0 w 462434"/>
                  <a:gd name="connsiteY3" fmla="*/ 462434 h 46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434" h="462434">
                    <a:moveTo>
                      <a:pt x="0" y="0"/>
                    </a:moveTo>
                    <a:lnTo>
                      <a:pt x="462434" y="0"/>
                    </a:lnTo>
                    <a:lnTo>
                      <a:pt x="462434" y="462434"/>
                    </a:lnTo>
                    <a:lnTo>
                      <a:pt x="0" y="46243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65A6734-2493-45F6-B125-1A31998DDE65}"/>
                  </a:ext>
                </a:extLst>
              </p:cNvPr>
              <p:cNvGrpSpPr/>
              <p:nvPr/>
            </p:nvGrpSpPr>
            <p:grpSpPr>
              <a:xfrm>
                <a:off x="4709921" y="2700140"/>
                <a:ext cx="385361" cy="385361"/>
                <a:chOff x="4481288" y="2528113"/>
                <a:chExt cx="385361" cy="385361"/>
              </a:xfrm>
            </p:grpSpPr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C7AA5F80-C6FD-4BE5-B69D-9ECD8E35D9A7}"/>
                    </a:ext>
                  </a:extLst>
                </p:cNvPr>
                <p:cNvSpPr/>
                <p:nvPr/>
              </p:nvSpPr>
              <p:spPr>
                <a:xfrm>
                  <a:off x="4481288" y="2528113"/>
                  <a:ext cx="385361" cy="385361"/>
                </a:xfrm>
                <a:custGeom>
                  <a:avLst/>
                  <a:gdLst>
                    <a:gd name="connsiteX0" fmla="*/ 192681 w 385361"/>
                    <a:gd name="connsiteY0" fmla="*/ 385362 h 385361"/>
                    <a:gd name="connsiteX1" fmla="*/ 385362 w 385361"/>
                    <a:gd name="connsiteY1" fmla="*/ 192681 h 385361"/>
                    <a:gd name="connsiteX2" fmla="*/ 192681 w 385361"/>
                    <a:gd name="connsiteY2" fmla="*/ 0 h 385361"/>
                    <a:gd name="connsiteX3" fmla="*/ 0 w 385361"/>
                    <a:gd name="connsiteY3" fmla="*/ 192681 h 385361"/>
                    <a:gd name="connsiteX4" fmla="*/ 14619 w 385361"/>
                    <a:gd name="connsiteY4" fmla="*/ 266433 h 385361"/>
                    <a:gd name="connsiteX5" fmla="*/ 32452 w 385361"/>
                    <a:gd name="connsiteY5" fmla="*/ 299733 h 385361"/>
                    <a:gd name="connsiteX6" fmla="*/ 19268 w 385361"/>
                    <a:gd name="connsiteY6" fmla="*/ 366094 h 385361"/>
                    <a:gd name="connsiteX7" fmla="*/ 85628 w 385361"/>
                    <a:gd name="connsiteY7" fmla="*/ 352910 h 385361"/>
                    <a:gd name="connsiteX8" fmla="*/ 118928 w 385361"/>
                    <a:gd name="connsiteY8" fmla="*/ 370742 h 385361"/>
                    <a:gd name="connsiteX9" fmla="*/ 192681 w 385361"/>
                    <a:gd name="connsiteY9" fmla="*/ 385362 h 385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361" h="385361">
                      <a:moveTo>
                        <a:pt x="192681" y="385362"/>
                      </a:moveTo>
                      <a:cubicBezTo>
                        <a:pt x="299096" y="385362"/>
                        <a:pt x="385362" y="299096"/>
                        <a:pt x="385362" y="192681"/>
                      </a:cubicBezTo>
                      <a:cubicBezTo>
                        <a:pt x="385362" y="86266"/>
                        <a:pt x="299096" y="0"/>
                        <a:pt x="192681" y="0"/>
                      </a:cubicBezTo>
                      <a:cubicBezTo>
                        <a:pt x="86266" y="0"/>
                        <a:pt x="0" y="86266"/>
                        <a:pt x="0" y="192681"/>
                      </a:cubicBezTo>
                      <a:cubicBezTo>
                        <a:pt x="0" y="218805"/>
                        <a:pt x="5199" y="243716"/>
                        <a:pt x="14619" y="266433"/>
                      </a:cubicBezTo>
                      <a:cubicBezTo>
                        <a:pt x="19483" y="278163"/>
                        <a:pt x="25472" y="289307"/>
                        <a:pt x="32452" y="299733"/>
                      </a:cubicBezTo>
                      <a:cubicBezTo>
                        <a:pt x="34794" y="303232"/>
                        <a:pt x="30400" y="325352"/>
                        <a:pt x="19268" y="366094"/>
                      </a:cubicBezTo>
                      <a:cubicBezTo>
                        <a:pt x="60009" y="354962"/>
                        <a:pt x="82129" y="350567"/>
                        <a:pt x="85628" y="352910"/>
                      </a:cubicBezTo>
                      <a:cubicBezTo>
                        <a:pt x="96054" y="359889"/>
                        <a:pt x="107199" y="365879"/>
                        <a:pt x="118928" y="370742"/>
                      </a:cubicBezTo>
                      <a:cubicBezTo>
                        <a:pt x="141645" y="380162"/>
                        <a:pt x="166556" y="385362"/>
                        <a:pt x="192681" y="385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48FBC081-42CC-4459-88CD-C16C3FF268EC}"/>
                    </a:ext>
                  </a:extLst>
                </p:cNvPr>
                <p:cNvSpPr/>
                <p:nvPr/>
              </p:nvSpPr>
              <p:spPr>
                <a:xfrm>
                  <a:off x="4538101" y="2590027"/>
                  <a:ext cx="264192" cy="264192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D054986-8C4A-4937-8E35-35F7504F1340}"/>
              </a:ext>
            </a:extLst>
          </p:cNvPr>
          <p:cNvGrpSpPr/>
          <p:nvPr/>
        </p:nvGrpSpPr>
        <p:grpSpPr>
          <a:xfrm>
            <a:off x="700576" y="2654177"/>
            <a:ext cx="2302162" cy="2743323"/>
            <a:chOff x="766829" y="2654177"/>
            <a:chExt cx="2302162" cy="2743323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6092B6ED-69C4-4B9D-9B88-24C65120744F}"/>
                </a:ext>
              </a:extLst>
            </p:cNvPr>
            <p:cNvSpPr/>
            <p:nvPr/>
          </p:nvSpPr>
          <p:spPr>
            <a:xfrm>
              <a:off x="766829" y="3244498"/>
              <a:ext cx="2009425" cy="215300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127000" dist="292100" dir="5400000" sx="92000" sy="92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1C415441-B88D-4371-8D71-269271C79C34}"/>
                </a:ext>
              </a:extLst>
            </p:cNvPr>
            <p:cNvGrpSpPr/>
            <p:nvPr/>
          </p:nvGrpSpPr>
          <p:grpSpPr>
            <a:xfrm>
              <a:off x="908620" y="2654177"/>
              <a:ext cx="2160371" cy="844971"/>
              <a:chOff x="908620" y="2654177"/>
              <a:chExt cx="2160371" cy="844971"/>
            </a:xfrm>
          </p:grpSpPr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49746614-A292-4F06-972D-4C414924C103}"/>
                  </a:ext>
                </a:extLst>
              </p:cNvPr>
              <p:cNvGrpSpPr/>
              <p:nvPr/>
            </p:nvGrpSpPr>
            <p:grpSpPr>
              <a:xfrm>
                <a:off x="908620" y="2927852"/>
                <a:ext cx="2160371" cy="571296"/>
                <a:chOff x="1637061" y="2790636"/>
                <a:chExt cx="3668518" cy="571296"/>
              </a:xfrm>
            </p:grpSpPr>
            <p:sp>
              <p:nvSpPr>
                <p:cNvPr id="79" name="矩形: 圆角 78">
                  <a:extLst>
                    <a:ext uri="{FF2B5EF4-FFF2-40B4-BE49-F238E27FC236}">
                      <a16:creationId xmlns:a16="http://schemas.microsoft.com/office/drawing/2014/main" id="{1E385D31-BA4F-49A6-A031-8340C08568D8}"/>
                    </a:ext>
                  </a:extLst>
                </p:cNvPr>
                <p:cNvSpPr/>
                <p:nvPr/>
              </p:nvSpPr>
              <p:spPr>
                <a:xfrm>
                  <a:off x="1637061" y="2825775"/>
                  <a:ext cx="2968809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9AA4C710-CC6A-49D4-B979-593C44569879}"/>
                    </a:ext>
                  </a:extLst>
                </p:cNvPr>
                <p:cNvSpPr txBox="1"/>
                <p:nvPr/>
              </p:nvSpPr>
              <p:spPr>
                <a:xfrm>
                  <a:off x="2129967" y="2790636"/>
                  <a:ext cx="317561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蓝</a:t>
                  </a:r>
                  <a:r>
                    <a:rPr lang="en-US" altLang="zh-CN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V</a:t>
                  </a: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标识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E84C0116-8034-4D7F-8E8F-BF62BBDCD6C6}"/>
                  </a:ext>
                </a:extLst>
              </p:cNvPr>
              <p:cNvSpPr/>
              <p:nvPr/>
            </p:nvSpPr>
            <p:spPr>
              <a:xfrm>
                <a:off x="2509463" y="2654177"/>
                <a:ext cx="462434" cy="462434"/>
              </a:xfrm>
              <a:custGeom>
                <a:avLst/>
                <a:gdLst>
                  <a:gd name="connsiteX0" fmla="*/ 0 w 462434"/>
                  <a:gd name="connsiteY0" fmla="*/ 0 h 462434"/>
                  <a:gd name="connsiteX1" fmla="*/ 462434 w 462434"/>
                  <a:gd name="connsiteY1" fmla="*/ 0 h 462434"/>
                  <a:gd name="connsiteX2" fmla="*/ 462434 w 462434"/>
                  <a:gd name="connsiteY2" fmla="*/ 462434 h 462434"/>
                  <a:gd name="connsiteX3" fmla="*/ 0 w 462434"/>
                  <a:gd name="connsiteY3" fmla="*/ 462434 h 46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2434" h="462434">
                    <a:moveTo>
                      <a:pt x="0" y="0"/>
                    </a:moveTo>
                    <a:lnTo>
                      <a:pt x="462434" y="0"/>
                    </a:lnTo>
                    <a:lnTo>
                      <a:pt x="462434" y="462434"/>
                    </a:lnTo>
                    <a:lnTo>
                      <a:pt x="0" y="46243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4417C74B-AC9F-40C9-8FE0-AC546BEF45A4}"/>
                  </a:ext>
                </a:extLst>
              </p:cNvPr>
              <p:cNvSpPr/>
              <p:nvPr/>
            </p:nvSpPr>
            <p:spPr>
              <a:xfrm>
                <a:off x="2547999" y="2692713"/>
                <a:ext cx="385361" cy="385361"/>
              </a:xfrm>
              <a:custGeom>
                <a:avLst/>
                <a:gdLst>
                  <a:gd name="connsiteX0" fmla="*/ 192681 w 385361"/>
                  <a:gd name="connsiteY0" fmla="*/ 385362 h 385361"/>
                  <a:gd name="connsiteX1" fmla="*/ 385362 w 385361"/>
                  <a:gd name="connsiteY1" fmla="*/ 192681 h 385361"/>
                  <a:gd name="connsiteX2" fmla="*/ 192681 w 385361"/>
                  <a:gd name="connsiteY2" fmla="*/ 0 h 385361"/>
                  <a:gd name="connsiteX3" fmla="*/ 0 w 385361"/>
                  <a:gd name="connsiteY3" fmla="*/ 192681 h 385361"/>
                  <a:gd name="connsiteX4" fmla="*/ 14619 w 385361"/>
                  <a:gd name="connsiteY4" fmla="*/ 266433 h 385361"/>
                  <a:gd name="connsiteX5" fmla="*/ 32452 w 385361"/>
                  <a:gd name="connsiteY5" fmla="*/ 299733 h 385361"/>
                  <a:gd name="connsiteX6" fmla="*/ 19268 w 385361"/>
                  <a:gd name="connsiteY6" fmla="*/ 366094 h 385361"/>
                  <a:gd name="connsiteX7" fmla="*/ 85628 w 385361"/>
                  <a:gd name="connsiteY7" fmla="*/ 352910 h 385361"/>
                  <a:gd name="connsiteX8" fmla="*/ 118928 w 385361"/>
                  <a:gd name="connsiteY8" fmla="*/ 370742 h 385361"/>
                  <a:gd name="connsiteX9" fmla="*/ 192681 w 385361"/>
                  <a:gd name="connsiteY9" fmla="*/ 385362 h 38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5361" h="385361">
                    <a:moveTo>
                      <a:pt x="192681" y="385362"/>
                    </a:moveTo>
                    <a:cubicBezTo>
                      <a:pt x="299096" y="385362"/>
                      <a:pt x="385362" y="299096"/>
                      <a:pt x="385362" y="192681"/>
                    </a:cubicBezTo>
                    <a:cubicBezTo>
                      <a:pt x="385362" y="86266"/>
                      <a:pt x="299096" y="0"/>
                      <a:pt x="192681" y="0"/>
                    </a:cubicBezTo>
                    <a:cubicBezTo>
                      <a:pt x="86266" y="0"/>
                      <a:pt x="0" y="86266"/>
                      <a:pt x="0" y="192681"/>
                    </a:cubicBezTo>
                    <a:cubicBezTo>
                      <a:pt x="0" y="218805"/>
                      <a:pt x="5199" y="243716"/>
                      <a:pt x="14619" y="266433"/>
                    </a:cubicBezTo>
                    <a:cubicBezTo>
                      <a:pt x="19483" y="278163"/>
                      <a:pt x="25472" y="289307"/>
                      <a:pt x="32452" y="299733"/>
                    </a:cubicBezTo>
                    <a:cubicBezTo>
                      <a:pt x="34794" y="303232"/>
                      <a:pt x="30400" y="325352"/>
                      <a:pt x="19268" y="366094"/>
                    </a:cubicBezTo>
                    <a:cubicBezTo>
                      <a:pt x="60009" y="354962"/>
                      <a:pt x="82129" y="350567"/>
                      <a:pt x="85628" y="352910"/>
                    </a:cubicBezTo>
                    <a:cubicBezTo>
                      <a:pt x="96054" y="359889"/>
                      <a:pt x="107199" y="365879"/>
                      <a:pt x="118928" y="370742"/>
                    </a:cubicBezTo>
                    <a:cubicBezTo>
                      <a:pt x="141645" y="380162"/>
                      <a:pt x="166556" y="385362"/>
                      <a:pt x="192681" y="38536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AD1CB015-9405-49CD-A96D-CD611B896D46}"/>
                  </a:ext>
                </a:extLst>
              </p:cNvPr>
              <p:cNvGrpSpPr/>
              <p:nvPr/>
            </p:nvGrpSpPr>
            <p:grpSpPr>
              <a:xfrm>
                <a:off x="2617426" y="2764017"/>
                <a:ext cx="237006" cy="237006"/>
                <a:chOff x="1659758" y="4314866"/>
                <a:chExt cx="611884" cy="611884"/>
              </a:xfrm>
            </p:grpSpPr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7F292685-9ECF-479F-8D80-103914489396}"/>
                    </a:ext>
                  </a:extLst>
                </p:cNvPr>
                <p:cNvSpPr/>
                <p:nvPr/>
              </p:nvSpPr>
              <p:spPr>
                <a:xfrm>
                  <a:off x="1659758" y="4314866"/>
                  <a:ext cx="611884" cy="611884"/>
                </a:xfrm>
                <a:custGeom>
                  <a:avLst/>
                  <a:gdLst>
                    <a:gd name="connsiteX0" fmla="*/ 0 w 611884"/>
                    <a:gd name="connsiteY0" fmla="*/ 0 h 611884"/>
                    <a:gd name="connsiteX1" fmla="*/ 611884 w 611884"/>
                    <a:gd name="connsiteY1" fmla="*/ 0 h 611884"/>
                    <a:gd name="connsiteX2" fmla="*/ 611884 w 611884"/>
                    <a:gd name="connsiteY2" fmla="*/ 611884 h 611884"/>
                    <a:gd name="connsiteX3" fmla="*/ 0 w 611884"/>
                    <a:gd name="connsiteY3" fmla="*/ 611884 h 61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1884" h="611884">
                      <a:moveTo>
                        <a:pt x="0" y="0"/>
                      </a:moveTo>
                      <a:lnTo>
                        <a:pt x="611884" y="0"/>
                      </a:lnTo>
                      <a:lnTo>
                        <a:pt x="611884" y="611884"/>
                      </a:lnTo>
                      <a:lnTo>
                        <a:pt x="0" y="61188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  <a:alpha val="1000"/>
                  </a:schemeClr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1C73FC52-6B05-464A-BC20-B25E37EE5010}"/>
                    </a:ext>
                  </a:extLst>
                </p:cNvPr>
                <p:cNvSpPr/>
                <p:nvPr/>
              </p:nvSpPr>
              <p:spPr>
                <a:xfrm>
                  <a:off x="1710748" y="4365856"/>
                  <a:ext cx="509903" cy="509903"/>
                </a:xfrm>
                <a:custGeom>
                  <a:avLst/>
                  <a:gdLst>
                    <a:gd name="connsiteX0" fmla="*/ 509903 w 509903"/>
                    <a:gd name="connsiteY0" fmla="*/ 254952 h 509903"/>
                    <a:gd name="connsiteX1" fmla="*/ 254952 w 509903"/>
                    <a:gd name="connsiteY1" fmla="*/ 509903 h 509903"/>
                    <a:gd name="connsiteX2" fmla="*/ 0 w 509903"/>
                    <a:gd name="connsiteY2" fmla="*/ 254952 h 509903"/>
                    <a:gd name="connsiteX3" fmla="*/ 254952 w 509903"/>
                    <a:gd name="connsiteY3" fmla="*/ 0 h 509903"/>
                    <a:gd name="connsiteX4" fmla="*/ 509903 w 509903"/>
                    <a:gd name="connsiteY4" fmla="*/ 254952 h 50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9903" h="509903">
                      <a:moveTo>
                        <a:pt x="509903" y="254952"/>
                      </a:moveTo>
                      <a:cubicBezTo>
                        <a:pt x="509903" y="395758"/>
                        <a:pt x="395758" y="509903"/>
                        <a:pt x="254952" y="509903"/>
                      </a:cubicBezTo>
                      <a:cubicBezTo>
                        <a:pt x="114146" y="509903"/>
                        <a:pt x="0" y="395758"/>
                        <a:pt x="0" y="254952"/>
                      </a:cubicBezTo>
                      <a:cubicBezTo>
                        <a:pt x="0" y="114146"/>
                        <a:pt x="114146" y="0"/>
                        <a:pt x="254952" y="0"/>
                      </a:cubicBezTo>
                      <a:cubicBezTo>
                        <a:pt x="395758" y="0"/>
                        <a:pt x="509903" y="114146"/>
                        <a:pt x="509903" y="2549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6572DB73-59F9-48E3-9E61-273D97EC534F}"/>
                    </a:ext>
                  </a:extLst>
                </p:cNvPr>
                <p:cNvSpPr/>
                <p:nvPr/>
              </p:nvSpPr>
              <p:spPr>
                <a:xfrm>
                  <a:off x="2105923" y="4761031"/>
                  <a:ext cx="38242" cy="38242"/>
                </a:xfrm>
                <a:custGeom>
                  <a:avLst/>
                  <a:gdLst>
                    <a:gd name="connsiteX0" fmla="*/ 38243 w 38242"/>
                    <a:gd name="connsiteY0" fmla="*/ 38243 h 38242"/>
                    <a:gd name="connsiteX1" fmla="*/ 0 w 38242"/>
                    <a:gd name="connsiteY1" fmla="*/ 0 h 38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242" h="38242">
                      <a:moveTo>
                        <a:pt x="38243" y="38243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A30B8A9F-EF39-4282-87DE-06C0A8FD6F1C}"/>
                    </a:ext>
                  </a:extLst>
                </p:cNvPr>
                <p:cNvSpPr/>
                <p:nvPr/>
              </p:nvSpPr>
              <p:spPr>
                <a:xfrm>
                  <a:off x="1787233" y="4442341"/>
                  <a:ext cx="38242" cy="38242"/>
                </a:xfrm>
                <a:custGeom>
                  <a:avLst/>
                  <a:gdLst>
                    <a:gd name="connsiteX0" fmla="*/ 0 w 38242"/>
                    <a:gd name="connsiteY0" fmla="*/ 0 h 38242"/>
                    <a:gd name="connsiteX1" fmla="*/ 38243 w 38242"/>
                    <a:gd name="connsiteY1" fmla="*/ 38243 h 38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242" h="38242">
                      <a:moveTo>
                        <a:pt x="0" y="0"/>
                      </a:moveTo>
                      <a:lnTo>
                        <a:pt x="38243" y="38243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2225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0BE0C3D3-EEF8-4F1E-9CE5-CC804C7F65CC}"/>
                    </a:ext>
                  </a:extLst>
                </p:cNvPr>
                <p:cNvSpPr/>
                <p:nvPr/>
              </p:nvSpPr>
              <p:spPr>
                <a:xfrm>
                  <a:off x="1849150" y="4531574"/>
                  <a:ext cx="80128" cy="140223"/>
                </a:xfrm>
                <a:custGeom>
                  <a:avLst/>
                  <a:gdLst>
                    <a:gd name="connsiteX0" fmla="*/ 80129 w 80128"/>
                    <a:gd name="connsiteY0" fmla="*/ 140223 h 140223"/>
                    <a:gd name="connsiteX1" fmla="*/ 40064 w 80128"/>
                    <a:gd name="connsiteY1" fmla="*/ 0 h 140223"/>
                    <a:gd name="connsiteX2" fmla="*/ 0 w 80128"/>
                    <a:gd name="connsiteY2" fmla="*/ 140223 h 140223"/>
                    <a:gd name="connsiteX3" fmla="*/ 80129 w 80128"/>
                    <a:gd name="connsiteY3" fmla="*/ 140223 h 140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128" h="140223">
                      <a:moveTo>
                        <a:pt x="80129" y="140223"/>
                      </a:moveTo>
                      <a:lnTo>
                        <a:pt x="40064" y="0"/>
                      </a:lnTo>
                      <a:lnTo>
                        <a:pt x="0" y="140223"/>
                      </a:lnTo>
                      <a:lnTo>
                        <a:pt x="80129" y="14022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3246B96F-06E8-4F54-A4D1-E4610A42ACDC}"/>
                    </a:ext>
                  </a:extLst>
                </p:cNvPr>
                <p:cNvSpPr/>
                <p:nvPr/>
              </p:nvSpPr>
              <p:spPr>
                <a:xfrm>
                  <a:off x="1838224" y="4531574"/>
                  <a:ext cx="101980" cy="178466"/>
                </a:xfrm>
                <a:custGeom>
                  <a:avLst/>
                  <a:gdLst>
                    <a:gd name="connsiteX0" fmla="*/ 0 w 101980"/>
                    <a:gd name="connsiteY0" fmla="*/ 178466 h 178466"/>
                    <a:gd name="connsiteX1" fmla="*/ 10926 w 101980"/>
                    <a:gd name="connsiteY1" fmla="*/ 140223 h 178466"/>
                    <a:gd name="connsiteX2" fmla="*/ 101981 w 101980"/>
                    <a:gd name="connsiteY2" fmla="*/ 178466 h 178466"/>
                    <a:gd name="connsiteX3" fmla="*/ 91055 w 101980"/>
                    <a:gd name="connsiteY3" fmla="*/ 140223 h 178466"/>
                    <a:gd name="connsiteX4" fmla="*/ 91055 w 101980"/>
                    <a:gd name="connsiteY4" fmla="*/ 140223 h 178466"/>
                    <a:gd name="connsiteX5" fmla="*/ 50990 w 101980"/>
                    <a:gd name="connsiteY5" fmla="*/ 0 h 178466"/>
                    <a:gd name="connsiteX6" fmla="*/ 10926 w 101980"/>
                    <a:gd name="connsiteY6" fmla="*/ 140223 h 178466"/>
                    <a:gd name="connsiteX7" fmla="*/ 91055 w 101980"/>
                    <a:gd name="connsiteY7" fmla="*/ 140223 h 178466"/>
                    <a:gd name="connsiteX8" fmla="*/ 10926 w 101980"/>
                    <a:gd name="connsiteY8" fmla="*/ 140223 h 178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980" h="178466">
                      <a:moveTo>
                        <a:pt x="0" y="178466"/>
                      </a:moveTo>
                      <a:lnTo>
                        <a:pt x="10926" y="140223"/>
                      </a:lnTo>
                      <a:moveTo>
                        <a:pt x="101981" y="178466"/>
                      </a:moveTo>
                      <a:lnTo>
                        <a:pt x="91055" y="140223"/>
                      </a:lnTo>
                      <a:moveTo>
                        <a:pt x="91055" y="140223"/>
                      </a:moveTo>
                      <a:lnTo>
                        <a:pt x="50990" y="0"/>
                      </a:lnTo>
                      <a:lnTo>
                        <a:pt x="10926" y="140223"/>
                      </a:lnTo>
                      <a:moveTo>
                        <a:pt x="91055" y="140223"/>
                      </a:moveTo>
                      <a:lnTo>
                        <a:pt x="10926" y="140223"/>
                      </a:lnTo>
                    </a:path>
                  </a:pathLst>
                </a:custGeom>
                <a:solidFill>
                  <a:schemeClr val="bg1"/>
                </a:solidFill>
                <a:ln w="15875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16E6D8E5-BB53-4A45-90EC-E961259EC172}"/>
                    </a:ext>
                  </a:extLst>
                </p:cNvPr>
                <p:cNvSpPr/>
                <p:nvPr/>
              </p:nvSpPr>
              <p:spPr>
                <a:xfrm>
                  <a:off x="2003942" y="4531574"/>
                  <a:ext cx="101980" cy="178466"/>
                </a:xfrm>
                <a:custGeom>
                  <a:avLst/>
                  <a:gdLst>
                    <a:gd name="connsiteX0" fmla="*/ 101981 w 101980"/>
                    <a:gd name="connsiteY0" fmla="*/ 89233 h 178466"/>
                    <a:gd name="connsiteX1" fmla="*/ 0 w 101980"/>
                    <a:gd name="connsiteY1" fmla="*/ 178466 h 178466"/>
                    <a:gd name="connsiteX2" fmla="*/ 0 w 101980"/>
                    <a:gd name="connsiteY2" fmla="*/ 0 h 178466"/>
                    <a:gd name="connsiteX3" fmla="*/ 101981 w 101980"/>
                    <a:gd name="connsiteY3" fmla="*/ 89233 h 178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980" h="178466">
                      <a:moveTo>
                        <a:pt x="101981" y="89233"/>
                      </a:moveTo>
                      <a:cubicBezTo>
                        <a:pt x="101981" y="152971"/>
                        <a:pt x="56323" y="178466"/>
                        <a:pt x="0" y="178466"/>
                      </a:cubicBezTo>
                      <a:lnTo>
                        <a:pt x="0" y="0"/>
                      </a:lnTo>
                      <a:cubicBezTo>
                        <a:pt x="56323" y="0"/>
                        <a:pt x="101981" y="25495"/>
                        <a:pt x="101981" y="892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5875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E91B9BF0-D14A-43C9-9542-57EA50AD91BE}"/>
              </a:ext>
            </a:extLst>
          </p:cNvPr>
          <p:cNvSpPr txBox="1"/>
          <p:nvPr/>
        </p:nvSpPr>
        <p:spPr>
          <a:xfrm>
            <a:off x="985302" y="3873135"/>
            <a:ext cx="1439972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公示企业身份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彰显企业价值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42C4927-0AA0-47E0-9A00-5057F816AD85}"/>
              </a:ext>
            </a:extLst>
          </p:cNvPr>
          <p:cNvSpPr txBox="1"/>
          <p:nvPr/>
        </p:nvSpPr>
        <p:spPr>
          <a:xfrm>
            <a:off x="5295406" y="3895355"/>
            <a:ext cx="1508516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企业昵称唯一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不受假冒困扰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9D0836C-EFED-4008-9F0C-5BBFCE84C3A7}"/>
              </a:ext>
            </a:extLst>
          </p:cNvPr>
          <p:cNvSpPr txBox="1"/>
          <p:nvPr/>
        </p:nvSpPr>
        <p:spPr>
          <a:xfrm>
            <a:off x="7521030" y="3895355"/>
            <a:ext cx="1464767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展示企业信息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加大公示力度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9C1598D-D6B0-42C8-B7F2-5D7E63D46E97}"/>
              </a:ext>
            </a:extLst>
          </p:cNvPr>
          <p:cNvSpPr txBox="1"/>
          <p:nvPr/>
        </p:nvSpPr>
        <p:spPr>
          <a:xfrm>
            <a:off x="9691825" y="3895355"/>
            <a:ext cx="1404430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优质内容置顶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流量利用更高</a:t>
            </a:r>
            <a:endParaRPr lang="zh-CN" altLang="en-US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0748A70-7AD2-493D-9EC3-D84E37C0972D}"/>
              </a:ext>
            </a:extLst>
          </p:cNvPr>
          <p:cNvSpPr txBox="1"/>
          <p:nvPr/>
        </p:nvSpPr>
        <p:spPr>
          <a:xfrm>
            <a:off x="3044338" y="3895355"/>
            <a:ext cx="1666277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全昵称搜索置顶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流量导入更智能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2BEEEEE-14C6-45C5-909F-0BFE1D5458C3}"/>
              </a:ext>
            </a:extLst>
          </p:cNvPr>
          <p:cNvSpPr/>
          <p:nvPr/>
        </p:nvSpPr>
        <p:spPr>
          <a:xfrm>
            <a:off x="4886605" y="2952387"/>
            <a:ext cx="19329" cy="15463"/>
          </a:xfrm>
          <a:custGeom>
            <a:avLst/>
            <a:gdLst>
              <a:gd name="connsiteX0" fmla="*/ 0 w 19329"/>
              <a:gd name="connsiteY0" fmla="*/ 0 h 15463"/>
              <a:gd name="connsiteX1" fmla="*/ 19330 w 19329"/>
              <a:gd name="connsiteY1" fmla="*/ 15464 h 1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29" h="15463">
                <a:moveTo>
                  <a:pt x="0" y="0"/>
                </a:moveTo>
                <a:lnTo>
                  <a:pt x="19330" y="15464"/>
                </a:lnTo>
              </a:path>
            </a:pathLst>
          </a:custGeom>
          <a:noFill/>
          <a:ln w="15081" cap="rnd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FBE0A2C-1075-45D5-A599-30B6DAA07643}"/>
              </a:ext>
            </a:extLst>
          </p:cNvPr>
          <p:cNvGrpSpPr/>
          <p:nvPr/>
        </p:nvGrpSpPr>
        <p:grpSpPr>
          <a:xfrm>
            <a:off x="4752799" y="2822447"/>
            <a:ext cx="167096" cy="167096"/>
            <a:chOff x="4833013" y="2836408"/>
            <a:chExt cx="139174" cy="139174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7DB962F8-AA8B-48CF-A6CC-FFB38552A5DE}"/>
                </a:ext>
              </a:extLst>
            </p:cNvPr>
            <p:cNvSpPr/>
            <p:nvPr/>
          </p:nvSpPr>
          <p:spPr>
            <a:xfrm>
              <a:off x="4833013" y="2836408"/>
              <a:ext cx="139174" cy="139174"/>
            </a:xfrm>
            <a:custGeom>
              <a:avLst/>
              <a:gdLst>
                <a:gd name="connsiteX0" fmla="*/ 139175 w 139174"/>
                <a:gd name="connsiteY0" fmla="*/ 69587 h 139174"/>
                <a:gd name="connsiteX1" fmla="*/ 139175 w 139174"/>
                <a:gd name="connsiteY1" fmla="*/ 11598 h 139174"/>
                <a:gd name="connsiteX2" fmla="*/ 127577 w 139174"/>
                <a:gd name="connsiteY2" fmla="*/ 0 h 139174"/>
                <a:gd name="connsiteX3" fmla="*/ 11598 w 139174"/>
                <a:gd name="connsiteY3" fmla="*/ 0 h 139174"/>
                <a:gd name="connsiteX4" fmla="*/ 0 w 139174"/>
                <a:gd name="connsiteY4" fmla="*/ 11598 h 139174"/>
                <a:gd name="connsiteX5" fmla="*/ 0 w 139174"/>
                <a:gd name="connsiteY5" fmla="*/ 127577 h 139174"/>
                <a:gd name="connsiteX6" fmla="*/ 11598 w 139174"/>
                <a:gd name="connsiteY6" fmla="*/ 139175 h 139174"/>
                <a:gd name="connsiteX7" fmla="*/ 69587 w 139174"/>
                <a:gd name="connsiteY7" fmla="*/ 139175 h 13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174" h="139174">
                  <a:moveTo>
                    <a:pt x="139175" y="69587"/>
                  </a:moveTo>
                  <a:lnTo>
                    <a:pt x="139175" y="11598"/>
                  </a:lnTo>
                  <a:cubicBezTo>
                    <a:pt x="139175" y="5193"/>
                    <a:pt x="133982" y="0"/>
                    <a:pt x="127577" y="0"/>
                  </a:cubicBezTo>
                  <a:lnTo>
                    <a:pt x="11598" y="0"/>
                  </a:lnTo>
                  <a:cubicBezTo>
                    <a:pt x="5193" y="0"/>
                    <a:pt x="0" y="5193"/>
                    <a:pt x="0" y="11598"/>
                  </a:cubicBezTo>
                  <a:lnTo>
                    <a:pt x="0" y="127577"/>
                  </a:lnTo>
                  <a:cubicBezTo>
                    <a:pt x="0" y="133982"/>
                    <a:pt x="5193" y="139175"/>
                    <a:pt x="11598" y="139175"/>
                  </a:cubicBezTo>
                  <a:lnTo>
                    <a:pt x="69587" y="139175"/>
                  </a:lnTo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AA299D9E-649B-4AC3-937E-E7BCEC48EC48}"/>
                </a:ext>
              </a:extLst>
            </p:cNvPr>
            <p:cNvSpPr/>
            <p:nvPr/>
          </p:nvSpPr>
          <p:spPr>
            <a:xfrm>
              <a:off x="4910332" y="2913727"/>
              <a:ext cx="46391" cy="46391"/>
            </a:xfrm>
            <a:custGeom>
              <a:avLst/>
              <a:gdLst>
                <a:gd name="connsiteX0" fmla="*/ 46392 w 46391"/>
                <a:gd name="connsiteY0" fmla="*/ 23196 h 46391"/>
                <a:gd name="connsiteX1" fmla="*/ 23196 w 46391"/>
                <a:gd name="connsiteY1" fmla="*/ 46392 h 46391"/>
                <a:gd name="connsiteX2" fmla="*/ 0 w 46391"/>
                <a:gd name="connsiteY2" fmla="*/ 23196 h 46391"/>
                <a:gd name="connsiteX3" fmla="*/ 23196 w 46391"/>
                <a:gd name="connsiteY3" fmla="*/ 0 h 46391"/>
                <a:gd name="connsiteX4" fmla="*/ 46392 w 46391"/>
                <a:gd name="connsiteY4" fmla="*/ 23196 h 4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1" h="46391">
                  <a:moveTo>
                    <a:pt x="46392" y="23196"/>
                  </a:moveTo>
                  <a:cubicBezTo>
                    <a:pt x="46392" y="36006"/>
                    <a:pt x="36006" y="46392"/>
                    <a:pt x="23196" y="46392"/>
                  </a:cubicBezTo>
                  <a:cubicBezTo>
                    <a:pt x="10385" y="46392"/>
                    <a:pt x="0" y="36006"/>
                    <a:pt x="0" y="23196"/>
                  </a:cubicBezTo>
                  <a:cubicBezTo>
                    <a:pt x="0" y="10385"/>
                    <a:pt x="10385" y="0"/>
                    <a:pt x="23196" y="0"/>
                  </a:cubicBezTo>
                  <a:cubicBezTo>
                    <a:pt x="36006" y="0"/>
                    <a:pt x="46392" y="10385"/>
                    <a:pt x="46392" y="23196"/>
                  </a:cubicBezTo>
                  <a:close/>
                </a:path>
              </a:pathLst>
            </a:custGeom>
            <a:solidFill>
              <a:schemeClr val="bg1"/>
            </a:solidFill>
            <a:ln w="15081" cap="flat">
              <a:solidFill>
                <a:srgbClr val="3333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E56DAAA1-5C78-4BA8-9B52-A9EB65DF0E12}"/>
                </a:ext>
              </a:extLst>
            </p:cNvPr>
            <p:cNvSpPr/>
            <p:nvPr/>
          </p:nvSpPr>
          <p:spPr>
            <a:xfrm>
              <a:off x="4863941" y="2875068"/>
              <a:ext cx="77319" cy="3865"/>
            </a:xfrm>
            <a:custGeom>
              <a:avLst/>
              <a:gdLst>
                <a:gd name="connsiteX0" fmla="*/ 0 w 77319"/>
                <a:gd name="connsiteY0" fmla="*/ 0 h 3865"/>
                <a:gd name="connsiteX1" fmla="*/ 77319 w 77319"/>
                <a:gd name="connsiteY1" fmla="*/ 0 h 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319" h="3865">
                  <a:moveTo>
                    <a:pt x="0" y="0"/>
                  </a:moveTo>
                  <a:lnTo>
                    <a:pt x="77319" y="0"/>
                  </a:lnTo>
                </a:path>
              </a:pathLst>
            </a:custGeom>
            <a:noFill/>
            <a:ln w="15081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09A37DD-88F5-4709-9484-ADD1CC958D79}"/>
                </a:ext>
              </a:extLst>
            </p:cNvPr>
            <p:cNvSpPr/>
            <p:nvPr/>
          </p:nvSpPr>
          <p:spPr>
            <a:xfrm>
              <a:off x="4863941" y="2905996"/>
              <a:ext cx="30927" cy="3865"/>
            </a:xfrm>
            <a:custGeom>
              <a:avLst/>
              <a:gdLst>
                <a:gd name="connsiteX0" fmla="*/ 0 w 30927"/>
                <a:gd name="connsiteY0" fmla="*/ 0 h 3865"/>
                <a:gd name="connsiteX1" fmla="*/ 30928 w 30927"/>
                <a:gd name="connsiteY1" fmla="*/ 0 h 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27" h="3865">
                  <a:moveTo>
                    <a:pt x="0" y="0"/>
                  </a:moveTo>
                  <a:lnTo>
                    <a:pt x="30928" y="0"/>
                  </a:lnTo>
                </a:path>
              </a:pathLst>
            </a:custGeom>
            <a:noFill/>
            <a:ln w="15081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F931E91-35F8-418A-9781-3E42D1FF8FD1}"/>
              </a:ext>
            </a:extLst>
          </p:cNvPr>
          <p:cNvGrpSpPr/>
          <p:nvPr/>
        </p:nvGrpSpPr>
        <p:grpSpPr>
          <a:xfrm>
            <a:off x="6922177" y="2830778"/>
            <a:ext cx="166046" cy="166046"/>
            <a:chOff x="10048048" y="2445798"/>
            <a:chExt cx="223650" cy="223650"/>
          </a:xfrm>
        </p:grpSpPr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A4BB487A-E962-4655-AA19-B7E9CA05B196}"/>
                </a:ext>
              </a:extLst>
            </p:cNvPr>
            <p:cNvSpPr/>
            <p:nvPr/>
          </p:nvSpPr>
          <p:spPr>
            <a:xfrm>
              <a:off x="10126325" y="2479345"/>
              <a:ext cx="67095" cy="67095"/>
            </a:xfrm>
            <a:custGeom>
              <a:avLst/>
              <a:gdLst>
                <a:gd name="connsiteX0" fmla="*/ 67095 w 67095"/>
                <a:gd name="connsiteY0" fmla="*/ 33548 h 67095"/>
                <a:gd name="connsiteX1" fmla="*/ 33548 w 67095"/>
                <a:gd name="connsiteY1" fmla="*/ 67095 h 67095"/>
                <a:gd name="connsiteX2" fmla="*/ 0 w 67095"/>
                <a:gd name="connsiteY2" fmla="*/ 33548 h 67095"/>
                <a:gd name="connsiteX3" fmla="*/ 33548 w 67095"/>
                <a:gd name="connsiteY3" fmla="*/ 0 h 67095"/>
                <a:gd name="connsiteX4" fmla="*/ 67095 w 67095"/>
                <a:gd name="connsiteY4" fmla="*/ 33548 h 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95" h="67095">
                  <a:moveTo>
                    <a:pt x="67095" y="33548"/>
                  </a:moveTo>
                  <a:cubicBezTo>
                    <a:pt x="67095" y="52075"/>
                    <a:pt x="52075" y="67095"/>
                    <a:pt x="33548" y="67095"/>
                  </a:cubicBezTo>
                  <a:cubicBezTo>
                    <a:pt x="15020" y="67095"/>
                    <a:pt x="0" y="52075"/>
                    <a:pt x="0" y="33548"/>
                  </a:cubicBezTo>
                  <a:cubicBezTo>
                    <a:pt x="0" y="15020"/>
                    <a:pt x="15020" y="0"/>
                    <a:pt x="33548" y="0"/>
                  </a:cubicBezTo>
                  <a:cubicBezTo>
                    <a:pt x="52075" y="0"/>
                    <a:pt x="67095" y="15020"/>
                    <a:pt x="67095" y="33548"/>
                  </a:cubicBezTo>
                  <a:close/>
                </a:path>
              </a:pathLst>
            </a:custGeom>
            <a:solidFill>
              <a:schemeClr val="bg1"/>
            </a:solidFill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73790C48-03EB-4CE5-B78C-077C5D72A5DB}"/>
                </a:ext>
              </a:extLst>
            </p:cNvPr>
            <p:cNvSpPr/>
            <p:nvPr/>
          </p:nvSpPr>
          <p:spPr>
            <a:xfrm>
              <a:off x="10092778" y="2557623"/>
              <a:ext cx="134190" cy="67095"/>
            </a:xfrm>
            <a:custGeom>
              <a:avLst/>
              <a:gdLst>
                <a:gd name="connsiteX0" fmla="*/ 134190 w 134190"/>
                <a:gd name="connsiteY0" fmla="*/ 67095 h 67095"/>
                <a:gd name="connsiteX1" fmla="*/ 67095 w 134190"/>
                <a:gd name="connsiteY1" fmla="*/ 0 h 67095"/>
                <a:gd name="connsiteX2" fmla="*/ 0 w 134190"/>
                <a:gd name="connsiteY2" fmla="*/ 67095 h 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190" h="67095">
                  <a:moveTo>
                    <a:pt x="134190" y="67095"/>
                  </a:moveTo>
                  <a:cubicBezTo>
                    <a:pt x="134190" y="30040"/>
                    <a:pt x="104150" y="0"/>
                    <a:pt x="67095" y="0"/>
                  </a:cubicBezTo>
                  <a:cubicBezTo>
                    <a:pt x="30040" y="0"/>
                    <a:pt x="0" y="30040"/>
                    <a:pt x="0" y="67095"/>
                  </a:cubicBezTo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 dirty="0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754441A5-FE5B-465F-B1C2-2FA97685ED30}"/>
                </a:ext>
              </a:extLst>
            </p:cNvPr>
            <p:cNvSpPr/>
            <p:nvPr/>
          </p:nvSpPr>
          <p:spPr>
            <a:xfrm>
              <a:off x="10226968" y="2445798"/>
              <a:ext cx="44730" cy="44730"/>
            </a:xfrm>
            <a:custGeom>
              <a:avLst/>
              <a:gdLst>
                <a:gd name="connsiteX0" fmla="*/ 0 w 44730"/>
                <a:gd name="connsiteY0" fmla="*/ 0 h 44730"/>
                <a:gd name="connsiteX1" fmla="*/ 44730 w 44730"/>
                <a:gd name="connsiteY1" fmla="*/ 0 h 44730"/>
                <a:gd name="connsiteX2" fmla="*/ 44730 w 44730"/>
                <a:gd name="connsiteY2" fmla="*/ 44730 h 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30" h="44730">
                  <a:moveTo>
                    <a:pt x="0" y="0"/>
                  </a:moveTo>
                  <a:lnTo>
                    <a:pt x="44730" y="0"/>
                  </a:lnTo>
                  <a:lnTo>
                    <a:pt x="44730" y="44730"/>
                  </a:lnTo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39F21B07-23C3-41A8-9BFC-78CACF32778F}"/>
                </a:ext>
              </a:extLst>
            </p:cNvPr>
            <p:cNvSpPr/>
            <p:nvPr/>
          </p:nvSpPr>
          <p:spPr>
            <a:xfrm>
              <a:off x="10048048" y="2445798"/>
              <a:ext cx="44730" cy="44730"/>
            </a:xfrm>
            <a:custGeom>
              <a:avLst/>
              <a:gdLst>
                <a:gd name="connsiteX0" fmla="*/ 44730 w 44730"/>
                <a:gd name="connsiteY0" fmla="*/ 0 h 44730"/>
                <a:gd name="connsiteX1" fmla="*/ 0 w 44730"/>
                <a:gd name="connsiteY1" fmla="*/ 0 h 44730"/>
                <a:gd name="connsiteX2" fmla="*/ 0 w 44730"/>
                <a:gd name="connsiteY2" fmla="*/ 44730 h 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30" h="44730">
                  <a:moveTo>
                    <a:pt x="44730" y="0"/>
                  </a:moveTo>
                  <a:lnTo>
                    <a:pt x="0" y="0"/>
                  </a:lnTo>
                  <a:lnTo>
                    <a:pt x="0" y="44730"/>
                  </a:lnTo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8B08047E-75C5-447B-86B6-F1B3555DD85C}"/>
                </a:ext>
              </a:extLst>
            </p:cNvPr>
            <p:cNvSpPr/>
            <p:nvPr/>
          </p:nvSpPr>
          <p:spPr>
            <a:xfrm>
              <a:off x="10226968" y="2624718"/>
              <a:ext cx="44730" cy="44730"/>
            </a:xfrm>
            <a:custGeom>
              <a:avLst/>
              <a:gdLst>
                <a:gd name="connsiteX0" fmla="*/ 0 w 44730"/>
                <a:gd name="connsiteY0" fmla="*/ 44730 h 44730"/>
                <a:gd name="connsiteX1" fmla="*/ 44730 w 44730"/>
                <a:gd name="connsiteY1" fmla="*/ 44730 h 44730"/>
                <a:gd name="connsiteX2" fmla="*/ 44730 w 44730"/>
                <a:gd name="connsiteY2" fmla="*/ 0 h 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30" h="44730">
                  <a:moveTo>
                    <a:pt x="0" y="44730"/>
                  </a:moveTo>
                  <a:lnTo>
                    <a:pt x="44730" y="44730"/>
                  </a:lnTo>
                  <a:lnTo>
                    <a:pt x="44730" y="0"/>
                  </a:lnTo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4D04F7BD-E209-4EBB-9D72-9304E16ACA46}"/>
                </a:ext>
              </a:extLst>
            </p:cNvPr>
            <p:cNvSpPr/>
            <p:nvPr/>
          </p:nvSpPr>
          <p:spPr>
            <a:xfrm>
              <a:off x="10048048" y="2624718"/>
              <a:ext cx="44730" cy="44730"/>
            </a:xfrm>
            <a:custGeom>
              <a:avLst/>
              <a:gdLst>
                <a:gd name="connsiteX0" fmla="*/ 44730 w 44730"/>
                <a:gd name="connsiteY0" fmla="*/ 44730 h 44730"/>
                <a:gd name="connsiteX1" fmla="*/ 0 w 44730"/>
                <a:gd name="connsiteY1" fmla="*/ 44730 h 44730"/>
                <a:gd name="connsiteX2" fmla="*/ 0 w 44730"/>
                <a:gd name="connsiteY2" fmla="*/ 0 h 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30" h="44730">
                  <a:moveTo>
                    <a:pt x="44730" y="44730"/>
                  </a:moveTo>
                  <a:lnTo>
                    <a:pt x="0" y="4473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lIns="0" tIns="0" rIns="0" bIns="0" rtlCol="0" anchor="ctr"/>
            <a:lstStyle/>
            <a:p>
              <a:endParaRPr lang="zh-CN" altLang="en-US"/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8A157C8-36BC-4378-94DA-E24A597395FC}"/>
              </a:ext>
            </a:extLst>
          </p:cNvPr>
          <p:cNvGrpSpPr/>
          <p:nvPr/>
        </p:nvGrpSpPr>
        <p:grpSpPr>
          <a:xfrm>
            <a:off x="11221155" y="2789454"/>
            <a:ext cx="244396" cy="244396"/>
            <a:chOff x="10319983" y="7300707"/>
            <a:chExt cx="319094" cy="319094"/>
          </a:xfrm>
        </p:grpSpPr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8C23434F-4E80-43DF-9DC2-89BBF3B29AE4}"/>
                </a:ext>
              </a:extLst>
            </p:cNvPr>
            <p:cNvSpPr/>
            <p:nvPr/>
          </p:nvSpPr>
          <p:spPr>
            <a:xfrm>
              <a:off x="10319983" y="7300707"/>
              <a:ext cx="319094" cy="319094"/>
            </a:xfrm>
            <a:custGeom>
              <a:avLst/>
              <a:gdLst>
                <a:gd name="connsiteX0" fmla="*/ 0 w 319094"/>
                <a:gd name="connsiteY0" fmla="*/ 0 h 319094"/>
                <a:gd name="connsiteX1" fmla="*/ 319094 w 319094"/>
                <a:gd name="connsiteY1" fmla="*/ 0 h 319094"/>
                <a:gd name="connsiteX2" fmla="*/ 319094 w 319094"/>
                <a:gd name="connsiteY2" fmla="*/ 319094 h 319094"/>
                <a:gd name="connsiteX3" fmla="*/ 0 w 319094"/>
                <a:gd name="connsiteY3" fmla="*/ 319094 h 31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094" h="319094">
                  <a:moveTo>
                    <a:pt x="0" y="0"/>
                  </a:moveTo>
                  <a:lnTo>
                    <a:pt x="319094" y="0"/>
                  </a:lnTo>
                  <a:lnTo>
                    <a:pt x="319094" y="319094"/>
                  </a:lnTo>
                  <a:lnTo>
                    <a:pt x="0" y="319094"/>
                  </a:lnTo>
                  <a:close/>
                </a:path>
              </a:pathLst>
            </a:custGeom>
            <a:solidFill>
              <a:srgbClr val="FFFFFF">
                <a:alpha val="1000"/>
              </a:srgbClr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0B8A402E-7B2A-4DFC-BDA2-2E5EA8FCA1DC}"/>
                </a:ext>
              </a:extLst>
            </p:cNvPr>
            <p:cNvSpPr/>
            <p:nvPr/>
          </p:nvSpPr>
          <p:spPr>
            <a:xfrm>
              <a:off x="10393108" y="7347241"/>
              <a:ext cx="172842" cy="226024"/>
            </a:xfrm>
            <a:custGeom>
              <a:avLst/>
              <a:gdLst>
                <a:gd name="connsiteX0" fmla="*/ 0 w 172842"/>
                <a:gd name="connsiteY0" fmla="*/ 0 h 226024"/>
                <a:gd name="connsiteX1" fmla="*/ 172843 w 172842"/>
                <a:gd name="connsiteY1" fmla="*/ 0 h 226024"/>
                <a:gd name="connsiteX2" fmla="*/ 172843 w 172842"/>
                <a:gd name="connsiteY2" fmla="*/ 226025 h 226024"/>
                <a:gd name="connsiteX3" fmla="*/ 0 w 172842"/>
                <a:gd name="connsiteY3" fmla="*/ 226025 h 22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842" h="226024">
                  <a:moveTo>
                    <a:pt x="0" y="0"/>
                  </a:moveTo>
                  <a:lnTo>
                    <a:pt x="172843" y="0"/>
                  </a:lnTo>
                  <a:lnTo>
                    <a:pt x="172843" y="226025"/>
                  </a:lnTo>
                  <a:lnTo>
                    <a:pt x="0" y="226025"/>
                  </a:lnTo>
                  <a:close/>
                </a:path>
              </a:pathLst>
            </a:custGeom>
            <a:solidFill>
              <a:schemeClr val="bg1"/>
            </a:solidFill>
            <a:ln w="15875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6CAFB8C6-CCC4-4E05-8E3C-B89C1BF509DA}"/>
                </a:ext>
              </a:extLst>
            </p:cNvPr>
            <p:cNvSpPr/>
            <p:nvPr/>
          </p:nvSpPr>
          <p:spPr>
            <a:xfrm>
              <a:off x="10346574" y="7373832"/>
              <a:ext cx="46534" cy="172842"/>
            </a:xfrm>
            <a:custGeom>
              <a:avLst/>
              <a:gdLst>
                <a:gd name="connsiteX0" fmla="*/ 0 w 46534"/>
                <a:gd name="connsiteY0" fmla="*/ 0 h 172842"/>
                <a:gd name="connsiteX1" fmla="*/ 46535 w 46534"/>
                <a:gd name="connsiteY1" fmla="*/ 0 h 172842"/>
                <a:gd name="connsiteX2" fmla="*/ 46535 w 46534"/>
                <a:gd name="connsiteY2" fmla="*/ 172843 h 172842"/>
                <a:gd name="connsiteX3" fmla="*/ 0 w 46534"/>
                <a:gd name="connsiteY3" fmla="*/ 172843 h 17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34" h="172842">
                  <a:moveTo>
                    <a:pt x="0" y="0"/>
                  </a:moveTo>
                  <a:lnTo>
                    <a:pt x="46535" y="0"/>
                  </a:lnTo>
                  <a:lnTo>
                    <a:pt x="46535" y="172843"/>
                  </a:lnTo>
                  <a:lnTo>
                    <a:pt x="0" y="172843"/>
                  </a:lnTo>
                  <a:close/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73D89E14-FAB0-45DB-B545-D5F59F8CC71C}"/>
                </a:ext>
              </a:extLst>
            </p:cNvPr>
            <p:cNvSpPr/>
            <p:nvPr/>
          </p:nvSpPr>
          <p:spPr>
            <a:xfrm>
              <a:off x="10569059" y="7373832"/>
              <a:ext cx="46534" cy="172842"/>
            </a:xfrm>
            <a:custGeom>
              <a:avLst/>
              <a:gdLst>
                <a:gd name="connsiteX0" fmla="*/ 0 w 46534"/>
                <a:gd name="connsiteY0" fmla="*/ 0 h 172842"/>
                <a:gd name="connsiteX1" fmla="*/ 46535 w 46534"/>
                <a:gd name="connsiteY1" fmla="*/ 0 h 172842"/>
                <a:gd name="connsiteX2" fmla="*/ 46535 w 46534"/>
                <a:gd name="connsiteY2" fmla="*/ 172843 h 172842"/>
                <a:gd name="connsiteX3" fmla="*/ 0 w 46534"/>
                <a:gd name="connsiteY3" fmla="*/ 172843 h 17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34" h="172842">
                  <a:moveTo>
                    <a:pt x="0" y="0"/>
                  </a:moveTo>
                  <a:lnTo>
                    <a:pt x="46535" y="0"/>
                  </a:lnTo>
                  <a:lnTo>
                    <a:pt x="46535" y="172843"/>
                  </a:lnTo>
                  <a:lnTo>
                    <a:pt x="0" y="172843"/>
                  </a:lnTo>
                  <a:close/>
                </a:path>
              </a:pathLst>
            </a:custGeom>
            <a:noFill/>
            <a:ln w="19050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5939ACDF-D59B-41ED-B663-C10DA88A8E32}"/>
                </a:ext>
              </a:extLst>
            </p:cNvPr>
            <p:cNvSpPr/>
            <p:nvPr/>
          </p:nvSpPr>
          <p:spPr>
            <a:xfrm>
              <a:off x="10466234" y="7433662"/>
              <a:ext cx="39886" cy="53182"/>
            </a:xfrm>
            <a:custGeom>
              <a:avLst/>
              <a:gdLst>
                <a:gd name="connsiteX0" fmla="*/ 0 w 39886"/>
                <a:gd name="connsiteY0" fmla="*/ 0 h 53182"/>
                <a:gd name="connsiteX1" fmla="*/ 39887 w 39886"/>
                <a:gd name="connsiteY1" fmla="*/ 26591 h 53182"/>
                <a:gd name="connsiteX2" fmla="*/ 0 w 39886"/>
                <a:gd name="connsiteY2" fmla="*/ 53182 h 53182"/>
                <a:gd name="connsiteX3" fmla="*/ 0 w 39886"/>
                <a:gd name="connsiteY3" fmla="*/ 0 h 5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86" h="53182">
                  <a:moveTo>
                    <a:pt x="0" y="0"/>
                  </a:moveTo>
                  <a:lnTo>
                    <a:pt x="39887" y="26591"/>
                  </a:lnTo>
                  <a:lnTo>
                    <a:pt x="0" y="53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6194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7373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48D0FE-E6EA-465A-9D0F-6DF91A7570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207" y="950181"/>
            <a:ext cx="2327549" cy="104521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5779FF7-6C6D-4F91-B695-BDBBDA66940E}"/>
              </a:ext>
            </a:extLst>
          </p:cNvPr>
          <p:cNvSpPr txBox="1"/>
          <p:nvPr/>
        </p:nvSpPr>
        <p:spPr>
          <a:xfrm>
            <a:off x="3719388" y="2739304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latin typeface="+mj-ea"/>
                <a:ea typeface="+mj-ea"/>
                <a:cs typeface="阿里巴巴普惠体 2.0 115 Black" panose="00020600040101010101" pitchFamily="18" charset="-122"/>
              </a:rPr>
              <a:t>谢谢您的观看</a:t>
            </a:r>
          </a:p>
        </p:txBody>
      </p:sp>
    </p:spTree>
    <p:extLst>
      <p:ext uri="{BB962C8B-B14F-4D97-AF65-F5344CB8AC3E}">
        <p14:creationId xmlns:p14="http://schemas.microsoft.com/office/powerpoint/2010/main" val="168441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DA43202-926F-4512-A1B4-4745DA12D91A}"/>
              </a:ext>
            </a:extLst>
          </p:cNvPr>
          <p:cNvGrpSpPr/>
          <p:nvPr/>
        </p:nvGrpSpPr>
        <p:grpSpPr>
          <a:xfrm>
            <a:off x="2033815" y="2710246"/>
            <a:ext cx="8369966" cy="1221873"/>
            <a:chOff x="2052865" y="2710246"/>
            <a:chExt cx="8369966" cy="1221873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B5D0E6B-E823-4B52-993B-E21F190E3CF8}"/>
                </a:ext>
              </a:extLst>
            </p:cNvPr>
            <p:cNvGrpSpPr/>
            <p:nvPr/>
          </p:nvGrpSpPr>
          <p:grpSpPr>
            <a:xfrm>
              <a:off x="2052865" y="3445688"/>
              <a:ext cx="327602" cy="263159"/>
              <a:chOff x="2477169" y="3165935"/>
              <a:chExt cx="686603" cy="551540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990DC135-5F42-4E12-8B1D-747D549D7EBE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 rot="3203706">
                <a:off x="2470122" y="3289255"/>
                <a:ext cx="435267" cy="421174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0E9AFC02-74C8-48BC-8088-BDC0496B7CFE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20567070">
                <a:off x="2585191" y="3165935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63754CAD-423D-40EB-B98A-7CEB0482AC8B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rot="1399479">
                <a:off x="2728505" y="3230689"/>
                <a:ext cx="435267" cy="421175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1996" tIns="80998" rIns="161996" bIns="80998" rtlCol="0" anchor="ctr"/>
              <a:lstStyle/>
              <a:p>
                <a:pPr algn="ctr"/>
                <a:endParaRPr lang="zh-CN" altLang="en-US" sz="3189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E8B043C5-72E9-41EB-AA2C-6D68BE1734DF}"/>
                </a:ext>
              </a:extLst>
            </p:cNvPr>
            <p:cNvGrpSpPr/>
            <p:nvPr/>
          </p:nvGrpSpPr>
          <p:grpSpPr>
            <a:xfrm>
              <a:off x="2224182" y="2710246"/>
              <a:ext cx="8198649" cy="1221873"/>
              <a:chOff x="2171512" y="2701196"/>
              <a:chExt cx="8198649" cy="1221873"/>
            </a:xfrm>
          </p:grpSpPr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2A68AC9-8EBD-4D1F-8451-1721C98AF847}"/>
                  </a:ext>
                </a:extLst>
              </p:cNvPr>
              <p:cNvSpPr txBox="1"/>
              <p:nvPr/>
            </p:nvSpPr>
            <p:spPr>
              <a:xfrm>
                <a:off x="2932907" y="3044279"/>
                <a:ext cx="7437254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5000" b="1" dirty="0"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打造有传播潜力的短视频</a:t>
                </a: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2F182F3-8187-4C14-8C39-DFC6E4E5E948}"/>
                  </a:ext>
                </a:extLst>
              </p:cNvPr>
              <p:cNvSpPr txBox="1"/>
              <p:nvPr/>
            </p:nvSpPr>
            <p:spPr>
              <a:xfrm>
                <a:off x="2171512" y="2701196"/>
                <a:ext cx="948978" cy="1221873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6000" b="1" dirty="0">
                    <a:ln w="28575">
                      <a:solidFill>
                        <a:schemeClr val="tx1"/>
                      </a:solidFill>
                    </a:ln>
                    <a:pattFill prst="wd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01</a:t>
                </a:r>
                <a:endParaRPr lang="zh-CN" altLang="zh-CN" sz="6000" b="1" dirty="0">
                  <a:ln w="28575">
                    <a:solidFill>
                      <a:schemeClr val="tx1"/>
                    </a:solidFill>
                  </a:ln>
                  <a:pattFill prst="wd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4419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C0BBD1B-B022-464F-95D3-A6A5292CF33F}"/>
              </a:ext>
            </a:extLst>
          </p:cNvPr>
          <p:cNvSpPr txBox="1"/>
          <p:nvPr/>
        </p:nvSpPr>
        <p:spPr>
          <a:xfrm>
            <a:off x="1378901" y="512516"/>
            <a:ext cx="445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图标素材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00CC4A44-C763-4066-878D-D66B8C97F411}"/>
              </a:ext>
            </a:extLst>
          </p:cNvPr>
          <p:cNvGrpSpPr/>
          <p:nvPr/>
        </p:nvGrpSpPr>
        <p:grpSpPr>
          <a:xfrm>
            <a:off x="1790631" y="1561827"/>
            <a:ext cx="9073662" cy="4572000"/>
            <a:chOff x="3677488" y="2664913"/>
            <a:chExt cx="9073662" cy="4572000"/>
          </a:xfrm>
        </p:grpSpPr>
        <p:pic>
          <p:nvPicPr>
            <p:cNvPr id="4" name="图形 3" descr="人工智能 纯色填充">
              <a:extLst>
                <a:ext uri="{FF2B5EF4-FFF2-40B4-BE49-F238E27FC236}">
                  <a16:creationId xmlns:a16="http://schemas.microsoft.com/office/drawing/2014/main" id="{20334A73-AFA0-4643-870B-EE883ED0D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677488" y="2664913"/>
              <a:ext cx="914400" cy="914400"/>
            </a:xfrm>
            <a:prstGeom prst="rect">
              <a:avLst/>
            </a:prstGeom>
          </p:spPr>
        </p:pic>
        <p:pic>
          <p:nvPicPr>
            <p:cNvPr id="6" name="图形 5" descr="条形图 纯色填充">
              <a:extLst>
                <a:ext uri="{FF2B5EF4-FFF2-40B4-BE49-F238E27FC236}">
                  <a16:creationId xmlns:a16="http://schemas.microsoft.com/office/drawing/2014/main" id="{68E0C212-CA01-4E51-9604-B27E03FC9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843097" y="2664913"/>
              <a:ext cx="914400" cy="914400"/>
            </a:xfrm>
            <a:prstGeom prst="rect">
              <a:avLst/>
            </a:prstGeom>
          </p:spPr>
        </p:pic>
        <p:pic>
          <p:nvPicPr>
            <p:cNvPr id="8" name="图形 7" descr="集体讨论 纯色填充">
              <a:extLst>
                <a:ext uri="{FF2B5EF4-FFF2-40B4-BE49-F238E27FC236}">
                  <a16:creationId xmlns:a16="http://schemas.microsoft.com/office/drawing/2014/main" id="{E2A6020E-F42F-4949-8258-95273788B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08705" y="2664913"/>
              <a:ext cx="914400" cy="914400"/>
            </a:xfrm>
            <a:prstGeom prst="rect">
              <a:avLst/>
            </a:prstGeom>
          </p:spPr>
        </p:pic>
        <p:pic>
          <p:nvPicPr>
            <p:cNvPr id="10" name="图形 9" descr="靶心 纯色填充">
              <a:extLst>
                <a:ext uri="{FF2B5EF4-FFF2-40B4-BE49-F238E27FC236}">
                  <a16:creationId xmlns:a16="http://schemas.microsoft.com/office/drawing/2014/main" id="{BE8654AB-77BE-4058-9801-C0A59F826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174314" y="2664913"/>
              <a:ext cx="914400" cy="914400"/>
            </a:xfrm>
            <a:prstGeom prst="rect">
              <a:avLst/>
            </a:prstGeom>
          </p:spPr>
        </p:pic>
        <p:pic>
          <p:nvPicPr>
            <p:cNvPr id="12" name="图形 11" descr="眼睛 纯色填充">
              <a:extLst>
                <a:ext uri="{FF2B5EF4-FFF2-40B4-BE49-F238E27FC236}">
                  <a16:creationId xmlns:a16="http://schemas.microsoft.com/office/drawing/2014/main" id="{5DC31D14-6F47-463B-AC98-170F3C0FC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339923" y="2664913"/>
              <a:ext cx="914400" cy="914400"/>
            </a:xfrm>
            <a:prstGeom prst="rect">
              <a:avLst/>
            </a:prstGeom>
          </p:spPr>
        </p:pic>
        <p:pic>
          <p:nvPicPr>
            <p:cNvPr id="14" name="图形 13" descr="哈维球 40% 纯色填充">
              <a:extLst>
                <a:ext uri="{FF2B5EF4-FFF2-40B4-BE49-F238E27FC236}">
                  <a16:creationId xmlns:a16="http://schemas.microsoft.com/office/drawing/2014/main" id="{55BF3560-1144-4EB9-B990-96C308B0F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9505532" y="2664913"/>
              <a:ext cx="914400" cy="914400"/>
            </a:xfrm>
            <a:prstGeom prst="rect">
              <a:avLst/>
            </a:prstGeom>
          </p:spPr>
        </p:pic>
        <p:pic>
          <p:nvPicPr>
            <p:cNvPr id="16" name="图形 15" descr="灯泡和齿轮 纯色填充">
              <a:extLst>
                <a:ext uri="{FF2B5EF4-FFF2-40B4-BE49-F238E27FC236}">
                  <a16:creationId xmlns:a16="http://schemas.microsoft.com/office/drawing/2014/main" id="{BA6CCF9D-77A1-4D05-81C5-3AAA244D6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0671141" y="2664913"/>
              <a:ext cx="914400" cy="914400"/>
            </a:xfrm>
            <a:prstGeom prst="rect">
              <a:avLst/>
            </a:prstGeom>
          </p:spPr>
        </p:pic>
        <p:pic>
          <p:nvPicPr>
            <p:cNvPr id="18" name="图形 17" descr="饼图 纯色填充">
              <a:extLst>
                <a:ext uri="{FF2B5EF4-FFF2-40B4-BE49-F238E27FC236}">
                  <a16:creationId xmlns:a16="http://schemas.microsoft.com/office/drawing/2014/main" id="{D00B0F66-3567-426D-9BC8-3BBC55CC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11836750" y="2664913"/>
              <a:ext cx="914400" cy="914400"/>
            </a:xfrm>
            <a:prstGeom prst="rect">
              <a:avLst/>
            </a:prstGeom>
          </p:spPr>
        </p:pic>
        <p:pic>
          <p:nvPicPr>
            <p:cNvPr id="20" name="图形 19" descr="饼图演示文稿 纯色填充">
              <a:extLst>
                <a:ext uri="{FF2B5EF4-FFF2-40B4-BE49-F238E27FC236}">
                  <a16:creationId xmlns:a16="http://schemas.microsoft.com/office/drawing/2014/main" id="{A7282804-DEB1-4F66-8E78-F6F5A6230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3677488" y="3579313"/>
              <a:ext cx="914400" cy="914400"/>
            </a:xfrm>
            <a:prstGeom prst="rect">
              <a:avLst/>
            </a:prstGeom>
          </p:spPr>
        </p:pic>
        <p:pic>
          <p:nvPicPr>
            <p:cNvPr id="22" name="图形 21" descr="秒表 66% 纯色填充">
              <a:extLst>
                <a:ext uri="{FF2B5EF4-FFF2-40B4-BE49-F238E27FC236}">
                  <a16:creationId xmlns:a16="http://schemas.microsoft.com/office/drawing/2014/main" id="{3AC06AE8-BB4D-4B99-A26F-11331B094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4843097" y="3579313"/>
              <a:ext cx="914400" cy="914400"/>
            </a:xfrm>
            <a:prstGeom prst="rect">
              <a:avLst/>
            </a:prstGeom>
          </p:spPr>
        </p:pic>
        <p:pic>
          <p:nvPicPr>
            <p:cNvPr id="24" name="图形 23" descr="目标 纯色填充">
              <a:extLst>
                <a:ext uri="{FF2B5EF4-FFF2-40B4-BE49-F238E27FC236}">
                  <a16:creationId xmlns:a16="http://schemas.microsoft.com/office/drawing/2014/main" id="{9EEC1FD7-5496-4B03-843D-9C5735B49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6008705" y="3579313"/>
              <a:ext cx="914400" cy="914400"/>
            </a:xfrm>
            <a:prstGeom prst="rect">
              <a:avLst/>
            </a:prstGeom>
          </p:spPr>
        </p:pic>
        <p:pic>
          <p:nvPicPr>
            <p:cNvPr id="26" name="图形 25" descr="维恩图 纯色填充">
              <a:extLst>
                <a:ext uri="{FF2B5EF4-FFF2-40B4-BE49-F238E27FC236}">
                  <a16:creationId xmlns:a16="http://schemas.microsoft.com/office/drawing/2014/main" id="{8C66EC7E-3A95-44A8-BCB9-9D7DF2694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7174314" y="3579313"/>
              <a:ext cx="914400" cy="914400"/>
            </a:xfrm>
            <a:prstGeom prst="rect">
              <a:avLst/>
            </a:prstGeom>
          </p:spPr>
        </p:pic>
        <p:pic>
          <p:nvPicPr>
            <p:cNvPr id="28" name="图形 27" descr="呼叫中心 纯色填充">
              <a:extLst>
                <a:ext uri="{FF2B5EF4-FFF2-40B4-BE49-F238E27FC236}">
                  <a16:creationId xmlns:a16="http://schemas.microsoft.com/office/drawing/2014/main" id="{C03EBFC5-3637-4310-9141-078838AF0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8339923" y="3579313"/>
              <a:ext cx="914400" cy="914400"/>
            </a:xfrm>
            <a:prstGeom prst="rect">
              <a:avLst/>
            </a:prstGeom>
          </p:spPr>
        </p:pic>
        <p:pic>
          <p:nvPicPr>
            <p:cNvPr id="30" name="图形 29" descr="聊天 纯色填充">
              <a:extLst>
                <a:ext uri="{FF2B5EF4-FFF2-40B4-BE49-F238E27FC236}">
                  <a16:creationId xmlns:a16="http://schemas.microsoft.com/office/drawing/2014/main" id="{2EC648DB-9116-40EA-93C9-1C345F93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9505532" y="3579313"/>
              <a:ext cx="914400" cy="914400"/>
            </a:xfrm>
            <a:prstGeom prst="rect">
              <a:avLst/>
            </a:prstGeom>
          </p:spPr>
        </p:pic>
        <p:pic>
          <p:nvPicPr>
            <p:cNvPr id="32" name="图形 31" descr="评论取消点赞 纯色填充">
              <a:extLst>
                <a:ext uri="{FF2B5EF4-FFF2-40B4-BE49-F238E27FC236}">
                  <a16:creationId xmlns:a16="http://schemas.microsoft.com/office/drawing/2014/main" id="{02B5C45E-7727-422A-B6E8-609AE096F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p:blipFill>
          <p:spPr>
            <a:xfrm>
              <a:off x="10671141" y="3579313"/>
              <a:ext cx="914400" cy="914400"/>
            </a:xfrm>
            <a:prstGeom prst="rect">
              <a:avLst/>
            </a:prstGeom>
          </p:spPr>
        </p:pic>
        <p:pic>
          <p:nvPicPr>
            <p:cNvPr id="34" name="图形 33" descr="评论火焰 纯色填充">
              <a:extLst>
                <a:ext uri="{FF2B5EF4-FFF2-40B4-BE49-F238E27FC236}">
                  <a16:creationId xmlns:a16="http://schemas.microsoft.com/office/drawing/2014/main" id="{985A3981-6ED2-49C0-919D-2BEA2D1D5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p:blipFill>
          <p:spPr>
            <a:xfrm>
              <a:off x="11836750" y="3579313"/>
              <a:ext cx="914400" cy="914400"/>
            </a:xfrm>
            <a:prstGeom prst="rect">
              <a:avLst/>
            </a:prstGeom>
          </p:spPr>
        </p:pic>
        <p:pic>
          <p:nvPicPr>
            <p:cNvPr id="36" name="图形 35" descr="评论心 纯色填充">
              <a:extLst>
                <a:ext uri="{FF2B5EF4-FFF2-40B4-BE49-F238E27FC236}">
                  <a16:creationId xmlns:a16="http://schemas.microsoft.com/office/drawing/2014/main" id="{436859AC-68E9-4A65-B3BA-B8B218F9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p:blipFill>
          <p:spPr>
            <a:xfrm>
              <a:off x="3677488" y="4493713"/>
              <a:ext cx="914400" cy="914400"/>
            </a:xfrm>
            <a:prstGeom prst="rect">
              <a:avLst/>
            </a:prstGeom>
          </p:spPr>
        </p:pic>
        <p:pic>
          <p:nvPicPr>
            <p:cNvPr id="38" name="图形 37" descr="评论心碎 纯色填充">
              <a:extLst>
                <a:ext uri="{FF2B5EF4-FFF2-40B4-BE49-F238E27FC236}">
                  <a16:creationId xmlns:a16="http://schemas.microsoft.com/office/drawing/2014/main" id="{BB13BDD4-A58E-4579-843F-6D7B6DBB1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p:blipFill>
          <p:spPr>
            <a:xfrm>
              <a:off x="4843097" y="4493713"/>
              <a:ext cx="914400" cy="914400"/>
            </a:xfrm>
            <a:prstGeom prst="rect">
              <a:avLst/>
            </a:prstGeom>
          </p:spPr>
        </p:pic>
        <p:pic>
          <p:nvPicPr>
            <p:cNvPr id="40" name="图形 39" descr="评论重要 纯色填充">
              <a:extLst>
                <a:ext uri="{FF2B5EF4-FFF2-40B4-BE49-F238E27FC236}">
                  <a16:creationId xmlns:a16="http://schemas.microsoft.com/office/drawing/2014/main" id="{C6AED475-2CE7-4123-8D50-C079F33E1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9"/>
                </a:ext>
              </a:extLst>
            </a:blip>
            <a:stretch>
              <a:fillRect/>
            </a:stretch>
          </p:blipFill>
          <p:spPr>
            <a:xfrm>
              <a:off x="6008705" y="4493713"/>
              <a:ext cx="914400" cy="914400"/>
            </a:xfrm>
            <a:prstGeom prst="rect">
              <a:avLst/>
            </a:prstGeom>
          </p:spPr>
        </p:pic>
        <p:pic>
          <p:nvPicPr>
            <p:cNvPr id="42" name="图形 41" descr="评论点赞 纯色填充">
              <a:extLst>
                <a:ext uri="{FF2B5EF4-FFF2-40B4-BE49-F238E27FC236}">
                  <a16:creationId xmlns:a16="http://schemas.microsoft.com/office/drawing/2014/main" id="{6377E3E3-55CC-4BA7-BE45-F119E913B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1"/>
                </a:ext>
              </a:extLst>
            </a:blip>
            <a:stretch>
              <a:fillRect/>
            </a:stretch>
          </p:blipFill>
          <p:spPr>
            <a:xfrm>
              <a:off x="7174314" y="4493713"/>
              <a:ext cx="914400" cy="914400"/>
            </a:xfrm>
            <a:prstGeom prst="rect">
              <a:avLst/>
            </a:prstGeom>
          </p:spPr>
        </p:pic>
        <p:pic>
          <p:nvPicPr>
            <p:cNvPr id="44" name="图形 43" descr="双击手势 纯色填充">
              <a:extLst>
                <a:ext uri="{FF2B5EF4-FFF2-40B4-BE49-F238E27FC236}">
                  <a16:creationId xmlns:a16="http://schemas.microsoft.com/office/drawing/2014/main" id="{69C260F9-8FA1-4FAF-8561-CA9760BC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3"/>
                </a:ext>
              </a:extLst>
            </a:blip>
            <a:stretch>
              <a:fillRect/>
            </a:stretch>
          </p:blipFill>
          <p:spPr>
            <a:xfrm>
              <a:off x="8339923" y="4493713"/>
              <a:ext cx="914400" cy="914400"/>
            </a:xfrm>
            <a:prstGeom prst="rect">
              <a:avLst/>
            </a:prstGeom>
          </p:spPr>
        </p:pic>
        <p:pic>
          <p:nvPicPr>
            <p:cNvPr id="46" name="图形 45" descr="市场营销 纯色填充">
              <a:extLst>
                <a:ext uri="{FF2B5EF4-FFF2-40B4-BE49-F238E27FC236}">
                  <a16:creationId xmlns:a16="http://schemas.microsoft.com/office/drawing/2014/main" id="{FB658652-45B6-4C05-9622-B26ED056E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5"/>
                </a:ext>
              </a:extLst>
            </a:blip>
            <a:stretch>
              <a:fillRect/>
            </a:stretch>
          </p:blipFill>
          <p:spPr>
            <a:xfrm>
              <a:off x="9505532" y="4493713"/>
              <a:ext cx="914400" cy="914400"/>
            </a:xfrm>
            <a:prstGeom prst="rect">
              <a:avLst/>
            </a:prstGeom>
          </p:spPr>
        </p:pic>
        <p:pic>
          <p:nvPicPr>
            <p:cNvPr id="48" name="图形 47" descr="打开的信封 纯色填充">
              <a:extLst>
                <a:ext uri="{FF2B5EF4-FFF2-40B4-BE49-F238E27FC236}">
                  <a16:creationId xmlns:a16="http://schemas.microsoft.com/office/drawing/2014/main" id="{AD6D23F7-45CF-4858-A9EE-06AFFF641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7"/>
                </a:ext>
              </a:extLst>
            </a:blip>
            <a:stretch>
              <a:fillRect/>
            </a:stretch>
          </p:blipFill>
          <p:spPr>
            <a:xfrm>
              <a:off x="10671141" y="4493713"/>
              <a:ext cx="914400" cy="914400"/>
            </a:xfrm>
            <a:prstGeom prst="rect">
              <a:avLst/>
            </a:prstGeom>
          </p:spPr>
        </p:pic>
        <p:pic>
          <p:nvPicPr>
            <p:cNvPr id="50" name="图形 49" descr="播客 纯色填充">
              <a:extLst>
                <a:ext uri="{FF2B5EF4-FFF2-40B4-BE49-F238E27FC236}">
                  <a16:creationId xmlns:a16="http://schemas.microsoft.com/office/drawing/2014/main" id="{15C58E32-872F-4B90-B91C-EB3F70300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9"/>
                </a:ext>
              </a:extLst>
            </a:blip>
            <a:stretch>
              <a:fillRect/>
            </a:stretch>
          </p:blipFill>
          <p:spPr>
            <a:xfrm>
              <a:off x="11836750" y="4493713"/>
              <a:ext cx="914400" cy="914400"/>
            </a:xfrm>
            <a:prstGeom prst="rect">
              <a:avLst/>
            </a:prstGeom>
          </p:spPr>
        </p:pic>
        <p:pic>
          <p:nvPicPr>
            <p:cNvPr id="52" name="图形 51" descr="智能手机 纯色填充">
              <a:extLst>
                <a:ext uri="{FF2B5EF4-FFF2-40B4-BE49-F238E27FC236}">
                  <a16:creationId xmlns:a16="http://schemas.microsoft.com/office/drawing/2014/main" id="{998A937B-E5AB-4089-8FC9-B0C9D218E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1"/>
                </a:ext>
              </a:extLst>
            </a:blip>
            <a:stretch>
              <a:fillRect/>
            </a:stretch>
          </p:blipFill>
          <p:spPr>
            <a:xfrm>
              <a:off x="3677488" y="5408113"/>
              <a:ext cx="914400" cy="914400"/>
            </a:xfrm>
            <a:prstGeom prst="rect">
              <a:avLst/>
            </a:prstGeom>
          </p:spPr>
        </p:pic>
        <p:pic>
          <p:nvPicPr>
            <p:cNvPr id="54" name="图形 53" descr="语音 纯色填充">
              <a:extLst>
                <a:ext uri="{FF2B5EF4-FFF2-40B4-BE49-F238E27FC236}">
                  <a16:creationId xmlns:a16="http://schemas.microsoft.com/office/drawing/2014/main" id="{05E95C8A-A07F-4613-B83A-BE028DA3E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3"/>
                </a:ext>
              </a:extLst>
            </a:blip>
            <a:stretch>
              <a:fillRect/>
            </a:stretch>
          </p:blipFill>
          <p:spPr>
            <a:xfrm>
              <a:off x="4843097" y="5408113"/>
              <a:ext cx="914400" cy="914400"/>
            </a:xfrm>
            <a:prstGeom prst="rect">
              <a:avLst/>
            </a:prstGeom>
          </p:spPr>
        </p:pic>
        <p:pic>
          <p:nvPicPr>
            <p:cNvPr id="56" name="图形 55" descr="字幕 纯色填充">
              <a:extLst>
                <a:ext uri="{FF2B5EF4-FFF2-40B4-BE49-F238E27FC236}">
                  <a16:creationId xmlns:a16="http://schemas.microsoft.com/office/drawing/2014/main" id="{041FFCCD-73C2-42FA-8813-65D73D39C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5"/>
                </a:ext>
              </a:extLst>
            </a:blip>
            <a:stretch>
              <a:fillRect/>
            </a:stretch>
          </p:blipFill>
          <p:spPr>
            <a:xfrm>
              <a:off x="6008705" y="5408113"/>
              <a:ext cx="914400" cy="914400"/>
            </a:xfrm>
            <a:prstGeom prst="rect">
              <a:avLst/>
            </a:prstGeom>
          </p:spPr>
        </p:pic>
        <p:pic>
          <p:nvPicPr>
            <p:cNvPr id="58" name="图形 57" descr="Web 摄像头 纯色填充">
              <a:extLst>
                <a:ext uri="{FF2B5EF4-FFF2-40B4-BE49-F238E27FC236}">
                  <a16:creationId xmlns:a16="http://schemas.microsoft.com/office/drawing/2014/main" id="{F3BAEF25-82FE-46C5-92B8-7C35E0B4F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7"/>
                </a:ext>
              </a:extLst>
            </a:blip>
            <a:stretch>
              <a:fillRect/>
            </a:stretch>
          </p:blipFill>
          <p:spPr>
            <a:xfrm>
              <a:off x="7174314" y="5408113"/>
              <a:ext cx="914400" cy="914400"/>
            </a:xfrm>
            <a:prstGeom prst="rect">
              <a:avLst/>
            </a:prstGeom>
          </p:spPr>
        </p:pic>
        <p:pic>
          <p:nvPicPr>
            <p:cNvPr id="60" name="图形 59" descr="光圈 纯色填充">
              <a:extLst>
                <a:ext uri="{FF2B5EF4-FFF2-40B4-BE49-F238E27FC236}">
                  <a16:creationId xmlns:a16="http://schemas.microsoft.com/office/drawing/2014/main" id="{011EF8B1-587D-4176-955F-92AF62271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9"/>
                </a:ext>
              </a:extLst>
            </a:blip>
            <a:stretch>
              <a:fillRect/>
            </a:stretch>
          </p:blipFill>
          <p:spPr>
            <a:xfrm>
              <a:off x="8339923" y="5408113"/>
              <a:ext cx="914400" cy="914400"/>
            </a:xfrm>
            <a:prstGeom prst="rect">
              <a:avLst/>
            </a:prstGeom>
          </p:spPr>
        </p:pic>
        <p:pic>
          <p:nvPicPr>
            <p:cNvPr id="62" name="图形 61" descr="办公室男工作人员 纯色填充">
              <a:extLst>
                <a:ext uri="{FF2B5EF4-FFF2-40B4-BE49-F238E27FC236}">
                  <a16:creationId xmlns:a16="http://schemas.microsoft.com/office/drawing/2014/main" id="{130F5674-EC07-4D19-AF14-6CC522DD2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1"/>
                </a:ext>
              </a:extLst>
            </a:blip>
            <a:stretch>
              <a:fillRect/>
            </a:stretch>
          </p:blipFill>
          <p:spPr>
            <a:xfrm>
              <a:off x="9505532" y="5408113"/>
              <a:ext cx="914400" cy="914400"/>
            </a:xfrm>
            <a:prstGeom prst="rect">
              <a:avLst/>
            </a:prstGeom>
          </p:spPr>
        </p:pic>
        <p:pic>
          <p:nvPicPr>
            <p:cNvPr id="64" name="图形 63" descr="办公室女工作人员 纯色填充">
              <a:extLst>
                <a:ext uri="{FF2B5EF4-FFF2-40B4-BE49-F238E27FC236}">
                  <a16:creationId xmlns:a16="http://schemas.microsoft.com/office/drawing/2014/main" id="{2454F369-6E79-4218-B19A-115EF517B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3"/>
                </a:ext>
              </a:extLst>
            </a:blip>
            <a:stretch>
              <a:fillRect/>
            </a:stretch>
          </p:blipFill>
          <p:spPr>
            <a:xfrm>
              <a:off x="10671141" y="5408113"/>
              <a:ext cx="914400" cy="914400"/>
            </a:xfrm>
            <a:prstGeom prst="rect">
              <a:avLst/>
            </a:prstGeom>
          </p:spPr>
        </p:pic>
        <p:pic>
          <p:nvPicPr>
            <p:cNvPr id="66" name="图形 65" descr="工作流 纯色填充">
              <a:extLst>
                <a:ext uri="{FF2B5EF4-FFF2-40B4-BE49-F238E27FC236}">
                  <a16:creationId xmlns:a16="http://schemas.microsoft.com/office/drawing/2014/main" id="{54ACF3FB-61CF-4AE9-92BA-3B4947925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5"/>
                </a:ext>
              </a:extLst>
            </a:blip>
            <a:stretch>
              <a:fillRect/>
            </a:stretch>
          </p:blipFill>
          <p:spPr>
            <a:xfrm>
              <a:off x="11836750" y="5408113"/>
              <a:ext cx="914400" cy="914400"/>
            </a:xfrm>
            <a:prstGeom prst="rect">
              <a:avLst/>
            </a:prstGeom>
          </p:spPr>
        </p:pic>
        <p:pic>
          <p:nvPicPr>
            <p:cNvPr id="68" name="图形 67" descr="联机会议 纯色填充">
              <a:extLst>
                <a:ext uri="{FF2B5EF4-FFF2-40B4-BE49-F238E27FC236}">
                  <a16:creationId xmlns:a16="http://schemas.microsoft.com/office/drawing/2014/main" id="{9BDDF275-AA8D-4473-B00B-254FF572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7"/>
                </a:ext>
              </a:extLst>
            </a:blip>
            <a:stretch>
              <a:fillRect/>
            </a:stretch>
          </p:blipFill>
          <p:spPr>
            <a:xfrm>
              <a:off x="3677488" y="6322513"/>
              <a:ext cx="914400" cy="914400"/>
            </a:xfrm>
            <a:prstGeom prst="rect">
              <a:avLst/>
            </a:prstGeom>
          </p:spPr>
        </p:pic>
        <p:pic>
          <p:nvPicPr>
            <p:cNvPr id="70" name="图形 69" descr="连接 纯色填充">
              <a:extLst>
                <a:ext uri="{FF2B5EF4-FFF2-40B4-BE49-F238E27FC236}">
                  <a16:creationId xmlns:a16="http://schemas.microsoft.com/office/drawing/2014/main" id="{787A9A4C-1C1E-49E2-8045-0AE42CD7F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9"/>
                </a:ext>
              </a:extLst>
            </a:blip>
            <a:stretch>
              <a:fillRect/>
            </a:stretch>
          </p:blipFill>
          <p:spPr>
            <a:xfrm>
              <a:off x="4843097" y="6322513"/>
              <a:ext cx="914400" cy="914400"/>
            </a:xfrm>
            <a:prstGeom prst="rect">
              <a:avLst/>
            </a:prstGeom>
          </p:spPr>
        </p:pic>
        <p:pic>
          <p:nvPicPr>
            <p:cNvPr id="72" name="图形 71" descr="在线网络 纯色填充">
              <a:extLst>
                <a:ext uri="{FF2B5EF4-FFF2-40B4-BE49-F238E27FC236}">
                  <a16:creationId xmlns:a16="http://schemas.microsoft.com/office/drawing/2014/main" id="{7112A663-E529-43D6-B965-30C03471A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1"/>
                </a:ext>
              </a:extLst>
            </a:blip>
            <a:stretch>
              <a:fillRect/>
            </a:stretch>
          </p:blipFill>
          <p:spPr>
            <a:xfrm>
              <a:off x="6008705" y="6322513"/>
              <a:ext cx="914400" cy="914400"/>
            </a:xfrm>
            <a:prstGeom prst="rect">
              <a:avLst/>
            </a:prstGeom>
          </p:spPr>
        </p:pic>
        <p:pic>
          <p:nvPicPr>
            <p:cNvPr id="74" name="图形 73" descr="远程学习科学 纯色填充">
              <a:extLst>
                <a:ext uri="{FF2B5EF4-FFF2-40B4-BE49-F238E27FC236}">
                  <a16:creationId xmlns:a16="http://schemas.microsoft.com/office/drawing/2014/main" id="{A8F1FBC5-4382-486E-870E-1263193F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3"/>
                </a:ext>
              </a:extLst>
            </a:blip>
            <a:stretch>
              <a:fillRect/>
            </a:stretch>
          </p:blipFill>
          <p:spPr>
            <a:xfrm>
              <a:off x="7174314" y="6322513"/>
              <a:ext cx="914400" cy="914400"/>
            </a:xfrm>
            <a:prstGeom prst="rect">
              <a:avLst/>
            </a:prstGeom>
          </p:spPr>
        </p:pic>
        <p:pic>
          <p:nvPicPr>
            <p:cNvPr id="76" name="图形 75" descr="远程学习语言 纯色填充">
              <a:extLst>
                <a:ext uri="{FF2B5EF4-FFF2-40B4-BE49-F238E27FC236}">
                  <a16:creationId xmlns:a16="http://schemas.microsoft.com/office/drawing/2014/main" id="{CF1F9393-CFC4-4B43-BC4D-D40873E2B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5"/>
                </a:ext>
              </a:extLst>
            </a:blip>
            <a:stretch>
              <a:fillRect/>
            </a:stretch>
          </p:blipFill>
          <p:spPr>
            <a:xfrm>
              <a:off x="8339923" y="6322513"/>
              <a:ext cx="914400" cy="914400"/>
            </a:xfrm>
            <a:prstGeom prst="rect">
              <a:avLst/>
            </a:prstGeom>
          </p:spPr>
        </p:pic>
        <p:pic>
          <p:nvPicPr>
            <p:cNvPr id="78" name="图形 77" descr="用户 纯色填充">
              <a:extLst>
                <a:ext uri="{FF2B5EF4-FFF2-40B4-BE49-F238E27FC236}">
                  <a16:creationId xmlns:a16="http://schemas.microsoft.com/office/drawing/2014/main" id="{38B67C93-2DF2-4630-BADB-DADFB683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7"/>
                </a:ext>
              </a:extLst>
            </a:blip>
            <a:stretch>
              <a:fillRect/>
            </a:stretch>
          </p:blipFill>
          <p:spPr>
            <a:xfrm>
              <a:off x="9505532" y="6322513"/>
              <a:ext cx="914400" cy="914400"/>
            </a:xfrm>
            <a:prstGeom prst="rect">
              <a:avLst/>
            </a:prstGeom>
          </p:spPr>
        </p:pic>
        <p:pic>
          <p:nvPicPr>
            <p:cNvPr id="80" name="图形 79" descr="播放 纯色填充">
              <a:extLst>
                <a:ext uri="{FF2B5EF4-FFF2-40B4-BE49-F238E27FC236}">
                  <a16:creationId xmlns:a16="http://schemas.microsoft.com/office/drawing/2014/main" id="{805DB6D7-5103-4B05-B029-088810A18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9"/>
                </a:ext>
              </a:extLst>
            </a:blip>
            <a:stretch>
              <a:fillRect/>
            </a:stretch>
          </p:blipFill>
          <p:spPr>
            <a:xfrm>
              <a:off x="10671141" y="6322513"/>
              <a:ext cx="914400" cy="914400"/>
            </a:xfrm>
            <a:prstGeom prst="rect">
              <a:avLst/>
            </a:prstGeom>
          </p:spPr>
        </p:pic>
        <p:pic>
          <p:nvPicPr>
            <p:cNvPr id="82" name="图形 81" descr="摄像机 纯色填充">
              <a:extLst>
                <a:ext uri="{FF2B5EF4-FFF2-40B4-BE49-F238E27FC236}">
                  <a16:creationId xmlns:a16="http://schemas.microsoft.com/office/drawing/2014/main" id="{4F44EAD6-41C6-4844-8EE4-11CFA0885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1"/>
                </a:ext>
              </a:extLst>
            </a:blip>
            <a:stretch>
              <a:fillRect/>
            </a:stretch>
          </p:blipFill>
          <p:spPr>
            <a:xfrm>
              <a:off x="11836750" y="632251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89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0D427EE1-D95C-4D79-8C1A-37E3EE77E8FD}"/>
              </a:ext>
            </a:extLst>
          </p:cNvPr>
          <p:cNvSpPr/>
          <p:nvPr/>
        </p:nvSpPr>
        <p:spPr>
          <a:xfrm>
            <a:off x="1417692" y="2364121"/>
            <a:ext cx="9356616" cy="2997679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38100">
            <a:solidFill>
              <a:schemeClr val="accent4">
                <a:alpha val="68000"/>
              </a:schemeClr>
            </a:solidFill>
          </a:ln>
          <a:effectLst>
            <a:outerShdw blurRad="76200" dist="508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D57CD6-EF10-4CE5-8F99-11319BF940CA}"/>
              </a:ext>
            </a:extLst>
          </p:cNvPr>
          <p:cNvSpPr txBox="1"/>
          <p:nvPr/>
        </p:nvSpPr>
        <p:spPr>
          <a:xfrm>
            <a:off x="1474013" y="483452"/>
            <a:ext cx="44840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短视频</a:t>
            </a:r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概念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9840AF0-E3C0-4275-A7D9-999555DB3826}"/>
              </a:ext>
            </a:extLst>
          </p:cNvPr>
          <p:cNvSpPr txBox="1"/>
          <p:nvPr/>
        </p:nvSpPr>
        <p:spPr>
          <a:xfrm>
            <a:off x="1972989" y="3171386"/>
            <a:ext cx="4570686" cy="1250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以简短的视频内容为载体，时长一般在</a:t>
            </a:r>
            <a:r>
              <a:rPr lang="en-US" altLang="zh-CN" sz="1600" dirty="0">
                <a:latin typeface="+mn-ea"/>
              </a:rPr>
              <a:t>15</a:t>
            </a:r>
            <a:r>
              <a:rPr lang="zh-CN" altLang="en-US" sz="1600" dirty="0">
                <a:latin typeface="+mn-ea"/>
              </a:rPr>
              <a:t>秒</a:t>
            </a:r>
            <a:r>
              <a:rPr lang="en-US" altLang="zh-CN" sz="1600" dirty="0">
                <a:latin typeface="+mn-ea"/>
              </a:rPr>
              <a:t>-30</a:t>
            </a:r>
            <a:r>
              <a:rPr lang="zh-CN" altLang="en-US" sz="1600" dirty="0">
                <a:latin typeface="+mn-ea"/>
              </a:rPr>
              <a:t>秒，将要表达的主题通过视频形式更形象的表现出来;内容有自拍、自剪的纯原创视频，也有基于现有视频资源进行剪辑整合输出的短视频。</a:t>
            </a:r>
          </a:p>
        </p:txBody>
      </p: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B23EA755-6429-44DF-8890-13478D615873}"/>
              </a:ext>
            </a:extLst>
          </p:cNvPr>
          <p:cNvGrpSpPr/>
          <p:nvPr/>
        </p:nvGrpSpPr>
        <p:grpSpPr>
          <a:xfrm>
            <a:off x="7115177" y="2674107"/>
            <a:ext cx="3187344" cy="2461196"/>
            <a:chOff x="1098868" y="2236366"/>
            <a:chExt cx="3725597" cy="2876823"/>
          </a:xfrm>
        </p:grpSpPr>
        <p:grpSp>
          <p:nvGrpSpPr>
            <p:cNvPr id="11" name="图形 7">
              <a:extLst>
                <a:ext uri="{FF2B5EF4-FFF2-40B4-BE49-F238E27FC236}">
                  <a16:creationId xmlns:a16="http://schemas.microsoft.com/office/drawing/2014/main" id="{7851D3B9-9953-4034-8BBB-999AC679E404}"/>
                </a:ext>
              </a:extLst>
            </p:cNvPr>
            <p:cNvGrpSpPr/>
            <p:nvPr/>
          </p:nvGrpSpPr>
          <p:grpSpPr>
            <a:xfrm>
              <a:off x="1195638" y="2280173"/>
              <a:ext cx="3407860" cy="2567865"/>
              <a:chOff x="1195638" y="2280173"/>
              <a:chExt cx="3407860" cy="2567865"/>
            </a:xfrm>
          </p:grpSpPr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A1890DC3-A929-4E09-8A5F-D579FC6D046E}"/>
                  </a:ext>
                </a:extLst>
              </p:cNvPr>
              <p:cNvSpPr/>
              <p:nvPr/>
            </p:nvSpPr>
            <p:spPr>
              <a:xfrm>
                <a:off x="3265606" y="2465829"/>
                <a:ext cx="77028" cy="120639"/>
              </a:xfrm>
              <a:custGeom>
                <a:avLst/>
                <a:gdLst>
                  <a:gd name="connsiteX0" fmla="*/ 68421 w 77028"/>
                  <a:gd name="connsiteY0" fmla="*/ 120640 h 120639"/>
                  <a:gd name="connsiteX1" fmla="*/ 76553 w 77028"/>
                  <a:gd name="connsiteY1" fmla="*/ 86521 h 120639"/>
                  <a:gd name="connsiteX2" fmla="*/ 45527 w 77028"/>
                  <a:gd name="connsiteY2" fmla="*/ 2548 h 120639"/>
                  <a:gd name="connsiteX3" fmla="*/ 3258 w 77028"/>
                  <a:gd name="connsiteY3" fmla="*/ 19732 h 120639"/>
                  <a:gd name="connsiteX4" fmla="*/ 2038 w 77028"/>
                  <a:gd name="connsiteY4" fmla="*/ 23144 h 120639"/>
                  <a:gd name="connsiteX5" fmla="*/ 15032 w 77028"/>
                  <a:gd name="connsiteY5" fmla="*/ 78477 h 120639"/>
                  <a:gd name="connsiteX6" fmla="*/ 68421 w 77028"/>
                  <a:gd name="connsiteY6" fmla="*/ 120640 h 120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028" h="120639">
                    <a:moveTo>
                      <a:pt x="68421" y="120640"/>
                    </a:moveTo>
                    <a:cubicBezTo>
                      <a:pt x="68421" y="120640"/>
                      <a:pt x="76288" y="88642"/>
                      <a:pt x="76553" y="86521"/>
                    </a:cubicBezTo>
                    <a:cubicBezTo>
                      <a:pt x="79293" y="62301"/>
                      <a:pt x="70365" y="13774"/>
                      <a:pt x="45527" y="2548"/>
                    </a:cubicBezTo>
                    <a:cubicBezTo>
                      <a:pt x="29113" y="-4382"/>
                      <a:pt x="10188" y="3308"/>
                      <a:pt x="3258" y="19732"/>
                    </a:cubicBezTo>
                    <a:cubicBezTo>
                      <a:pt x="2790" y="20845"/>
                      <a:pt x="2383" y="21986"/>
                      <a:pt x="2038" y="23144"/>
                    </a:cubicBezTo>
                    <a:cubicBezTo>
                      <a:pt x="-4149" y="41441"/>
                      <a:pt x="4779" y="63450"/>
                      <a:pt x="15032" y="78477"/>
                    </a:cubicBezTo>
                    <a:cubicBezTo>
                      <a:pt x="27142" y="96421"/>
                      <a:pt x="68332" y="120640"/>
                      <a:pt x="68421" y="120640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7552283D-E64E-4F56-8FBA-F45B322765F4}"/>
                  </a:ext>
                </a:extLst>
              </p:cNvPr>
              <p:cNvSpPr/>
              <p:nvPr/>
            </p:nvSpPr>
            <p:spPr>
              <a:xfrm>
                <a:off x="3574353" y="2562773"/>
                <a:ext cx="71053" cy="125789"/>
              </a:xfrm>
              <a:custGeom>
                <a:avLst/>
                <a:gdLst>
                  <a:gd name="connsiteX0" fmla="*/ 52074 w 71053"/>
                  <a:gd name="connsiteY0" fmla="*/ 125789 h 125789"/>
                  <a:gd name="connsiteX1" fmla="*/ 66570 w 71053"/>
                  <a:gd name="connsiteY1" fmla="*/ 93791 h 125789"/>
                  <a:gd name="connsiteX2" fmla="*/ 51986 w 71053"/>
                  <a:gd name="connsiteY2" fmla="*/ 5399 h 125789"/>
                  <a:gd name="connsiteX3" fmla="*/ 7144 w 71053"/>
                  <a:gd name="connsiteY3" fmla="*/ 14468 h 125789"/>
                  <a:gd name="connsiteX4" fmla="*/ 5403 w 71053"/>
                  <a:gd name="connsiteY4" fmla="*/ 17420 h 125789"/>
                  <a:gd name="connsiteX5" fmla="*/ 7701 w 71053"/>
                  <a:gd name="connsiteY5" fmla="*/ 74168 h 125789"/>
                  <a:gd name="connsiteX6" fmla="*/ 52074 w 71053"/>
                  <a:gd name="connsiteY6" fmla="*/ 125789 h 12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53" h="125789">
                    <a:moveTo>
                      <a:pt x="52074" y="125789"/>
                    </a:moveTo>
                    <a:cubicBezTo>
                      <a:pt x="52516" y="125789"/>
                      <a:pt x="65951" y="95824"/>
                      <a:pt x="66570" y="93791"/>
                    </a:cubicBezTo>
                    <a:cubicBezTo>
                      <a:pt x="73907" y="70544"/>
                      <a:pt x="74260" y="21310"/>
                      <a:pt x="51986" y="5399"/>
                    </a:cubicBezTo>
                    <a:cubicBezTo>
                      <a:pt x="37100" y="-4483"/>
                      <a:pt x="17018" y="-417"/>
                      <a:pt x="7144" y="14468"/>
                    </a:cubicBezTo>
                    <a:cubicBezTo>
                      <a:pt x="6508" y="15423"/>
                      <a:pt x="5933" y="16404"/>
                      <a:pt x="5403" y="17420"/>
                    </a:cubicBezTo>
                    <a:cubicBezTo>
                      <a:pt x="-4143" y="34215"/>
                      <a:pt x="453" y="57462"/>
                      <a:pt x="7701" y="74168"/>
                    </a:cubicBezTo>
                    <a:cubicBezTo>
                      <a:pt x="16275" y="93880"/>
                      <a:pt x="52074" y="125789"/>
                      <a:pt x="52074" y="125789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9585F671-206B-494D-B527-CD87EFB4446E}"/>
                  </a:ext>
                </a:extLst>
              </p:cNvPr>
              <p:cNvSpPr/>
              <p:nvPr/>
            </p:nvSpPr>
            <p:spPr>
              <a:xfrm>
                <a:off x="3121429" y="2432736"/>
                <a:ext cx="115105" cy="82391"/>
              </a:xfrm>
              <a:custGeom>
                <a:avLst/>
                <a:gdLst>
                  <a:gd name="connsiteX0" fmla="*/ 14 w 115105"/>
                  <a:gd name="connsiteY0" fmla="*/ 79484 h 82391"/>
                  <a:gd name="connsiteX1" fmla="*/ 67988 w 115105"/>
                  <a:gd name="connsiteY1" fmla="*/ 79484 h 82391"/>
                  <a:gd name="connsiteX2" fmla="*/ 112714 w 115105"/>
                  <a:gd name="connsiteY2" fmla="*/ 44127 h 82391"/>
                  <a:gd name="connsiteX3" fmla="*/ 95009 w 115105"/>
                  <a:gd name="connsiteY3" fmla="*/ 2079 h 82391"/>
                  <a:gd name="connsiteX4" fmla="*/ 91588 w 115105"/>
                  <a:gd name="connsiteY4" fmla="*/ 904 h 82391"/>
                  <a:gd name="connsiteX5" fmla="*/ 14953 w 115105"/>
                  <a:gd name="connsiteY5" fmla="*/ 47044 h 82391"/>
                  <a:gd name="connsiteX6" fmla="*/ 14 w 115105"/>
                  <a:gd name="connsiteY6" fmla="*/ 79484 h 8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105" h="82391">
                    <a:moveTo>
                      <a:pt x="14" y="79484"/>
                    </a:moveTo>
                    <a:cubicBezTo>
                      <a:pt x="14" y="79484"/>
                      <a:pt x="47481" y="86025"/>
                      <a:pt x="67988" y="79484"/>
                    </a:cubicBezTo>
                    <a:cubicBezTo>
                      <a:pt x="85666" y="74092"/>
                      <a:pt x="106085" y="62513"/>
                      <a:pt x="112714" y="44127"/>
                    </a:cubicBezTo>
                    <a:cubicBezTo>
                      <a:pt x="119432" y="27625"/>
                      <a:pt x="111512" y="8797"/>
                      <a:pt x="95009" y="2079"/>
                    </a:cubicBezTo>
                    <a:cubicBezTo>
                      <a:pt x="93887" y="1620"/>
                      <a:pt x="92746" y="1231"/>
                      <a:pt x="91588" y="904"/>
                    </a:cubicBezTo>
                    <a:cubicBezTo>
                      <a:pt x="65071" y="-5814"/>
                      <a:pt x="27946" y="26449"/>
                      <a:pt x="14953" y="47044"/>
                    </a:cubicBezTo>
                    <a:cubicBezTo>
                      <a:pt x="13803" y="49519"/>
                      <a:pt x="-516" y="79396"/>
                      <a:pt x="14" y="79484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F4DBEA96-1244-47DB-B3B4-896C238C5513}"/>
                  </a:ext>
                </a:extLst>
              </p:cNvPr>
              <p:cNvSpPr/>
              <p:nvPr/>
            </p:nvSpPr>
            <p:spPr>
              <a:xfrm>
                <a:off x="2749179" y="2446132"/>
                <a:ext cx="76334" cy="85534"/>
              </a:xfrm>
              <a:custGeom>
                <a:avLst/>
                <a:gdLst>
                  <a:gd name="connsiteX0" fmla="*/ 52020 w 76334"/>
                  <a:gd name="connsiteY0" fmla="*/ 66530 h 85534"/>
                  <a:gd name="connsiteX1" fmla="*/ 76328 w 76334"/>
                  <a:gd name="connsiteY1" fmla="*/ 27108 h 85534"/>
                  <a:gd name="connsiteX2" fmla="*/ 50402 w 76334"/>
                  <a:gd name="connsiteY2" fmla="*/ 7 h 85534"/>
                  <a:gd name="connsiteX3" fmla="*/ 48042 w 76334"/>
                  <a:gd name="connsiteY3" fmla="*/ 60 h 85534"/>
                  <a:gd name="connsiteX4" fmla="*/ 2521 w 76334"/>
                  <a:gd name="connsiteY4" fmla="*/ 56984 h 85534"/>
                  <a:gd name="connsiteX5" fmla="*/ 46 w 76334"/>
                  <a:gd name="connsiteY5" fmla="*/ 85535 h 85534"/>
                  <a:gd name="connsiteX6" fmla="*/ 52020 w 76334"/>
                  <a:gd name="connsiteY6" fmla="*/ 66530 h 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334" h="85534">
                    <a:moveTo>
                      <a:pt x="52020" y="66530"/>
                    </a:moveTo>
                    <a:cubicBezTo>
                      <a:pt x="63864" y="57691"/>
                      <a:pt x="76416" y="42841"/>
                      <a:pt x="76328" y="27108"/>
                    </a:cubicBezTo>
                    <a:cubicBezTo>
                      <a:pt x="76655" y="12470"/>
                      <a:pt x="65049" y="334"/>
                      <a:pt x="50402" y="7"/>
                    </a:cubicBezTo>
                    <a:cubicBezTo>
                      <a:pt x="49616" y="-11"/>
                      <a:pt x="48829" y="7"/>
                      <a:pt x="48042" y="60"/>
                    </a:cubicBezTo>
                    <a:cubicBezTo>
                      <a:pt x="25856" y="2446"/>
                      <a:pt x="6587" y="37538"/>
                      <a:pt x="2521" y="56984"/>
                    </a:cubicBezTo>
                    <a:cubicBezTo>
                      <a:pt x="2521" y="58664"/>
                      <a:pt x="-396" y="85623"/>
                      <a:pt x="46" y="85535"/>
                    </a:cubicBezTo>
                    <a:cubicBezTo>
                      <a:pt x="487" y="85446"/>
                      <a:pt x="38231" y="77137"/>
                      <a:pt x="52020" y="66530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454C5AB4-E05C-4401-B68D-4BA78FDCA520}"/>
                  </a:ext>
                </a:extLst>
              </p:cNvPr>
              <p:cNvSpPr/>
              <p:nvPr/>
            </p:nvSpPr>
            <p:spPr>
              <a:xfrm>
                <a:off x="1195638" y="2280173"/>
                <a:ext cx="3407860" cy="2567865"/>
              </a:xfrm>
              <a:custGeom>
                <a:avLst/>
                <a:gdLst>
                  <a:gd name="connsiteX0" fmla="*/ 3396471 w 3407860"/>
                  <a:gd name="connsiteY0" fmla="*/ 1153711 h 2567865"/>
                  <a:gd name="connsiteX1" fmla="*/ 3352275 w 3407860"/>
                  <a:gd name="connsiteY1" fmla="*/ 979843 h 2567865"/>
                  <a:gd name="connsiteX2" fmla="*/ 2898206 w 3407860"/>
                  <a:gd name="connsiteY2" fmla="*/ 474948 h 2567865"/>
                  <a:gd name="connsiteX3" fmla="*/ 2556040 w 3407860"/>
                  <a:gd name="connsiteY3" fmla="*/ 418466 h 2567865"/>
                  <a:gd name="connsiteX4" fmla="*/ 2547201 w 3407860"/>
                  <a:gd name="connsiteY4" fmla="*/ 388236 h 2567865"/>
                  <a:gd name="connsiteX5" fmla="*/ 2457837 w 3407860"/>
                  <a:gd name="connsiteY5" fmla="*/ 391860 h 2567865"/>
                  <a:gd name="connsiteX6" fmla="*/ 2437595 w 3407860"/>
                  <a:gd name="connsiteY6" fmla="*/ 406179 h 2567865"/>
                  <a:gd name="connsiteX7" fmla="*/ 2449086 w 3407860"/>
                  <a:gd name="connsiteY7" fmla="*/ 393451 h 2567865"/>
                  <a:gd name="connsiteX8" fmla="*/ 2489393 w 3407860"/>
                  <a:gd name="connsiteY8" fmla="*/ 354028 h 2567865"/>
                  <a:gd name="connsiteX9" fmla="*/ 2509193 w 3407860"/>
                  <a:gd name="connsiteY9" fmla="*/ 336350 h 2567865"/>
                  <a:gd name="connsiteX10" fmla="*/ 2574956 w 3407860"/>
                  <a:gd name="connsiteY10" fmla="*/ 337941 h 2567865"/>
                  <a:gd name="connsiteX11" fmla="*/ 2620478 w 3407860"/>
                  <a:gd name="connsiteY11" fmla="*/ 303910 h 2567865"/>
                  <a:gd name="connsiteX12" fmla="*/ 2603728 w 3407860"/>
                  <a:gd name="connsiteY12" fmla="*/ 261473 h 2567865"/>
                  <a:gd name="connsiteX13" fmla="*/ 2600413 w 3407860"/>
                  <a:gd name="connsiteY13" fmla="*/ 260244 h 2567865"/>
                  <a:gd name="connsiteX14" fmla="*/ 2522717 w 3407860"/>
                  <a:gd name="connsiteY14" fmla="*/ 304440 h 2567865"/>
                  <a:gd name="connsiteX15" fmla="*/ 2506983 w 3407860"/>
                  <a:gd name="connsiteY15" fmla="*/ 335908 h 2567865"/>
                  <a:gd name="connsiteX16" fmla="*/ 2507602 w 3407860"/>
                  <a:gd name="connsiteY16" fmla="*/ 335908 h 2567865"/>
                  <a:gd name="connsiteX17" fmla="*/ 2488244 w 3407860"/>
                  <a:gd name="connsiteY17" fmla="*/ 352083 h 2567865"/>
                  <a:gd name="connsiteX18" fmla="*/ 2446965 w 3407860"/>
                  <a:gd name="connsiteY18" fmla="*/ 390711 h 2567865"/>
                  <a:gd name="connsiteX19" fmla="*/ 2402769 w 3407860"/>
                  <a:gd name="connsiteY19" fmla="*/ 440829 h 2567865"/>
                  <a:gd name="connsiteX20" fmla="*/ 2390747 w 3407860"/>
                  <a:gd name="connsiteY20" fmla="*/ 456828 h 2567865"/>
                  <a:gd name="connsiteX21" fmla="*/ 2365732 w 3407860"/>
                  <a:gd name="connsiteY21" fmla="*/ 464695 h 2567865"/>
                  <a:gd name="connsiteX22" fmla="*/ 2328519 w 3407860"/>
                  <a:gd name="connsiteY22" fmla="*/ 391153 h 2567865"/>
                  <a:gd name="connsiteX23" fmla="*/ 2287576 w 3407860"/>
                  <a:gd name="connsiteY23" fmla="*/ 411845 h 2567865"/>
                  <a:gd name="connsiteX24" fmla="*/ 2286710 w 3407860"/>
                  <a:gd name="connsiteY24" fmla="*/ 415019 h 2567865"/>
                  <a:gd name="connsiteX25" fmla="*/ 2304388 w 3407860"/>
                  <a:gd name="connsiteY25" fmla="*/ 469203 h 2567865"/>
                  <a:gd name="connsiteX26" fmla="*/ 2317028 w 3407860"/>
                  <a:gd name="connsiteY26" fmla="*/ 480782 h 2567865"/>
                  <a:gd name="connsiteX27" fmla="*/ 2195489 w 3407860"/>
                  <a:gd name="connsiteY27" fmla="*/ 520470 h 2567865"/>
                  <a:gd name="connsiteX28" fmla="*/ 2178430 w 3407860"/>
                  <a:gd name="connsiteY28" fmla="*/ 490771 h 2567865"/>
                  <a:gd name="connsiteX29" fmla="*/ 2094103 w 3407860"/>
                  <a:gd name="connsiteY29" fmla="*/ 520647 h 2567865"/>
                  <a:gd name="connsiteX30" fmla="*/ 2073862 w 3407860"/>
                  <a:gd name="connsiteY30" fmla="*/ 547165 h 2567865"/>
                  <a:gd name="connsiteX31" fmla="*/ 2079342 w 3407860"/>
                  <a:gd name="connsiteY31" fmla="*/ 492185 h 2567865"/>
                  <a:gd name="connsiteX32" fmla="*/ 2093308 w 3407860"/>
                  <a:gd name="connsiteY32" fmla="*/ 419703 h 2567865"/>
                  <a:gd name="connsiteX33" fmla="*/ 2159514 w 3407860"/>
                  <a:gd name="connsiteY33" fmla="*/ 433493 h 2567865"/>
                  <a:gd name="connsiteX34" fmla="*/ 2210427 w 3407860"/>
                  <a:gd name="connsiteY34" fmla="*/ 408124 h 2567865"/>
                  <a:gd name="connsiteX35" fmla="*/ 2201358 w 3407860"/>
                  <a:gd name="connsiteY35" fmla="*/ 363283 h 2567865"/>
                  <a:gd name="connsiteX36" fmla="*/ 2198406 w 3407860"/>
                  <a:gd name="connsiteY36" fmla="*/ 361541 h 2567865"/>
                  <a:gd name="connsiteX37" fmla="*/ 2113992 w 3407860"/>
                  <a:gd name="connsiteY37" fmla="*/ 391418 h 2567865"/>
                  <a:gd name="connsiteX38" fmla="*/ 2093485 w 3407860"/>
                  <a:gd name="connsiteY38" fmla="*/ 418643 h 2567865"/>
                  <a:gd name="connsiteX39" fmla="*/ 2094457 w 3407860"/>
                  <a:gd name="connsiteY39" fmla="*/ 414488 h 2567865"/>
                  <a:gd name="connsiteX40" fmla="*/ 2120975 w 3407860"/>
                  <a:gd name="connsiteY40" fmla="*/ 345543 h 2567865"/>
                  <a:gd name="connsiteX41" fmla="*/ 2139714 w 3407860"/>
                  <a:gd name="connsiteY41" fmla="*/ 310804 h 2567865"/>
                  <a:gd name="connsiteX42" fmla="*/ 2202561 w 3407860"/>
                  <a:gd name="connsiteY42" fmla="*/ 331135 h 2567865"/>
                  <a:gd name="connsiteX43" fmla="*/ 2255596 w 3407860"/>
                  <a:gd name="connsiteY43" fmla="*/ 311512 h 2567865"/>
                  <a:gd name="connsiteX44" fmla="*/ 2251397 w 3407860"/>
                  <a:gd name="connsiteY44" fmla="*/ 265831 h 2567865"/>
                  <a:gd name="connsiteX45" fmla="*/ 2248790 w 3407860"/>
                  <a:gd name="connsiteY45" fmla="*/ 263868 h 2567865"/>
                  <a:gd name="connsiteX46" fmla="*/ 2161635 w 3407860"/>
                  <a:gd name="connsiteY46" fmla="*/ 284287 h 2567865"/>
                  <a:gd name="connsiteX47" fmla="*/ 2144487 w 3407860"/>
                  <a:gd name="connsiteY47" fmla="*/ 301965 h 2567865"/>
                  <a:gd name="connsiteX48" fmla="*/ 2153326 w 3407860"/>
                  <a:gd name="connsiteY48" fmla="*/ 287292 h 2567865"/>
                  <a:gd name="connsiteX49" fmla="*/ 2185413 w 3407860"/>
                  <a:gd name="connsiteY49" fmla="*/ 240975 h 2567865"/>
                  <a:gd name="connsiteX50" fmla="*/ 2201588 w 3407860"/>
                  <a:gd name="connsiteY50" fmla="*/ 220203 h 2567865"/>
                  <a:gd name="connsiteX51" fmla="*/ 2266468 w 3407860"/>
                  <a:gd name="connsiteY51" fmla="*/ 209330 h 2567865"/>
                  <a:gd name="connsiteX52" fmla="*/ 2304742 w 3407860"/>
                  <a:gd name="connsiteY52" fmla="*/ 167256 h 2567865"/>
                  <a:gd name="connsiteX53" fmla="*/ 2280240 w 3407860"/>
                  <a:gd name="connsiteY53" fmla="*/ 128770 h 2567865"/>
                  <a:gd name="connsiteX54" fmla="*/ 2276721 w 3407860"/>
                  <a:gd name="connsiteY54" fmla="*/ 128187 h 2567865"/>
                  <a:gd name="connsiteX55" fmla="*/ 2208836 w 3407860"/>
                  <a:gd name="connsiteY55" fmla="*/ 186437 h 2567865"/>
                  <a:gd name="connsiteX56" fmla="*/ 2199378 w 3407860"/>
                  <a:gd name="connsiteY56" fmla="*/ 220291 h 2567865"/>
                  <a:gd name="connsiteX57" fmla="*/ 2199909 w 3407860"/>
                  <a:gd name="connsiteY57" fmla="*/ 220291 h 2567865"/>
                  <a:gd name="connsiteX58" fmla="*/ 2183998 w 3407860"/>
                  <a:gd name="connsiteY58" fmla="*/ 239826 h 2567865"/>
                  <a:gd name="connsiteX59" fmla="*/ 2150763 w 3407860"/>
                  <a:gd name="connsiteY59" fmla="*/ 285613 h 2567865"/>
                  <a:gd name="connsiteX60" fmla="*/ 2116555 w 3407860"/>
                  <a:gd name="connsiteY60" fmla="*/ 343244 h 2567865"/>
                  <a:gd name="connsiteX61" fmla="*/ 2087916 w 3407860"/>
                  <a:gd name="connsiteY61" fmla="*/ 412455 h 2567865"/>
                  <a:gd name="connsiteX62" fmla="*/ 2087916 w 3407860"/>
                  <a:gd name="connsiteY62" fmla="*/ 413339 h 2567865"/>
                  <a:gd name="connsiteX63" fmla="*/ 2086679 w 3407860"/>
                  <a:gd name="connsiteY63" fmla="*/ 381253 h 2567865"/>
                  <a:gd name="connsiteX64" fmla="*/ 2034616 w 3407860"/>
                  <a:gd name="connsiteY64" fmla="*/ 308506 h 2567865"/>
                  <a:gd name="connsiteX65" fmla="*/ 2016937 w 3407860"/>
                  <a:gd name="connsiteY65" fmla="*/ 311158 h 2567865"/>
                  <a:gd name="connsiteX66" fmla="*/ 2004739 w 3407860"/>
                  <a:gd name="connsiteY66" fmla="*/ 297988 h 2567865"/>
                  <a:gd name="connsiteX67" fmla="*/ 1918557 w 3407860"/>
                  <a:gd name="connsiteY67" fmla="*/ 322295 h 2567865"/>
                  <a:gd name="connsiteX68" fmla="*/ 1897608 w 3407860"/>
                  <a:gd name="connsiteY68" fmla="*/ 346603 h 2567865"/>
                  <a:gd name="connsiteX69" fmla="*/ 1897608 w 3407860"/>
                  <a:gd name="connsiteY69" fmla="*/ 345808 h 2567865"/>
                  <a:gd name="connsiteX70" fmla="*/ 1918469 w 3407860"/>
                  <a:gd name="connsiteY70" fmla="*/ 273768 h 2567865"/>
                  <a:gd name="connsiteX71" fmla="*/ 1927308 w 3407860"/>
                  <a:gd name="connsiteY71" fmla="*/ 207386 h 2567865"/>
                  <a:gd name="connsiteX72" fmla="*/ 1929871 w 3407860"/>
                  <a:gd name="connsiteY72" fmla="*/ 150903 h 2567865"/>
                  <a:gd name="connsiteX73" fmla="*/ 1929871 w 3407860"/>
                  <a:gd name="connsiteY73" fmla="*/ 125712 h 2567865"/>
                  <a:gd name="connsiteX74" fmla="*/ 1930313 w 3407860"/>
                  <a:gd name="connsiteY74" fmla="*/ 125712 h 2567865"/>
                  <a:gd name="connsiteX75" fmla="*/ 1944102 w 3407860"/>
                  <a:gd name="connsiteY75" fmla="*/ 93360 h 2567865"/>
                  <a:gd name="connsiteX76" fmla="*/ 1927396 w 3407860"/>
                  <a:gd name="connsiteY76" fmla="*/ 4968 h 2567865"/>
                  <a:gd name="connsiteX77" fmla="*/ 1882679 w 3407860"/>
                  <a:gd name="connsiteY77" fmla="*/ 15199 h 2567865"/>
                  <a:gd name="connsiteX78" fmla="*/ 1881079 w 3407860"/>
                  <a:gd name="connsiteY78" fmla="*/ 18050 h 2567865"/>
                  <a:gd name="connsiteX79" fmla="*/ 1884791 w 3407860"/>
                  <a:gd name="connsiteY79" fmla="*/ 74798 h 2567865"/>
                  <a:gd name="connsiteX80" fmla="*/ 1928987 w 3407860"/>
                  <a:gd name="connsiteY80" fmla="*/ 123855 h 2567865"/>
                  <a:gd name="connsiteX81" fmla="*/ 1928987 w 3407860"/>
                  <a:gd name="connsiteY81" fmla="*/ 150373 h 2567865"/>
                  <a:gd name="connsiteX82" fmla="*/ 1925186 w 3407860"/>
                  <a:gd name="connsiteY82" fmla="*/ 206590 h 2567865"/>
                  <a:gd name="connsiteX83" fmla="*/ 1922977 w 3407860"/>
                  <a:gd name="connsiteY83" fmla="*/ 223650 h 2567865"/>
                  <a:gd name="connsiteX84" fmla="*/ 1920767 w 3407860"/>
                  <a:gd name="connsiteY84" fmla="*/ 198989 h 2567865"/>
                  <a:gd name="connsiteX85" fmla="*/ 1865433 w 3407860"/>
                  <a:gd name="connsiteY85" fmla="*/ 128275 h 2567865"/>
                  <a:gd name="connsiteX86" fmla="*/ 1830209 w 3407860"/>
                  <a:gd name="connsiteY86" fmla="*/ 157471 h 2567865"/>
                  <a:gd name="connsiteX87" fmla="*/ 1830077 w 3407860"/>
                  <a:gd name="connsiteY87" fmla="*/ 161245 h 2567865"/>
                  <a:gd name="connsiteX88" fmla="*/ 1859511 w 3407860"/>
                  <a:gd name="connsiteY88" fmla="*/ 209861 h 2567865"/>
                  <a:gd name="connsiteX89" fmla="*/ 1921386 w 3407860"/>
                  <a:gd name="connsiteY89" fmla="*/ 233285 h 2567865"/>
                  <a:gd name="connsiteX90" fmla="*/ 1914226 w 3407860"/>
                  <a:gd name="connsiteY90" fmla="*/ 272089 h 2567865"/>
                  <a:gd name="connsiteX91" fmla="*/ 1892128 w 3407860"/>
                  <a:gd name="connsiteY91" fmla="*/ 342802 h 2567865"/>
                  <a:gd name="connsiteX92" fmla="*/ 1890272 w 3407860"/>
                  <a:gd name="connsiteY92" fmla="*/ 346692 h 2567865"/>
                  <a:gd name="connsiteX93" fmla="*/ 1891332 w 3407860"/>
                  <a:gd name="connsiteY93" fmla="*/ 312572 h 2567865"/>
                  <a:gd name="connsiteX94" fmla="*/ 1844043 w 3407860"/>
                  <a:gd name="connsiteY94" fmla="*/ 236555 h 2567865"/>
                  <a:gd name="connsiteX95" fmla="*/ 1806069 w 3407860"/>
                  <a:gd name="connsiteY95" fmla="*/ 262074 h 2567865"/>
                  <a:gd name="connsiteX96" fmla="*/ 1805592 w 3407860"/>
                  <a:gd name="connsiteY96" fmla="*/ 265459 h 2567865"/>
                  <a:gd name="connsiteX97" fmla="*/ 1829458 w 3407860"/>
                  <a:gd name="connsiteY97" fmla="*/ 316992 h 2567865"/>
                  <a:gd name="connsiteX98" fmla="*/ 1889830 w 3407860"/>
                  <a:gd name="connsiteY98" fmla="*/ 347575 h 2567865"/>
                  <a:gd name="connsiteX99" fmla="*/ 1855445 w 3407860"/>
                  <a:gd name="connsiteY99" fmla="*/ 412897 h 2567865"/>
                  <a:gd name="connsiteX100" fmla="*/ 1825392 w 3407860"/>
                  <a:gd name="connsiteY100" fmla="*/ 459303 h 2567865"/>
                  <a:gd name="connsiteX101" fmla="*/ 1826364 w 3407860"/>
                  <a:gd name="connsiteY101" fmla="*/ 425714 h 2567865"/>
                  <a:gd name="connsiteX102" fmla="*/ 1779163 w 3407860"/>
                  <a:gd name="connsiteY102" fmla="*/ 349697 h 2567865"/>
                  <a:gd name="connsiteX103" fmla="*/ 1741092 w 3407860"/>
                  <a:gd name="connsiteY103" fmla="*/ 375304 h 2567865"/>
                  <a:gd name="connsiteX104" fmla="*/ 1740624 w 3407860"/>
                  <a:gd name="connsiteY104" fmla="*/ 378601 h 2567865"/>
                  <a:gd name="connsiteX105" fmla="*/ 1764490 w 3407860"/>
                  <a:gd name="connsiteY105" fmla="*/ 430134 h 2567865"/>
                  <a:gd name="connsiteX106" fmla="*/ 1824508 w 3407860"/>
                  <a:gd name="connsiteY106" fmla="*/ 460629 h 2567865"/>
                  <a:gd name="connsiteX107" fmla="*/ 1810365 w 3407860"/>
                  <a:gd name="connsiteY107" fmla="*/ 481578 h 2567865"/>
                  <a:gd name="connsiteX108" fmla="*/ 1764136 w 3407860"/>
                  <a:gd name="connsiteY108" fmla="*/ 549816 h 2567865"/>
                  <a:gd name="connsiteX109" fmla="*/ 1761838 w 3407860"/>
                  <a:gd name="connsiteY109" fmla="*/ 553441 h 2567865"/>
                  <a:gd name="connsiteX110" fmla="*/ 1749993 w 3407860"/>
                  <a:gd name="connsiteY110" fmla="*/ 550965 h 2567865"/>
                  <a:gd name="connsiteX111" fmla="*/ 1749993 w 3407860"/>
                  <a:gd name="connsiteY111" fmla="*/ 544955 h 2567865"/>
                  <a:gd name="connsiteX112" fmla="*/ 1702792 w 3407860"/>
                  <a:gd name="connsiteY112" fmla="*/ 468938 h 2567865"/>
                  <a:gd name="connsiteX113" fmla="*/ 1664819 w 3407860"/>
                  <a:gd name="connsiteY113" fmla="*/ 494457 h 2567865"/>
                  <a:gd name="connsiteX114" fmla="*/ 1664342 w 3407860"/>
                  <a:gd name="connsiteY114" fmla="*/ 497842 h 2567865"/>
                  <a:gd name="connsiteX115" fmla="*/ 1673181 w 3407860"/>
                  <a:gd name="connsiteY115" fmla="*/ 530193 h 2567865"/>
                  <a:gd name="connsiteX116" fmla="*/ 1543245 w 3407860"/>
                  <a:gd name="connsiteY116" fmla="*/ 480075 h 2567865"/>
                  <a:gd name="connsiteX117" fmla="*/ 1544217 w 3407860"/>
                  <a:gd name="connsiteY117" fmla="*/ 475832 h 2567865"/>
                  <a:gd name="connsiteX118" fmla="*/ 1547222 w 3407860"/>
                  <a:gd name="connsiteY118" fmla="*/ 462132 h 2567865"/>
                  <a:gd name="connsiteX119" fmla="*/ 1600258 w 3407860"/>
                  <a:gd name="connsiteY119" fmla="*/ 457535 h 2567865"/>
                  <a:gd name="connsiteX120" fmla="*/ 1634023 w 3407860"/>
                  <a:gd name="connsiteY120" fmla="*/ 425979 h 2567865"/>
                  <a:gd name="connsiteX121" fmla="*/ 1613605 w 3407860"/>
                  <a:gd name="connsiteY121" fmla="*/ 394688 h 2567865"/>
                  <a:gd name="connsiteX122" fmla="*/ 1554647 w 3407860"/>
                  <a:gd name="connsiteY122" fmla="*/ 437559 h 2567865"/>
                  <a:gd name="connsiteX123" fmla="*/ 1550581 w 3407860"/>
                  <a:gd name="connsiteY123" fmla="*/ 448166 h 2567865"/>
                  <a:gd name="connsiteX124" fmla="*/ 1557564 w 3407860"/>
                  <a:gd name="connsiteY124" fmla="*/ 412367 h 2567865"/>
                  <a:gd name="connsiteX125" fmla="*/ 1564282 w 3407860"/>
                  <a:gd name="connsiteY125" fmla="*/ 350492 h 2567865"/>
                  <a:gd name="connsiteX126" fmla="*/ 1618908 w 3407860"/>
                  <a:gd name="connsiteY126" fmla="*/ 345896 h 2567865"/>
                  <a:gd name="connsiteX127" fmla="*/ 1652762 w 3407860"/>
                  <a:gd name="connsiteY127" fmla="*/ 314340 h 2567865"/>
                  <a:gd name="connsiteX128" fmla="*/ 1634934 w 3407860"/>
                  <a:gd name="connsiteY128" fmla="*/ 281352 h 2567865"/>
                  <a:gd name="connsiteX129" fmla="*/ 1632521 w 3407860"/>
                  <a:gd name="connsiteY129" fmla="*/ 280751 h 2567865"/>
                  <a:gd name="connsiteX130" fmla="*/ 1573651 w 3407860"/>
                  <a:gd name="connsiteY130" fmla="*/ 323621 h 2567865"/>
                  <a:gd name="connsiteX131" fmla="*/ 1564812 w 3407860"/>
                  <a:gd name="connsiteY131" fmla="*/ 348106 h 2567865"/>
                  <a:gd name="connsiteX132" fmla="*/ 1564812 w 3407860"/>
                  <a:gd name="connsiteY132" fmla="*/ 347399 h 2567865"/>
                  <a:gd name="connsiteX133" fmla="*/ 1560393 w 3407860"/>
                  <a:gd name="connsiteY133" fmla="*/ 286497 h 2567865"/>
                  <a:gd name="connsiteX134" fmla="*/ 1548813 w 3407860"/>
                  <a:gd name="connsiteY134" fmla="*/ 233461 h 2567865"/>
                  <a:gd name="connsiteX135" fmla="*/ 1534847 w 3407860"/>
                  <a:gd name="connsiteY135" fmla="*/ 189265 h 2567865"/>
                  <a:gd name="connsiteX136" fmla="*/ 1527599 w 3407860"/>
                  <a:gd name="connsiteY136" fmla="*/ 169996 h 2567865"/>
                  <a:gd name="connsiteX137" fmla="*/ 1527599 w 3407860"/>
                  <a:gd name="connsiteY137" fmla="*/ 169996 h 2567865"/>
                  <a:gd name="connsiteX138" fmla="*/ 1528925 w 3407860"/>
                  <a:gd name="connsiteY138" fmla="*/ 141445 h 2567865"/>
                  <a:gd name="connsiteX139" fmla="*/ 1491447 w 3407860"/>
                  <a:gd name="connsiteY139" fmla="*/ 78952 h 2567865"/>
                  <a:gd name="connsiteX140" fmla="*/ 1460103 w 3407860"/>
                  <a:gd name="connsiteY140" fmla="*/ 99548 h 2567865"/>
                  <a:gd name="connsiteX141" fmla="*/ 1459714 w 3407860"/>
                  <a:gd name="connsiteY141" fmla="*/ 102023 h 2567865"/>
                  <a:gd name="connsiteX142" fmla="*/ 1478542 w 3407860"/>
                  <a:gd name="connsiteY142" fmla="*/ 144362 h 2567865"/>
                  <a:gd name="connsiteX143" fmla="*/ 1525920 w 3407860"/>
                  <a:gd name="connsiteY143" fmla="*/ 169377 h 2567865"/>
                  <a:gd name="connsiteX144" fmla="*/ 1533080 w 3407860"/>
                  <a:gd name="connsiteY144" fmla="*/ 189531 h 2567865"/>
                  <a:gd name="connsiteX145" fmla="*/ 1545985 w 3407860"/>
                  <a:gd name="connsiteY145" fmla="*/ 233727 h 2567865"/>
                  <a:gd name="connsiteX146" fmla="*/ 1549078 w 3407860"/>
                  <a:gd name="connsiteY146" fmla="*/ 247339 h 2567865"/>
                  <a:gd name="connsiteX147" fmla="*/ 1540239 w 3407860"/>
                  <a:gd name="connsiteY147" fmla="*/ 229130 h 2567865"/>
                  <a:gd name="connsiteX148" fmla="*/ 1478365 w 3407860"/>
                  <a:gd name="connsiteY148" fmla="*/ 191033 h 2567865"/>
                  <a:gd name="connsiteX149" fmla="*/ 1459750 w 3407860"/>
                  <a:gd name="connsiteY149" fmla="*/ 223588 h 2567865"/>
                  <a:gd name="connsiteX150" fmla="*/ 1460686 w 3407860"/>
                  <a:gd name="connsiteY150" fmla="*/ 226390 h 2567865"/>
                  <a:gd name="connsiteX151" fmla="*/ 1496839 w 3407860"/>
                  <a:gd name="connsiteY151" fmla="*/ 255294 h 2567865"/>
                  <a:gd name="connsiteX152" fmla="*/ 1550670 w 3407860"/>
                  <a:gd name="connsiteY152" fmla="*/ 255294 h 2567865"/>
                  <a:gd name="connsiteX153" fmla="*/ 1556238 w 3407860"/>
                  <a:gd name="connsiteY153" fmla="*/ 286939 h 2567865"/>
                  <a:gd name="connsiteX154" fmla="*/ 1559332 w 3407860"/>
                  <a:gd name="connsiteY154" fmla="*/ 347134 h 2567865"/>
                  <a:gd name="connsiteX155" fmla="*/ 1559332 w 3407860"/>
                  <a:gd name="connsiteY155" fmla="*/ 350581 h 2567865"/>
                  <a:gd name="connsiteX156" fmla="*/ 1550493 w 3407860"/>
                  <a:gd name="connsiteY156" fmla="*/ 324063 h 2567865"/>
                  <a:gd name="connsiteX157" fmla="*/ 1492950 w 3407860"/>
                  <a:gd name="connsiteY157" fmla="*/ 279337 h 2567865"/>
                  <a:gd name="connsiteX158" fmla="*/ 1471240 w 3407860"/>
                  <a:gd name="connsiteY158" fmla="*/ 309912 h 2567865"/>
                  <a:gd name="connsiteX159" fmla="*/ 1471735 w 3407860"/>
                  <a:gd name="connsiteY159" fmla="*/ 312219 h 2567865"/>
                  <a:gd name="connsiteX160" fmla="*/ 1504529 w 3407860"/>
                  <a:gd name="connsiteY160" fmla="*/ 344835 h 2567865"/>
                  <a:gd name="connsiteX161" fmla="*/ 1559244 w 3407860"/>
                  <a:gd name="connsiteY161" fmla="*/ 351200 h 2567865"/>
                  <a:gd name="connsiteX162" fmla="*/ 1551377 w 3407860"/>
                  <a:gd name="connsiteY162" fmla="*/ 410776 h 2567865"/>
                  <a:gd name="connsiteX163" fmla="*/ 1541565 w 3407860"/>
                  <a:gd name="connsiteY163" fmla="*/ 454972 h 2567865"/>
                  <a:gd name="connsiteX164" fmla="*/ 1532726 w 3407860"/>
                  <a:gd name="connsiteY164" fmla="*/ 428985 h 2567865"/>
                  <a:gd name="connsiteX165" fmla="*/ 1475183 w 3407860"/>
                  <a:gd name="connsiteY165" fmla="*/ 384258 h 2567865"/>
                  <a:gd name="connsiteX166" fmla="*/ 1453447 w 3407860"/>
                  <a:gd name="connsiteY166" fmla="*/ 414815 h 2567865"/>
                  <a:gd name="connsiteX167" fmla="*/ 1453969 w 3407860"/>
                  <a:gd name="connsiteY167" fmla="*/ 417228 h 2567865"/>
                  <a:gd name="connsiteX168" fmla="*/ 1486762 w 3407860"/>
                  <a:gd name="connsiteY168" fmla="*/ 449845 h 2567865"/>
                  <a:gd name="connsiteX169" fmla="*/ 1541212 w 3407860"/>
                  <a:gd name="connsiteY169" fmla="*/ 456121 h 2567865"/>
                  <a:gd name="connsiteX170" fmla="*/ 1536262 w 3407860"/>
                  <a:gd name="connsiteY170" fmla="*/ 476186 h 2567865"/>
                  <a:gd name="connsiteX171" fmla="*/ 1535466 w 3407860"/>
                  <a:gd name="connsiteY171" fmla="*/ 479191 h 2567865"/>
                  <a:gd name="connsiteX172" fmla="*/ 1145127 w 3407860"/>
                  <a:gd name="connsiteY172" fmla="*/ 399815 h 2567865"/>
                  <a:gd name="connsiteX173" fmla="*/ 36249 w 3407860"/>
                  <a:gd name="connsiteY173" fmla="*/ 1307955 h 2567865"/>
                  <a:gd name="connsiteX174" fmla="*/ 69396 w 3407860"/>
                  <a:gd name="connsiteY174" fmla="*/ 1995556 h 2567865"/>
                  <a:gd name="connsiteX175" fmla="*/ 353842 w 3407860"/>
                  <a:gd name="connsiteY175" fmla="*/ 2343997 h 2567865"/>
                  <a:gd name="connsiteX176" fmla="*/ 828684 w 3407860"/>
                  <a:gd name="connsiteY176" fmla="*/ 2360792 h 2567865"/>
                  <a:gd name="connsiteX177" fmla="*/ 1330927 w 3407860"/>
                  <a:gd name="connsiteY177" fmla="*/ 2278764 h 2567865"/>
                  <a:gd name="connsiteX178" fmla="*/ 2286887 w 3407860"/>
                  <a:gd name="connsiteY178" fmla="*/ 2567806 h 2567865"/>
                  <a:gd name="connsiteX179" fmla="*/ 3396471 w 3407860"/>
                  <a:gd name="connsiteY179" fmla="*/ 1153711 h 2567865"/>
                  <a:gd name="connsiteX180" fmla="*/ 2406481 w 3407860"/>
                  <a:gd name="connsiteY180" fmla="*/ 444188 h 2567865"/>
                  <a:gd name="connsiteX181" fmla="*/ 2431319 w 3407860"/>
                  <a:gd name="connsiteY181" fmla="*/ 413604 h 2567865"/>
                  <a:gd name="connsiteX182" fmla="*/ 2466676 w 3407860"/>
                  <a:gd name="connsiteY182" fmla="*/ 436144 h 2567865"/>
                  <a:gd name="connsiteX183" fmla="*/ 2398614 w 3407860"/>
                  <a:gd name="connsiteY183" fmla="*/ 455149 h 2567865"/>
                  <a:gd name="connsiteX184" fmla="*/ 2406216 w 3407860"/>
                  <a:gd name="connsiteY184" fmla="*/ 444188 h 2567865"/>
                  <a:gd name="connsiteX185" fmla="*/ 2079431 w 3407860"/>
                  <a:gd name="connsiteY185" fmla="*/ 551496 h 2567865"/>
                  <a:gd name="connsiteX186" fmla="*/ 2073420 w 3407860"/>
                  <a:gd name="connsiteY186" fmla="*/ 552733 h 2567865"/>
                  <a:gd name="connsiteX187" fmla="*/ 2073420 w 3407860"/>
                  <a:gd name="connsiteY187" fmla="*/ 549640 h 2567865"/>
                  <a:gd name="connsiteX188" fmla="*/ 1868174 w 3407860"/>
                  <a:gd name="connsiteY188" fmla="*/ 567937 h 2567865"/>
                  <a:gd name="connsiteX189" fmla="*/ 1853854 w 3407860"/>
                  <a:gd name="connsiteY189" fmla="*/ 548844 h 2567865"/>
                  <a:gd name="connsiteX190" fmla="*/ 1786941 w 3407860"/>
                  <a:gd name="connsiteY190" fmla="*/ 559628 h 2567865"/>
                  <a:gd name="connsiteX191" fmla="*/ 1774213 w 3407860"/>
                  <a:gd name="connsiteY191" fmla="*/ 557418 h 2567865"/>
                  <a:gd name="connsiteX192" fmla="*/ 1818409 w 3407860"/>
                  <a:gd name="connsiteY192" fmla="*/ 488738 h 2567865"/>
                  <a:gd name="connsiteX193" fmla="*/ 1827779 w 3407860"/>
                  <a:gd name="connsiteY193" fmla="*/ 474241 h 2567865"/>
                  <a:gd name="connsiteX194" fmla="*/ 1890890 w 3407860"/>
                  <a:gd name="connsiteY194" fmla="*/ 491920 h 2567865"/>
                  <a:gd name="connsiteX195" fmla="*/ 1943307 w 3407860"/>
                  <a:gd name="connsiteY195" fmla="*/ 469910 h 2567865"/>
                  <a:gd name="connsiteX196" fmla="*/ 1937296 w 3407860"/>
                  <a:gd name="connsiteY196" fmla="*/ 424556 h 2567865"/>
                  <a:gd name="connsiteX197" fmla="*/ 1934468 w 3407860"/>
                  <a:gd name="connsiteY197" fmla="*/ 422620 h 2567865"/>
                  <a:gd name="connsiteX198" fmla="*/ 1848285 w 3407860"/>
                  <a:gd name="connsiteY198" fmla="*/ 446928 h 2567865"/>
                  <a:gd name="connsiteX199" fmla="*/ 1839004 w 3407860"/>
                  <a:gd name="connsiteY199" fmla="*/ 457358 h 2567865"/>
                  <a:gd name="connsiteX200" fmla="*/ 1862340 w 3407860"/>
                  <a:gd name="connsiteY200" fmla="*/ 419173 h 2567865"/>
                  <a:gd name="connsiteX201" fmla="*/ 1896459 w 3407860"/>
                  <a:gd name="connsiteY201" fmla="*/ 350492 h 2567865"/>
                  <a:gd name="connsiteX202" fmla="*/ 1961339 w 3407860"/>
                  <a:gd name="connsiteY202" fmla="*/ 368171 h 2567865"/>
                  <a:gd name="connsiteX203" fmla="*/ 2001027 w 3407860"/>
                  <a:gd name="connsiteY203" fmla="*/ 357564 h 2567865"/>
                  <a:gd name="connsiteX204" fmla="*/ 2025334 w 3407860"/>
                  <a:gd name="connsiteY204" fmla="*/ 390622 h 2567865"/>
                  <a:gd name="connsiteX205" fmla="*/ 2087209 w 3407860"/>
                  <a:gd name="connsiteY205" fmla="*/ 417140 h 2567865"/>
                  <a:gd name="connsiteX206" fmla="*/ 2071122 w 3407860"/>
                  <a:gd name="connsiteY206" fmla="*/ 491831 h 2567865"/>
                  <a:gd name="connsiteX207" fmla="*/ 2065376 w 3407860"/>
                  <a:gd name="connsiteY207" fmla="*/ 536027 h 2567865"/>
                  <a:gd name="connsiteX208" fmla="*/ 2064669 w 3407860"/>
                  <a:gd name="connsiteY208" fmla="*/ 522061 h 2567865"/>
                  <a:gd name="connsiteX209" fmla="*/ 2012606 w 3407860"/>
                  <a:gd name="connsiteY209" fmla="*/ 449315 h 2567865"/>
                  <a:gd name="connsiteX210" fmla="*/ 1976374 w 3407860"/>
                  <a:gd name="connsiteY210" fmla="*/ 477043 h 2567865"/>
                  <a:gd name="connsiteX211" fmla="*/ 1976100 w 3407860"/>
                  <a:gd name="connsiteY211" fmla="*/ 480605 h 2567865"/>
                  <a:gd name="connsiteX212" fmla="*/ 2003325 w 3407860"/>
                  <a:gd name="connsiteY212" fmla="*/ 530547 h 2567865"/>
                  <a:gd name="connsiteX213" fmla="*/ 2058835 w 3407860"/>
                  <a:gd name="connsiteY213" fmla="*/ 555120 h 2567865"/>
                  <a:gd name="connsiteX214" fmla="*/ 1931816 w 3407860"/>
                  <a:gd name="connsiteY214" fmla="*/ 568909 h 2567865"/>
                  <a:gd name="connsiteX215" fmla="*/ 1868174 w 3407860"/>
                  <a:gd name="connsiteY215" fmla="*/ 567937 h 256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</a:cxnLst>
                <a:rect l="l" t="t" r="r" b="b"/>
                <a:pathLst>
                  <a:path w="3407860" h="2567865">
                    <a:moveTo>
                      <a:pt x="3396471" y="1153711"/>
                    </a:moveTo>
                    <a:cubicBezTo>
                      <a:pt x="3387676" y="1094408"/>
                      <a:pt x="3372862" y="1036149"/>
                      <a:pt x="3352275" y="979843"/>
                    </a:cubicBezTo>
                    <a:cubicBezTo>
                      <a:pt x="3270133" y="760234"/>
                      <a:pt x="3107907" y="579852"/>
                      <a:pt x="2898206" y="474948"/>
                    </a:cubicBezTo>
                    <a:cubicBezTo>
                      <a:pt x="2793081" y="420136"/>
                      <a:pt x="2673204" y="400354"/>
                      <a:pt x="2556040" y="418466"/>
                    </a:cubicBezTo>
                    <a:cubicBezTo>
                      <a:pt x="2558904" y="407532"/>
                      <a:pt x="2555510" y="395908"/>
                      <a:pt x="2547201" y="388236"/>
                    </a:cubicBezTo>
                    <a:cubicBezTo>
                      <a:pt x="2527313" y="369585"/>
                      <a:pt x="2479139" y="380015"/>
                      <a:pt x="2457837" y="391860"/>
                    </a:cubicBezTo>
                    <a:cubicBezTo>
                      <a:pt x="2456599" y="392479"/>
                      <a:pt x="2445550" y="400699"/>
                      <a:pt x="2437595" y="406179"/>
                    </a:cubicBezTo>
                    <a:cubicBezTo>
                      <a:pt x="2441484" y="401937"/>
                      <a:pt x="2445374" y="397340"/>
                      <a:pt x="2449086" y="393451"/>
                    </a:cubicBezTo>
                    <a:cubicBezTo>
                      <a:pt x="2463229" y="378336"/>
                      <a:pt x="2477018" y="365431"/>
                      <a:pt x="2489393" y="354028"/>
                    </a:cubicBezTo>
                    <a:cubicBezTo>
                      <a:pt x="2496464" y="347664"/>
                      <a:pt x="2503005" y="342007"/>
                      <a:pt x="2509193" y="336350"/>
                    </a:cubicBezTo>
                    <a:cubicBezTo>
                      <a:pt x="2518651" y="337764"/>
                      <a:pt x="2557013" y="342979"/>
                      <a:pt x="2574956" y="337941"/>
                    </a:cubicBezTo>
                    <a:cubicBezTo>
                      <a:pt x="2592900" y="332902"/>
                      <a:pt x="2613495" y="321853"/>
                      <a:pt x="2620478" y="303910"/>
                    </a:cubicBezTo>
                    <a:cubicBezTo>
                      <a:pt x="2627567" y="287566"/>
                      <a:pt x="2620072" y="268562"/>
                      <a:pt x="2603728" y="261473"/>
                    </a:cubicBezTo>
                    <a:cubicBezTo>
                      <a:pt x="2602640" y="261004"/>
                      <a:pt x="2601536" y="260589"/>
                      <a:pt x="2600413" y="260244"/>
                    </a:cubicBezTo>
                    <a:cubicBezTo>
                      <a:pt x="2573896" y="252908"/>
                      <a:pt x="2536152" y="284287"/>
                      <a:pt x="2522717" y="304440"/>
                    </a:cubicBezTo>
                    <a:cubicBezTo>
                      <a:pt x="2521479" y="306208"/>
                      <a:pt x="2506452" y="335819"/>
                      <a:pt x="2506983" y="335908"/>
                    </a:cubicBezTo>
                    <a:lnTo>
                      <a:pt x="2507602" y="335908"/>
                    </a:lnTo>
                    <a:cubicBezTo>
                      <a:pt x="2501502" y="340769"/>
                      <a:pt x="2495138" y="346161"/>
                      <a:pt x="2488244" y="352083"/>
                    </a:cubicBezTo>
                    <a:cubicBezTo>
                      <a:pt x="2475603" y="363221"/>
                      <a:pt x="2461726" y="375861"/>
                      <a:pt x="2446965" y="390711"/>
                    </a:cubicBezTo>
                    <a:cubicBezTo>
                      <a:pt x="2431284" y="406560"/>
                      <a:pt x="2416531" y="423292"/>
                      <a:pt x="2402769" y="440829"/>
                    </a:cubicBezTo>
                    <a:cubicBezTo>
                      <a:pt x="2398703" y="446044"/>
                      <a:pt x="2394725" y="451348"/>
                      <a:pt x="2390747" y="456828"/>
                    </a:cubicBezTo>
                    <a:lnTo>
                      <a:pt x="2365732" y="464695"/>
                    </a:lnTo>
                    <a:cubicBezTo>
                      <a:pt x="2364230" y="439150"/>
                      <a:pt x="2351678" y="399550"/>
                      <a:pt x="2328519" y="391153"/>
                    </a:cubicBezTo>
                    <a:cubicBezTo>
                      <a:pt x="2311495" y="385558"/>
                      <a:pt x="2293171" y="394830"/>
                      <a:pt x="2287576" y="411845"/>
                    </a:cubicBezTo>
                    <a:cubicBezTo>
                      <a:pt x="2287231" y="412888"/>
                      <a:pt x="2286948" y="413949"/>
                      <a:pt x="2286710" y="415019"/>
                    </a:cubicBezTo>
                    <a:cubicBezTo>
                      <a:pt x="2282025" y="433758"/>
                      <a:pt x="2292632" y="454972"/>
                      <a:pt x="2304388" y="469203"/>
                    </a:cubicBezTo>
                    <a:cubicBezTo>
                      <a:pt x="2308145" y="473534"/>
                      <a:pt x="2312388" y="477414"/>
                      <a:pt x="2317028" y="480782"/>
                    </a:cubicBezTo>
                    <a:cubicBezTo>
                      <a:pt x="2276898" y="494218"/>
                      <a:pt x="2236503" y="508007"/>
                      <a:pt x="2195489" y="520470"/>
                    </a:cubicBezTo>
                    <a:cubicBezTo>
                      <a:pt x="2196453" y="508007"/>
                      <a:pt x="2189682" y="496224"/>
                      <a:pt x="2178430" y="490771"/>
                    </a:cubicBezTo>
                    <a:cubicBezTo>
                      <a:pt x="2153857" y="478838"/>
                      <a:pt x="2110898" y="502969"/>
                      <a:pt x="2094103" y="520647"/>
                    </a:cubicBezTo>
                    <a:cubicBezTo>
                      <a:pt x="2092778" y="521973"/>
                      <a:pt x="2077486" y="542126"/>
                      <a:pt x="2073862" y="547165"/>
                    </a:cubicBezTo>
                    <a:cubicBezTo>
                      <a:pt x="2075276" y="528691"/>
                      <a:pt x="2076956" y="510305"/>
                      <a:pt x="2079342" y="492185"/>
                    </a:cubicBezTo>
                    <a:cubicBezTo>
                      <a:pt x="2082418" y="467744"/>
                      <a:pt x="2087076" y="443534"/>
                      <a:pt x="2093308" y="419703"/>
                    </a:cubicBezTo>
                    <a:cubicBezTo>
                      <a:pt x="2096313" y="420764"/>
                      <a:pt x="2139007" y="435437"/>
                      <a:pt x="2159514" y="433493"/>
                    </a:cubicBezTo>
                    <a:cubicBezTo>
                      <a:pt x="2177723" y="431813"/>
                      <a:pt x="2200262" y="424653"/>
                      <a:pt x="2210427" y="408124"/>
                    </a:cubicBezTo>
                    <a:cubicBezTo>
                      <a:pt x="2220310" y="393239"/>
                      <a:pt x="2216244" y="373156"/>
                      <a:pt x="2201358" y="363283"/>
                    </a:cubicBezTo>
                    <a:cubicBezTo>
                      <a:pt x="2200404" y="362646"/>
                      <a:pt x="2199423" y="362072"/>
                      <a:pt x="2198406" y="361541"/>
                    </a:cubicBezTo>
                    <a:cubicBezTo>
                      <a:pt x="2173833" y="349608"/>
                      <a:pt x="2130875" y="373828"/>
                      <a:pt x="2113992" y="391418"/>
                    </a:cubicBezTo>
                    <a:cubicBezTo>
                      <a:pt x="2112666" y="392832"/>
                      <a:pt x="2096313" y="414577"/>
                      <a:pt x="2093485" y="418643"/>
                    </a:cubicBezTo>
                    <a:cubicBezTo>
                      <a:pt x="2093485" y="417317"/>
                      <a:pt x="2094103" y="415814"/>
                      <a:pt x="2094457" y="414488"/>
                    </a:cubicBezTo>
                    <a:cubicBezTo>
                      <a:pt x="2101246" y="390773"/>
                      <a:pt x="2110120" y="367702"/>
                      <a:pt x="2120975" y="345543"/>
                    </a:cubicBezTo>
                    <a:cubicBezTo>
                      <a:pt x="2126897" y="333168"/>
                      <a:pt x="2133261" y="321765"/>
                      <a:pt x="2139714" y="310804"/>
                    </a:cubicBezTo>
                    <a:cubicBezTo>
                      <a:pt x="2147758" y="314605"/>
                      <a:pt x="2183910" y="330869"/>
                      <a:pt x="2202561" y="331135"/>
                    </a:cubicBezTo>
                    <a:cubicBezTo>
                      <a:pt x="2221211" y="331400"/>
                      <a:pt x="2244105" y="326715"/>
                      <a:pt x="2255596" y="311512"/>
                    </a:cubicBezTo>
                    <a:cubicBezTo>
                      <a:pt x="2267051" y="297740"/>
                      <a:pt x="2265177" y="277286"/>
                      <a:pt x="2251397" y="265831"/>
                    </a:cubicBezTo>
                    <a:cubicBezTo>
                      <a:pt x="2250566" y="265132"/>
                      <a:pt x="2249691" y="264478"/>
                      <a:pt x="2248790" y="263868"/>
                    </a:cubicBezTo>
                    <a:cubicBezTo>
                      <a:pt x="2225631" y="249372"/>
                      <a:pt x="2180286" y="268641"/>
                      <a:pt x="2161635" y="284287"/>
                    </a:cubicBezTo>
                    <a:cubicBezTo>
                      <a:pt x="2160574" y="285171"/>
                      <a:pt x="2151205" y="294982"/>
                      <a:pt x="2144487" y="301965"/>
                    </a:cubicBezTo>
                    <a:cubicBezTo>
                      <a:pt x="2147492" y="297015"/>
                      <a:pt x="2150409" y="291889"/>
                      <a:pt x="2153326" y="287292"/>
                    </a:cubicBezTo>
                    <a:cubicBezTo>
                      <a:pt x="2164287" y="269614"/>
                      <a:pt x="2175424" y="254410"/>
                      <a:pt x="2185413" y="240975"/>
                    </a:cubicBezTo>
                    <a:cubicBezTo>
                      <a:pt x="2191158" y="233285"/>
                      <a:pt x="2196462" y="226478"/>
                      <a:pt x="2201588" y="220203"/>
                    </a:cubicBezTo>
                    <a:cubicBezTo>
                      <a:pt x="2211135" y="220203"/>
                      <a:pt x="2249762" y="217639"/>
                      <a:pt x="2266468" y="209330"/>
                    </a:cubicBezTo>
                    <a:cubicBezTo>
                      <a:pt x="2283174" y="201022"/>
                      <a:pt x="2301206" y="186260"/>
                      <a:pt x="2304742" y="167256"/>
                    </a:cubicBezTo>
                    <a:cubicBezTo>
                      <a:pt x="2308605" y="149860"/>
                      <a:pt x="2297635" y="132633"/>
                      <a:pt x="2280240" y="128770"/>
                    </a:cubicBezTo>
                    <a:cubicBezTo>
                      <a:pt x="2279081" y="128505"/>
                      <a:pt x="2277906" y="128310"/>
                      <a:pt x="2276721" y="128187"/>
                    </a:cubicBezTo>
                    <a:cubicBezTo>
                      <a:pt x="2249497" y="125888"/>
                      <a:pt x="2218206" y="163543"/>
                      <a:pt x="2208836" y="186437"/>
                    </a:cubicBezTo>
                    <a:cubicBezTo>
                      <a:pt x="2208041" y="188382"/>
                      <a:pt x="2198848" y="220291"/>
                      <a:pt x="2199378" y="220291"/>
                    </a:cubicBezTo>
                    <a:lnTo>
                      <a:pt x="2199909" y="220291"/>
                    </a:lnTo>
                    <a:cubicBezTo>
                      <a:pt x="2194959" y="226213"/>
                      <a:pt x="2189656" y="232666"/>
                      <a:pt x="2183998" y="239826"/>
                    </a:cubicBezTo>
                    <a:cubicBezTo>
                      <a:pt x="2173745" y="253173"/>
                      <a:pt x="2162165" y="268288"/>
                      <a:pt x="2150763" y="285613"/>
                    </a:cubicBezTo>
                    <a:cubicBezTo>
                      <a:pt x="2138282" y="304166"/>
                      <a:pt x="2126862" y="323409"/>
                      <a:pt x="2116555" y="343244"/>
                    </a:cubicBezTo>
                    <a:cubicBezTo>
                      <a:pt x="2104976" y="365422"/>
                      <a:pt x="2095394" y="388581"/>
                      <a:pt x="2087916" y="412455"/>
                    </a:cubicBezTo>
                    <a:lnTo>
                      <a:pt x="2087916" y="413339"/>
                    </a:lnTo>
                    <a:cubicBezTo>
                      <a:pt x="2087916" y="405384"/>
                      <a:pt x="2086944" y="382932"/>
                      <a:pt x="2086679" y="381253"/>
                    </a:cubicBezTo>
                    <a:cubicBezTo>
                      <a:pt x="2082966" y="357122"/>
                      <a:pt x="2061575" y="312749"/>
                      <a:pt x="2034616" y="308506"/>
                    </a:cubicBezTo>
                    <a:cubicBezTo>
                      <a:pt x="2028587" y="307507"/>
                      <a:pt x="2022400" y="308436"/>
                      <a:pt x="2016937" y="311158"/>
                    </a:cubicBezTo>
                    <a:cubicBezTo>
                      <a:pt x="2014312" y="305625"/>
                      <a:pt x="2010052" y="301028"/>
                      <a:pt x="2004739" y="297988"/>
                    </a:cubicBezTo>
                    <a:cubicBezTo>
                      <a:pt x="1980962" y="284552"/>
                      <a:pt x="1936589" y="305854"/>
                      <a:pt x="1918557" y="322295"/>
                    </a:cubicBezTo>
                    <a:cubicBezTo>
                      <a:pt x="1917319" y="323445"/>
                      <a:pt x="1902647" y="340416"/>
                      <a:pt x="1897608" y="346603"/>
                    </a:cubicBezTo>
                    <a:lnTo>
                      <a:pt x="1897608" y="345808"/>
                    </a:lnTo>
                    <a:cubicBezTo>
                      <a:pt x="1906677" y="322455"/>
                      <a:pt x="1913651" y="298350"/>
                      <a:pt x="1918469" y="273768"/>
                    </a:cubicBezTo>
                    <a:cubicBezTo>
                      <a:pt x="1922658" y="251820"/>
                      <a:pt x="1925611" y="229661"/>
                      <a:pt x="1927308" y="207386"/>
                    </a:cubicBezTo>
                    <a:cubicBezTo>
                      <a:pt x="1929164" y="186790"/>
                      <a:pt x="1929606" y="167786"/>
                      <a:pt x="1929871" y="150903"/>
                    </a:cubicBezTo>
                    <a:cubicBezTo>
                      <a:pt x="1929871" y="142064"/>
                      <a:pt x="1929871" y="133225"/>
                      <a:pt x="1929871" y="125712"/>
                    </a:cubicBezTo>
                    <a:lnTo>
                      <a:pt x="1930313" y="125712"/>
                    </a:lnTo>
                    <a:cubicBezTo>
                      <a:pt x="1930313" y="125712"/>
                      <a:pt x="1943484" y="95393"/>
                      <a:pt x="1944102" y="93360"/>
                    </a:cubicBezTo>
                    <a:cubicBezTo>
                      <a:pt x="1950820" y="69936"/>
                      <a:pt x="1950113" y="20702"/>
                      <a:pt x="1927396" y="4968"/>
                    </a:cubicBezTo>
                    <a:cubicBezTo>
                      <a:pt x="1912219" y="-4556"/>
                      <a:pt x="1892199" y="23"/>
                      <a:pt x="1882679" y="15199"/>
                    </a:cubicBezTo>
                    <a:cubicBezTo>
                      <a:pt x="1882095" y="16121"/>
                      <a:pt x="1881565" y="17073"/>
                      <a:pt x="1881079" y="18050"/>
                    </a:cubicBezTo>
                    <a:cubicBezTo>
                      <a:pt x="1872240" y="35021"/>
                      <a:pt x="1877190" y="58268"/>
                      <a:pt x="1884791" y="74798"/>
                    </a:cubicBezTo>
                    <a:cubicBezTo>
                      <a:pt x="1892393" y="91327"/>
                      <a:pt x="1921386" y="117491"/>
                      <a:pt x="1928987" y="123855"/>
                    </a:cubicBezTo>
                    <a:cubicBezTo>
                      <a:pt x="1928987" y="131899"/>
                      <a:pt x="1928987" y="140561"/>
                      <a:pt x="1928987" y="150373"/>
                    </a:cubicBezTo>
                    <a:cubicBezTo>
                      <a:pt x="1928368" y="167167"/>
                      <a:pt x="1927485" y="185730"/>
                      <a:pt x="1925186" y="206590"/>
                    </a:cubicBezTo>
                    <a:cubicBezTo>
                      <a:pt x="1924568" y="212071"/>
                      <a:pt x="1923684" y="217904"/>
                      <a:pt x="1922977" y="223650"/>
                    </a:cubicBezTo>
                    <a:cubicBezTo>
                      <a:pt x="1922181" y="213750"/>
                      <a:pt x="1921032" y="200226"/>
                      <a:pt x="1920767" y="198989"/>
                    </a:cubicBezTo>
                    <a:cubicBezTo>
                      <a:pt x="1915905" y="175034"/>
                      <a:pt x="1892570" y="131634"/>
                      <a:pt x="1865433" y="128275"/>
                    </a:cubicBezTo>
                    <a:cubicBezTo>
                      <a:pt x="1847640" y="126613"/>
                      <a:pt x="1831871" y="139686"/>
                      <a:pt x="1830209" y="157471"/>
                    </a:cubicBezTo>
                    <a:cubicBezTo>
                      <a:pt x="1830094" y="158726"/>
                      <a:pt x="1830050" y="159990"/>
                      <a:pt x="1830077" y="161245"/>
                    </a:cubicBezTo>
                    <a:cubicBezTo>
                      <a:pt x="1830077" y="180515"/>
                      <a:pt x="1845103" y="198723"/>
                      <a:pt x="1859511" y="209861"/>
                    </a:cubicBezTo>
                    <a:cubicBezTo>
                      <a:pt x="1873919" y="220998"/>
                      <a:pt x="1912546" y="231163"/>
                      <a:pt x="1921386" y="233285"/>
                    </a:cubicBezTo>
                    <a:cubicBezTo>
                      <a:pt x="1919529" y="245836"/>
                      <a:pt x="1917319" y="258742"/>
                      <a:pt x="1914226" y="272089"/>
                    </a:cubicBezTo>
                    <a:cubicBezTo>
                      <a:pt x="1908993" y="296273"/>
                      <a:pt x="1901595" y="319944"/>
                      <a:pt x="1892128" y="342802"/>
                    </a:cubicBezTo>
                    <a:cubicBezTo>
                      <a:pt x="1891598" y="344128"/>
                      <a:pt x="1890890" y="345366"/>
                      <a:pt x="1890272" y="346692"/>
                    </a:cubicBezTo>
                    <a:cubicBezTo>
                      <a:pt x="1890802" y="341742"/>
                      <a:pt x="1891509" y="314517"/>
                      <a:pt x="1891332" y="312572"/>
                    </a:cubicBezTo>
                    <a:cubicBezTo>
                      <a:pt x="1889123" y="288264"/>
                      <a:pt x="1870737" y="242566"/>
                      <a:pt x="1844043" y="236555"/>
                    </a:cubicBezTo>
                    <a:cubicBezTo>
                      <a:pt x="1826506" y="233117"/>
                      <a:pt x="1809508" y="244546"/>
                      <a:pt x="1806069" y="262074"/>
                    </a:cubicBezTo>
                    <a:cubicBezTo>
                      <a:pt x="1805848" y="263197"/>
                      <a:pt x="1805689" y="264328"/>
                      <a:pt x="1805592" y="265459"/>
                    </a:cubicBezTo>
                    <a:cubicBezTo>
                      <a:pt x="1803205" y="284552"/>
                      <a:pt x="1816376" y="304352"/>
                      <a:pt x="1829458" y="316992"/>
                    </a:cubicBezTo>
                    <a:cubicBezTo>
                      <a:pt x="1844308" y="331400"/>
                      <a:pt x="1886824" y="346515"/>
                      <a:pt x="1889830" y="347575"/>
                    </a:cubicBezTo>
                    <a:cubicBezTo>
                      <a:pt x="1879841" y="370089"/>
                      <a:pt x="1868350" y="391913"/>
                      <a:pt x="1855445" y="412897"/>
                    </a:cubicBezTo>
                    <a:cubicBezTo>
                      <a:pt x="1845987" y="428543"/>
                      <a:pt x="1835822" y="443923"/>
                      <a:pt x="1825392" y="459303"/>
                    </a:cubicBezTo>
                    <a:cubicBezTo>
                      <a:pt x="1825922" y="452939"/>
                      <a:pt x="1826541" y="427570"/>
                      <a:pt x="1826364" y="425714"/>
                    </a:cubicBezTo>
                    <a:cubicBezTo>
                      <a:pt x="1824243" y="401406"/>
                      <a:pt x="1805769" y="355796"/>
                      <a:pt x="1779163" y="349697"/>
                    </a:cubicBezTo>
                    <a:cubicBezTo>
                      <a:pt x="1761582" y="346258"/>
                      <a:pt x="1744540" y="357723"/>
                      <a:pt x="1741092" y="375304"/>
                    </a:cubicBezTo>
                    <a:cubicBezTo>
                      <a:pt x="1740880" y="376391"/>
                      <a:pt x="1740721" y="377496"/>
                      <a:pt x="1740624" y="378601"/>
                    </a:cubicBezTo>
                    <a:cubicBezTo>
                      <a:pt x="1738326" y="397694"/>
                      <a:pt x="1751408" y="417494"/>
                      <a:pt x="1764490" y="430134"/>
                    </a:cubicBezTo>
                    <a:cubicBezTo>
                      <a:pt x="1777572" y="442774"/>
                      <a:pt x="1819028" y="458684"/>
                      <a:pt x="1824508" y="460629"/>
                    </a:cubicBezTo>
                    <a:lnTo>
                      <a:pt x="1810365" y="481578"/>
                    </a:lnTo>
                    <a:cubicBezTo>
                      <a:pt x="1794720" y="504294"/>
                      <a:pt x="1778986" y="526923"/>
                      <a:pt x="1764136" y="549816"/>
                    </a:cubicBezTo>
                    <a:lnTo>
                      <a:pt x="1761838" y="553441"/>
                    </a:lnTo>
                    <a:lnTo>
                      <a:pt x="1749993" y="550965"/>
                    </a:lnTo>
                    <a:cubicBezTo>
                      <a:pt x="1749993" y="547783"/>
                      <a:pt x="1749993" y="545485"/>
                      <a:pt x="1749993" y="544955"/>
                    </a:cubicBezTo>
                    <a:cubicBezTo>
                      <a:pt x="1747872" y="520647"/>
                      <a:pt x="1729398" y="475037"/>
                      <a:pt x="1702792" y="468938"/>
                    </a:cubicBezTo>
                    <a:cubicBezTo>
                      <a:pt x="1685255" y="465499"/>
                      <a:pt x="1668257" y="476928"/>
                      <a:pt x="1664819" y="494457"/>
                    </a:cubicBezTo>
                    <a:cubicBezTo>
                      <a:pt x="1664598" y="495579"/>
                      <a:pt x="1664439" y="496711"/>
                      <a:pt x="1664342" y="497842"/>
                    </a:cubicBezTo>
                    <a:cubicBezTo>
                      <a:pt x="1663599" y="509306"/>
                      <a:pt x="1666711" y="520700"/>
                      <a:pt x="1673181" y="530193"/>
                    </a:cubicBezTo>
                    <a:cubicBezTo>
                      <a:pt x="1627659" y="515432"/>
                      <a:pt x="1586115" y="497665"/>
                      <a:pt x="1543245" y="480075"/>
                    </a:cubicBezTo>
                    <a:cubicBezTo>
                      <a:pt x="1543245" y="478661"/>
                      <a:pt x="1543863" y="477247"/>
                      <a:pt x="1544217" y="475832"/>
                    </a:cubicBezTo>
                    <a:cubicBezTo>
                      <a:pt x="1545278" y="471324"/>
                      <a:pt x="1546250" y="466993"/>
                      <a:pt x="1547222" y="462132"/>
                    </a:cubicBezTo>
                    <a:cubicBezTo>
                      <a:pt x="1555443" y="462132"/>
                      <a:pt x="1586380" y="463192"/>
                      <a:pt x="1600258" y="457535"/>
                    </a:cubicBezTo>
                    <a:cubicBezTo>
                      <a:pt x="1614135" y="451878"/>
                      <a:pt x="1629957" y="441094"/>
                      <a:pt x="1634023" y="425979"/>
                    </a:cubicBezTo>
                    <a:cubicBezTo>
                      <a:pt x="1636967" y="411713"/>
                      <a:pt x="1627853" y="397738"/>
                      <a:pt x="1613605" y="394688"/>
                    </a:cubicBezTo>
                    <a:cubicBezTo>
                      <a:pt x="1591683" y="391064"/>
                      <a:pt x="1563752" y="419880"/>
                      <a:pt x="1554647" y="437559"/>
                    </a:cubicBezTo>
                    <a:cubicBezTo>
                      <a:pt x="1554647" y="438177"/>
                      <a:pt x="1552526" y="442862"/>
                      <a:pt x="1550581" y="448166"/>
                    </a:cubicBezTo>
                    <a:cubicBezTo>
                      <a:pt x="1553145" y="436233"/>
                      <a:pt x="1555531" y="424300"/>
                      <a:pt x="1557564" y="412367"/>
                    </a:cubicBezTo>
                    <a:cubicBezTo>
                      <a:pt x="1561215" y="391922"/>
                      <a:pt x="1563460" y="371247"/>
                      <a:pt x="1564282" y="350492"/>
                    </a:cubicBezTo>
                    <a:cubicBezTo>
                      <a:pt x="1567111" y="350492"/>
                      <a:pt x="1603351" y="352172"/>
                      <a:pt x="1618908" y="345896"/>
                    </a:cubicBezTo>
                    <a:cubicBezTo>
                      <a:pt x="1632697" y="340327"/>
                      <a:pt x="1648608" y="329455"/>
                      <a:pt x="1652762" y="314340"/>
                    </a:cubicBezTo>
                    <a:cubicBezTo>
                      <a:pt x="1656952" y="300304"/>
                      <a:pt x="1648961" y="285533"/>
                      <a:pt x="1634934" y="281352"/>
                    </a:cubicBezTo>
                    <a:cubicBezTo>
                      <a:pt x="1634138" y="281114"/>
                      <a:pt x="1633334" y="280910"/>
                      <a:pt x="1632521" y="280751"/>
                    </a:cubicBezTo>
                    <a:cubicBezTo>
                      <a:pt x="1610599" y="277127"/>
                      <a:pt x="1582667" y="305943"/>
                      <a:pt x="1573651" y="323621"/>
                    </a:cubicBezTo>
                    <a:cubicBezTo>
                      <a:pt x="1572944" y="324859"/>
                      <a:pt x="1566492" y="341918"/>
                      <a:pt x="1564812" y="348106"/>
                    </a:cubicBezTo>
                    <a:lnTo>
                      <a:pt x="1564812" y="347399"/>
                    </a:lnTo>
                    <a:cubicBezTo>
                      <a:pt x="1565175" y="327007"/>
                      <a:pt x="1563699" y="306624"/>
                      <a:pt x="1560393" y="286497"/>
                    </a:cubicBezTo>
                    <a:cubicBezTo>
                      <a:pt x="1557591" y="268606"/>
                      <a:pt x="1553719" y="250892"/>
                      <a:pt x="1548813" y="233461"/>
                    </a:cubicBezTo>
                    <a:cubicBezTo>
                      <a:pt x="1544394" y="217197"/>
                      <a:pt x="1539355" y="202524"/>
                      <a:pt x="1534847" y="189265"/>
                    </a:cubicBezTo>
                    <a:cubicBezTo>
                      <a:pt x="1532372" y="182282"/>
                      <a:pt x="1529897" y="175918"/>
                      <a:pt x="1527599" y="169996"/>
                    </a:cubicBezTo>
                    <a:lnTo>
                      <a:pt x="1527599" y="169996"/>
                    </a:lnTo>
                    <a:cubicBezTo>
                      <a:pt x="1527599" y="169996"/>
                      <a:pt x="1529102" y="143478"/>
                      <a:pt x="1528925" y="141445"/>
                    </a:cubicBezTo>
                    <a:cubicBezTo>
                      <a:pt x="1527511" y="121646"/>
                      <a:pt x="1513015" y="84256"/>
                      <a:pt x="1491447" y="78952"/>
                    </a:cubicBezTo>
                    <a:cubicBezTo>
                      <a:pt x="1477110" y="75982"/>
                      <a:pt x="1463073" y="85202"/>
                      <a:pt x="1460103" y="99548"/>
                    </a:cubicBezTo>
                    <a:cubicBezTo>
                      <a:pt x="1459935" y="100361"/>
                      <a:pt x="1459803" y="101192"/>
                      <a:pt x="1459714" y="102023"/>
                    </a:cubicBezTo>
                    <a:cubicBezTo>
                      <a:pt x="1457593" y="117580"/>
                      <a:pt x="1468023" y="133844"/>
                      <a:pt x="1478542" y="144362"/>
                    </a:cubicBezTo>
                    <a:cubicBezTo>
                      <a:pt x="1489060" y="154881"/>
                      <a:pt x="1518583" y="166637"/>
                      <a:pt x="1525920" y="169377"/>
                    </a:cubicBezTo>
                    <a:cubicBezTo>
                      <a:pt x="1528218" y="175565"/>
                      <a:pt x="1530605" y="182194"/>
                      <a:pt x="1533080" y="189531"/>
                    </a:cubicBezTo>
                    <a:cubicBezTo>
                      <a:pt x="1537322" y="202524"/>
                      <a:pt x="1541919" y="217197"/>
                      <a:pt x="1545985" y="233727"/>
                    </a:cubicBezTo>
                    <a:cubicBezTo>
                      <a:pt x="1547046" y="238058"/>
                      <a:pt x="1548018" y="242566"/>
                      <a:pt x="1549078" y="247339"/>
                    </a:cubicBezTo>
                    <a:cubicBezTo>
                      <a:pt x="1545720" y="240091"/>
                      <a:pt x="1541035" y="229661"/>
                      <a:pt x="1540239" y="229130"/>
                    </a:cubicBezTo>
                    <a:cubicBezTo>
                      <a:pt x="1529809" y="212247"/>
                      <a:pt x="1499756" y="185730"/>
                      <a:pt x="1478365" y="191033"/>
                    </a:cubicBezTo>
                    <a:cubicBezTo>
                      <a:pt x="1464231" y="194887"/>
                      <a:pt x="1455904" y="209463"/>
                      <a:pt x="1459750" y="223588"/>
                    </a:cubicBezTo>
                    <a:cubicBezTo>
                      <a:pt x="1460015" y="224543"/>
                      <a:pt x="1460324" y="225471"/>
                      <a:pt x="1460686" y="226390"/>
                    </a:cubicBezTo>
                    <a:cubicBezTo>
                      <a:pt x="1465902" y="241240"/>
                      <a:pt x="1482696" y="250786"/>
                      <a:pt x="1496839" y="255294"/>
                    </a:cubicBezTo>
                    <a:cubicBezTo>
                      <a:pt x="1510982" y="259802"/>
                      <a:pt x="1543687" y="256532"/>
                      <a:pt x="1550670" y="255294"/>
                    </a:cubicBezTo>
                    <a:cubicBezTo>
                      <a:pt x="1552879" y="265459"/>
                      <a:pt x="1554824" y="275890"/>
                      <a:pt x="1556238" y="286939"/>
                    </a:cubicBezTo>
                    <a:cubicBezTo>
                      <a:pt x="1559031" y="306871"/>
                      <a:pt x="1560074" y="327015"/>
                      <a:pt x="1559332" y="347134"/>
                    </a:cubicBezTo>
                    <a:cubicBezTo>
                      <a:pt x="1559332" y="348283"/>
                      <a:pt x="1559332" y="349432"/>
                      <a:pt x="1559332" y="350581"/>
                    </a:cubicBezTo>
                    <a:cubicBezTo>
                      <a:pt x="1558271" y="346692"/>
                      <a:pt x="1551111" y="325743"/>
                      <a:pt x="1550493" y="324063"/>
                    </a:cubicBezTo>
                    <a:cubicBezTo>
                      <a:pt x="1541654" y="306385"/>
                      <a:pt x="1515136" y="276420"/>
                      <a:pt x="1492950" y="279337"/>
                    </a:cubicBezTo>
                    <a:cubicBezTo>
                      <a:pt x="1478506" y="281785"/>
                      <a:pt x="1468792" y="295477"/>
                      <a:pt x="1471240" y="309912"/>
                    </a:cubicBezTo>
                    <a:cubicBezTo>
                      <a:pt x="1471373" y="310689"/>
                      <a:pt x="1471532" y="311459"/>
                      <a:pt x="1471735" y="312219"/>
                    </a:cubicBezTo>
                    <a:cubicBezTo>
                      <a:pt x="1475271" y="327510"/>
                      <a:pt x="1490917" y="338736"/>
                      <a:pt x="1504529" y="344835"/>
                    </a:cubicBezTo>
                    <a:cubicBezTo>
                      <a:pt x="1520174" y="351818"/>
                      <a:pt x="1557564" y="351200"/>
                      <a:pt x="1559244" y="351200"/>
                    </a:cubicBezTo>
                    <a:cubicBezTo>
                      <a:pt x="1557927" y="371211"/>
                      <a:pt x="1555301" y="391109"/>
                      <a:pt x="1551377" y="410776"/>
                    </a:cubicBezTo>
                    <a:cubicBezTo>
                      <a:pt x="1548637" y="425360"/>
                      <a:pt x="1545189" y="440034"/>
                      <a:pt x="1541565" y="454972"/>
                    </a:cubicBezTo>
                    <a:cubicBezTo>
                      <a:pt x="1540151" y="449933"/>
                      <a:pt x="1533433" y="430399"/>
                      <a:pt x="1532726" y="428985"/>
                    </a:cubicBezTo>
                    <a:cubicBezTo>
                      <a:pt x="1523887" y="411306"/>
                      <a:pt x="1497369" y="381430"/>
                      <a:pt x="1475183" y="384258"/>
                    </a:cubicBezTo>
                    <a:cubicBezTo>
                      <a:pt x="1460739" y="386698"/>
                      <a:pt x="1451008" y="400372"/>
                      <a:pt x="1453447" y="414815"/>
                    </a:cubicBezTo>
                    <a:cubicBezTo>
                      <a:pt x="1453580" y="415629"/>
                      <a:pt x="1453757" y="416433"/>
                      <a:pt x="1453969" y="417228"/>
                    </a:cubicBezTo>
                    <a:cubicBezTo>
                      <a:pt x="1457593" y="432520"/>
                      <a:pt x="1473150" y="443746"/>
                      <a:pt x="1486762" y="449845"/>
                    </a:cubicBezTo>
                    <a:cubicBezTo>
                      <a:pt x="1502054" y="456563"/>
                      <a:pt x="1538118" y="456209"/>
                      <a:pt x="1541212" y="456121"/>
                    </a:cubicBezTo>
                    <a:cubicBezTo>
                      <a:pt x="1539532" y="462839"/>
                      <a:pt x="1537941" y="469468"/>
                      <a:pt x="1536262" y="476186"/>
                    </a:cubicBezTo>
                    <a:lnTo>
                      <a:pt x="1535466" y="479191"/>
                    </a:lnTo>
                    <a:cubicBezTo>
                      <a:pt x="1436821" y="438884"/>
                      <a:pt x="1328540" y="399815"/>
                      <a:pt x="1145127" y="399815"/>
                    </a:cubicBezTo>
                    <a:cubicBezTo>
                      <a:pt x="754876" y="399815"/>
                      <a:pt x="135425" y="925924"/>
                      <a:pt x="36249" y="1307955"/>
                    </a:cubicBezTo>
                    <a:cubicBezTo>
                      <a:pt x="-21205" y="1529554"/>
                      <a:pt x="-10510" y="1780675"/>
                      <a:pt x="69396" y="1995556"/>
                    </a:cubicBezTo>
                    <a:cubicBezTo>
                      <a:pt x="122962" y="2139724"/>
                      <a:pt x="219663" y="2271958"/>
                      <a:pt x="353842" y="2343997"/>
                    </a:cubicBezTo>
                    <a:cubicBezTo>
                      <a:pt x="512947" y="2428854"/>
                      <a:pt x="663214" y="2394469"/>
                      <a:pt x="828684" y="2360792"/>
                    </a:cubicBezTo>
                    <a:cubicBezTo>
                      <a:pt x="982928" y="2329324"/>
                      <a:pt x="1171468" y="2238457"/>
                      <a:pt x="1330927" y="2278764"/>
                    </a:cubicBezTo>
                    <a:cubicBezTo>
                      <a:pt x="1660099" y="2361941"/>
                      <a:pt x="1935794" y="2563740"/>
                      <a:pt x="2286887" y="2567806"/>
                    </a:cubicBezTo>
                    <a:cubicBezTo>
                      <a:pt x="2972543" y="2575673"/>
                      <a:pt x="3492200" y="1802773"/>
                      <a:pt x="3396471" y="1153711"/>
                    </a:cubicBezTo>
                    <a:close/>
                    <a:moveTo>
                      <a:pt x="2406481" y="444188"/>
                    </a:moveTo>
                    <a:cubicBezTo>
                      <a:pt x="2414613" y="433227"/>
                      <a:pt x="2422922" y="423239"/>
                      <a:pt x="2431319" y="413604"/>
                    </a:cubicBezTo>
                    <a:cubicBezTo>
                      <a:pt x="2442642" y="421816"/>
                      <a:pt x="2454451" y="429338"/>
                      <a:pt x="2466676" y="436144"/>
                    </a:cubicBezTo>
                    <a:cubicBezTo>
                      <a:pt x="2443959" y="441801"/>
                      <a:pt x="2421331" y="448254"/>
                      <a:pt x="2398614" y="455149"/>
                    </a:cubicBezTo>
                    <a:cubicBezTo>
                      <a:pt x="2400912" y="451436"/>
                      <a:pt x="2403564" y="447724"/>
                      <a:pt x="2406216" y="444188"/>
                    </a:cubicBezTo>
                    <a:close/>
                    <a:moveTo>
                      <a:pt x="2079431" y="551496"/>
                    </a:moveTo>
                    <a:lnTo>
                      <a:pt x="2073420" y="552733"/>
                    </a:lnTo>
                    <a:lnTo>
                      <a:pt x="2073420" y="549640"/>
                    </a:lnTo>
                    <a:close/>
                    <a:moveTo>
                      <a:pt x="1868174" y="567937"/>
                    </a:moveTo>
                    <a:cubicBezTo>
                      <a:pt x="1866229" y="559875"/>
                      <a:pt x="1861049" y="552963"/>
                      <a:pt x="1853854" y="548844"/>
                    </a:cubicBezTo>
                    <a:cubicBezTo>
                      <a:pt x="1836176" y="538944"/>
                      <a:pt x="1808067" y="547783"/>
                      <a:pt x="1786941" y="559628"/>
                    </a:cubicBezTo>
                    <a:lnTo>
                      <a:pt x="1774213" y="557418"/>
                    </a:lnTo>
                    <a:cubicBezTo>
                      <a:pt x="1788356" y="534525"/>
                      <a:pt x="1803471" y="511719"/>
                      <a:pt x="1818409" y="488738"/>
                    </a:cubicBezTo>
                    <a:cubicBezTo>
                      <a:pt x="1821591" y="483964"/>
                      <a:pt x="1824596" y="479103"/>
                      <a:pt x="1827779" y="474241"/>
                    </a:cubicBezTo>
                    <a:cubicBezTo>
                      <a:pt x="1837148" y="478131"/>
                      <a:pt x="1872416" y="491920"/>
                      <a:pt x="1890890" y="491920"/>
                    </a:cubicBezTo>
                    <a:cubicBezTo>
                      <a:pt x="1909364" y="491920"/>
                      <a:pt x="1932170" y="485644"/>
                      <a:pt x="1943307" y="469910"/>
                    </a:cubicBezTo>
                    <a:cubicBezTo>
                      <a:pt x="1954170" y="455723"/>
                      <a:pt x="1951474" y="435419"/>
                      <a:pt x="1937296" y="424556"/>
                    </a:cubicBezTo>
                    <a:cubicBezTo>
                      <a:pt x="1936386" y="423858"/>
                      <a:pt x="1935440" y="423213"/>
                      <a:pt x="1934468" y="422620"/>
                    </a:cubicBezTo>
                    <a:cubicBezTo>
                      <a:pt x="1910690" y="409096"/>
                      <a:pt x="1866229" y="430399"/>
                      <a:pt x="1848285" y="446928"/>
                    </a:cubicBezTo>
                    <a:cubicBezTo>
                      <a:pt x="1847667" y="447458"/>
                      <a:pt x="1843601" y="452143"/>
                      <a:pt x="1839004" y="457358"/>
                    </a:cubicBezTo>
                    <a:cubicBezTo>
                      <a:pt x="1847048" y="444718"/>
                      <a:pt x="1854915" y="431990"/>
                      <a:pt x="1862340" y="419173"/>
                    </a:cubicBezTo>
                    <a:cubicBezTo>
                      <a:pt x="1875236" y="397066"/>
                      <a:pt x="1886630" y="374120"/>
                      <a:pt x="1896459" y="350492"/>
                    </a:cubicBezTo>
                    <a:cubicBezTo>
                      <a:pt x="1901763" y="352702"/>
                      <a:pt x="1941451" y="369143"/>
                      <a:pt x="1961339" y="368171"/>
                    </a:cubicBezTo>
                    <a:cubicBezTo>
                      <a:pt x="1975243" y="367994"/>
                      <a:pt x="1988891" y="364352"/>
                      <a:pt x="2001027" y="357564"/>
                    </a:cubicBezTo>
                    <a:cubicBezTo>
                      <a:pt x="2006251" y="370434"/>
                      <a:pt x="2014604" y="381801"/>
                      <a:pt x="2025334" y="390622"/>
                    </a:cubicBezTo>
                    <a:cubicBezTo>
                      <a:pt x="2040538" y="403528"/>
                      <a:pt x="2081817" y="415549"/>
                      <a:pt x="2087209" y="417140"/>
                    </a:cubicBezTo>
                    <a:cubicBezTo>
                      <a:pt x="2080191" y="441651"/>
                      <a:pt x="2074817" y="466604"/>
                      <a:pt x="2071122" y="491831"/>
                    </a:cubicBezTo>
                    <a:cubicBezTo>
                      <a:pt x="2068823" y="506504"/>
                      <a:pt x="2067056" y="521354"/>
                      <a:pt x="2065376" y="536027"/>
                    </a:cubicBezTo>
                    <a:cubicBezTo>
                      <a:pt x="2065376" y="529133"/>
                      <a:pt x="2064846" y="522945"/>
                      <a:pt x="2064669" y="522061"/>
                    </a:cubicBezTo>
                    <a:cubicBezTo>
                      <a:pt x="2060956" y="498019"/>
                      <a:pt x="2039566" y="453646"/>
                      <a:pt x="2012606" y="449315"/>
                    </a:cubicBezTo>
                    <a:cubicBezTo>
                      <a:pt x="1994945" y="446963"/>
                      <a:pt x="1978726" y="459383"/>
                      <a:pt x="1976374" y="477043"/>
                    </a:cubicBezTo>
                    <a:cubicBezTo>
                      <a:pt x="1976215" y="478228"/>
                      <a:pt x="1976127" y="479412"/>
                      <a:pt x="1976100" y="480605"/>
                    </a:cubicBezTo>
                    <a:cubicBezTo>
                      <a:pt x="1974951" y="499875"/>
                      <a:pt x="1989359" y="518791"/>
                      <a:pt x="2003325" y="530547"/>
                    </a:cubicBezTo>
                    <a:cubicBezTo>
                      <a:pt x="2015700" y="541154"/>
                      <a:pt x="2045311" y="551054"/>
                      <a:pt x="2058835" y="555120"/>
                    </a:cubicBezTo>
                    <a:cubicBezTo>
                      <a:pt x="2016955" y="563243"/>
                      <a:pt x="1974465" y="567857"/>
                      <a:pt x="1931816" y="568909"/>
                    </a:cubicBezTo>
                    <a:cubicBezTo>
                      <a:pt x="1909453" y="569351"/>
                      <a:pt x="1888327" y="568909"/>
                      <a:pt x="1868174" y="567937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7" name="图形 7">
                <a:extLst>
                  <a:ext uri="{FF2B5EF4-FFF2-40B4-BE49-F238E27FC236}">
                    <a16:creationId xmlns:a16="http://schemas.microsoft.com/office/drawing/2014/main" id="{EC32C655-56E4-4129-8034-6EBBA1F6415C}"/>
                  </a:ext>
                </a:extLst>
              </p:cNvPr>
              <p:cNvGrpSpPr/>
              <p:nvPr/>
            </p:nvGrpSpPr>
            <p:grpSpPr>
              <a:xfrm>
                <a:off x="1195638" y="2280173"/>
                <a:ext cx="3407860" cy="2567865"/>
                <a:chOff x="1195638" y="2280173"/>
                <a:chExt cx="3407860" cy="2567865"/>
              </a:xfrm>
              <a:solidFill>
                <a:srgbClr val="FFFFFF"/>
              </a:solidFill>
            </p:grpSpPr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B9A1907F-333F-471D-8CD1-DE8D9A32B7B7}"/>
                    </a:ext>
                  </a:extLst>
                </p:cNvPr>
                <p:cNvSpPr/>
                <p:nvPr/>
              </p:nvSpPr>
              <p:spPr>
                <a:xfrm>
                  <a:off x="3265606" y="2465829"/>
                  <a:ext cx="77028" cy="120639"/>
                </a:xfrm>
                <a:custGeom>
                  <a:avLst/>
                  <a:gdLst>
                    <a:gd name="connsiteX0" fmla="*/ 68421 w 77028"/>
                    <a:gd name="connsiteY0" fmla="*/ 120640 h 120639"/>
                    <a:gd name="connsiteX1" fmla="*/ 76553 w 77028"/>
                    <a:gd name="connsiteY1" fmla="*/ 86521 h 120639"/>
                    <a:gd name="connsiteX2" fmla="*/ 45527 w 77028"/>
                    <a:gd name="connsiteY2" fmla="*/ 2548 h 120639"/>
                    <a:gd name="connsiteX3" fmla="*/ 3258 w 77028"/>
                    <a:gd name="connsiteY3" fmla="*/ 19732 h 120639"/>
                    <a:gd name="connsiteX4" fmla="*/ 2038 w 77028"/>
                    <a:gd name="connsiteY4" fmla="*/ 23144 h 120639"/>
                    <a:gd name="connsiteX5" fmla="*/ 15032 w 77028"/>
                    <a:gd name="connsiteY5" fmla="*/ 78477 h 120639"/>
                    <a:gd name="connsiteX6" fmla="*/ 68421 w 77028"/>
                    <a:gd name="connsiteY6" fmla="*/ 120640 h 120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28" h="120639">
                      <a:moveTo>
                        <a:pt x="68421" y="120640"/>
                      </a:moveTo>
                      <a:cubicBezTo>
                        <a:pt x="68421" y="120640"/>
                        <a:pt x="76288" y="88642"/>
                        <a:pt x="76553" y="86521"/>
                      </a:cubicBezTo>
                      <a:cubicBezTo>
                        <a:pt x="79293" y="62301"/>
                        <a:pt x="70365" y="13774"/>
                        <a:pt x="45527" y="2548"/>
                      </a:cubicBezTo>
                      <a:cubicBezTo>
                        <a:pt x="29113" y="-4382"/>
                        <a:pt x="10188" y="3308"/>
                        <a:pt x="3258" y="19732"/>
                      </a:cubicBezTo>
                      <a:cubicBezTo>
                        <a:pt x="2790" y="20845"/>
                        <a:pt x="2383" y="21986"/>
                        <a:pt x="2038" y="23144"/>
                      </a:cubicBezTo>
                      <a:cubicBezTo>
                        <a:pt x="-4149" y="41441"/>
                        <a:pt x="4779" y="63450"/>
                        <a:pt x="15032" y="78477"/>
                      </a:cubicBezTo>
                      <a:cubicBezTo>
                        <a:pt x="27142" y="96421"/>
                        <a:pt x="68332" y="120640"/>
                        <a:pt x="68421" y="1206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A627EE5C-6E23-4AE1-AF6B-6A9946D04555}"/>
                    </a:ext>
                  </a:extLst>
                </p:cNvPr>
                <p:cNvSpPr/>
                <p:nvPr/>
              </p:nvSpPr>
              <p:spPr>
                <a:xfrm>
                  <a:off x="3574353" y="2562773"/>
                  <a:ext cx="71053" cy="125789"/>
                </a:xfrm>
                <a:custGeom>
                  <a:avLst/>
                  <a:gdLst>
                    <a:gd name="connsiteX0" fmla="*/ 52074 w 71053"/>
                    <a:gd name="connsiteY0" fmla="*/ 125789 h 125789"/>
                    <a:gd name="connsiteX1" fmla="*/ 66570 w 71053"/>
                    <a:gd name="connsiteY1" fmla="*/ 93791 h 125789"/>
                    <a:gd name="connsiteX2" fmla="*/ 51986 w 71053"/>
                    <a:gd name="connsiteY2" fmla="*/ 5399 h 125789"/>
                    <a:gd name="connsiteX3" fmla="*/ 7144 w 71053"/>
                    <a:gd name="connsiteY3" fmla="*/ 14468 h 125789"/>
                    <a:gd name="connsiteX4" fmla="*/ 5403 w 71053"/>
                    <a:gd name="connsiteY4" fmla="*/ 17420 h 125789"/>
                    <a:gd name="connsiteX5" fmla="*/ 7701 w 71053"/>
                    <a:gd name="connsiteY5" fmla="*/ 74168 h 125789"/>
                    <a:gd name="connsiteX6" fmla="*/ 52074 w 71053"/>
                    <a:gd name="connsiteY6" fmla="*/ 125789 h 12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053" h="125789">
                      <a:moveTo>
                        <a:pt x="52074" y="125789"/>
                      </a:moveTo>
                      <a:cubicBezTo>
                        <a:pt x="52516" y="125789"/>
                        <a:pt x="65951" y="95824"/>
                        <a:pt x="66570" y="93791"/>
                      </a:cubicBezTo>
                      <a:cubicBezTo>
                        <a:pt x="73907" y="70544"/>
                        <a:pt x="74260" y="21310"/>
                        <a:pt x="51986" y="5399"/>
                      </a:cubicBezTo>
                      <a:cubicBezTo>
                        <a:pt x="37100" y="-4483"/>
                        <a:pt x="17018" y="-417"/>
                        <a:pt x="7144" y="14468"/>
                      </a:cubicBezTo>
                      <a:cubicBezTo>
                        <a:pt x="6508" y="15423"/>
                        <a:pt x="5933" y="16404"/>
                        <a:pt x="5403" y="17420"/>
                      </a:cubicBezTo>
                      <a:cubicBezTo>
                        <a:pt x="-4143" y="34215"/>
                        <a:pt x="453" y="57462"/>
                        <a:pt x="7701" y="74168"/>
                      </a:cubicBezTo>
                      <a:cubicBezTo>
                        <a:pt x="16275" y="93880"/>
                        <a:pt x="52074" y="125789"/>
                        <a:pt x="52074" y="1257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9724E5B4-C636-4FF4-84F9-A3FEA6A54D6E}"/>
                    </a:ext>
                  </a:extLst>
                </p:cNvPr>
                <p:cNvSpPr/>
                <p:nvPr/>
              </p:nvSpPr>
              <p:spPr>
                <a:xfrm>
                  <a:off x="3121429" y="2432736"/>
                  <a:ext cx="115105" cy="82391"/>
                </a:xfrm>
                <a:custGeom>
                  <a:avLst/>
                  <a:gdLst>
                    <a:gd name="connsiteX0" fmla="*/ 14 w 115105"/>
                    <a:gd name="connsiteY0" fmla="*/ 79484 h 82391"/>
                    <a:gd name="connsiteX1" fmla="*/ 67988 w 115105"/>
                    <a:gd name="connsiteY1" fmla="*/ 79484 h 82391"/>
                    <a:gd name="connsiteX2" fmla="*/ 112714 w 115105"/>
                    <a:gd name="connsiteY2" fmla="*/ 44127 h 82391"/>
                    <a:gd name="connsiteX3" fmla="*/ 95009 w 115105"/>
                    <a:gd name="connsiteY3" fmla="*/ 2079 h 82391"/>
                    <a:gd name="connsiteX4" fmla="*/ 91588 w 115105"/>
                    <a:gd name="connsiteY4" fmla="*/ 904 h 82391"/>
                    <a:gd name="connsiteX5" fmla="*/ 14953 w 115105"/>
                    <a:gd name="connsiteY5" fmla="*/ 47044 h 82391"/>
                    <a:gd name="connsiteX6" fmla="*/ 14 w 115105"/>
                    <a:gd name="connsiteY6" fmla="*/ 79484 h 82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105" h="82391">
                      <a:moveTo>
                        <a:pt x="14" y="79484"/>
                      </a:moveTo>
                      <a:cubicBezTo>
                        <a:pt x="14" y="79484"/>
                        <a:pt x="47481" y="86025"/>
                        <a:pt x="67988" y="79484"/>
                      </a:cubicBezTo>
                      <a:cubicBezTo>
                        <a:pt x="85666" y="74092"/>
                        <a:pt x="106085" y="62513"/>
                        <a:pt x="112714" y="44127"/>
                      </a:cubicBezTo>
                      <a:cubicBezTo>
                        <a:pt x="119432" y="27625"/>
                        <a:pt x="111512" y="8797"/>
                        <a:pt x="95009" y="2079"/>
                      </a:cubicBezTo>
                      <a:cubicBezTo>
                        <a:pt x="93887" y="1620"/>
                        <a:pt x="92746" y="1231"/>
                        <a:pt x="91588" y="904"/>
                      </a:cubicBezTo>
                      <a:cubicBezTo>
                        <a:pt x="65071" y="-5814"/>
                        <a:pt x="27946" y="26449"/>
                        <a:pt x="14953" y="47044"/>
                      </a:cubicBezTo>
                      <a:cubicBezTo>
                        <a:pt x="13803" y="49519"/>
                        <a:pt x="-516" y="79396"/>
                        <a:pt x="14" y="794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1C34E2C3-EC8D-4A90-86A5-2E14BBAD24B4}"/>
                    </a:ext>
                  </a:extLst>
                </p:cNvPr>
                <p:cNvSpPr/>
                <p:nvPr/>
              </p:nvSpPr>
              <p:spPr>
                <a:xfrm>
                  <a:off x="2749179" y="2446132"/>
                  <a:ext cx="76334" cy="85534"/>
                </a:xfrm>
                <a:custGeom>
                  <a:avLst/>
                  <a:gdLst>
                    <a:gd name="connsiteX0" fmla="*/ 52020 w 76334"/>
                    <a:gd name="connsiteY0" fmla="*/ 66530 h 85534"/>
                    <a:gd name="connsiteX1" fmla="*/ 76328 w 76334"/>
                    <a:gd name="connsiteY1" fmla="*/ 27108 h 85534"/>
                    <a:gd name="connsiteX2" fmla="*/ 50402 w 76334"/>
                    <a:gd name="connsiteY2" fmla="*/ 7 h 85534"/>
                    <a:gd name="connsiteX3" fmla="*/ 48042 w 76334"/>
                    <a:gd name="connsiteY3" fmla="*/ 60 h 85534"/>
                    <a:gd name="connsiteX4" fmla="*/ 2521 w 76334"/>
                    <a:gd name="connsiteY4" fmla="*/ 56984 h 85534"/>
                    <a:gd name="connsiteX5" fmla="*/ 46 w 76334"/>
                    <a:gd name="connsiteY5" fmla="*/ 85535 h 85534"/>
                    <a:gd name="connsiteX6" fmla="*/ 52020 w 76334"/>
                    <a:gd name="connsiteY6" fmla="*/ 66530 h 8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334" h="85534">
                      <a:moveTo>
                        <a:pt x="52020" y="66530"/>
                      </a:moveTo>
                      <a:cubicBezTo>
                        <a:pt x="63864" y="57691"/>
                        <a:pt x="76416" y="42841"/>
                        <a:pt x="76328" y="27108"/>
                      </a:cubicBezTo>
                      <a:cubicBezTo>
                        <a:pt x="76655" y="12470"/>
                        <a:pt x="65049" y="334"/>
                        <a:pt x="50402" y="7"/>
                      </a:cubicBezTo>
                      <a:cubicBezTo>
                        <a:pt x="49616" y="-11"/>
                        <a:pt x="48829" y="7"/>
                        <a:pt x="48042" y="60"/>
                      </a:cubicBezTo>
                      <a:cubicBezTo>
                        <a:pt x="25856" y="2446"/>
                        <a:pt x="6587" y="37538"/>
                        <a:pt x="2521" y="56984"/>
                      </a:cubicBezTo>
                      <a:cubicBezTo>
                        <a:pt x="2521" y="58664"/>
                        <a:pt x="-396" y="85623"/>
                        <a:pt x="46" y="85535"/>
                      </a:cubicBezTo>
                      <a:cubicBezTo>
                        <a:pt x="487" y="85446"/>
                        <a:pt x="38231" y="77137"/>
                        <a:pt x="52020" y="665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74D4248E-6FFF-4801-BBD6-BDBFDB3388CD}"/>
                    </a:ext>
                  </a:extLst>
                </p:cNvPr>
                <p:cNvSpPr/>
                <p:nvPr/>
              </p:nvSpPr>
              <p:spPr>
                <a:xfrm>
                  <a:off x="1195638" y="2280173"/>
                  <a:ext cx="3407860" cy="2567865"/>
                </a:xfrm>
                <a:custGeom>
                  <a:avLst/>
                  <a:gdLst>
                    <a:gd name="connsiteX0" fmla="*/ 3396471 w 3407860"/>
                    <a:gd name="connsiteY0" fmla="*/ 1153711 h 2567865"/>
                    <a:gd name="connsiteX1" fmla="*/ 3352275 w 3407860"/>
                    <a:gd name="connsiteY1" fmla="*/ 979843 h 2567865"/>
                    <a:gd name="connsiteX2" fmla="*/ 2898206 w 3407860"/>
                    <a:gd name="connsiteY2" fmla="*/ 474948 h 2567865"/>
                    <a:gd name="connsiteX3" fmla="*/ 2556040 w 3407860"/>
                    <a:gd name="connsiteY3" fmla="*/ 418466 h 2567865"/>
                    <a:gd name="connsiteX4" fmla="*/ 2547201 w 3407860"/>
                    <a:gd name="connsiteY4" fmla="*/ 388236 h 2567865"/>
                    <a:gd name="connsiteX5" fmla="*/ 2457837 w 3407860"/>
                    <a:gd name="connsiteY5" fmla="*/ 391860 h 2567865"/>
                    <a:gd name="connsiteX6" fmla="*/ 2437595 w 3407860"/>
                    <a:gd name="connsiteY6" fmla="*/ 406179 h 2567865"/>
                    <a:gd name="connsiteX7" fmla="*/ 2449086 w 3407860"/>
                    <a:gd name="connsiteY7" fmla="*/ 393451 h 2567865"/>
                    <a:gd name="connsiteX8" fmla="*/ 2489393 w 3407860"/>
                    <a:gd name="connsiteY8" fmla="*/ 354028 h 2567865"/>
                    <a:gd name="connsiteX9" fmla="*/ 2509193 w 3407860"/>
                    <a:gd name="connsiteY9" fmla="*/ 336350 h 2567865"/>
                    <a:gd name="connsiteX10" fmla="*/ 2574956 w 3407860"/>
                    <a:gd name="connsiteY10" fmla="*/ 337941 h 2567865"/>
                    <a:gd name="connsiteX11" fmla="*/ 2620478 w 3407860"/>
                    <a:gd name="connsiteY11" fmla="*/ 303910 h 2567865"/>
                    <a:gd name="connsiteX12" fmla="*/ 2603728 w 3407860"/>
                    <a:gd name="connsiteY12" fmla="*/ 261473 h 2567865"/>
                    <a:gd name="connsiteX13" fmla="*/ 2600413 w 3407860"/>
                    <a:gd name="connsiteY13" fmla="*/ 260244 h 2567865"/>
                    <a:gd name="connsiteX14" fmla="*/ 2522717 w 3407860"/>
                    <a:gd name="connsiteY14" fmla="*/ 304440 h 2567865"/>
                    <a:gd name="connsiteX15" fmla="*/ 2506983 w 3407860"/>
                    <a:gd name="connsiteY15" fmla="*/ 335908 h 2567865"/>
                    <a:gd name="connsiteX16" fmla="*/ 2507602 w 3407860"/>
                    <a:gd name="connsiteY16" fmla="*/ 335908 h 2567865"/>
                    <a:gd name="connsiteX17" fmla="*/ 2488244 w 3407860"/>
                    <a:gd name="connsiteY17" fmla="*/ 352083 h 2567865"/>
                    <a:gd name="connsiteX18" fmla="*/ 2446965 w 3407860"/>
                    <a:gd name="connsiteY18" fmla="*/ 390711 h 2567865"/>
                    <a:gd name="connsiteX19" fmla="*/ 2402769 w 3407860"/>
                    <a:gd name="connsiteY19" fmla="*/ 440829 h 2567865"/>
                    <a:gd name="connsiteX20" fmla="*/ 2390747 w 3407860"/>
                    <a:gd name="connsiteY20" fmla="*/ 456828 h 2567865"/>
                    <a:gd name="connsiteX21" fmla="*/ 2365732 w 3407860"/>
                    <a:gd name="connsiteY21" fmla="*/ 464695 h 2567865"/>
                    <a:gd name="connsiteX22" fmla="*/ 2328519 w 3407860"/>
                    <a:gd name="connsiteY22" fmla="*/ 391153 h 2567865"/>
                    <a:gd name="connsiteX23" fmla="*/ 2287576 w 3407860"/>
                    <a:gd name="connsiteY23" fmla="*/ 411845 h 2567865"/>
                    <a:gd name="connsiteX24" fmla="*/ 2286710 w 3407860"/>
                    <a:gd name="connsiteY24" fmla="*/ 415019 h 2567865"/>
                    <a:gd name="connsiteX25" fmla="*/ 2304388 w 3407860"/>
                    <a:gd name="connsiteY25" fmla="*/ 469203 h 2567865"/>
                    <a:gd name="connsiteX26" fmla="*/ 2317028 w 3407860"/>
                    <a:gd name="connsiteY26" fmla="*/ 480782 h 2567865"/>
                    <a:gd name="connsiteX27" fmla="*/ 2195489 w 3407860"/>
                    <a:gd name="connsiteY27" fmla="*/ 520470 h 2567865"/>
                    <a:gd name="connsiteX28" fmla="*/ 2178430 w 3407860"/>
                    <a:gd name="connsiteY28" fmla="*/ 490771 h 2567865"/>
                    <a:gd name="connsiteX29" fmla="*/ 2094103 w 3407860"/>
                    <a:gd name="connsiteY29" fmla="*/ 520647 h 2567865"/>
                    <a:gd name="connsiteX30" fmla="*/ 2073862 w 3407860"/>
                    <a:gd name="connsiteY30" fmla="*/ 547165 h 2567865"/>
                    <a:gd name="connsiteX31" fmla="*/ 2079342 w 3407860"/>
                    <a:gd name="connsiteY31" fmla="*/ 492185 h 2567865"/>
                    <a:gd name="connsiteX32" fmla="*/ 2093308 w 3407860"/>
                    <a:gd name="connsiteY32" fmla="*/ 419703 h 2567865"/>
                    <a:gd name="connsiteX33" fmla="*/ 2159514 w 3407860"/>
                    <a:gd name="connsiteY33" fmla="*/ 433493 h 2567865"/>
                    <a:gd name="connsiteX34" fmla="*/ 2210427 w 3407860"/>
                    <a:gd name="connsiteY34" fmla="*/ 408124 h 2567865"/>
                    <a:gd name="connsiteX35" fmla="*/ 2201358 w 3407860"/>
                    <a:gd name="connsiteY35" fmla="*/ 363283 h 2567865"/>
                    <a:gd name="connsiteX36" fmla="*/ 2198406 w 3407860"/>
                    <a:gd name="connsiteY36" fmla="*/ 361541 h 2567865"/>
                    <a:gd name="connsiteX37" fmla="*/ 2113992 w 3407860"/>
                    <a:gd name="connsiteY37" fmla="*/ 391418 h 2567865"/>
                    <a:gd name="connsiteX38" fmla="*/ 2093485 w 3407860"/>
                    <a:gd name="connsiteY38" fmla="*/ 418643 h 2567865"/>
                    <a:gd name="connsiteX39" fmla="*/ 2094457 w 3407860"/>
                    <a:gd name="connsiteY39" fmla="*/ 414488 h 2567865"/>
                    <a:gd name="connsiteX40" fmla="*/ 2120975 w 3407860"/>
                    <a:gd name="connsiteY40" fmla="*/ 345543 h 2567865"/>
                    <a:gd name="connsiteX41" fmla="*/ 2139714 w 3407860"/>
                    <a:gd name="connsiteY41" fmla="*/ 310804 h 2567865"/>
                    <a:gd name="connsiteX42" fmla="*/ 2202561 w 3407860"/>
                    <a:gd name="connsiteY42" fmla="*/ 331135 h 2567865"/>
                    <a:gd name="connsiteX43" fmla="*/ 2255596 w 3407860"/>
                    <a:gd name="connsiteY43" fmla="*/ 311512 h 2567865"/>
                    <a:gd name="connsiteX44" fmla="*/ 2251397 w 3407860"/>
                    <a:gd name="connsiteY44" fmla="*/ 265831 h 2567865"/>
                    <a:gd name="connsiteX45" fmla="*/ 2248790 w 3407860"/>
                    <a:gd name="connsiteY45" fmla="*/ 263868 h 2567865"/>
                    <a:gd name="connsiteX46" fmla="*/ 2161635 w 3407860"/>
                    <a:gd name="connsiteY46" fmla="*/ 284287 h 2567865"/>
                    <a:gd name="connsiteX47" fmla="*/ 2144487 w 3407860"/>
                    <a:gd name="connsiteY47" fmla="*/ 301965 h 2567865"/>
                    <a:gd name="connsiteX48" fmla="*/ 2153326 w 3407860"/>
                    <a:gd name="connsiteY48" fmla="*/ 287292 h 2567865"/>
                    <a:gd name="connsiteX49" fmla="*/ 2185413 w 3407860"/>
                    <a:gd name="connsiteY49" fmla="*/ 240975 h 2567865"/>
                    <a:gd name="connsiteX50" fmla="*/ 2201588 w 3407860"/>
                    <a:gd name="connsiteY50" fmla="*/ 220203 h 2567865"/>
                    <a:gd name="connsiteX51" fmla="*/ 2266468 w 3407860"/>
                    <a:gd name="connsiteY51" fmla="*/ 209330 h 2567865"/>
                    <a:gd name="connsiteX52" fmla="*/ 2304742 w 3407860"/>
                    <a:gd name="connsiteY52" fmla="*/ 167256 h 2567865"/>
                    <a:gd name="connsiteX53" fmla="*/ 2280240 w 3407860"/>
                    <a:gd name="connsiteY53" fmla="*/ 128770 h 2567865"/>
                    <a:gd name="connsiteX54" fmla="*/ 2276721 w 3407860"/>
                    <a:gd name="connsiteY54" fmla="*/ 128187 h 2567865"/>
                    <a:gd name="connsiteX55" fmla="*/ 2208836 w 3407860"/>
                    <a:gd name="connsiteY55" fmla="*/ 186437 h 2567865"/>
                    <a:gd name="connsiteX56" fmla="*/ 2199378 w 3407860"/>
                    <a:gd name="connsiteY56" fmla="*/ 220291 h 2567865"/>
                    <a:gd name="connsiteX57" fmla="*/ 2199909 w 3407860"/>
                    <a:gd name="connsiteY57" fmla="*/ 220291 h 2567865"/>
                    <a:gd name="connsiteX58" fmla="*/ 2183998 w 3407860"/>
                    <a:gd name="connsiteY58" fmla="*/ 239826 h 2567865"/>
                    <a:gd name="connsiteX59" fmla="*/ 2150763 w 3407860"/>
                    <a:gd name="connsiteY59" fmla="*/ 285613 h 2567865"/>
                    <a:gd name="connsiteX60" fmla="*/ 2116555 w 3407860"/>
                    <a:gd name="connsiteY60" fmla="*/ 343244 h 2567865"/>
                    <a:gd name="connsiteX61" fmla="*/ 2087916 w 3407860"/>
                    <a:gd name="connsiteY61" fmla="*/ 412455 h 2567865"/>
                    <a:gd name="connsiteX62" fmla="*/ 2087916 w 3407860"/>
                    <a:gd name="connsiteY62" fmla="*/ 413339 h 2567865"/>
                    <a:gd name="connsiteX63" fmla="*/ 2086679 w 3407860"/>
                    <a:gd name="connsiteY63" fmla="*/ 381253 h 2567865"/>
                    <a:gd name="connsiteX64" fmla="*/ 2034616 w 3407860"/>
                    <a:gd name="connsiteY64" fmla="*/ 308506 h 2567865"/>
                    <a:gd name="connsiteX65" fmla="*/ 2016937 w 3407860"/>
                    <a:gd name="connsiteY65" fmla="*/ 311158 h 2567865"/>
                    <a:gd name="connsiteX66" fmla="*/ 2004739 w 3407860"/>
                    <a:gd name="connsiteY66" fmla="*/ 297988 h 2567865"/>
                    <a:gd name="connsiteX67" fmla="*/ 1918557 w 3407860"/>
                    <a:gd name="connsiteY67" fmla="*/ 322295 h 2567865"/>
                    <a:gd name="connsiteX68" fmla="*/ 1897608 w 3407860"/>
                    <a:gd name="connsiteY68" fmla="*/ 346603 h 2567865"/>
                    <a:gd name="connsiteX69" fmla="*/ 1897608 w 3407860"/>
                    <a:gd name="connsiteY69" fmla="*/ 345808 h 2567865"/>
                    <a:gd name="connsiteX70" fmla="*/ 1918469 w 3407860"/>
                    <a:gd name="connsiteY70" fmla="*/ 273768 h 2567865"/>
                    <a:gd name="connsiteX71" fmla="*/ 1927308 w 3407860"/>
                    <a:gd name="connsiteY71" fmla="*/ 207386 h 2567865"/>
                    <a:gd name="connsiteX72" fmla="*/ 1929871 w 3407860"/>
                    <a:gd name="connsiteY72" fmla="*/ 150903 h 2567865"/>
                    <a:gd name="connsiteX73" fmla="*/ 1929871 w 3407860"/>
                    <a:gd name="connsiteY73" fmla="*/ 125712 h 2567865"/>
                    <a:gd name="connsiteX74" fmla="*/ 1930313 w 3407860"/>
                    <a:gd name="connsiteY74" fmla="*/ 125712 h 2567865"/>
                    <a:gd name="connsiteX75" fmla="*/ 1944102 w 3407860"/>
                    <a:gd name="connsiteY75" fmla="*/ 93360 h 2567865"/>
                    <a:gd name="connsiteX76" fmla="*/ 1927396 w 3407860"/>
                    <a:gd name="connsiteY76" fmla="*/ 4968 h 2567865"/>
                    <a:gd name="connsiteX77" fmla="*/ 1882679 w 3407860"/>
                    <a:gd name="connsiteY77" fmla="*/ 15199 h 2567865"/>
                    <a:gd name="connsiteX78" fmla="*/ 1881079 w 3407860"/>
                    <a:gd name="connsiteY78" fmla="*/ 18050 h 2567865"/>
                    <a:gd name="connsiteX79" fmla="*/ 1884791 w 3407860"/>
                    <a:gd name="connsiteY79" fmla="*/ 74798 h 2567865"/>
                    <a:gd name="connsiteX80" fmla="*/ 1928987 w 3407860"/>
                    <a:gd name="connsiteY80" fmla="*/ 123855 h 2567865"/>
                    <a:gd name="connsiteX81" fmla="*/ 1928987 w 3407860"/>
                    <a:gd name="connsiteY81" fmla="*/ 150373 h 2567865"/>
                    <a:gd name="connsiteX82" fmla="*/ 1925186 w 3407860"/>
                    <a:gd name="connsiteY82" fmla="*/ 206590 h 2567865"/>
                    <a:gd name="connsiteX83" fmla="*/ 1922977 w 3407860"/>
                    <a:gd name="connsiteY83" fmla="*/ 223650 h 2567865"/>
                    <a:gd name="connsiteX84" fmla="*/ 1920767 w 3407860"/>
                    <a:gd name="connsiteY84" fmla="*/ 198989 h 2567865"/>
                    <a:gd name="connsiteX85" fmla="*/ 1865433 w 3407860"/>
                    <a:gd name="connsiteY85" fmla="*/ 128275 h 2567865"/>
                    <a:gd name="connsiteX86" fmla="*/ 1830209 w 3407860"/>
                    <a:gd name="connsiteY86" fmla="*/ 157471 h 2567865"/>
                    <a:gd name="connsiteX87" fmla="*/ 1830077 w 3407860"/>
                    <a:gd name="connsiteY87" fmla="*/ 161245 h 2567865"/>
                    <a:gd name="connsiteX88" fmla="*/ 1859511 w 3407860"/>
                    <a:gd name="connsiteY88" fmla="*/ 209861 h 2567865"/>
                    <a:gd name="connsiteX89" fmla="*/ 1921386 w 3407860"/>
                    <a:gd name="connsiteY89" fmla="*/ 233285 h 2567865"/>
                    <a:gd name="connsiteX90" fmla="*/ 1914226 w 3407860"/>
                    <a:gd name="connsiteY90" fmla="*/ 272089 h 2567865"/>
                    <a:gd name="connsiteX91" fmla="*/ 1892128 w 3407860"/>
                    <a:gd name="connsiteY91" fmla="*/ 342802 h 2567865"/>
                    <a:gd name="connsiteX92" fmla="*/ 1890272 w 3407860"/>
                    <a:gd name="connsiteY92" fmla="*/ 346692 h 2567865"/>
                    <a:gd name="connsiteX93" fmla="*/ 1891332 w 3407860"/>
                    <a:gd name="connsiteY93" fmla="*/ 312572 h 2567865"/>
                    <a:gd name="connsiteX94" fmla="*/ 1844043 w 3407860"/>
                    <a:gd name="connsiteY94" fmla="*/ 236555 h 2567865"/>
                    <a:gd name="connsiteX95" fmla="*/ 1806069 w 3407860"/>
                    <a:gd name="connsiteY95" fmla="*/ 262074 h 2567865"/>
                    <a:gd name="connsiteX96" fmla="*/ 1805592 w 3407860"/>
                    <a:gd name="connsiteY96" fmla="*/ 265459 h 2567865"/>
                    <a:gd name="connsiteX97" fmla="*/ 1829458 w 3407860"/>
                    <a:gd name="connsiteY97" fmla="*/ 316992 h 2567865"/>
                    <a:gd name="connsiteX98" fmla="*/ 1889830 w 3407860"/>
                    <a:gd name="connsiteY98" fmla="*/ 347575 h 2567865"/>
                    <a:gd name="connsiteX99" fmla="*/ 1855445 w 3407860"/>
                    <a:gd name="connsiteY99" fmla="*/ 412897 h 2567865"/>
                    <a:gd name="connsiteX100" fmla="*/ 1825392 w 3407860"/>
                    <a:gd name="connsiteY100" fmla="*/ 459303 h 2567865"/>
                    <a:gd name="connsiteX101" fmla="*/ 1826364 w 3407860"/>
                    <a:gd name="connsiteY101" fmla="*/ 425714 h 2567865"/>
                    <a:gd name="connsiteX102" fmla="*/ 1779163 w 3407860"/>
                    <a:gd name="connsiteY102" fmla="*/ 349697 h 2567865"/>
                    <a:gd name="connsiteX103" fmla="*/ 1741092 w 3407860"/>
                    <a:gd name="connsiteY103" fmla="*/ 375304 h 2567865"/>
                    <a:gd name="connsiteX104" fmla="*/ 1740624 w 3407860"/>
                    <a:gd name="connsiteY104" fmla="*/ 378601 h 2567865"/>
                    <a:gd name="connsiteX105" fmla="*/ 1764490 w 3407860"/>
                    <a:gd name="connsiteY105" fmla="*/ 430134 h 2567865"/>
                    <a:gd name="connsiteX106" fmla="*/ 1824508 w 3407860"/>
                    <a:gd name="connsiteY106" fmla="*/ 460629 h 2567865"/>
                    <a:gd name="connsiteX107" fmla="*/ 1810365 w 3407860"/>
                    <a:gd name="connsiteY107" fmla="*/ 481578 h 2567865"/>
                    <a:gd name="connsiteX108" fmla="*/ 1764136 w 3407860"/>
                    <a:gd name="connsiteY108" fmla="*/ 549816 h 2567865"/>
                    <a:gd name="connsiteX109" fmla="*/ 1761838 w 3407860"/>
                    <a:gd name="connsiteY109" fmla="*/ 553441 h 2567865"/>
                    <a:gd name="connsiteX110" fmla="*/ 1749993 w 3407860"/>
                    <a:gd name="connsiteY110" fmla="*/ 550965 h 2567865"/>
                    <a:gd name="connsiteX111" fmla="*/ 1749993 w 3407860"/>
                    <a:gd name="connsiteY111" fmla="*/ 544955 h 2567865"/>
                    <a:gd name="connsiteX112" fmla="*/ 1702792 w 3407860"/>
                    <a:gd name="connsiteY112" fmla="*/ 468938 h 2567865"/>
                    <a:gd name="connsiteX113" fmla="*/ 1664819 w 3407860"/>
                    <a:gd name="connsiteY113" fmla="*/ 494457 h 2567865"/>
                    <a:gd name="connsiteX114" fmla="*/ 1664342 w 3407860"/>
                    <a:gd name="connsiteY114" fmla="*/ 497842 h 2567865"/>
                    <a:gd name="connsiteX115" fmla="*/ 1673181 w 3407860"/>
                    <a:gd name="connsiteY115" fmla="*/ 530193 h 2567865"/>
                    <a:gd name="connsiteX116" fmla="*/ 1543245 w 3407860"/>
                    <a:gd name="connsiteY116" fmla="*/ 480075 h 2567865"/>
                    <a:gd name="connsiteX117" fmla="*/ 1544217 w 3407860"/>
                    <a:gd name="connsiteY117" fmla="*/ 475832 h 2567865"/>
                    <a:gd name="connsiteX118" fmla="*/ 1547222 w 3407860"/>
                    <a:gd name="connsiteY118" fmla="*/ 462132 h 2567865"/>
                    <a:gd name="connsiteX119" fmla="*/ 1600258 w 3407860"/>
                    <a:gd name="connsiteY119" fmla="*/ 457535 h 2567865"/>
                    <a:gd name="connsiteX120" fmla="*/ 1634023 w 3407860"/>
                    <a:gd name="connsiteY120" fmla="*/ 425979 h 2567865"/>
                    <a:gd name="connsiteX121" fmla="*/ 1613605 w 3407860"/>
                    <a:gd name="connsiteY121" fmla="*/ 394688 h 2567865"/>
                    <a:gd name="connsiteX122" fmla="*/ 1554647 w 3407860"/>
                    <a:gd name="connsiteY122" fmla="*/ 437559 h 2567865"/>
                    <a:gd name="connsiteX123" fmla="*/ 1550581 w 3407860"/>
                    <a:gd name="connsiteY123" fmla="*/ 448166 h 2567865"/>
                    <a:gd name="connsiteX124" fmla="*/ 1557564 w 3407860"/>
                    <a:gd name="connsiteY124" fmla="*/ 412367 h 2567865"/>
                    <a:gd name="connsiteX125" fmla="*/ 1564282 w 3407860"/>
                    <a:gd name="connsiteY125" fmla="*/ 350492 h 2567865"/>
                    <a:gd name="connsiteX126" fmla="*/ 1618908 w 3407860"/>
                    <a:gd name="connsiteY126" fmla="*/ 345896 h 2567865"/>
                    <a:gd name="connsiteX127" fmla="*/ 1652762 w 3407860"/>
                    <a:gd name="connsiteY127" fmla="*/ 314340 h 2567865"/>
                    <a:gd name="connsiteX128" fmla="*/ 1634934 w 3407860"/>
                    <a:gd name="connsiteY128" fmla="*/ 281352 h 2567865"/>
                    <a:gd name="connsiteX129" fmla="*/ 1632521 w 3407860"/>
                    <a:gd name="connsiteY129" fmla="*/ 280751 h 2567865"/>
                    <a:gd name="connsiteX130" fmla="*/ 1573651 w 3407860"/>
                    <a:gd name="connsiteY130" fmla="*/ 323621 h 2567865"/>
                    <a:gd name="connsiteX131" fmla="*/ 1564812 w 3407860"/>
                    <a:gd name="connsiteY131" fmla="*/ 348106 h 2567865"/>
                    <a:gd name="connsiteX132" fmla="*/ 1564812 w 3407860"/>
                    <a:gd name="connsiteY132" fmla="*/ 347399 h 2567865"/>
                    <a:gd name="connsiteX133" fmla="*/ 1560393 w 3407860"/>
                    <a:gd name="connsiteY133" fmla="*/ 286497 h 2567865"/>
                    <a:gd name="connsiteX134" fmla="*/ 1548813 w 3407860"/>
                    <a:gd name="connsiteY134" fmla="*/ 233461 h 2567865"/>
                    <a:gd name="connsiteX135" fmla="*/ 1534847 w 3407860"/>
                    <a:gd name="connsiteY135" fmla="*/ 189265 h 2567865"/>
                    <a:gd name="connsiteX136" fmla="*/ 1527599 w 3407860"/>
                    <a:gd name="connsiteY136" fmla="*/ 169996 h 2567865"/>
                    <a:gd name="connsiteX137" fmla="*/ 1527599 w 3407860"/>
                    <a:gd name="connsiteY137" fmla="*/ 169996 h 2567865"/>
                    <a:gd name="connsiteX138" fmla="*/ 1528925 w 3407860"/>
                    <a:gd name="connsiteY138" fmla="*/ 141445 h 2567865"/>
                    <a:gd name="connsiteX139" fmla="*/ 1491447 w 3407860"/>
                    <a:gd name="connsiteY139" fmla="*/ 78952 h 2567865"/>
                    <a:gd name="connsiteX140" fmla="*/ 1460103 w 3407860"/>
                    <a:gd name="connsiteY140" fmla="*/ 99548 h 2567865"/>
                    <a:gd name="connsiteX141" fmla="*/ 1459714 w 3407860"/>
                    <a:gd name="connsiteY141" fmla="*/ 102023 h 2567865"/>
                    <a:gd name="connsiteX142" fmla="*/ 1478542 w 3407860"/>
                    <a:gd name="connsiteY142" fmla="*/ 144362 h 2567865"/>
                    <a:gd name="connsiteX143" fmla="*/ 1525920 w 3407860"/>
                    <a:gd name="connsiteY143" fmla="*/ 169377 h 2567865"/>
                    <a:gd name="connsiteX144" fmla="*/ 1533080 w 3407860"/>
                    <a:gd name="connsiteY144" fmla="*/ 189531 h 2567865"/>
                    <a:gd name="connsiteX145" fmla="*/ 1545985 w 3407860"/>
                    <a:gd name="connsiteY145" fmla="*/ 233727 h 2567865"/>
                    <a:gd name="connsiteX146" fmla="*/ 1549078 w 3407860"/>
                    <a:gd name="connsiteY146" fmla="*/ 247339 h 2567865"/>
                    <a:gd name="connsiteX147" fmla="*/ 1540239 w 3407860"/>
                    <a:gd name="connsiteY147" fmla="*/ 229130 h 2567865"/>
                    <a:gd name="connsiteX148" fmla="*/ 1478365 w 3407860"/>
                    <a:gd name="connsiteY148" fmla="*/ 191033 h 2567865"/>
                    <a:gd name="connsiteX149" fmla="*/ 1459750 w 3407860"/>
                    <a:gd name="connsiteY149" fmla="*/ 223588 h 2567865"/>
                    <a:gd name="connsiteX150" fmla="*/ 1460686 w 3407860"/>
                    <a:gd name="connsiteY150" fmla="*/ 226390 h 2567865"/>
                    <a:gd name="connsiteX151" fmla="*/ 1496839 w 3407860"/>
                    <a:gd name="connsiteY151" fmla="*/ 255294 h 2567865"/>
                    <a:gd name="connsiteX152" fmla="*/ 1550670 w 3407860"/>
                    <a:gd name="connsiteY152" fmla="*/ 255294 h 2567865"/>
                    <a:gd name="connsiteX153" fmla="*/ 1556238 w 3407860"/>
                    <a:gd name="connsiteY153" fmla="*/ 286939 h 2567865"/>
                    <a:gd name="connsiteX154" fmla="*/ 1559332 w 3407860"/>
                    <a:gd name="connsiteY154" fmla="*/ 347134 h 2567865"/>
                    <a:gd name="connsiteX155" fmla="*/ 1559332 w 3407860"/>
                    <a:gd name="connsiteY155" fmla="*/ 350581 h 2567865"/>
                    <a:gd name="connsiteX156" fmla="*/ 1550493 w 3407860"/>
                    <a:gd name="connsiteY156" fmla="*/ 324063 h 2567865"/>
                    <a:gd name="connsiteX157" fmla="*/ 1492950 w 3407860"/>
                    <a:gd name="connsiteY157" fmla="*/ 279337 h 2567865"/>
                    <a:gd name="connsiteX158" fmla="*/ 1471240 w 3407860"/>
                    <a:gd name="connsiteY158" fmla="*/ 309912 h 2567865"/>
                    <a:gd name="connsiteX159" fmla="*/ 1471735 w 3407860"/>
                    <a:gd name="connsiteY159" fmla="*/ 312219 h 2567865"/>
                    <a:gd name="connsiteX160" fmla="*/ 1504529 w 3407860"/>
                    <a:gd name="connsiteY160" fmla="*/ 344835 h 2567865"/>
                    <a:gd name="connsiteX161" fmla="*/ 1559244 w 3407860"/>
                    <a:gd name="connsiteY161" fmla="*/ 351200 h 2567865"/>
                    <a:gd name="connsiteX162" fmla="*/ 1551377 w 3407860"/>
                    <a:gd name="connsiteY162" fmla="*/ 410776 h 2567865"/>
                    <a:gd name="connsiteX163" fmla="*/ 1541565 w 3407860"/>
                    <a:gd name="connsiteY163" fmla="*/ 454972 h 2567865"/>
                    <a:gd name="connsiteX164" fmla="*/ 1532726 w 3407860"/>
                    <a:gd name="connsiteY164" fmla="*/ 428985 h 2567865"/>
                    <a:gd name="connsiteX165" fmla="*/ 1475183 w 3407860"/>
                    <a:gd name="connsiteY165" fmla="*/ 384258 h 2567865"/>
                    <a:gd name="connsiteX166" fmla="*/ 1453447 w 3407860"/>
                    <a:gd name="connsiteY166" fmla="*/ 414815 h 2567865"/>
                    <a:gd name="connsiteX167" fmla="*/ 1453969 w 3407860"/>
                    <a:gd name="connsiteY167" fmla="*/ 417228 h 2567865"/>
                    <a:gd name="connsiteX168" fmla="*/ 1486762 w 3407860"/>
                    <a:gd name="connsiteY168" fmla="*/ 449845 h 2567865"/>
                    <a:gd name="connsiteX169" fmla="*/ 1541212 w 3407860"/>
                    <a:gd name="connsiteY169" fmla="*/ 456121 h 2567865"/>
                    <a:gd name="connsiteX170" fmla="*/ 1536262 w 3407860"/>
                    <a:gd name="connsiteY170" fmla="*/ 476186 h 2567865"/>
                    <a:gd name="connsiteX171" fmla="*/ 1535466 w 3407860"/>
                    <a:gd name="connsiteY171" fmla="*/ 479191 h 2567865"/>
                    <a:gd name="connsiteX172" fmla="*/ 1145127 w 3407860"/>
                    <a:gd name="connsiteY172" fmla="*/ 399815 h 2567865"/>
                    <a:gd name="connsiteX173" fmla="*/ 36249 w 3407860"/>
                    <a:gd name="connsiteY173" fmla="*/ 1307955 h 2567865"/>
                    <a:gd name="connsiteX174" fmla="*/ 69396 w 3407860"/>
                    <a:gd name="connsiteY174" fmla="*/ 1995556 h 2567865"/>
                    <a:gd name="connsiteX175" fmla="*/ 353842 w 3407860"/>
                    <a:gd name="connsiteY175" fmla="*/ 2343997 h 2567865"/>
                    <a:gd name="connsiteX176" fmla="*/ 828684 w 3407860"/>
                    <a:gd name="connsiteY176" fmla="*/ 2360792 h 2567865"/>
                    <a:gd name="connsiteX177" fmla="*/ 1330927 w 3407860"/>
                    <a:gd name="connsiteY177" fmla="*/ 2278764 h 2567865"/>
                    <a:gd name="connsiteX178" fmla="*/ 2286887 w 3407860"/>
                    <a:gd name="connsiteY178" fmla="*/ 2567806 h 2567865"/>
                    <a:gd name="connsiteX179" fmla="*/ 3396471 w 3407860"/>
                    <a:gd name="connsiteY179" fmla="*/ 1153711 h 2567865"/>
                    <a:gd name="connsiteX180" fmla="*/ 2406481 w 3407860"/>
                    <a:gd name="connsiteY180" fmla="*/ 444188 h 2567865"/>
                    <a:gd name="connsiteX181" fmla="*/ 2431319 w 3407860"/>
                    <a:gd name="connsiteY181" fmla="*/ 413604 h 2567865"/>
                    <a:gd name="connsiteX182" fmla="*/ 2466676 w 3407860"/>
                    <a:gd name="connsiteY182" fmla="*/ 436144 h 2567865"/>
                    <a:gd name="connsiteX183" fmla="*/ 2398614 w 3407860"/>
                    <a:gd name="connsiteY183" fmla="*/ 455149 h 2567865"/>
                    <a:gd name="connsiteX184" fmla="*/ 2406216 w 3407860"/>
                    <a:gd name="connsiteY184" fmla="*/ 444188 h 2567865"/>
                    <a:gd name="connsiteX185" fmla="*/ 2079431 w 3407860"/>
                    <a:gd name="connsiteY185" fmla="*/ 551496 h 2567865"/>
                    <a:gd name="connsiteX186" fmla="*/ 2073420 w 3407860"/>
                    <a:gd name="connsiteY186" fmla="*/ 552733 h 2567865"/>
                    <a:gd name="connsiteX187" fmla="*/ 2073420 w 3407860"/>
                    <a:gd name="connsiteY187" fmla="*/ 549640 h 2567865"/>
                    <a:gd name="connsiteX188" fmla="*/ 1868174 w 3407860"/>
                    <a:gd name="connsiteY188" fmla="*/ 567937 h 2567865"/>
                    <a:gd name="connsiteX189" fmla="*/ 1853854 w 3407860"/>
                    <a:gd name="connsiteY189" fmla="*/ 548844 h 2567865"/>
                    <a:gd name="connsiteX190" fmla="*/ 1786941 w 3407860"/>
                    <a:gd name="connsiteY190" fmla="*/ 559628 h 2567865"/>
                    <a:gd name="connsiteX191" fmla="*/ 1774213 w 3407860"/>
                    <a:gd name="connsiteY191" fmla="*/ 557418 h 2567865"/>
                    <a:gd name="connsiteX192" fmla="*/ 1818409 w 3407860"/>
                    <a:gd name="connsiteY192" fmla="*/ 488738 h 2567865"/>
                    <a:gd name="connsiteX193" fmla="*/ 1827779 w 3407860"/>
                    <a:gd name="connsiteY193" fmla="*/ 474241 h 2567865"/>
                    <a:gd name="connsiteX194" fmla="*/ 1890890 w 3407860"/>
                    <a:gd name="connsiteY194" fmla="*/ 491920 h 2567865"/>
                    <a:gd name="connsiteX195" fmla="*/ 1943307 w 3407860"/>
                    <a:gd name="connsiteY195" fmla="*/ 469910 h 2567865"/>
                    <a:gd name="connsiteX196" fmla="*/ 1937296 w 3407860"/>
                    <a:gd name="connsiteY196" fmla="*/ 424556 h 2567865"/>
                    <a:gd name="connsiteX197" fmla="*/ 1934468 w 3407860"/>
                    <a:gd name="connsiteY197" fmla="*/ 422620 h 2567865"/>
                    <a:gd name="connsiteX198" fmla="*/ 1848285 w 3407860"/>
                    <a:gd name="connsiteY198" fmla="*/ 446928 h 2567865"/>
                    <a:gd name="connsiteX199" fmla="*/ 1839004 w 3407860"/>
                    <a:gd name="connsiteY199" fmla="*/ 457358 h 2567865"/>
                    <a:gd name="connsiteX200" fmla="*/ 1862340 w 3407860"/>
                    <a:gd name="connsiteY200" fmla="*/ 419173 h 2567865"/>
                    <a:gd name="connsiteX201" fmla="*/ 1896459 w 3407860"/>
                    <a:gd name="connsiteY201" fmla="*/ 350492 h 2567865"/>
                    <a:gd name="connsiteX202" fmla="*/ 1961339 w 3407860"/>
                    <a:gd name="connsiteY202" fmla="*/ 368171 h 2567865"/>
                    <a:gd name="connsiteX203" fmla="*/ 2001027 w 3407860"/>
                    <a:gd name="connsiteY203" fmla="*/ 357564 h 2567865"/>
                    <a:gd name="connsiteX204" fmla="*/ 2025334 w 3407860"/>
                    <a:gd name="connsiteY204" fmla="*/ 390622 h 2567865"/>
                    <a:gd name="connsiteX205" fmla="*/ 2087209 w 3407860"/>
                    <a:gd name="connsiteY205" fmla="*/ 417140 h 2567865"/>
                    <a:gd name="connsiteX206" fmla="*/ 2071122 w 3407860"/>
                    <a:gd name="connsiteY206" fmla="*/ 491831 h 2567865"/>
                    <a:gd name="connsiteX207" fmla="*/ 2065376 w 3407860"/>
                    <a:gd name="connsiteY207" fmla="*/ 536027 h 2567865"/>
                    <a:gd name="connsiteX208" fmla="*/ 2064669 w 3407860"/>
                    <a:gd name="connsiteY208" fmla="*/ 522061 h 2567865"/>
                    <a:gd name="connsiteX209" fmla="*/ 2012606 w 3407860"/>
                    <a:gd name="connsiteY209" fmla="*/ 449315 h 2567865"/>
                    <a:gd name="connsiteX210" fmla="*/ 1976374 w 3407860"/>
                    <a:gd name="connsiteY210" fmla="*/ 477043 h 2567865"/>
                    <a:gd name="connsiteX211" fmla="*/ 1976100 w 3407860"/>
                    <a:gd name="connsiteY211" fmla="*/ 480605 h 2567865"/>
                    <a:gd name="connsiteX212" fmla="*/ 2003325 w 3407860"/>
                    <a:gd name="connsiteY212" fmla="*/ 530547 h 2567865"/>
                    <a:gd name="connsiteX213" fmla="*/ 2058835 w 3407860"/>
                    <a:gd name="connsiteY213" fmla="*/ 555120 h 2567865"/>
                    <a:gd name="connsiteX214" fmla="*/ 1931816 w 3407860"/>
                    <a:gd name="connsiteY214" fmla="*/ 568909 h 2567865"/>
                    <a:gd name="connsiteX215" fmla="*/ 1868174 w 3407860"/>
                    <a:gd name="connsiteY215" fmla="*/ 567937 h 2567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</a:cxnLst>
                  <a:rect l="l" t="t" r="r" b="b"/>
                  <a:pathLst>
                    <a:path w="3407860" h="2567865">
                      <a:moveTo>
                        <a:pt x="3396471" y="1153711"/>
                      </a:moveTo>
                      <a:cubicBezTo>
                        <a:pt x="3387676" y="1094408"/>
                        <a:pt x="3372862" y="1036149"/>
                        <a:pt x="3352275" y="979843"/>
                      </a:cubicBezTo>
                      <a:cubicBezTo>
                        <a:pt x="3270133" y="760234"/>
                        <a:pt x="3107907" y="579852"/>
                        <a:pt x="2898206" y="474948"/>
                      </a:cubicBezTo>
                      <a:cubicBezTo>
                        <a:pt x="2793081" y="420136"/>
                        <a:pt x="2673204" y="400354"/>
                        <a:pt x="2556040" y="418466"/>
                      </a:cubicBezTo>
                      <a:cubicBezTo>
                        <a:pt x="2558904" y="407532"/>
                        <a:pt x="2555510" y="395908"/>
                        <a:pt x="2547201" y="388236"/>
                      </a:cubicBezTo>
                      <a:cubicBezTo>
                        <a:pt x="2527313" y="369585"/>
                        <a:pt x="2479139" y="380015"/>
                        <a:pt x="2457837" y="391860"/>
                      </a:cubicBezTo>
                      <a:cubicBezTo>
                        <a:pt x="2456599" y="392479"/>
                        <a:pt x="2445550" y="400699"/>
                        <a:pt x="2437595" y="406179"/>
                      </a:cubicBezTo>
                      <a:cubicBezTo>
                        <a:pt x="2441484" y="401937"/>
                        <a:pt x="2445374" y="397340"/>
                        <a:pt x="2449086" y="393451"/>
                      </a:cubicBezTo>
                      <a:cubicBezTo>
                        <a:pt x="2463229" y="378336"/>
                        <a:pt x="2477018" y="365431"/>
                        <a:pt x="2489393" y="354028"/>
                      </a:cubicBezTo>
                      <a:cubicBezTo>
                        <a:pt x="2496464" y="347664"/>
                        <a:pt x="2503005" y="342007"/>
                        <a:pt x="2509193" y="336350"/>
                      </a:cubicBezTo>
                      <a:cubicBezTo>
                        <a:pt x="2518651" y="337764"/>
                        <a:pt x="2557013" y="342979"/>
                        <a:pt x="2574956" y="337941"/>
                      </a:cubicBezTo>
                      <a:cubicBezTo>
                        <a:pt x="2592900" y="332902"/>
                        <a:pt x="2613495" y="321853"/>
                        <a:pt x="2620478" y="303910"/>
                      </a:cubicBezTo>
                      <a:cubicBezTo>
                        <a:pt x="2627567" y="287566"/>
                        <a:pt x="2620072" y="268562"/>
                        <a:pt x="2603728" y="261473"/>
                      </a:cubicBezTo>
                      <a:cubicBezTo>
                        <a:pt x="2602640" y="261004"/>
                        <a:pt x="2601536" y="260589"/>
                        <a:pt x="2600413" y="260244"/>
                      </a:cubicBezTo>
                      <a:cubicBezTo>
                        <a:pt x="2573896" y="252908"/>
                        <a:pt x="2536152" y="284287"/>
                        <a:pt x="2522717" y="304440"/>
                      </a:cubicBezTo>
                      <a:cubicBezTo>
                        <a:pt x="2521479" y="306208"/>
                        <a:pt x="2506452" y="335819"/>
                        <a:pt x="2506983" y="335908"/>
                      </a:cubicBezTo>
                      <a:lnTo>
                        <a:pt x="2507602" y="335908"/>
                      </a:lnTo>
                      <a:cubicBezTo>
                        <a:pt x="2501502" y="340769"/>
                        <a:pt x="2495138" y="346161"/>
                        <a:pt x="2488244" y="352083"/>
                      </a:cubicBezTo>
                      <a:cubicBezTo>
                        <a:pt x="2475603" y="363221"/>
                        <a:pt x="2461726" y="375861"/>
                        <a:pt x="2446965" y="390711"/>
                      </a:cubicBezTo>
                      <a:cubicBezTo>
                        <a:pt x="2431284" y="406560"/>
                        <a:pt x="2416531" y="423292"/>
                        <a:pt x="2402769" y="440829"/>
                      </a:cubicBezTo>
                      <a:cubicBezTo>
                        <a:pt x="2398703" y="446044"/>
                        <a:pt x="2394725" y="451348"/>
                        <a:pt x="2390747" y="456828"/>
                      </a:cubicBezTo>
                      <a:lnTo>
                        <a:pt x="2365732" y="464695"/>
                      </a:lnTo>
                      <a:cubicBezTo>
                        <a:pt x="2364230" y="439150"/>
                        <a:pt x="2351678" y="399550"/>
                        <a:pt x="2328519" y="391153"/>
                      </a:cubicBezTo>
                      <a:cubicBezTo>
                        <a:pt x="2311495" y="385558"/>
                        <a:pt x="2293171" y="394830"/>
                        <a:pt x="2287576" y="411845"/>
                      </a:cubicBezTo>
                      <a:cubicBezTo>
                        <a:pt x="2287231" y="412888"/>
                        <a:pt x="2286948" y="413949"/>
                        <a:pt x="2286710" y="415019"/>
                      </a:cubicBezTo>
                      <a:cubicBezTo>
                        <a:pt x="2282025" y="433758"/>
                        <a:pt x="2292632" y="454972"/>
                        <a:pt x="2304388" y="469203"/>
                      </a:cubicBezTo>
                      <a:cubicBezTo>
                        <a:pt x="2308145" y="473534"/>
                        <a:pt x="2312388" y="477414"/>
                        <a:pt x="2317028" y="480782"/>
                      </a:cubicBezTo>
                      <a:cubicBezTo>
                        <a:pt x="2276898" y="494218"/>
                        <a:pt x="2236503" y="508007"/>
                        <a:pt x="2195489" y="520470"/>
                      </a:cubicBezTo>
                      <a:cubicBezTo>
                        <a:pt x="2196453" y="508007"/>
                        <a:pt x="2189682" y="496224"/>
                        <a:pt x="2178430" y="490771"/>
                      </a:cubicBezTo>
                      <a:cubicBezTo>
                        <a:pt x="2153857" y="478838"/>
                        <a:pt x="2110898" y="502969"/>
                        <a:pt x="2094103" y="520647"/>
                      </a:cubicBezTo>
                      <a:cubicBezTo>
                        <a:pt x="2092778" y="521973"/>
                        <a:pt x="2077486" y="542126"/>
                        <a:pt x="2073862" y="547165"/>
                      </a:cubicBezTo>
                      <a:cubicBezTo>
                        <a:pt x="2075276" y="528691"/>
                        <a:pt x="2076956" y="510305"/>
                        <a:pt x="2079342" y="492185"/>
                      </a:cubicBezTo>
                      <a:cubicBezTo>
                        <a:pt x="2082418" y="467744"/>
                        <a:pt x="2087076" y="443534"/>
                        <a:pt x="2093308" y="419703"/>
                      </a:cubicBezTo>
                      <a:cubicBezTo>
                        <a:pt x="2096313" y="420764"/>
                        <a:pt x="2139007" y="435437"/>
                        <a:pt x="2159514" y="433493"/>
                      </a:cubicBezTo>
                      <a:cubicBezTo>
                        <a:pt x="2177723" y="431813"/>
                        <a:pt x="2200262" y="424653"/>
                        <a:pt x="2210427" y="408124"/>
                      </a:cubicBezTo>
                      <a:cubicBezTo>
                        <a:pt x="2220310" y="393239"/>
                        <a:pt x="2216244" y="373156"/>
                        <a:pt x="2201358" y="363283"/>
                      </a:cubicBezTo>
                      <a:cubicBezTo>
                        <a:pt x="2200404" y="362646"/>
                        <a:pt x="2199423" y="362072"/>
                        <a:pt x="2198406" y="361541"/>
                      </a:cubicBezTo>
                      <a:cubicBezTo>
                        <a:pt x="2173833" y="349608"/>
                        <a:pt x="2130875" y="373828"/>
                        <a:pt x="2113992" y="391418"/>
                      </a:cubicBezTo>
                      <a:cubicBezTo>
                        <a:pt x="2112666" y="392832"/>
                        <a:pt x="2096313" y="414577"/>
                        <a:pt x="2093485" y="418643"/>
                      </a:cubicBezTo>
                      <a:cubicBezTo>
                        <a:pt x="2093485" y="417317"/>
                        <a:pt x="2094103" y="415814"/>
                        <a:pt x="2094457" y="414488"/>
                      </a:cubicBezTo>
                      <a:cubicBezTo>
                        <a:pt x="2101246" y="390773"/>
                        <a:pt x="2110120" y="367702"/>
                        <a:pt x="2120975" y="345543"/>
                      </a:cubicBezTo>
                      <a:cubicBezTo>
                        <a:pt x="2126897" y="333168"/>
                        <a:pt x="2133261" y="321765"/>
                        <a:pt x="2139714" y="310804"/>
                      </a:cubicBezTo>
                      <a:cubicBezTo>
                        <a:pt x="2147758" y="314605"/>
                        <a:pt x="2183910" y="330869"/>
                        <a:pt x="2202561" y="331135"/>
                      </a:cubicBezTo>
                      <a:cubicBezTo>
                        <a:pt x="2221211" y="331400"/>
                        <a:pt x="2244105" y="326715"/>
                        <a:pt x="2255596" y="311512"/>
                      </a:cubicBezTo>
                      <a:cubicBezTo>
                        <a:pt x="2267051" y="297740"/>
                        <a:pt x="2265177" y="277286"/>
                        <a:pt x="2251397" y="265831"/>
                      </a:cubicBezTo>
                      <a:cubicBezTo>
                        <a:pt x="2250566" y="265132"/>
                        <a:pt x="2249691" y="264478"/>
                        <a:pt x="2248790" y="263868"/>
                      </a:cubicBezTo>
                      <a:cubicBezTo>
                        <a:pt x="2225631" y="249372"/>
                        <a:pt x="2180286" y="268641"/>
                        <a:pt x="2161635" y="284287"/>
                      </a:cubicBezTo>
                      <a:cubicBezTo>
                        <a:pt x="2160574" y="285171"/>
                        <a:pt x="2151205" y="294982"/>
                        <a:pt x="2144487" y="301965"/>
                      </a:cubicBezTo>
                      <a:cubicBezTo>
                        <a:pt x="2147492" y="297015"/>
                        <a:pt x="2150409" y="291889"/>
                        <a:pt x="2153326" y="287292"/>
                      </a:cubicBezTo>
                      <a:cubicBezTo>
                        <a:pt x="2164287" y="269614"/>
                        <a:pt x="2175424" y="254410"/>
                        <a:pt x="2185413" y="240975"/>
                      </a:cubicBezTo>
                      <a:cubicBezTo>
                        <a:pt x="2191158" y="233285"/>
                        <a:pt x="2196462" y="226478"/>
                        <a:pt x="2201588" y="220203"/>
                      </a:cubicBezTo>
                      <a:cubicBezTo>
                        <a:pt x="2211135" y="220203"/>
                        <a:pt x="2249762" y="217639"/>
                        <a:pt x="2266468" y="209330"/>
                      </a:cubicBezTo>
                      <a:cubicBezTo>
                        <a:pt x="2283174" y="201022"/>
                        <a:pt x="2301206" y="186260"/>
                        <a:pt x="2304742" y="167256"/>
                      </a:cubicBezTo>
                      <a:cubicBezTo>
                        <a:pt x="2308605" y="149860"/>
                        <a:pt x="2297635" y="132633"/>
                        <a:pt x="2280240" y="128770"/>
                      </a:cubicBezTo>
                      <a:cubicBezTo>
                        <a:pt x="2279081" y="128505"/>
                        <a:pt x="2277906" y="128310"/>
                        <a:pt x="2276721" y="128187"/>
                      </a:cubicBezTo>
                      <a:cubicBezTo>
                        <a:pt x="2249497" y="125888"/>
                        <a:pt x="2218206" y="163543"/>
                        <a:pt x="2208836" y="186437"/>
                      </a:cubicBezTo>
                      <a:cubicBezTo>
                        <a:pt x="2208041" y="188382"/>
                        <a:pt x="2198848" y="220291"/>
                        <a:pt x="2199378" y="220291"/>
                      </a:cubicBezTo>
                      <a:lnTo>
                        <a:pt x="2199909" y="220291"/>
                      </a:lnTo>
                      <a:cubicBezTo>
                        <a:pt x="2194959" y="226213"/>
                        <a:pt x="2189656" y="232666"/>
                        <a:pt x="2183998" y="239826"/>
                      </a:cubicBezTo>
                      <a:cubicBezTo>
                        <a:pt x="2173745" y="253173"/>
                        <a:pt x="2162165" y="268288"/>
                        <a:pt x="2150763" y="285613"/>
                      </a:cubicBezTo>
                      <a:cubicBezTo>
                        <a:pt x="2138282" y="304166"/>
                        <a:pt x="2126862" y="323409"/>
                        <a:pt x="2116555" y="343244"/>
                      </a:cubicBezTo>
                      <a:cubicBezTo>
                        <a:pt x="2104976" y="365422"/>
                        <a:pt x="2095394" y="388581"/>
                        <a:pt x="2087916" y="412455"/>
                      </a:cubicBezTo>
                      <a:lnTo>
                        <a:pt x="2087916" y="413339"/>
                      </a:lnTo>
                      <a:cubicBezTo>
                        <a:pt x="2087916" y="405384"/>
                        <a:pt x="2086944" y="382932"/>
                        <a:pt x="2086679" y="381253"/>
                      </a:cubicBezTo>
                      <a:cubicBezTo>
                        <a:pt x="2082966" y="357122"/>
                        <a:pt x="2061575" y="312749"/>
                        <a:pt x="2034616" y="308506"/>
                      </a:cubicBezTo>
                      <a:cubicBezTo>
                        <a:pt x="2028587" y="307507"/>
                        <a:pt x="2022400" y="308436"/>
                        <a:pt x="2016937" y="311158"/>
                      </a:cubicBezTo>
                      <a:cubicBezTo>
                        <a:pt x="2014312" y="305625"/>
                        <a:pt x="2010052" y="301028"/>
                        <a:pt x="2004739" y="297988"/>
                      </a:cubicBezTo>
                      <a:cubicBezTo>
                        <a:pt x="1980962" y="284552"/>
                        <a:pt x="1936589" y="305854"/>
                        <a:pt x="1918557" y="322295"/>
                      </a:cubicBezTo>
                      <a:cubicBezTo>
                        <a:pt x="1917319" y="323445"/>
                        <a:pt x="1902647" y="340416"/>
                        <a:pt x="1897608" y="346603"/>
                      </a:cubicBezTo>
                      <a:lnTo>
                        <a:pt x="1897608" y="345808"/>
                      </a:lnTo>
                      <a:cubicBezTo>
                        <a:pt x="1906677" y="322455"/>
                        <a:pt x="1913651" y="298350"/>
                        <a:pt x="1918469" y="273768"/>
                      </a:cubicBezTo>
                      <a:cubicBezTo>
                        <a:pt x="1922658" y="251820"/>
                        <a:pt x="1925611" y="229661"/>
                        <a:pt x="1927308" y="207386"/>
                      </a:cubicBezTo>
                      <a:cubicBezTo>
                        <a:pt x="1929164" y="186790"/>
                        <a:pt x="1929606" y="167786"/>
                        <a:pt x="1929871" y="150903"/>
                      </a:cubicBezTo>
                      <a:cubicBezTo>
                        <a:pt x="1929871" y="142064"/>
                        <a:pt x="1929871" y="133225"/>
                        <a:pt x="1929871" y="125712"/>
                      </a:cubicBezTo>
                      <a:lnTo>
                        <a:pt x="1930313" y="125712"/>
                      </a:lnTo>
                      <a:cubicBezTo>
                        <a:pt x="1930313" y="125712"/>
                        <a:pt x="1943484" y="95393"/>
                        <a:pt x="1944102" y="93360"/>
                      </a:cubicBezTo>
                      <a:cubicBezTo>
                        <a:pt x="1950820" y="69936"/>
                        <a:pt x="1950113" y="20702"/>
                        <a:pt x="1927396" y="4968"/>
                      </a:cubicBezTo>
                      <a:cubicBezTo>
                        <a:pt x="1912219" y="-4556"/>
                        <a:pt x="1892199" y="23"/>
                        <a:pt x="1882679" y="15199"/>
                      </a:cubicBezTo>
                      <a:cubicBezTo>
                        <a:pt x="1882095" y="16121"/>
                        <a:pt x="1881565" y="17073"/>
                        <a:pt x="1881079" y="18050"/>
                      </a:cubicBezTo>
                      <a:cubicBezTo>
                        <a:pt x="1872240" y="35021"/>
                        <a:pt x="1877190" y="58268"/>
                        <a:pt x="1884791" y="74798"/>
                      </a:cubicBezTo>
                      <a:cubicBezTo>
                        <a:pt x="1892393" y="91327"/>
                        <a:pt x="1921386" y="117491"/>
                        <a:pt x="1928987" y="123855"/>
                      </a:cubicBezTo>
                      <a:cubicBezTo>
                        <a:pt x="1928987" y="131899"/>
                        <a:pt x="1928987" y="140561"/>
                        <a:pt x="1928987" y="150373"/>
                      </a:cubicBezTo>
                      <a:cubicBezTo>
                        <a:pt x="1928368" y="167167"/>
                        <a:pt x="1927485" y="185730"/>
                        <a:pt x="1925186" y="206590"/>
                      </a:cubicBezTo>
                      <a:cubicBezTo>
                        <a:pt x="1924568" y="212071"/>
                        <a:pt x="1923684" y="217904"/>
                        <a:pt x="1922977" y="223650"/>
                      </a:cubicBezTo>
                      <a:cubicBezTo>
                        <a:pt x="1922181" y="213750"/>
                        <a:pt x="1921032" y="200226"/>
                        <a:pt x="1920767" y="198989"/>
                      </a:cubicBezTo>
                      <a:cubicBezTo>
                        <a:pt x="1915905" y="175034"/>
                        <a:pt x="1892570" y="131634"/>
                        <a:pt x="1865433" y="128275"/>
                      </a:cubicBezTo>
                      <a:cubicBezTo>
                        <a:pt x="1847640" y="126613"/>
                        <a:pt x="1831871" y="139686"/>
                        <a:pt x="1830209" y="157471"/>
                      </a:cubicBezTo>
                      <a:cubicBezTo>
                        <a:pt x="1830094" y="158726"/>
                        <a:pt x="1830050" y="159990"/>
                        <a:pt x="1830077" y="161245"/>
                      </a:cubicBezTo>
                      <a:cubicBezTo>
                        <a:pt x="1830077" y="180515"/>
                        <a:pt x="1845103" y="198723"/>
                        <a:pt x="1859511" y="209861"/>
                      </a:cubicBezTo>
                      <a:cubicBezTo>
                        <a:pt x="1873919" y="220998"/>
                        <a:pt x="1912546" y="231163"/>
                        <a:pt x="1921386" y="233285"/>
                      </a:cubicBezTo>
                      <a:cubicBezTo>
                        <a:pt x="1919529" y="245836"/>
                        <a:pt x="1917319" y="258742"/>
                        <a:pt x="1914226" y="272089"/>
                      </a:cubicBezTo>
                      <a:cubicBezTo>
                        <a:pt x="1908993" y="296273"/>
                        <a:pt x="1901595" y="319944"/>
                        <a:pt x="1892128" y="342802"/>
                      </a:cubicBezTo>
                      <a:cubicBezTo>
                        <a:pt x="1891598" y="344128"/>
                        <a:pt x="1890890" y="345366"/>
                        <a:pt x="1890272" y="346692"/>
                      </a:cubicBezTo>
                      <a:cubicBezTo>
                        <a:pt x="1890802" y="341742"/>
                        <a:pt x="1891509" y="314517"/>
                        <a:pt x="1891332" y="312572"/>
                      </a:cubicBezTo>
                      <a:cubicBezTo>
                        <a:pt x="1889123" y="288264"/>
                        <a:pt x="1870737" y="242566"/>
                        <a:pt x="1844043" y="236555"/>
                      </a:cubicBezTo>
                      <a:cubicBezTo>
                        <a:pt x="1826506" y="233117"/>
                        <a:pt x="1809508" y="244546"/>
                        <a:pt x="1806069" y="262074"/>
                      </a:cubicBezTo>
                      <a:cubicBezTo>
                        <a:pt x="1805848" y="263197"/>
                        <a:pt x="1805689" y="264328"/>
                        <a:pt x="1805592" y="265459"/>
                      </a:cubicBezTo>
                      <a:cubicBezTo>
                        <a:pt x="1803205" y="284552"/>
                        <a:pt x="1816376" y="304352"/>
                        <a:pt x="1829458" y="316992"/>
                      </a:cubicBezTo>
                      <a:cubicBezTo>
                        <a:pt x="1844308" y="331400"/>
                        <a:pt x="1886824" y="346515"/>
                        <a:pt x="1889830" y="347575"/>
                      </a:cubicBezTo>
                      <a:cubicBezTo>
                        <a:pt x="1879841" y="370089"/>
                        <a:pt x="1868350" y="391913"/>
                        <a:pt x="1855445" y="412897"/>
                      </a:cubicBezTo>
                      <a:cubicBezTo>
                        <a:pt x="1845987" y="428543"/>
                        <a:pt x="1835822" y="443923"/>
                        <a:pt x="1825392" y="459303"/>
                      </a:cubicBezTo>
                      <a:cubicBezTo>
                        <a:pt x="1825922" y="452939"/>
                        <a:pt x="1826541" y="427570"/>
                        <a:pt x="1826364" y="425714"/>
                      </a:cubicBezTo>
                      <a:cubicBezTo>
                        <a:pt x="1824243" y="401406"/>
                        <a:pt x="1805769" y="355796"/>
                        <a:pt x="1779163" y="349697"/>
                      </a:cubicBezTo>
                      <a:cubicBezTo>
                        <a:pt x="1761582" y="346258"/>
                        <a:pt x="1744540" y="357723"/>
                        <a:pt x="1741092" y="375304"/>
                      </a:cubicBezTo>
                      <a:cubicBezTo>
                        <a:pt x="1740880" y="376391"/>
                        <a:pt x="1740721" y="377496"/>
                        <a:pt x="1740624" y="378601"/>
                      </a:cubicBezTo>
                      <a:cubicBezTo>
                        <a:pt x="1738326" y="397694"/>
                        <a:pt x="1751408" y="417494"/>
                        <a:pt x="1764490" y="430134"/>
                      </a:cubicBezTo>
                      <a:cubicBezTo>
                        <a:pt x="1777572" y="442774"/>
                        <a:pt x="1819028" y="458684"/>
                        <a:pt x="1824508" y="460629"/>
                      </a:cubicBezTo>
                      <a:lnTo>
                        <a:pt x="1810365" y="481578"/>
                      </a:lnTo>
                      <a:cubicBezTo>
                        <a:pt x="1794720" y="504294"/>
                        <a:pt x="1778986" y="526923"/>
                        <a:pt x="1764136" y="549816"/>
                      </a:cubicBezTo>
                      <a:lnTo>
                        <a:pt x="1761838" y="553441"/>
                      </a:lnTo>
                      <a:lnTo>
                        <a:pt x="1749993" y="550965"/>
                      </a:lnTo>
                      <a:cubicBezTo>
                        <a:pt x="1749993" y="547783"/>
                        <a:pt x="1749993" y="545485"/>
                        <a:pt x="1749993" y="544955"/>
                      </a:cubicBezTo>
                      <a:cubicBezTo>
                        <a:pt x="1747872" y="520647"/>
                        <a:pt x="1729398" y="475037"/>
                        <a:pt x="1702792" y="468938"/>
                      </a:cubicBezTo>
                      <a:cubicBezTo>
                        <a:pt x="1685255" y="465499"/>
                        <a:pt x="1668257" y="476928"/>
                        <a:pt x="1664819" y="494457"/>
                      </a:cubicBezTo>
                      <a:cubicBezTo>
                        <a:pt x="1664598" y="495579"/>
                        <a:pt x="1664439" y="496711"/>
                        <a:pt x="1664342" y="497842"/>
                      </a:cubicBezTo>
                      <a:cubicBezTo>
                        <a:pt x="1663599" y="509306"/>
                        <a:pt x="1666711" y="520700"/>
                        <a:pt x="1673181" y="530193"/>
                      </a:cubicBezTo>
                      <a:cubicBezTo>
                        <a:pt x="1627659" y="515432"/>
                        <a:pt x="1586115" y="497665"/>
                        <a:pt x="1543245" y="480075"/>
                      </a:cubicBezTo>
                      <a:cubicBezTo>
                        <a:pt x="1543245" y="478661"/>
                        <a:pt x="1543863" y="477247"/>
                        <a:pt x="1544217" y="475832"/>
                      </a:cubicBezTo>
                      <a:cubicBezTo>
                        <a:pt x="1545278" y="471324"/>
                        <a:pt x="1546250" y="466993"/>
                        <a:pt x="1547222" y="462132"/>
                      </a:cubicBezTo>
                      <a:cubicBezTo>
                        <a:pt x="1555443" y="462132"/>
                        <a:pt x="1586380" y="463192"/>
                        <a:pt x="1600258" y="457535"/>
                      </a:cubicBezTo>
                      <a:cubicBezTo>
                        <a:pt x="1614135" y="451878"/>
                        <a:pt x="1629957" y="441094"/>
                        <a:pt x="1634023" y="425979"/>
                      </a:cubicBezTo>
                      <a:cubicBezTo>
                        <a:pt x="1636967" y="411713"/>
                        <a:pt x="1627853" y="397738"/>
                        <a:pt x="1613605" y="394688"/>
                      </a:cubicBezTo>
                      <a:cubicBezTo>
                        <a:pt x="1591683" y="391064"/>
                        <a:pt x="1563752" y="419880"/>
                        <a:pt x="1554647" y="437559"/>
                      </a:cubicBezTo>
                      <a:cubicBezTo>
                        <a:pt x="1554647" y="438177"/>
                        <a:pt x="1552526" y="442862"/>
                        <a:pt x="1550581" y="448166"/>
                      </a:cubicBezTo>
                      <a:cubicBezTo>
                        <a:pt x="1553145" y="436233"/>
                        <a:pt x="1555531" y="424300"/>
                        <a:pt x="1557564" y="412367"/>
                      </a:cubicBezTo>
                      <a:cubicBezTo>
                        <a:pt x="1561215" y="391922"/>
                        <a:pt x="1563460" y="371247"/>
                        <a:pt x="1564282" y="350492"/>
                      </a:cubicBezTo>
                      <a:cubicBezTo>
                        <a:pt x="1567111" y="350492"/>
                        <a:pt x="1603351" y="352172"/>
                        <a:pt x="1618908" y="345896"/>
                      </a:cubicBezTo>
                      <a:cubicBezTo>
                        <a:pt x="1632697" y="340327"/>
                        <a:pt x="1648608" y="329455"/>
                        <a:pt x="1652762" y="314340"/>
                      </a:cubicBezTo>
                      <a:cubicBezTo>
                        <a:pt x="1656952" y="300304"/>
                        <a:pt x="1648961" y="285533"/>
                        <a:pt x="1634934" y="281352"/>
                      </a:cubicBezTo>
                      <a:cubicBezTo>
                        <a:pt x="1634138" y="281114"/>
                        <a:pt x="1633334" y="280910"/>
                        <a:pt x="1632521" y="280751"/>
                      </a:cubicBezTo>
                      <a:cubicBezTo>
                        <a:pt x="1610599" y="277127"/>
                        <a:pt x="1582667" y="305943"/>
                        <a:pt x="1573651" y="323621"/>
                      </a:cubicBezTo>
                      <a:cubicBezTo>
                        <a:pt x="1572944" y="324859"/>
                        <a:pt x="1566492" y="341918"/>
                        <a:pt x="1564812" y="348106"/>
                      </a:cubicBezTo>
                      <a:lnTo>
                        <a:pt x="1564812" y="347399"/>
                      </a:lnTo>
                      <a:cubicBezTo>
                        <a:pt x="1565175" y="327007"/>
                        <a:pt x="1563699" y="306624"/>
                        <a:pt x="1560393" y="286497"/>
                      </a:cubicBezTo>
                      <a:cubicBezTo>
                        <a:pt x="1557591" y="268606"/>
                        <a:pt x="1553719" y="250892"/>
                        <a:pt x="1548813" y="233461"/>
                      </a:cubicBezTo>
                      <a:cubicBezTo>
                        <a:pt x="1544394" y="217197"/>
                        <a:pt x="1539355" y="202524"/>
                        <a:pt x="1534847" y="189265"/>
                      </a:cubicBezTo>
                      <a:cubicBezTo>
                        <a:pt x="1532372" y="182282"/>
                        <a:pt x="1529897" y="175918"/>
                        <a:pt x="1527599" y="169996"/>
                      </a:cubicBezTo>
                      <a:lnTo>
                        <a:pt x="1527599" y="169996"/>
                      </a:lnTo>
                      <a:cubicBezTo>
                        <a:pt x="1527599" y="169996"/>
                        <a:pt x="1529102" y="143478"/>
                        <a:pt x="1528925" y="141445"/>
                      </a:cubicBezTo>
                      <a:cubicBezTo>
                        <a:pt x="1527511" y="121646"/>
                        <a:pt x="1513015" y="84256"/>
                        <a:pt x="1491447" y="78952"/>
                      </a:cubicBezTo>
                      <a:cubicBezTo>
                        <a:pt x="1477110" y="75982"/>
                        <a:pt x="1463073" y="85202"/>
                        <a:pt x="1460103" y="99548"/>
                      </a:cubicBezTo>
                      <a:cubicBezTo>
                        <a:pt x="1459935" y="100361"/>
                        <a:pt x="1459803" y="101192"/>
                        <a:pt x="1459714" y="102023"/>
                      </a:cubicBezTo>
                      <a:cubicBezTo>
                        <a:pt x="1457593" y="117580"/>
                        <a:pt x="1468023" y="133844"/>
                        <a:pt x="1478542" y="144362"/>
                      </a:cubicBezTo>
                      <a:cubicBezTo>
                        <a:pt x="1489060" y="154881"/>
                        <a:pt x="1518583" y="166637"/>
                        <a:pt x="1525920" y="169377"/>
                      </a:cubicBezTo>
                      <a:cubicBezTo>
                        <a:pt x="1528218" y="175565"/>
                        <a:pt x="1530605" y="182194"/>
                        <a:pt x="1533080" y="189531"/>
                      </a:cubicBezTo>
                      <a:cubicBezTo>
                        <a:pt x="1537322" y="202524"/>
                        <a:pt x="1541919" y="217197"/>
                        <a:pt x="1545985" y="233727"/>
                      </a:cubicBezTo>
                      <a:cubicBezTo>
                        <a:pt x="1547046" y="238058"/>
                        <a:pt x="1548018" y="242566"/>
                        <a:pt x="1549078" y="247339"/>
                      </a:cubicBezTo>
                      <a:cubicBezTo>
                        <a:pt x="1545720" y="240091"/>
                        <a:pt x="1541035" y="229661"/>
                        <a:pt x="1540239" y="229130"/>
                      </a:cubicBezTo>
                      <a:cubicBezTo>
                        <a:pt x="1529809" y="212247"/>
                        <a:pt x="1499756" y="185730"/>
                        <a:pt x="1478365" y="191033"/>
                      </a:cubicBezTo>
                      <a:cubicBezTo>
                        <a:pt x="1464231" y="194887"/>
                        <a:pt x="1455904" y="209463"/>
                        <a:pt x="1459750" y="223588"/>
                      </a:cubicBezTo>
                      <a:cubicBezTo>
                        <a:pt x="1460015" y="224543"/>
                        <a:pt x="1460324" y="225471"/>
                        <a:pt x="1460686" y="226390"/>
                      </a:cubicBezTo>
                      <a:cubicBezTo>
                        <a:pt x="1465902" y="241240"/>
                        <a:pt x="1482696" y="250786"/>
                        <a:pt x="1496839" y="255294"/>
                      </a:cubicBezTo>
                      <a:cubicBezTo>
                        <a:pt x="1510982" y="259802"/>
                        <a:pt x="1543687" y="256532"/>
                        <a:pt x="1550670" y="255294"/>
                      </a:cubicBezTo>
                      <a:cubicBezTo>
                        <a:pt x="1552879" y="265459"/>
                        <a:pt x="1554824" y="275890"/>
                        <a:pt x="1556238" y="286939"/>
                      </a:cubicBezTo>
                      <a:cubicBezTo>
                        <a:pt x="1559031" y="306871"/>
                        <a:pt x="1560074" y="327015"/>
                        <a:pt x="1559332" y="347134"/>
                      </a:cubicBezTo>
                      <a:cubicBezTo>
                        <a:pt x="1559332" y="348283"/>
                        <a:pt x="1559332" y="349432"/>
                        <a:pt x="1559332" y="350581"/>
                      </a:cubicBezTo>
                      <a:cubicBezTo>
                        <a:pt x="1558271" y="346692"/>
                        <a:pt x="1551111" y="325743"/>
                        <a:pt x="1550493" y="324063"/>
                      </a:cubicBezTo>
                      <a:cubicBezTo>
                        <a:pt x="1541654" y="306385"/>
                        <a:pt x="1515136" y="276420"/>
                        <a:pt x="1492950" y="279337"/>
                      </a:cubicBezTo>
                      <a:cubicBezTo>
                        <a:pt x="1478506" y="281785"/>
                        <a:pt x="1468792" y="295477"/>
                        <a:pt x="1471240" y="309912"/>
                      </a:cubicBezTo>
                      <a:cubicBezTo>
                        <a:pt x="1471373" y="310689"/>
                        <a:pt x="1471532" y="311459"/>
                        <a:pt x="1471735" y="312219"/>
                      </a:cubicBezTo>
                      <a:cubicBezTo>
                        <a:pt x="1475271" y="327510"/>
                        <a:pt x="1490917" y="338736"/>
                        <a:pt x="1504529" y="344835"/>
                      </a:cubicBezTo>
                      <a:cubicBezTo>
                        <a:pt x="1520174" y="351818"/>
                        <a:pt x="1557564" y="351200"/>
                        <a:pt x="1559244" y="351200"/>
                      </a:cubicBezTo>
                      <a:cubicBezTo>
                        <a:pt x="1557927" y="371211"/>
                        <a:pt x="1555301" y="391109"/>
                        <a:pt x="1551377" y="410776"/>
                      </a:cubicBezTo>
                      <a:cubicBezTo>
                        <a:pt x="1548637" y="425360"/>
                        <a:pt x="1545189" y="440034"/>
                        <a:pt x="1541565" y="454972"/>
                      </a:cubicBezTo>
                      <a:cubicBezTo>
                        <a:pt x="1540151" y="449933"/>
                        <a:pt x="1533433" y="430399"/>
                        <a:pt x="1532726" y="428985"/>
                      </a:cubicBezTo>
                      <a:cubicBezTo>
                        <a:pt x="1523887" y="411306"/>
                        <a:pt x="1497369" y="381430"/>
                        <a:pt x="1475183" y="384258"/>
                      </a:cubicBezTo>
                      <a:cubicBezTo>
                        <a:pt x="1460739" y="386698"/>
                        <a:pt x="1451008" y="400372"/>
                        <a:pt x="1453447" y="414815"/>
                      </a:cubicBezTo>
                      <a:cubicBezTo>
                        <a:pt x="1453580" y="415629"/>
                        <a:pt x="1453757" y="416433"/>
                        <a:pt x="1453969" y="417228"/>
                      </a:cubicBezTo>
                      <a:cubicBezTo>
                        <a:pt x="1457593" y="432520"/>
                        <a:pt x="1473150" y="443746"/>
                        <a:pt x="1486762" y="449845"/>
                      </a:cubicBezTo>
                      <a:cubicBezTo>
                        <a:pt x="1502054" y="456563"/>
                        <a:pt x="1538118" y="456209"/>
                        <a:pt x="1541212" y="456121"/>
                      </a:cubicBezTo>
                      <a:cubicBezTo>
                        <a:pt x="1539532" y="462839"/>
                        <a:pt x="1537941" y="469468"/>
                        <a:pt x="1536262" y="476186"/>
                      </a:cubicBezTo>
                      <a:lnTo>
                        <a:pt x="1535466" y="479191"/>
                      </a:lnTo>
                      <a:cubicBezTo>
                        <a:pt x="1436821" y="438884"/>
                        <a:pt x="1328540" y="399815"/>
                        <a:pt x="1145127" y="399815"/>
                      </a:cubicBezTo>
                      <a:cubicBezTo>
                        <a:pt x="754876" y="399815"/>
                        <a:pt x="135425" y="925924"/>
                        <a:pt x="36249" y="1307955"/>
                      </a:cubicBezTo>
                      <a:cubicBezTo>
                        <a:pt x="-21205" y="1529554"/>
                        <a:pt x="-10510" y="1780675"/>
                        <a:pt x="69396" y="1995556"/>
                      </a:cubicBezTo>
                      <a:cubicBezTo>
                        <a:pt x="122962" y="2139724"/>
                        <a:pt x="219663" y="2271958"/>
                        <a:pt x="353842" y="2343997"/>
                      </a:cubicBezTo>
                      <a:cubicBezTo>
                        <a:pt x="512947" y="2428854"/>
                        <a:pt x="663214" y="2394469"/>
                        <a:pt x="828684" y="2360792"/>
                      </a:cubicBezTo>
                      <a:cubicBezTo>
                        <a:pt x="982928" y="2329324"/>
                        <a:pt x="1171468" y="2238457"/>
                        <a:pt x="1330927" y="2278764"/>
                      </a:cubicBezTo>
                      <a:cubicBezTo>
                        <a:pt x="1660099" y="2361941"/>
                        <a:pt x="1935794" y="2563740"/>
                        <a:pt x="2286887" y="2567806"/>
                      </a:cubicBezTo>
                      <a:cubicBezTo>
                        <a:pt x="2972543" y="2575673"/>
                        <a:pt x="3492200" y="1802773"/>
                        <a:pt x="3396471" y="1153711"/>
                      </a:cubicBezTo>
                      <a:close/>
                      <a:moveTo>
                        <a:pt x="2406481" y="444188"/>
                      </a:moveTo>
                      <a:cubicBezTo>
                        <a:pt x="2414613" y="433227"/>
                        <a:pt x="2422922" y="423239"/>
                        <a:pt x="2431319" y="413604"/>
                      </a:cubicBezTo>
                      <a:cubicBezTo>
                        <a:pt x="2442642" y="421816"/>
                        <a:pt x="2454451" y="429338"/>
                        <a:pt x="2466676" y="436144"/>
                      </a:cubicBezTo>
                      <a:cubicBezTo>
                        <a:pt x="2443959" y="441801"/>
                        <a:pt x="2421331" y="448254"/>
                        <a:pt x="2398614" y="455149"/>
                      </a:cubicBezTo>
                      <a:cubicBezTo>
                        <a:pt x="2400912" y="451436"/>
                        <a:pt x="2403564" y="447724"/>
                        <a:pt x="2406216" y="444188"/>
                      </a:cubicBezTo>
                      <a:close/>
                      <a:moveTo>
                        <a:pt x="2079431" y="551496"/>
                      </a:moveTo>
                      <a:lnTo>
                        <a:pt x="2073420" y="552733"/>
                      </a:lnTo>
                      <a:lnTo>
                        <a:pt x="2073420" y="549640"/>
                      </a:lnTo>
                      <a:close/>
                      <a:moveTo>
                        <a:pt x="1868174" y="567937"/>
                      </a:moveTo>
                      <a:cubicBezTo>
                        <a:pt x="1866229" y="559875"/>
                        <a:pt x="1861049" y="552963"/>
                        <a:pt x="1853854" y="548844"/>
                      </a:cubicBezTo>
                      <a:cubicBezTo>
                        <a:pt x="1836176" y="538944"/>
                        <a:pt x="1808067" y="547783"/>
                        <a:pt x="1786941" y="559628"/>
                      </a:cubicBezTo>
                      <a:lnTo>
                        <a:pt x="1774213" y="557418"/>
                      </a:lnTo>
                      <a:cubicBezTo>
                        <a:pt x="1788356" y="534525"/>
                        <a:pt x="1803471" y="511719"/>
                        <a:pt x="1818409" y="488738"/>
                      </a:cubicBezTo>
                      <a:cubicBezTo>
                        <a:pt x="1821591" y="483964"/>
                        <a:pt x="1824596" y="479103"/>
                        <a:pt x="1827779" y="474241"/>
                      </a:cubicBezTo>
                      <a:cubicBezTo>
                        <a:pt x="1837148" y="478131"/>
                        <a:pt x="1872416" y="491920"/>
                        <a:pt x="1890890" y="491920"/>
                      </a:cubicBezTo>
                      <a:cubicBezTo>
                        <a:pt x="1909364" y="491920"/>
                        <a:pt x="1932170" y="485644"/>
                        <a:pt x="1943307" y="469910"/>
                      </a:cubicBezTo>
                      <a:cubicBezTo>
                        <a:pt x="1954170" y="455723"/>
                        <a:pt x="1951474" y="435419"/>
                        <a:pt x="1937296" y="424556"/>
                      </a:cubicBezTo>
                      <a:cubicBezTo>
                        <a:pt x="1936386" y="423858"/>
                        <a:pt x="1935440" y="423213"/>
                        <a:pt x="1934468" y="422620"/>
                      </a:cubicBezTo>
                      <a:cubicBezTo>
                        <a:pt x="1910690" y="409096"/>
                        <a:pt x="1866229" y="430399"/>
                        <a:pt x="1848285" y="446928"/>
                      </a:cubicBezTo>
                      <a:cubicBezTo>
                        <a:pt x="1847667" y="447458"/>
                        <a:pt x="1843601" y="452143"/>
                        <a:pt x="1839004" y="457358"/>
                      </a:cubicBezTo>
                      <a:cubicBezTo>
                        <a:pt x="1847048" y="444718"/>
                        <a:pt x="1854915" y="431990"/>
                        <a:pt x="1862340" y="419173"/>
                      </a:cubicBezTo>
                      <a:cubicBezTo>
                        <a:pt x="1875236" y="397066"/>
                        <a:pt x="1886630" y="374120"/>
                        <a:pt x="1896459" y="350492"/>
                      </a:cubicBezTo>
                      <a:cubicBezTo>
                        <a:pt x="1901763" y="352702"/>
                        <a:pt x="1941451" y="369143"/>
                        <a:pt x="1961339" y="368171"/>
                      </a:cubicBezTo>
                      <a:cubicBezTo>
                        <a:pt x="1975243" y="367994"/>
                        <a:pt x="1988891" y="364352"/>
                        <a:pt x="2001027" y="357564"/>
                      </a:cubicBezTo>
                      <a:cubicBezTo>
                        <a:pt x="2006251" y="370434"/>
                        <a:pt x="2014604" y="381801"/>
                        <a:pt x="2025334" y="390622"/>
                      </a:cubicBezTo>
                      <a:cubicBezTo>
                        <a:pt x="2040538" y="403528"/>
                        <a:pt x="2081817" y="415549"/>
                        <a:pt x="2087209" y="417140"/>
                      </a:cubicBezTo>
                      <a:cubicBezTo>
                        <a:pt x="2080191" y="441651"/>
                        <a:pt x="2074817" y="466604"/>
                        <a:pt x="2071122" y="491831"/>
                      </a:cubicBezTo>
                      <a:cubicBezTo>
                        <a:pt x="2068823" y="506504"/>
                        <a:pt x="2067056" y="521354"/>
                        <a:pt x="2065376" y="536027"/>
                      </a:cubicBezTo>
                      <a:cubicBezTo>
                        <a:pt x="2065376" y="529133"/>
                        <a:pt x="2064846" y="522945"/>
                        <a:pt x="2064669" y="522061"/>
                      </a:cubicBezTo>
                      <a:cubicBezTo>
                        <a:pt x="2060956" y="498019"/>
                        <a:pt x="2039566" y="453646"/>
                        <a:pt x="2012606" y="449315"/>
                      </a:cubicBezTo>
                      <a:cubicBezTo>
                        <a:pt x="1994945" y="446963"/>
                        <a:pt x="1978726" y="459383"/>
                        <a:pt x="1976374" y="477043"/>
                      </a:cubicBezTo>
                      <a:cubicBezTo>
                        <a:pt x="1976215" y="478228"/>
                        <a:pt x="1976127" y="479412"/>
                        <a:pt x="1976100" y="480605"/>
                      </a:cubicBezTo>
                      <a:cubicBezTo>
                        <a:pt x="1974951" y="499875"/>
                        <a:pt x="1989359" y="518791"/>
                        <a:pt x="2003325" y="530547"/>
                      </a:cubicBezTo>
                      <a:cubicBezTo>
                        <a:pt x="2015700" y="541154"/>
                        <a:pt x="2045311" y="551054"/>
                        <a:pt x="2058835" y="555120"/>
                      </a:cubicBezTo>
                      <a:cubicBezTo>
                        <a:pt x="2016955" y="563243"/>
                        <a:pt x="1974465" y="567857"/>
                        <a:pt x="1931816" y="568909"/>
                      </a:cubicBezTo>
                      <a:cubicBezTo>
                        <a:pt x="1909453" y="569351"/>
                        <a:pt x="1888327" y="568909"/>
                        <a:pt x="1868174" y="5679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3" name="图形 7">
              <a:extLst>
                <a:ext uri="{FF2B5EF4-FFF2-40B4-BE49-F238E27FC236}">
                  <a16:creationId xmlns:a16="http://schemas.microsoft.com/office/drawing/2014/main" id="{37FA0714-145D-4DC2-8885-18B9265BFC6C}"/>
                </a:ext>
              </a:extLst>
            </p:cNvPr>
            <p:cNvGrpSpPr/>
            <p:nvPr/>
          </p:nvGrpSpPr>
          <p:grpSpPr>
            <a:xfrm>
              <a:off x="1098868" y="2236366"/>
              <a:ext cx="2126303" cy="2542323"/>
              <a:chOff x="1098868" y="2236366"/>
              <a:chExt cx="2126303" cy="2542323"/>
            </a:xfrm>
          </p:grpSpPr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1B894B85-2662-4119-B736-15A06F64833A}"/>
                  </a:ext>
                </a:extLst>
              </p:cNvPr>
              <p:cNvSpPr/>
              <p:nvPr/>
            </p:nvSpPr>
            <p:spPr>
              <a:xfrm rot="-895200">
                <a:off x="1355001" y="2407048"/>
                <a:ext cx="1614037" cy="2200960"/>
              </a:xfrm>
              <a:custGeom>
                <a:avLst/>
                <a:gdLst>
                  <a:gd name="connsiteX0" fmla="*/ 0 w 1614037"/>
                  <a:gd name="connsiteY0" fmla="*/ 0 h 2200960"/>
                  <a:gd name="connsiteX1" fmla="*/ 1614038 w 1614037"/>
                  <a:gd name="connsiteY1" fmla="*/ 0 h 2200960"/>
                  <a:gd name="connsiteX2" fmla="*/ 1614038 w 1614037"/>
                  <a:gd name="connsiteY2" fmla="*/ 2200960 h 2200960"/>
                  <a:gd name="connsiteX3" fmla="*/ 0 w 1614037"/>
                  <a:gd name="connsiteY3" fmla="*/ 2200960 h 220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4037" h="2200960">
                    <a:moveTo>
                      <a:pt x="0" y="0"/>
                    </a:moveTo>
                    <a:lnTo>
                      <a:pt x="1614038" y="0"/>
                    </a:lnTo>
                    <a:lnTo>
                      <a:pt x="1614038" y="2200960"/>
                    </a:lnTo>
                    <a:lnTo>
                      <a:pt x="0" y="2200960"/>
                    </a:lnTo>
                    <a:close/>
                  </a:path>
                </a:pathLst>
              </a:custGeom>
              <a:solidFill>
                <a:srgbClr val="263238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F6262BC7-B17B-41D3-AD1E-1D0D529A35AB}"/>
                  </a:ext>
                </a:extLst>
              </p:cNvPr>
              <p:cNvSpPr/>
              <p:nvPr/>
            </p:nvSpPr>
            <p:spPr>
              <a:xfrm rot="-895200">
                <a:off x="1416622" y="2475020"/>
                <a:ext cx="1490819" cy="2065101"/>
              </a:xfrm>
              <a:custGeom>
                <a:avLst/>
                <a:gdLst>
                  <a:gd name="connsiteX0" fmla="*/ 0 w 1490819"/>
                  <a:gd name="connsiteY0" fmla="*/ 0 h 2065101"/>
                  <a:gd name="connsiteX1" fmla="*/ 1490819 w 1490819"/>
                  <a:gd name="connsiteY1" fmla="*/ 0 h 2065101"/>
                  <a:gd name="connsiteX2" fmla="*/ 1490819 w 1490819"/>
                  <a:gd name="connsiteY2" fmla="*/ 2065102 h 2065101"/>
                  <a:gd name="connsiteX3" fmla="*/ 0 w 1490819"/>
                  <a:gd name="connsiteY3" fmla="*/ 2065102 h 206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0819" h="2065101">
                    <a:moveTo>
                      <a:pt x="0" y="0"/>
                    </a:moveTo>
                    <a:lnTo>
                      <a:pt x="1490819" y="0"/>
                    </a:lnTo>
                    <a:lnTo>
                      <a:pt x="1490819" y="2065102"/>
                    </a:lnTo>
                    <a:lnTo>
                      <a:pt x="0" y="2065102"/>
                    </a:ln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4E69226F-DC4F-4BDE-9485-E48F43EE788A}"/>
                  </a:ext>
                </a:extLst>
              </p:cNvPr>
              <p:cNvSpPr/>
              <p:nvPr/>
            </p:nvSpPr>
            <p:spPr>
              <a:xfrm>
                <a:off x="2348014" y="4100182"/>
                <a:ext cx="285771" cy="416680"/>
              </a:xfrm>
              <a:custGeom>
                <a:avLst/>
                <a:gdLst>
                  <a:gd name="connsiteX0" fmla="*/ 280733 w 285771"/>
                  <a:gd name="connsiteY0" fmla="*/ 351358 h 416680"/>
                  <a:gd name="connsiteX1" fmla="*/ 261729 w 285771"/>
                  <a:gd name="connsiteY1" fmla="*/ 318830 h 416680"/>
                  <a:gd name="connsiteX2" fmla="*/ 249884 w 285771"/>
                  <a:gd name="connsiteY2" fmla="*/ 296997 h 416680"/>
                  <a:gd name="connsiteX3" fmla="*/ 210815 w 285771"/>
                  <a:gd name="connsiteY3" fmla="*/ 304952 h 416680"/>
                  <a:gd name="connsiteX4" fmla="*/ 180673 w 285771"/>
                  <a:gd name="connsiteY4" fmla="*/ 289661 h 416680"/>
                  <a:gd name="connsiteX5" fmla="*/ 186074 w 285771"/>
                  <a:gd name="connsiteY5" fmla="*/ 263072 h 416680"/>
                  <a:gd name="connsiteX6" fmla="*/ 187921 w 285771"/>
                  <a:gd name="connsiteY6" fmla="*/ 261994 h 416680"/>
                  <a:gd name="connsiteX7" fmla="*/ 238040 w 285771"/>
                  <a:gd name="connsiteY7" fmla="*/ 279672 h 416680"/>
                  <a:gd name="connsiteX8" fmla="*/ 247763 w 285771"/>
                  <a:gd name="connsiteY8" fmla="*/ 292489 h 416680"/>
                  <a:gd name="connsiteX9" fmla="*/ 242901 w 285771"/>
                  <a:gd name="connsiteY9" fmla="*/ 283208 h 416680"/>
                  <a:gd name="connsiteX10" fmla="*/ 233266 w 285771"/>
                  <a:gd name="connsiteY10" fmla="*/ 263497 h 416680"/>
                  <a:gd name="connsiteX11" fmla="*/ 228758 w 285771"/>
                  <a:gd name="connsiteY11" fmla="*/ 254127 h 416680"/>
                  <a:gd name="connsiteX12" fmla="*/ 224516 w 285771"/>
                  <a:gd name="connsiteY12" fmla="*/ 243255 h 416680"/>
                  <a:gd name="connsiteX13" fmla="*/ 215676 w 285771"/>
                  <a:gd name="connsiteY13" fmla="*/ 217179 h 416680"/>
                  <a:gd name="connsiteX14" fmla="*/ 179347 w 285771"/>
                  <a:gd name="connsiteY14" fmla="*/ 230350 h 416680"/>
                  <a:gd name="connsiteX15" fmla="*/ 147173 w 285771"/>
                  <a:gd name="connsiteY15" fmla="*/ 219831 h 416680"/>
                  <a:gd name="connsiteX16" fmla="*/ 148490 w 285771"/>
                  <a:gd name="connsiteY16" fmla="*/ 192739 h 416680"/>
                  <a:gd name="connsiteX17" fmla="*/ 150178 w 285771"/>
                  <a:gd name="connsiteY17" fmla="*/ 191369 h 416680"/>
                  <a:gd name="connsiteX18" fmla="*/ 202418 w 285771"/>
                  <a:gd name="connsiteY18" fmla="*/ 201622 h 416680"/>
                  <a:gd name="connsiteX19" fmla="*/ 214704 w 285771"/>
                  <a:gd name="connsiteY19" fmla="*/ 213555 h 416680"/>
                  <a:gd name="connsiteX20" fmla="*/ 210285 w 285771"/>
                  <a:gd name="connsiteY20" fmla="*/ 197468 h 416680"/>
                  <a:gd name="connsiteX21" fmla="*/ 199236 w 285771"/>
                  <a:gd name="connsiteY21" fmla="*/ 149648 h 416680"/>
                  <a:gd name="connsiteX22" fmla="*/ 195877 w 285771"/>
                  <a:gd name="connsiteY22" fmla="*/ 134974 h 416680"/>
                  <a:gd name="connsiteX23" fmla="*/ 158310 w 285771"/>
                  <a:gd name="connsiteY23" fmla="*/ 148764 h 416680"/>
                  <a:gd name="connsiteX24" fmla="*/ 126135 w 285771"/>
                  <a:gd name="connsiteY24" fmla="*/ 138245 h 416680"/>
                  <a:gd name="connsiteX25" fmla="*/ 127452 w 285771"/>
                  <a:gd name="connsiteY25" fmla="*/ 111153 h 416680"/>
                  <a:gd name="connsiteX26" fmla="*/ 129141 w 285771"/>
                  <a:gd name="connsiteY26" fmla="*/ 109783 h 416680"/>
                  <a:gd name="connsiteX27" fmla="*/ 181380 w 285771"/>
                  <a:gd name="connsiteY27" fmla="*/ 120036 h 416680"/>
                  <a:gd name="connsiteX28" fmla="*/ 195700 w 285771"/>
                  <a:gd name="connsiteY28" fmla="*/ 134091 h 416680"/>
                  <a:gd name="connsiteX29" fmla="*/ 187656 w 285771"/>
                  <a:gd name="connsiteY29" fmla="*/ 102181 h 416680"/>
                  <a:gd name="connsiteX30" fmla="*/ 173071 w 285771"/>
                  <a:gd name="connsiteY30" fmla="*/ 60725 h 416680"/>
                  <a:gd name="connsiteX31" fmla="*/ 135240 w 285771"/>
                  <a:gd name="connsiteY31" fmla="*/ 74603 h 416680"/>
                  <a:gd name="connsiteX32" fmla="*/ 103153 w 285771"/>
                  <a:gd name="connsiteY32" fmla="*/ 64084 h 416680"/>
                  <a:gd name="connsiteX33" fmla="*/ 104471 w 285771"/>
                  <a:gd name="connsiteY33" fmla="*/ 36992 h 416680"/>
                  <a:gd name="connsiteX34" fmla="*/ 106159 w 285771"/>
                  <a:gd name="connsiteY34" fmla="*/ 35622 h 416680"/>
                  <a:gd name="connsiteX35" fmla="*/ 158398 w 285771"/>
                  <a:gd name="connsiteY35" fmla="*/ 45875 h 416680"/>
                  <a:gd name="connsiteX36" fmla="*/ 172895 w 285771"/>
                  <a:gd name="connsiteY36" fmla="*/ 60106 h 416680"/>
                  <a:gd name="connsiteX37" fmla="*/ 171922 w 285771"/>
                  <a:gd name="connsiteY37" fmla="*/ 57720 h 416680"/>
                  <a:gd name="connsiteX38" fmla="*/ 150090 w 285771"/>
                  <a:gd name="connsiteY38" fmla="*/ 19535 h 416680"/>
                  <a:gd name="connsiteX39" fmla="*/ 136035 w 285771"/>
                  <a:gd name="connsiteY39" fmla="*/ 707 h 416680"/>
                  <a:gd name="connsiteX40" fmla="*/ 100678 w 285771"/>
                  <a:gd name="connsiteY40" fmla="*/ 18385 h 416680"/>
                  <a:gd name="connsiteX41" fmla="*/ 67620 w 285771"/>
                  <a:gd name="connsiteY41" fmla="*/ 11491 h 416680"/>
                  <a:gd name="connsiteX42" fmla="*/ 61521 w 285771"/>
                  <a:gd name="connsiteY42" fmla="*/ 0 h 416680"/>
                  <a:gd name="connsiteX43" fmla="*/ 36948 w 285771"/>
                  <a:gd name="connsiteY43" fmla="*/ 9546 h 416680"/>
                  <a:gd name="connsiteX44" fmla="*/ 29788 w 285771"/>
                  <a:gd name="connsiteY44" fmla="*/ 27225 h 416680"/>
                  <a:gd name="connsiteX45" fmla="*/ 16441 w 285771"/>
                  <a:gd name="connsiteY45" fmla="*/ 66294 h 416680"/>
                  <a:gd name="connsiteX46" fmla="*/ 13170 w 285771"/>
                  <a:gd name="connsiteY46" fmla="*/ 78404 h 416680"/>
                  <a:gd name="connsiteX47" fmla="*/ 22010 w 285771"/>
                  <a:gd name="connsiteY47" fmla="*/ 62405 h 416680"/>
                  <a:gd name="connsiteX48" fmla="*/ 79199 w 285771"/>
                  <a:gd name="connsiteY48" fmla="*/ 30584 h 416680"/>
                  <a:gd name="connsiteX49" fmla="*/ 94429 w 285771"/>
                  <a:gd name="connsiteY49" fmla="*/ 60283 h 416680"/>
                  <a:gd name="connsiteX50" fmla="*/ 93519 w 285771"/>
                  <a:gd name="connsiteY50" fmla="*/ 62670 h 416680"/>
                  <a:gd name="connsiteX51" fmla="*/ 59930 w 285771"/>
                  <a:gd name="connsiteY51" fmla="*/ 87154 h 416680"/>
                  <a:gd name="connsiteX52" fmla="*/ 11668 w 285771"/>
                  <a:gd name="connsiteY52" fmla="*/ 85387 h 416680"/>
                  <a:gd name="connsiteX53" fmla="*/ 5480 w 285771"/>
                  <a:gd name="connsiteY53" fmla="*/ 113584 h 416680"/>
                  <a:gd name="connsiteX54" fmla="*/ 442 w 285771"/>
                  <a:gd name="connsiteY54" fmla="*/ 167414 h 416680"/>
                  <a:gd name="connsiteX55" fmla="*/ 442 w 285771"/>
                  <a:gd name="connsiteY55" fmla="*/ 170596 h 416680"/>
                  <a:gd name="connsiteX56" fmla="*/ 9281 w 285771"/>
                  <a:gd name="connsiteY56" fmla="*/ 147350 h 416680"/>
                  <a:gd name="connsiteX57" fmla="*/ 62316 w 285771"/>
                  <a:gd name="connsiteY57" fmla="*/ 109429 h 416680"/>
                  <a:gd name="connsiteX58" fmla="*/ 80631 w 285771"/>
                  <a:gd name="connsiteY58" fmla="*/ 137335 h 416680"/>
                  <a:gd name="connsiteX59" fmla="*/ 79995 w 285771"/>
                  <a:gd name="connsiteY59" fmla="*/ 139748 h 416680"/>
                  <a:gd name="connsiteX60" fmla="*/ 49323 w 285771"/>
                  <a:gd name="connsiteY60" fmla="*/ 167768 h 416680"/>
                  <a:gd name="connsiteX61" fmla="*/ 0 w 285771"/>
                  <a:gd name="connsiteY61" fmla="*/ 171304 h 416680"/>
                  <a:gd name="connsiteX62" fmla="*/ 4685 w 285771"/>
                  <a:gd name="connsiteY62" fmla="*/ 225134 h 416680"/>
                  <a:gd name="connsiteX63" fmla="*/ 11844 w 285771"/>
                  <a:gd name="connsiteY63" fmla="*/ 264911 h 416680"/>
                  <a:gd name="connsiteX64" fmla="*/ 20684 w 285771"/>
                  <a:gd name="connsiteY64" fmla="*/ 241929 h 416680"/>
                  <a:gd name="connsiteX65" fmla="*/ 73719 w 285771"/>
                  <a:gd name="connsiteY65" fmla="*/ 204097 h 416680"/>
                  <a:gd name="connsiteX66" fmla="*/ 92034 w 285771"/>
                  <a:gd name="connsiteY66" fmla="*/ 232003 h 416680"/>
                  <a:gd name="connsiteX67" fmla="*/ 91397 w 285771"/>
                  <a:gd name="connsiteY67" fmla="*/ 234415 h 416680"/>
                  <a:gd name="connsiteX68" fmla="*/ 60725 w 285771"/>
                  <a:gd name="connsiteY68" fmla="*/ 262436 h 416680"/>
                  <a:gd name="connsiteX69" fmla="*/ 11579 w 285771"/>
                  <a:gd name="connsiteY69" fmla="*/ 265972 h 416680"/>
                  <a:gd name="connsiteX70" fmla="*/ 15292 w 285771"/>
                  <a:gd name="connsiteY70" fmla="*/ 283650 h 416680"/>
                  <a:gd name="connsiteX71" fmla="*/ 27136 w 285771"/>
                  <a:gd name="connsiteY71" fmla="*/ 342784 h 416680"/>
                  <a:gd name="connsiteX72" fmla="*/ 30318 w 285771"/>
                  <a:gd name="connsiteY72" fmla="*/ 363114 h 416680"/>
                  <a:gd name="connsiteX73" fmla="*/ 38008 w 285771"/>
                  <a:gd name="connsiteY73" fmla="*/ 343491 h 416680"/>
                  <a:gd name="connsiteX74" fmla="*/ 91044 w 285771"/>
                  <a:gd name="connsiteY74" fmla="*/ 305571 h 416680"/>
                  <a:gd name="connsiteX75" fmla="*/ 109403 w 285771"/>
                  <a:gd name="connsiteY75" fmla="*/ 333291 h 416680"/>
                  <a:gd name="connsiteX76" fmla="*/ 108722 w 285771"/>
                  <a:gd name="connsiteY76" fmla="*/ 335890 h 416680"/>
                  <a:gd name="connsiteX77" fmla="*/ 78050 w 285771"/>
                  <a:gd name="connsiteY77" fmla="*/ 363998 h 416680"/>
                  <a:gd name="connsiteX78" fmla="*/ 30672 w 285771"/>
                  <a:gd name="connsiteY78" fmla="*/ 367622 h 416680"/>
                  <a:gd name="connsiteX79" fmla="*/ 34296 w 285771"/>
                  <a:gd name="connsiteY79" fmla="*/ 401123 h 416680"/>
                  <a:gd name="connsiteX80" fmla="*/ 35003 w 285771"/>
                  <a:gd name="connsiteY80" fmla="*/ 415354 h 416680"/>
                  <a:gd name="connsiteX81" fmla="*/ 35003 w 285771"/>
                  <a:gd name="connsiteY81" fmla="*/ 416680 h 416680"/>
                  <a:gd name="connsiteX82" fmla="*/ 285771 w 285771"/>
                  <a:gd name="connsiteY82" fmla="*/ 349855 h 41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85771" h="416680">
                    <a:moveTo>
                      <a:pt x="280733" y="351358"/>
                    </a:moveTo>
                    <a:cubicBezTo>
                      <a:pt x="274987" y="341900"/>
                      <a:pt x="268623" y="331116"/>
                      <a:pt x="261729" y="318830"/>
                    </a:cubicBezTo>
                    <a:cubicBezTo>
                      <a:pt x="257839" y="312024"/>
                      <a:pt x="253862" y="304599"/>
                      <a:pt x="249884" y="296997"/>
                    </a:cubicBezTo>
                    <a:cubicBezTo>
                      <a:pt x="237341" y="301629"/>
                      <a:pt x="224171" y="304307"/>
                      <a:pt x="210815" y="304952"/>
                    </a:cubicBezTo>
                    <a:cubicBezTo>
                      <a:pt x="198997" y="304563"/>
                      <a:pt x="187966" y="298968"/>
                      <a:pt x="180673" y="289661"/>
                    </a:cubicBezTo>
                    <a:cubicBezTo>
                      <a:pt x="174822" y="280830"/>
                      <a:pt x="177235" y="268924"/>
                      <a:pt x="186074" y="263072"/>
                    </a:cubicBezTo>
                    <a:cubicBezTo>
                      <a:pt x="186666" y="262683"/>
                      <a:pt x="187285" y="262321"/>
                      <a:pt x="187921" y="261994"/>
                    </a:cubicBezTo>
                    <a:cubicBezTo>
                      <a:pt x="202594" y="255011"/>
                      <a:pt x="228051" y="269507"/>
                      <a:pt x="238040" y="279672"/>
                    </a:cubicBezTo>
                    <a:cubicBezTo>
                      <a:pt x="238658" y="280291"/>
                      <a:pt x="244227" y="287804"/>
                      <a:pt x="247763" y="292489"/>
                    </a:cubicBezTo>
                    <a:cubicBezTo>
                      <a:pt x="246172" y="289395"/>
                      <a:pt x="244492" y="286390"/>
                      <a:pt x="242901" y="283208"/>
                    </a:cubicBezTo>
                    <a:cubicBezTo>
                      <a:pt x="239631" y="276844"/>
                      <a:pt x="236537" y="270391"/>
                      <a:pt x="233266" y="263497"/>
                    </a:cubicBezTo>
                    <a:lnTo>
                      <a:pt x="228758" y="254127"/>
                    </a:lnTo>
                    <a:cubicBezTo>
                      <a:pt x="227167" y="250680"/>
                      <a:pt x="225930" y="246879"/>
                      <a:pt x="224516" y="243255"/>
                    </a:cubicBezTo>
                    <a:cubicBezTo>
                      <a:pt x="221334" y="234415"/>
                      <a:pt x="218593" y="226018"/>
                      <a:pt x="215676" y="217179"/>
                    </a:cubicBezTo>
                    <a:cubicBezTo>
                      <a:pt x="204318" y="223420"/>
                      <a:pt x="192067" y="227866"/>
                      <a:pt x="179347" y="230350"/>
                    </a:cubicBezTo>
                    <a:cubicBezTo>
                      <a:pt x="167591" y="231808"/>
                      <a:pt x="155800" y="227954"/>
                      <a:pt x="147173" y="219831"/>
                    </a:cubicBezTo>
                    <a:cubicBezTo>
                      <a:pt x="140057" y="211982"/>
                      <a:pt x="140640" y="199854"/>
                      <a:pt x="148490" y="192739"/>
                    </a:cubicBezTo>
                    <a:cubicBezTo>
                      <a:pt x="149020" y="192253"/>
                      <a:pt x="149586" y="191793"/>
                      <a:pt x="150178" y="191369"/>
                    </a:cubicBezTo>
                    <a:cubicBezTo>
                      <a:pt x="163614" y="182529"/>
                      <a:pt x="191015" y="192694"/>
                      <a:pt x="202418" y="201622"/>
                    </a:cubicBezTo>
                    <a:cubicBezTo>
                      <a:pt x="203125" y="202152"/>
                      <a:pt x="210638" y="209489"/>
                      <a:pt x="214704" y="213555"/>
                    </a:cubicBezTo>
                    <a:cubicBezTo>
                      <a:pt x="213201" y="208252"/>
                      <a:pt x="211610" y="202948"/>
                      <a:pt x="210285" y="197468"/>
                    </a:cubicBezTo>
                    <a:cubicBezTo>
                      <a:pt x="206307" y="181734"/>
                      <a:pt x="202771" y="165647"/>
                      <a:pt x="199236" y="149648"/>
                    </a:cubicBezTo>
                    <a:cubicBezTo>
                      <a:pt x="198175" y="144698"/>
                      <a:pt x="197026" y="139836"/>
                      <a:pt x="195877" y="134974"/>
                    </a:cubicBezTo>
                    <a:cubicBezTo>
                      <a:pt x="184103" y="141401"/>
                      <a:pt x="171445" y="146050"/>
                      <a:pt x="158310" y="148764"/>
                    </a:cubicBezTo>
                    <a:cubicBezTo>
                      <a:pt x="146554" y="150222"/>
                      <a:pt x="134762" y="146368"/>
                      <a:pt x="126135" y="138245"/>
                    </a:cubicBezTo>
                    <a:cubicBezTo>
                      <a:pt x="119020" y="130396"/>
                      <a:pt x="119603" y="118269"/>
                      <a:pt x="127452" y="111153"/>
                    </a:cubicBezTo>
                    <a:cubicBezTo>
                      <a:pt x="127983" y="110667"/>
                      <a:pt x="128548" y="110207"/>
                      <a:pt x="129141" y="109783"/>
                    </a:cubicBezTo>
                    <a:cubicBezTo>
                      <a:pt x="142576" y="100944"/>
                      <a:pt x="169978" y="111109"/>
                      <a:pt x="181380" y="120036"/>
                    </a:cubicBezTo>
                    <a:cubicBezTo>
                      <a:pt x="182264" y="120744"/>
                      <a:pt x="193048" y="131262"/>
                      <a:pt x="195700" y="134091"/>
                    </a:cubicBezTo>
                    <a:cubicBezTo>
                      <a:pt x="193136" y="123307"/>
                      <a:pt x="190573" y="112611"/>
                      <a:pt x="187656" y="102181"/>
                    </a:cubicBezTo>
                    <a:cubicBezTo>
                      <a:pt x="183679" y="88065"/>
                      <a:pt x="178808" y="74223"/>
                      <a:pt x="173071" y="60725"/>
                    </a:cubicBezTo>
                    <a:cubicBezTo>
                      <a:pt x="161227" y="67213"/>
                      <a:pt x="148472" y="71889"/>
                      <a:pt x="135240" y="74603"/>
                    </a:cubicBezTo>
                    <a:cubicBezTo>
                      <a:pt x="123510" y="76053"/>
                      <a:pt x="111754" y="72190"/>
                      <a:pt x="103153" y="64084"/>
                    </a:cubicBezTo>
                    <a:cubicBezTo>
                      <a:pt x="96038" y="56235"/>
                      <a:pt x="96621" y="44108"/>
                      <a:pt x="104471" y="36992"/>
                    </a:cubicBezTo>
                    <a:cubicBezTo>
                      <a:pt x="105001" y="36506"/>
                      <a:pt x="105567" y="36046"/>
                      <a:pt x="106159" y="35622"/>
                    </a:cubicBezTo>
                    <a:cubicBezTo>
                      <a:pt x="119594" y="26783"/>
                      <a:pt x="146907" y="36948"/>
                      <a:pt x="158398" y="45875"/>
                    </a:cubicBezTo>
                    <a:cubicBezTo>
                      <a:pt x="159282" y="46582"/>
                      <a:pt x="170862" y="57897"/>
                      <a:pt x="172895" y="60106"/>
                    </a:cubicBezTo>
                    <a:cubicBezTo>
                      <a:pt x="172895" y="59399"/>
                      <a:pt x="172276" y="58515"/>
                      <a:pt x="171922" y="57720"/>
                    </a:cubicBezTo>
                    <a:cubicBezTo>
                      <a:pt x="165823" y="44355"/>
                      <a:pt x="158522" y="31574"/>
                      <a:pt x="150090" y="19535"/>
                    </a:cubicBezTo>
                    <a:cubicBezTo>
                      <a:pt x="145493" y="12728"/>
                      <a:pt x="140808" y="6541"/>
                      <a:pt x="136035" y="707"/>
                    </a:cubicBezTo>
                    <a:cubicBezTo>
                      <a:pt x="125243" y="8415"/>
                      <a:pt x="113318" y="14382"/>
                      <a:pt x="100678" y="18385"/>
                    </a:cubicBezTo>
                    <a:cubicBezTo>
                      <a:pt x="89179" y="21099"/>
                      <a:pt x="77078" y="18571"/>
                      <a:pt x="67620" y="11491"/>
                    </a:cubicBezTo>
                    <a:cubicBezTo>
                      <a:pt x="64385" y="8424"/>
                      <a:pt x="62246" y="4393"/>
                      <a:pt x="61521" y="0"/>
                    </a:cubicBezTo>
                    <a:cubicBezTo>
                      <a:pt x="53495" y="3598"/>
                      <a:pt x="45292" y="6780"/>
                      <a:pt x="36948" y="9546"/>
                    </a:cubicBezTo>
                    <a:cubicBezTo>
                      <a:pt x="34650" y="15027"/>
                      <a:pt x="32263" y="20860"/>
                      <a:pt x="29788" y="27225"/>
                    </a:cubicBezTo>
                    <a:cubicBezTo>
                      <a:pt x="25457" y="38716"/>
                      <a:pt x="20949" y="51798"/>
                      <a:pt x="16441" y="66294"/>
                    </a:cubicBezTo>
                    <a:cubicBezTo>
                      <a:pt x="15292" y="70095"/>
                      <a:pt x="14231" y="74338"/>
                      <a:pt x="13170" y="78404"/>
                    </a:cubicBezTo>
                    <a:cubicBezTo>
                      <a:pt x="16441" y="71951"/>
                      <a:pt x="21037" y="63200"/>
                      <a:pt x="22010" y="62405"/>
                    </a:cubicBezTo>
                    <a:cubicBezTo>
                      <a:pt x="31998" y="47555"/>
                      <a:pt x="60018" y="24927"/>
                      <a:pt x="79199" y="30584"/>
                    </a:cubicBezTo>
                    <a:cubicBezTo>
                      <a:pt x="91609" y="34579"/>
                      <a:pt x="98424" y="47873"/>
                      <a:pt x="94429" y="60283"/>
                    </a:cubicBezTo>
                    <a:cubicBezTo>
                      <a:pt x="94173" y="61096"/>
                      <a:pt x="93863" y="61892"/>
                      <a:pt x="93519" y="62670"/>
                    </a:cubicBezTo>
                    <a:cubicBezTo>
                      <a:pt x="88215" y="75752"/>
                      <a:pt x="72835" y="83707"/>
                      <a:pt x="59930" y="87154"/>
                    </a:cubicBezTo>
                    <a:cubicBezTo>
                      <a:pt x="47024" y="90602"/>
                      <a:pt x="18120" y="86447"/>
                      <a:pt x="11668" y="85387"/>
                    </a:cubicBezTo>
                    <a:cubicBezTo>
                      <a:pt x="9370" y="94226"/>
                      <a:pt x="7160" y="103772"/>
                      <a:pt x="5480" y="113584"/>
                    </a:cubicBezTo>
                    <a:cubicBezTo>
                      <a:pt x="2183" y="131342"/>
                      <a:pt x="495" y="149356"/>
                      <a:pt x="442" y="167414"/>
                    </a:cubicBezTo>
                    <a:cubicBezTo>
                      <a:pt x="442" y="168475"/>
                      <a:pt x="442" y="169536"/>
                      <a:pt x="442" y="170596"/>
                    </a:cubicBezTo>
                    <a:cubicBezTo>
                      <a:pt x="1503" y="167149"/>
                      <a:pt x="8751" y="148587"/>
                      <a:pt x="9281" y="147350"/>
                    </a:cubicBezTo>
                    <a:cubicBezTo>
                      <a:pt x="17590" y="131527"/>
                      <a:pt x="42958" y="105982"/>
                      <a:pt x="62316" y="109429"/>
                    </a:cubicBezTo>
                    <a:cubicBezTo>
                      <a:pt x="75080" y="112081"/>
                      <a:pt x="83283" y="124571"/>
                      <a:pt x="80631" y="137335"/>
                    </a:cubicBezTo>
                    <a:cubicBezTo>
                      <a:pt x="80463" y="138148"/>
                      <a:pt x="80251" y="138952"/>
                      <a:pt x="79995" y="139748"/>
                    </a:cubicBezTo>
                    <a:cubicBezTo>
                      <a:pt x="76194" y="153360"/>
                      <a:pt x="61698" y="162995"/>
                      <a:pt x="49323" y="167768"/>
                    </a:cubicBezTo>
                    <a:cubicBezTo>
                      <a:pt x="35268" y="173337"/>
                      <a:pt x="2298" y="171480"/>
                      <a:pt x="0" y="171304"/>
                    </a:cubicBezTo>
                    <a:cubicBezTo>
                      <a:pt x="362" y="189336"/>
                      <a:pt x="1927" y="207315"/>
                      <a:pt x="4685" y="225134"/>
                    </a:cubicBezTo>
                    <a:cubicBezTo>
                      <a:pt x="6629" y="238305"/>
                      <a:pt x="9193" y="251652"/>
                      <a:pt x="11844" y="264911"/>
                    </a:cubicBezTo>
                    <a:cubicBezTo>
                      <a:pt x="13347" y="260403"/>
                      <a:pt x="20065" y="243166"/>
                      <a:pt x="20684" y="241929"/>
                    </a:cubicBezTo>
                    <a:cubicBezTo>
                      <a:pt x="28993" y="226195"/>
                      <a:pt x="54361" y="200650"/>
                      <a:pt x="73719" y="204097"/>
                    </a:cubicBezTo>
                    <a:cubicBezTo>
                      <a:pt x="86483" y="206749"/>
                      <a:pt x="94685" y="219239"/>
                      <a:pt x="92034" y="232003"/>
                    </a:cubicBezTo>
                    <a:cubicBezTo>
                      <a:pt x="91866" y="232816"/>
                      <a:pt x="91654" y="233620"/>
                      <a:pt x="91397" y="234415"/>
                    </a:cubicBezTo>
                    <a:cubicBezTo>
                      <a:pt x="87508" y="247939"/>
                      <a:pt x="73100" y="257574"/>
                      <a:pt x="60725" y="262436"/>
                    </a:cubicBezTo>
                    <a:cubicBezTo>
                      <a:pt x="48350" y="267297"/>
                      <a:pt x="15910" y="266237"/>
                      <a:pt x="11579" y="265972"/>
                    </a:cubicBezTo>
                    <a:cubicBezTo>
                      <a:pt x="12817" y="272071"/>
                      <a:pt x="13966" y="278081"/>
                      <a:pt x="15292" y="283650"/>
                    </a:cubicBezTo>
                    <a:cubicBezTo>
                      <a:pt x="19358" y="303361"/>
                      <a:pt x="23601" y="323161"/>
                      <a:pt x="27136" y="342784"/>
                    </a:cubicBezTo>
                    <a:cubicBezTo>
                      <a:pt x="28374" y="349590"/>
                      <a:pt x="29346" y="356308"/>
                      <a:pt x="30318" y="363114"/>
                    </a:cubicBezTo>
                    <a:cubicBezTo>
                      <a:pt x="32793" y="356485"/>
                      <a:pt x="37478" y="344464"/>
                      <a:pt x="38008" y="343491"/>
                    </a:cubicBezTo>
                    <a:cubicBezTo>
                      <a:pt x="46317" y="327757"/>
                      <a:pt x="71686" y="302124"/>
                      <a:pt x="91044" y="305571"/>
                    </a:cubicBezTo>
                    <a:cubicBezTo>
                      <a:pt x="103772" y="308152"/>
                      <a:pt x="111993" y="320571"/>
                      <a:pt x="109403" y="333291"/>
                    </a:cubicBezTo>
                    <a:cubicBezTo>
                      <a:pt x="109226" y="334175"/>
                      <a:pt x="108996" y="335041"/>
                      <a:pt x="108722" y="335890"/>
                    </a:cubicBezTo>
                    <a:cubicBezTo>
                      <a:pt x="104921" y="349502"/>
                      <a:pt x="90513" y="359137"/>
                      <a:pt x="78050" y="363998"/>
                    </a:cubicBezTo>
                    <a:cubicBezTo>
                      <a:pt x="65587" y="368860"/>
                      <a:pt x="38450" y="367976"/>
                      <a:pt x="30672" y="367622"/>
                    </a:cubicBezTo>
                    <a:cubicBezTo>
                      <a:pt x="32263" y="378848"/>
                      <a:pt x="33589" y="390074"/>
                      <a:pt x="34296" y="401123"/>
                    </a:cubicBezTo>
                    <a:cubicBezTo>
                      <a:pt x="34296" y="405896"/>
                      <a:pt x="35092" y="410758"/>
                      <a:pt x="35003" y="415354"/>
                    </a:cubicBezTo>
                    <a:lnTo>
                      <a:pt x="35003" y="416680"/>
                    </a:lnTo>
                    <a:lnTo>
                      <a:pt x="285771" y="349855"/>
                    </a:ln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C54CDF80-6A67-4877-A9A5-E4E63B14E44A}"/>
                  </a:ext>
                </a:extLst>
              </p:cNvPr>
              <p:cNvSpPr/>
              <p:nvPr/>
            </p:nvSpPr>
            <p:spPr>
              <a:xfrm>
                <a:off x="1426439" y="3092639"/>
                <a:ext cx="1722848" cy="1604631"/>
              </a:xfrm>
              <a:custGeom>
                <a:avLst/>
                <a:gdLst>
                  <a:gd name="connsiteX0" fmla="*/ 1713568 w 1722848"/>
                  <a:gd name="connsiteY0" fmla="*/ 1190957 h 1604631"/>
                  <a:gd name="connsiteX1" fmla="*/ 1718694 w 1722848"/>
                  <a:gd name="connsiteY1" fmla="*/ 1210315 h 1604631"/>
                  <a:gd name="connsiteX2" fmla="*/ 1707291 w 1722848"/>
                  <a:gd name="connsiteY2" fmla="*/ 1211729 h 1604631"/>
                  <a:gd name="connsiteX3" fmla="*/ 1706408 w 1722848"/>
                  <a:gd name="connsiteY3" fmla="*/ 1225253 h 1604631"/>
                  <a:gd name="connsiteX4" fmla="*/ 1694651 w 1722848"/>
                  <a:gd name="connsiteY4" fmla="*/ 1228435 h 1604631"/>
                  <a:gd name="connsiteX5" fmla="*/ 1695977 w 1722848"/>
                  <a:gd name="connsiteY5" fmla="*/ 1213674 h 1604631"/>
                  <a:gd name="connsiteX6" fmla="*/ 1648953 w 1722848"/>
                  <a:gd name="connsiteY6" fmla="*/ 1200238 h 1604631"/>
                  <a:gd name="connsiteX7" fmla="*/ 1624645 w 1722848"/>
                  <a:gd name="connsiteY7" fmla="*/ 1166473 h 1604631"/>
                  <a:gd name="connsiteX8" fmla="*/ 1645638 w 1722848"/>
                  <a:gd name="connsiteY8" fmla="*/ 1140530 h 1604631"/>
                  <a:gd name="connsiteX9" fmla="*/ 1648246 w 1722848"/>
                  <a:gd name="connsiteY9" fmla="*/ 1140397 h 1604631"/>
                  <a:gd name="connsiteX10" fmla="*/ 1692442 w 1722848"/>
                  <a:gd name="connsiteY10" fmla="*/ 1188394 h 1604631"/>
                  <a:gd name="connsiteX11" fmla="*/ 1695977 w 1722848"/>
                  <a:gd name="connsiteY11" fmla="*/ 1209785 h 1604631"/>
                  <a:gd name="connsiteX12" fmla="*/ 1697303 w 1722848"/>
                  <a:gd name="connsiteY12" fmla="*/ 1192106 h 1604631"/>
                  <a:gd name="connsiteX13" fmla="*/ 1698717 w 1722848"/>
                  <a:gd name="connsiteY13" fmla="*/ 1165589 h 1604631"/>
                  <a:gd name="connsiteX14" fmla="*/ 1698717 w 1722848"/>
                  <a:gd name="connsiteY14" fmla="*/ 1151800 h 1604631"/>
                  <a:gd name="connsiteX15" fmla="*/ 1698717 w 1722848"/>
                  <a:gd name="connsiteY15" fmla="*/ 1138010 h 1604631"/>
                  <a:gd name="connsiteX16" fmla="*/ 1698717 w 1722848"/>
                  <a:gd name="connsiteY16" fmla="*/ 1133414 h 1604631"/>
                  <a:gd name="connsiteX17" fmla="*/ 1709325 w 1722848"/>
                  <a:gd name="connsiteY17" fmla="*/ 1173279 h 1604631"/>
                  <a:gd name="connsiteX18" fmla="*/ 1708706 w 1722848"/>
                  <a:gd name="connsiteY18" fmla="*/ 1192548 h 1604631"/>
                  <a:gd name="connsiteX19" fmla="*/ 1707999 w 1722848"/>
                  <a:gd name="connsiteY19" fmla="*/ 1205454 h 1604631"/>
                  <a:gd name="connsiteX20" fmla="*/ 1712330 w 1722848"/>
                  <a:gd name="connsiteY20" fmla="*/ 1186184 h 1604631"/>
                  <a:gd name="connsiteX21" fmla="*/ 1712330 w 1722848"/>
                  <a:gd name="connsiteY21" fmla="*/ 1185565 h 1604631"/>
                  <a:gd name="connsiteX22" fmla="*/ 1402958 w 1722848"/>
                  <a:gd name="connsiteY22" fmla="*/ 24094 h 1604631"/>
                  <a:gd name="connsiteX23" fmla="*/ 1225202 w 1722848"/>
                  <a:gd name="connsiteY23" fmla="*/ 498229 h 1604631"/>
                  <a:gd name="connsiteX24" fmla="*/ 413586 w 1722848"/>
                  <a:gd name="connsiteY24" fmla="*/ 847 h 1604631"/>
                  <a:gd name="connsiteX25" fmla="*/ 0 w 1722848"/>
                  <a:gd name="connsiteY25" fmla="*/ 548878 h 1604631"/>
                  <a:gd name="connsiteX26" fmla="*/ 281087 w 1722848"/>
                  <a:gd name="connsiteY26" fmla="*/ 1604632 h 1604631"/>
                  <a:gd name="connsiteX27" fmla="*/ 368948 w 1722848"/>
                  <a:gd name="connsiteY27" fmla="*/ 1581208 h 1604631"/>
                  <a:gd name="connsiteX28" fmla="*/ 351270 w 1722848"/>
                  <a:gd name="connsiteY28" fmla="*/ 1568568 h 1604631"/>
                  <a:gd name="connsiteX29" fmla="*/ 356671 w 1722848"/>
                  <a:gd name="connsiteY29" fmla="*/ 1541979 h 1604631"/>
                  <a:gd name="connsiteX30" fmla="*/ 358518 w 1722848"/>
                  <a:gd name="connsiteY30" fmla="*/ 1540901 h 1604631"/>
                  <a:gd name="connsiteX31" fmla="*/ 408636 w 1722848"/>
                  <a:gd name="connsiteY31" fmla="*/ 1558579 h 1604631"/>
                  <a:gd name="connsiteX32" fmla="*/ 416061 w 1722848"/>
                  <a:gd name="connsiteY32" fmla="*/ 1568303 h 1604631"/>
                  <a:gd name="connsiteX33" fmla="*/ 416680 w 1722848"/>
                  <a:gd name="connsiteY33" fmla="*/ 1568303 h 1604631"/>
                  <a:gd name="connsiteX34" fmla="*/ 413498 w 1722848"/>
                  <a:gd name="connsiteY34" fmla="*/ 1562204 h 1604631"/>
                  <a:gd name="connsiteX35" fmla="*/ 403863 w 1722848"/>
                  <a:gd name="connsiteY35" fmla="*/ 1542492 h 1604631"/>
                  <a:gd name="connsiteX36" fmla="*/ 399355 w 1722848"/>
                  <a:gd name="connsiteY36" fmla="*/ 1532239 h 1604631"/>
                  <a:gd name="connsiteX37" fmla="*/ 395112 w 1722848"/>
                  <a:gd name="connsiteY37" fmla="*/ 1521455 h 1604631"/>
                  <a:gd name="connsiteX38" fmla="*/ 386273 w 1722848"/>
                  <a:gd name="connsiteY38" fmla="*/ 1494937 h 1604631"/>
                  <a:gd name="connsiteX39" fmla="*/ 349944 w 1722848"/>
                  <a:gd name="connsiteY39" fmla="*/ 1508196 h 1604631"/>
                  <a:gd name="connsiteX40" fmla="*/ 317769 w 1722848"/>
                  <a:gd name="connsiteY40" fmla="*/ 1497677 h 1604631"/>
                  <a:gd name="connsiteX41" fmla="*/ 319086 w 1722848"/>
                  <a:gd name="connsiteY41" fmla="*/ 1470585 h 1604631"/>
                  <a:gd name="connsiteX42" fmla="*/ 320775 w 1722848"/>
                  <a:gd name="connsiteY42" fmla="*/ 1469215 h 1604631"/>
                  <a:gd name="connsiteX43" fmla="*/ 373014 w 1722848"/>
                  <a:gd name="connsiteY43" fmla="*/ 1479469 h 1604631"/>
                  <a:gd name="connsiteX44" fmla="*/ 385301 w 1722848"/>
                  <a:gd name="connsiteY44" fmla="*/ 1491401 h 1604631"/>
                  <a:gd name="connsiteX45" fmla="*/ 380881 w 1722848"/>
                  <a:gd name="connsiteY45" fmla="*/ 1475226 h 1604631"/>
                  <a:gd name="connsiteX46" fmla="*/ 369832 w 1722848"/>
                  <a:gd name="connsiteY46" fmla="*/ 1427406 h 1604631"/>
                  <a:gd name="connsiteX47" fmla="*/ 366473 w 1722848"/>
                  <a:gd name="connsiteY47" fmla="*/ 1412733 h 1604631"/>
                  <a:gd name="connsiteX48" fmla="*/ 328907 w 1722848"/>
                  <a:gd name="connsiteY48" fmla="*/ 1426610 h 1604631"/>
                  <a:gd name="connsiteX49" fmla="*/ 296732 w 1722848"/>
                  <a:gd name="connsiteY49" fmla="*/ 1416092 h 1604631"/>
                  <a:gd name="connsiteX50" fmla="*/ 298049 w 1722848"/>
                  <a:gd name="connsiteY50" fmla="*/ 1388999 h 1604631"/>
                  <a:gd name="connsiteX51" fmla="*/ 299737 w 1722848"/>
                  <a:gd name="connsiteY51" fmla="*/ 1387629 h 1604631"/>
                  <a:gd name="connsiteX52" fmla="*/ 351977 w 1722848"/>
                  <a:gd name="connsiteY52" fmla="*/ 1397794 h 1604631"/>
                  <a:gd name="connsiteX53" fmla="*/ 366296 w 1722848"/>
                  <a:gd name="connsiteY53" fmla="*/ 1411849 h 1604631"/>
                  <a:gd name="connsiteX54" fmla="*/ 358253 w 1722848"/>
                  <a:gd name="connsiteY54" fmla="*/ 1379939 h 1604631"/>
                  <a:gd name="connsiteX55" fmla="*/ 343668 w 1722848"/>
                  <a:gd name="connsiteY55" fmla="*/ 1338483 h 1604631"/>
                  <a:gd name="connsiteX56" fmla="*/ 305925 w 1722848"/>
                  <a:gd name="connsiteY56" fmla="*/ 1352449 h 1604631"/>
                  <a:gd name="connsiteX57" fmla="*/ 273750 w 1722848"/>
                  <a:gd name="connsiteY57" fmla="*/ 1341931 h 1604631"/>
                  <a:gd name="connsiteX58" fmla="*/ 275067 w 1722848"/>
                  <a:gd name="connsiteY58" fmla="*/ 1314839 h 1604631"/>
                  <a:gd name="connsiteX59" fmla="*/ 276755 w 1722848"/>
                  <a:gd name="connsiteY59" fmla="*/ 1313468 h 1604631"/>
                  <a:gd name="connsiteX60" fmla="*/ 328995 w 1722848"/>
                  <a:gd name="connsiteY60" fmla="*/ 1323722 h 1604631"/>
                  <a:gd name="connsiteX61" fmla="*/ 343491 w 1722848"/>
                  <a:gd name="connsiteY61" fmla="*/ 1337953 h 1604631"/>
                  <a:gd name="connsiteX62" fmla="*/ 342519 w 1722848"/>
                  <a:gd name="connsiteY62" fmla="*/ 1335566 h 1604631"/>
                  <a:gd name="connsiteX63" fmla="*/ 320686 w 1722848"/>
                  <a:gd name="connsiteY63" fmla="*/ 1297293 h 1604631"/>
                  <a:gd name="connsiteX64" fmla="*/ 306632 w 1722848"/>
                  <a:gd name="connsiteY64" fmla="*/ 1278465 h 1604631"/>
                  <a:gd name="connsiteX65" fmla="*/ 271275 w 1722848"/>
                  <a:gd name="connsiteY65" fmla="*/ 1296144 h 1604631"/>
                  <a:gd name="connsiteX66" fmla="*/ 238216 w 1722848"/>
                  <a:gd name="connsiteY66" fmla="*/ 1289249 h 1604631"/>
                  <a:gd name="connsiteX67" fmla="*/ 236793 w 1722848"/>
                  <a:gd name="connsiteY67" fmla="*/ 1262033 h 1604631"/>
                  <a:gd name="connsiteX68" fmla="*/ 238216 w 1722848"/>
                  <a:gd name="connsiteY68" fmla="*/ 1260610 h 1604631"/>
                  <a:gd name="connsiteX69" fmla="*/ 291252 w 1722848"/>
                  <a:gd name="connsiteY69" fmla="*/ 1265030 h 1604631"/>
                  <a:gd name="connsiteX70" fmla="*/ 302831 w 1722848"/>
                  <a:gd name="connsiteY70" fmla="*/ 1273869 h 1604631"/>
                  <a:gd name="connsiteX71" fmla="*/ 296378 w 1722848"/>
                  <a:gd name="connsiteY71" fmla="*/ 1266002 h 1604631"/>
                  <a:gd name="connsiteX72" fmla="*/ 273396 w 1722848"/>
                  <a:gd name="connsiteY72" fmla="*/ 1241517 h 1604631"/>
                  <a:gd name="connsiteX73" fmla="*/ 262082 w 1722848"/>
                  <a:gd name="connsiteY73" fmla="*/ 1230734 h 1604631"/>
                  <a:gd name="connsiteX74" fmla="*/ 222925 w 1722848"/>
                  <a:gd name="connsiteY74" fmla="*/ 1230027 h 1604631"/>
                  <a:gd name="connsiteX75" fmla="*/ 196407 w 1722848"/>
                  <a:gd name="connsiteY75" fmla="*/ 1208636 h 1604631"/>
                  <a:gd name="connsiteX76" fmla="*/ 207421 w 1722848"/>
                  <a:gd name="connsiteY76" fmla="*/ 1183842 h 1604631"/>
                  <a:gd name="connsiteX77" fmla="*/ 209489 w 1722848"/>
                  <a:gd name="connsiteY77" fmla="*/ 1183179 h 1604631"/>
                  <a:gd name="connsiteX78" fmla="*/ 254569 w 1722848"/>
                  <a:gd name="connsiteY78" fmla="*/ 1211552 h 1604631"/>
                  <a:gd name="connsiteX79" fmla="*/ 263408 w 1722848"/>
                  <a:gd name="connsiteY79" fmla="*/ 1230645 h 1604631"/>
                  <a:gd name="connsiteX80" fmla="*/ 263408 w 1722848"/>
                  <a:gd name="connsiteY80" fmla="*/ 1230645 h 1604631"/>
                  <a:gd name="connsiteX81" fmla="*/ 274457 w 1722848"/>
                  <a:gd name="connsiteY81" fmla="*/ 1240810 h 1604631"/>
                  <a:gd name="connsiteX82" fmla="*/ 298058 w 1722848"/>
                  <a:gd name="connsiteY82" fmla="*/ 1264853 h 1604631"/>
                  <a:gd name="connsiteX83" fmla="*/ 323161 w 1722848"/>
                  <a:gd name="connsiteY83" fmla="*/ 1295790 h 1604631"/>
                  <a:gd name="connsiteX84" fmla="*/ 346143 w 1722848"/>
                  <a:gd name="connsiteY84" fmla="*/ 1334064 h 1604631"/>
                  <a:gd name="connsiteX85" fmla="*/ 346143 w 1722848"/>
                  <a:gd name="connsiteY85" fmla="*/ 1334506 h 1604631"/>
                  <a:gd name="connsiteX86" fmla="*/ 344110 w 1722848"/>
                  <a:gd name="connsiteY86" fmla="*/ 1315501 h 1604631"/>
                  <a:gd name="connsiteX87" fmla="*/ 368418 w 1722848"/>
                  <a:gd name="connsiteY87" fmla="*/ 1268123 h 1604631"/>
                  <a:gd name="connsiteX88" fmla="*/ 392195 w 1722848"/>
                  <a:gd name="connsiteY88" fmla="*/ 1281444 h 1604631"/>
                  <a:gd name="connsiteX89" fmla="*/ 392637 w 1722848"/>
                  <a:gd name="connsiteY89" fmla="*/ 1283415 h 1604631"/>
                  <a:gd name="connsiteX90" fmla="*/ 380970 w 1722848"/>
                  <a:gd name="connsiteY90" fmla="*/ 1315148 h 1604631"/>
                  <a:gd name="connsiteX91" fmla="*/ 346850 w 1722848"/>
                  <a:gd name="connsiteY91" fmla="*/ 1336097 h 1604631"/>
                  <a:gd name="connsiteX92" fmla="*/ 362849 w 1722848"/>
                  <a:gd name="connsiteY92" fmla="*/ 1378702 h 1604631"/>
                  <a:gd name="connsiteX93" fmla="*/ 370097 w 1722848"/>
                  <a:gd name="connsiteY93" fmla="*/ 1404336 h 1604631"/>
                  <a:gd name="connsiteX94" fmla="*/ 369302 w 1722848"/>
                  <a:gd name="connsiteY94" fmla="*/ 1396027 h 1604631"/>
                  <a:gd name="connsiteX95" fmla="*/ 393610 w 1722848"/>
                  <a:gd name="connsiteY95" fmla="*/ 1348648 h 1604631"/>
                  <a:gd name="connsiteX96" fmla="*/ 417387 w 1722848"/>
                  <a:gd name="connsiteY96" fmla="*/ 1361969 h 1604631"/>
                  <a:gd name="connsiteX97" fmla="*/ 417829 w 1722848"/>
                  <a:gd name="connsiteY97" fmla="*/ 1363940 h 1604631"/>
                  <a:gd name="connsiteX98" fmla="*/ 406161 w 1722848"/>
                  <a:gd name="connsiteY98" fmla="*/ 1395673 h 1604631"/>
                  <a:gd name="connsiteX99" fmla="*/ 373014 w 1722848"/>
                  <a:gd name="connsiteY99" fmla="*/ 1416180 h 1604631"/>
                  <a:gd name="connsiteX100" fmla="*/ 375578 w 1722848"/>
                  <a:gd name="connsiteY100" fmla="*/ 1426168 h 1604631"/>
                  <a:gd name="connsiteX101" fmla="*/ 387599 w 1722848"/>
                  <a:gd name="connsiteY101" fmla="*/ 1473546 h 1604631"/>
                  <a:gd name="connsiteX102" fmla="*/ 392461 w 1722848"/>
                  <a:gd name="connsiteY102" fmla="*/ 1489634 h 1604631"/>
                  <a:gd name="connsiteX103" fmla="*/ 391753 w 1722848"/>
                  <a:gd name="connsiteY103" fmla="*/ 1482474 h 1604631"/>
                  <a:gd name="connsiteX104" fmla="*/ 416061 w 1722848"/>
                  <a:gd name="connsiteY104" fmla="*/ 1435096 h 1604631"/>
                  <a:gd name="connsiteX105" fmla="*/ 439839 w 1722848"/>
                  <a:gd name="connsiteY105" fmla="*/ 1448417 h 1604631"/>
                  <a:gd name="connsiteX106" fmla="*/ 440281 w 1722848"/>
                  <a:gd name="connsiteY106" fmla="*/ 1450388 h 1604631"/>
                  <a:gd name="connsiteX107" fmla="*/ 428613 w 1722848"/>
                  <a:gd name="connsiteY107" fmla="*/ 1482120 h 1604631"/>
                  <a:gd name="connsiteX108" fmla="*/ 396527 w 1722848"/>
                  <a:gd name="connsiteY108" fmla="*/ 1502185 h 1604631"/>
                  <a:gd name="connsiteX109" fmla="*/ 402272 w 1722848"/>
                  <a:gd name="connsiteY109" fmla="*/ 1518184 h 1604631"/>
                  <a:gd name="connsiteX110" fmla="*/ 406603 w 1722848"/>
                  <a:gd name="connsiteY110" fmla="*/ 1528615 h 1604631"/>
                  <a:gd name="connsiteX111" fmla="*/ 411376 w 1722848"/>
                  <a:gd name="connsiteY111" fmla="*/ 1538780 h 1604631"/>
                  <a:gd name="connsiteX112" fmla="*/ 421188 w 1722848"/>
                  <a:gd name="connsiteY112" fmla="*/ 1557872 h 1604631"/>
                  <a:gd name="connsiteX113" fmla="*/ 425431 w 1722848"/>
                  <a:gd name="connsiteY113" fmla="*/ 1565562 h 1604631"/>
                  <a:gd name="connsiteX114" fmla="*/ 544495 w 1722848"/>
                  <a:gd name="connsiteY114" fmla="*/ 1533918 h 1604631"/>
                  <a:gd name="connsiteX115" fmla="*/ 498001 w 1722848"/>
                  <a:gd name="connsiteY115" fmla="*/ 1526405 h 1604631"/>
                  <a:gd name="connsiteX116" fmla="*/ 469627 w 1722848"/>
                  <a:gd name="connsiteY116" fmla="*/ 1495998 h 1604631"/>
                  <a:gd name="connsiteX117" fmla="*/ 487597 w 1722848"/>
                  <a:gd name="connsiteY117" fmla="*/ 1467580 h 1604631"/>
                  <a:gd name="connsiteX118" fmla="*/ 489868 w 1722848"/>
                  <a:gd name="connsiteY118" fmla="*/ 1467182 h 1604631"/>
                  <a:gd name="connsiteX119" fmla="*/ 539898 w 1722848"/>
                  <a:gd name="connsiteY119" fmla="*/ 1509345 h 1604631"/>
                  <a:gd name="connsiteX120" fmla="*/ 545644 w 1722848"/>
                  <a:gd name="connsiteY120" fmla="*/ 1528261 h 1604631"/>
                  <a:gd name="connsiteX121" fmla="*/ 544053 w 1722848"/>
                  <a:gd name="connsiteY121" fmla="*/ 1515444 h 1604631"/>
                  <a:gd name="connsiteX122" fmla="*/ 541313 w 1722848"/>
                  <a:gd name="connsiteY122" fmla="*/ 1488926 h 1604631"/>
                  <a:gd name="connsiteX123" fmla="*/ 540517 w 1722848"/>
                  <a:gd name="connsiteY123" fmla="*/ 1475226 h 1604631"/>
                  <a:gd name="connsiteX124" fmla="*/ 540517 w 1722848"/>
                  <a:gd name="connsiteY124" fmla="*/ 1460906 h 1604631"/>
                  <a:gd name="connsiteX125" fmla="*/ 541755 w 1722848"/>
                  <a:gd name="connsiteY125" fmla="*/ 1427229 h 1604631"/>
                  <a:gd name="connsiteX126" fmla="*/ 494200 w 1722848"/>
                  <a:gd name="connsiteY126" fmla="*/ 1427229 h 1604631"/>
                  <a:gd name="connsiteX127" fmla="*/ 461671 w 1722848"/>
                  <a:gd name="connsiteY127" fmla="*/ 1401418 h 1604631"/>
                  <a:gd name="connsiteX128" fmla="*/ 474745 w 1722848"/>
                  <a:gd name="connsiteY128" fmla="*/ 1370711 h 1604631"/>
                  <a:gd name="connsiteX129" fmla="*/ 477228 w 1722848"/>
                  <a:gd name="connsiteY129" fmla="*/ 1369862 h 1604631"/>
                  <a:gd name="connsiteX130" fmla="*/ 533092 w 1722848"/>
                  <a:gd name="connsiteY130" fmla="*/ 1403893 h 1604631"/>
                  <a:gd name="connsiteX131" fmla="*/ 541931 w 1722848"/>
                  <a:gd name="connsiteY131" fmla="*/ 1422898 h 1604631"/>
                  <a:gd name="connsiteX132" fmla="*/ 543699 w 1722848"/>
                  <a:gd name="connsiteY132" fmla="*/ 1402479 h 1604631"/>
                  <a:gd name="connsiteX133" fmla="*/ 551389 w 1722848"/>
                  <a:gd name="connsiteY133" fmla="*/ 1342638 h 1604631"/>
                  <a:gd name="connsiteX134" fmla="*/ 553776 w 1722848"/>
                  <a:gd name="connsiteY134" fmla="*/ 1324341 h 1604631"/>
                  <a:gd name="connsiteX135" fmla="*/ 504542 w 1722848"/>
                  <a:gd name="connsiteY135" fmla="*/ 1324341 h 1604631"/>
                  <a:gd name="connsiteX136" fmla="*/ 471925 w 1722848"/>
                  <a:gd name="connsiteY136" fmla="*/ 1298530 h 1604631"/>
                  <a:gd name="connsiteX137" fmla="*/ 485201 w 1722848"/>
                  <a:gd name="connsiteY137" fmla="*/ 1267770 h 1604631"/>
                  <a:gd name="connsiteX138" fmla="*/ 487570 w 1722848"/>
                  <a:gd name="connsiteY138" fmla="*/ 1266974 h 1604631"/>
                  <a:gd name="connsiteX139" fmla="*/ 543434 w 1722848"/>
                  <a:gd name="connsiteY139" fmla="*/ 1301005 h 1604631"/>
                  <a:gd name="connsiteX140" fmla="*/ 553864 w 1722848"/>
                  <a:gd name="connsiteY140" fmla="*/ 1323280 h 1604631"/>
                  <a:gd name="connsiteX141" fmla="*/ 558196 w 1722848"/>
                  <a:gd name="connsiteY141" fmla="*/ 1283062 h 1604631"/>
                  <a:gd name="connsiteX142" fmla="*/ 559079 w 1722848"/>
                  <a:gd name="connsiteY142" fmla="*/ 1229143 h 1604631"/>
                  <a:gd name="connsiteX143" fmla="*/ 509668 w 1722848"/>
                  <a:gd name="connsiteY143" fmla="*/ 1229143 h 1604631"/>
                  <a:gd name="connsiteX144" fmla="*/ 477052 w 1722848"/>
                  <a:gd name="connsiteY144" fmla="*/ 1203332 h 1604631"/>
                  <a:gd name="connsiteX145" fmla="*/ 490054 w 1722848"/>
                  <a:gd name="connsiteY145" fmla="*/ 1172731 h 1604631"/>
                  <a:gd name="connsiteX146" fmla="*/ 492609 w 1722848"/>
                  <a:gd name="connsiteY146" fmla="*/ 1171864 h 1604631"/>
                  <a:gd name="connsiteX147" fmla="*/ 548561 w 1722848"/>
                  <a:gd name="connsiteY147" fmla="*/ 1205895 h 1604631"/>
                  <a:gd name="connsiteX148" fmla="*/ 559079 w 1722848"/>
                  <a:gd name="connsiteY148" fmla="*/ 1228435 h 1604631"/>
                  <a:gd name="connsiteX149" fmla="*/ 559079 w 1722848"/>
                  <a:gd name="connsiteY149" fmla="*/ 1225342 h 1604631"/>
                  <a:gd name="connsiteX150" fmla="*/ 550240 w 1722848"/>
                  <a:gd name="connsiteY150" fmla="*/ 1172307 h 1604631"/>
                  <a:gd name="connsiteX151" fmla="*/ 542108 w 1722848"/>
                  <a:gd name="connsiteY151" fmla="*/ 1144640 h 1604631"/>
                  <a:gd name="connsiteX152" fmla="*/ 494023 w 1722848"/>
                  <a:gd name="connsiteY152" fmla="*/ 1149766 h 1604631"/>
                  <a:gd name="connsiteX153" fmla="*/ 458666 w 1722848"/>
                  <a:gd name="connsiteY153" fmla="*/ 1127668 h 1604631"/>
                  <a:gd name="connsiteX154" fmla="*/ 468257 w 1722848"/>
                  <a:gd name="connsiteY154" fmla="*/ 1095830 h 1604631"/>
                  <a:gd name="connsiteX155" fmla="*/ 470687 w 1722848"/>
                  <a:gd name="connsiteY155" fmla="*/ 1094698 h 1604631"/>
                  <a:gd name="connsiteX156" fmla="*/ 529999 w 1722848"/>
                  <a:gd name="connsiteY156" fmla="*/ 1122365 h 1604631"/>
                  <a:gd name="connsiteX157" fmla="*/ 539545 w 1722848"/>
                  <a:gd name="connsiteY157" fmla="*/ 1137745 h 1604631"/>
                  <a:gd name="connsiteX158" fmla="*/ 535390 w 1722848"/>
                  <a:gd name="connsiteY158" fmla="*/ 1125901 h 1604631"/>
                  <a:gd name="connsiteX159" fmla="*/ 519303 w 1722848"/>
                  <a:gd name="connsiteY159" fmla="*/ 1087892 h 1604631"/>
                  <a:gd name="connsiteX160" fmla="*/ 510906 w 1722848"/>
                  <a:gd name="connsiteY160" fmla="*/ 1070656 h 1604631"/>
                  <a:gd name="connsiteX161" fmla="*/ 466091 w 1722848"/>
                  <a:gd name="connsiteY161" fmla="*/ 1052977 h 1604631"/>
                  <a:gd name="connsiteX162" fmla="*/ 445054 w 1722848"/>
                  <a:gd name="connsiteY162" fmla="*/ 1017621 h 1604631"/>
                  <a:gd name="connsiteX163" fmla="*/ 468363 w 1722848"/>
                  <a:gd name="connsiteY163" fmla="*/ 993737 h 1604631"/>
                  <a:gd name="connsiteX164" fmla="*/ 470953 w 1722848"/>
                  <a:gd name="connsiteY164" fmla="*/ 993843 h 1604631"/>
                  <a:gd name="connsiteX165" fmla="*/ 510817 w 1722848"/>
                  <a:gd name="connsiteY165" fmla="*/ 1045729 h 1604631"/>
                  <a:gd name="connsiteX166" fmla="*/ 512497 w 1722848"/>
                  <a:gd name="connsiteY166" fmla="*/ 1071363 h 1604631"/>
                  <a:gd name="connsiteX167" fmla="*/ 512497 w 1722848"/>
                  <a:gd name="connsiteY167" fmla="*/ 1071363 h 1604631"/>
                  <a:gd name="connsiteX168" fmla="*/ 521336 w 1722848"/>
                  <a:gd name="connsiteY168" fmla="*/ 1087715 h 1604631"/>
                  <a:gd name="connsiteX169" fmla="*/ 538219 w 1722848"/>
                  <a:gd name="connsiteY169" fmla="*/ 1125459 h 1604631"/>
                  <a:gd name="connsiteX170" fmla="*/ 554041 w 1722848"/>
                  <a:gd name="connsiteY170" fmla="*/ 1171776 h 1604631"/>
                  <a:gd name="connsiteX171" fmla="*/ 564118 w 1722848"/>
                  <a:gd name="connsiteY171" fmla="*/ 1225695 h 1604631"/>
                  <a:gd name="connsiteX172" fmla="*/ 564118 w 1722848"/>
                  <a:gd name="connsiteY172" fmla="*/ 1226314 h 1604631"/>
                  <a:gd name="connsiteX173" fmla="*/ 569775 w 1722848"/>
                  <a:gd name="connsiteY173" fmla="*/ 1203509 h 1604631"/>
                  <a:gd name="connsiteX174" fmla="*/ 618037 w 1722848"/>
                  <a:gd name="connsiteY174" fmla="*/ 1159313 h 1604631"/>
                  <a:gd name="connsiteX175" fmla="*/ 630235 w 1722848"/>
                  <a:gd name="connsiteY175" fmla="*/ 1163821 h 1604631"/>
                  <a:gd name="connsiteX176" fmla="*/ 640312 w 1722848"/>
                  <a:gd name="connsiteY176" fmla="*/ 1155600 h 1604631"/>
                  <a:gd name="connsiteX177" fmla="*/ 698297 w 1722848"/>
                  <a:gd name="connsiteY177" fmla="*/ 1185919 h 1604631"/>
                  <a:gd name="connsiteX178" fmla="*/ 709699 w 1722848"/>
                  <a:gd name="connsiteY178" fmla="*/ 1206426 h 1604631"/>
                  <a:gd name="connsiteX179" fmla="*/ 709699 w 1722848"/>
                  <a:gd name="connsiteY179" fmla="*/ 1205807 h 1604631"/>
                  <a:gd name="connsiteX180" fmla="*/ 705633 w 1722848"/>
                  <a:gd name="connsiteY180" fmla="*/ 1151181 h 1604631"/>
                  <a:gd name="connsiteX181" fmla="*/ 708904 w 1722848"/>
                  <a:gd name="connsiteY181" fmla="*/ 1102300 h 1604631"/>
                  <a:gd name="connsiteX182" fmla="*/ 715533 w 1722848"/>
                  <a:gd name="connsiteY182" fmla="*/ 1061463 h 1604631"/>
                  <a:gd name="connsiteX183" fmla="*/ 719423 w 1722848"/>
                  <a:gd name="connsiteY183" fmla="*/ 1043784 h 1604631"/>
                  <a:gd name="connsiteX184" fmla="*/ 719423 w 1722848"/>
                  <a:gd name="connsiteY184" fmla="*/ 1043784 h 1604631"/>
                  <a:gd name="connsiteX185" fmla="*/ 714473 w 1722848"/>
                  <a:gd name="connsiteY185" fmla="*/ 1018593 h 1604631"/>
                  <a:gd name="connsiteX186" fmla="*/ 739576 w 1722848"/>
                  <a:gd name="connsiteY186" fmla="*/ 958133 h 1604631"/>
                  <a:gd name="connsiteX187" fmla="*/ 770045 w 1722848"/>
                  <a:gd name="connsiteY187" fmla="*/ 972063 h 1604631"/>
                  <a:gd name="connsiteX188" fmla="*/ 770778 w 1722848"/>
                  <a:gd name="connsiteY188" fmla="*/ 974397 h 1604631"/>
                  <a:gd name="connsiteX189" fmla="*/ 759641 w 1722848"/>
                  <a:gd name="connsiteY189" fmla="*/ 1014438 h 1604631"/>
                  <a:gd name="connsiteX190" fmla="*/ 720837 w 1722848"/>
                  <a:gd name="connsiteY190" fmla="*/ 1042989 h 1604631"/>
                  <a:gd name="connsiteX191" fmla="*/ 717124 w 1722848"/>
                  <a:gd name="connsiteY191" fmla="*/ 1061817 h 1604631"/>
                  <a:gd name="connsiteX192" fmla="*/ 711467 w 1722848"/>
                  <a:gd name="connsiteY192" fmla="*/ 1102654 h 1604631"/>
                  <a:gd name="connsiteX193" fmla="*/ 710495 w 1722848"/>
                  <a:gd name="connsiteY193" fmla="*/ 1115117 h 1604631"/>
                  <a:gd name="connsiteX194" fmla="*/ 715798 w 1722848"/>
                  <a:gd name="connsiteY194" fmla="*/ 1097439 h 1604631"/>
                  <a:gd name="connsiteX195" fmla="*/ 765917 w 1722848"/>
                  <a:gd name="connsiteY195" fmla="*/ 1055364 h 1604631"/>
                  <a:gd name="connsiteX196" fmla="*/ 786512 w 1722848"/>
                  <a:gd name="connsiteY196" fmla="*/ 1081784 h 1604631"/>
                  <a:gd name="connsiteX197" fmla="*/ 786070 w 1722848"/>
                  <a:gd name="connsiteY197" fmla="*/ 1084268 h 1604631"/>
                  <a:gd name="connsiteX198" fmla="*/ 757696 w 1722848"/>
                  <a:gd name="connsiteY198" fmla="*/ 1114586 h 1604631"/>
                  <a:gd name="connsiteX199" fmla="*/ 709965 w 1722848"/>
                  <a:gd name="connsiteY199" fmla="*/ 1122100 h 1604631"/>
                  <a:gd name="connsiteX200" fmla="*/ 709257 w 1722848"/>
                  <a:gd name="connsiteY200" fmla="*/ 1150916 h 1604631"/>
                  <a:gd name="connsiteX201" fmla="*/ 714384 w 1722848"/>
                  <a:gd name="connsiteY201" fmla="*/ 1204746 h 1604631"/>
                  <a:gd name="connsiteX202" fmla="*/ 715180 w 1722848"/>
                  <a:gd name="connsiteY202" fmla="*/ 1207840 h 1604631"/>
                  <a:gd name="connsiteX203" fmla="*/ 719599 w 1722848"/>
                  <a:gd name="connsiteY203" fmla="*/ 1183267 h 1604631"/>
                  <a:gd name="connsiteX204" fmla="*/ 764768 w 1722848"/>
                  <a:gd name="connsiteY204" fmla="*/ 1135977 h 1604631"/>
                  <a:gd name="connsiteX205" fmla="*/ 788191 w 1722848"/>
                  <a:gd name="connsiteY205" fmla="*/ 1159746 h 1604631"/>
                  <a:gd name="connsiteX206" fmla="*/ 788015 w 1722848"/>
                  <a:gd name="connsiteY206" fmla="*/ 1162495 h 1604631"/>
                  <a:gd name="connsiteX207" fmla="*/ 763177 w 1722848"/>
                  <a:gd name="connsiteY207" fmla="*/ 1195819 h 1604631"/>
                  <a:gd name="connsiteX208" fmla="*/ 715357 w 1722848"/>
                  <a:gd name="connsiteY208" fmla="*/ 1208636 h 1604631"/>
                  <a:gd name="connsiteX209" fmla="*/ 730118 w 1722848"/>
                  <a:gd name="connsiteY209" fmla="*/ 1260522 h 1604631"/>
                  <a:gd name="connsiteX210" fmla="*/ 744703 w 1722848"/>
                  <a:gd name="connsiteY210" fmla="*/ 1298265 h 1604631"/>
                  <a:gd name="connsiteX211" fmla="*/ 749034 w 1722848"/>
                  <a:gd name="connsiteY211" fmla="*/ 1274046 h 1604631"/>
                  <a:gd name="connsiteX212" fmla="*/ 794202 w 1722848"/>
                  <a:gd name="connsiteY212" fmla="*/ 1226756 h 1604631"/>
                  <a:gd name="connsiteX213" fmla="*/ 817626 w 1722848"/>
                  <a:gd name="connsiteY213" fmla="*/ 1250525 h 1604631"/>
                  <a:gd name="connsiteX214" fmla="*/ 817449 w 1722848"/>
                  <a:gd name="connsiteY214" fmla="*/ 1253273 h 1604631"/>
                  <a:gd name="connsiteX215" fmla="*/ 792611 w 1722848"/>
                  <a:gd name="connsiteY215" fmla="*/ 1286597 h 1604631"/>
                  <a:gd name="connsiteX216" fmla="*/ 745056 w 1722848"/>
                  <a:gd name="connsiteY216" fmla="*/ 1299326 h 1604631"/>
                  <a:gd name="connsiteX217" fmla="*/ 752128 w 1722848"/>
                  <a:gd name="connsiteY217" fmla="*/ 1316474 h 1604631"/>
                  <a:gd name="connsiteX218" fmla="*/ 774933 w 1722848"/>
                  <a:gd name="connsiteY218" fmla="*/ 1372249 h 1604631"/>
                  <a:gd name="connsiteX219" fmla="*/ 781916 w 1722848"/>
                  <a:gd name="connsiteY219" fmla="*/ 1391607 h 1604631"/>
                  <a:gd name="connsiteX220" fmla="*/ 785717 w 1722848"/>
                  <a:gd name="connsiteY220" fmla="*/ 1370923 h 1604631"/>
                  <a:gd name="connsiteX221" fmla="*/ 830973 w 1722848"/>
                  <a:gd name="connsiteY221" fmla="*/ 1323634 h 1604631"/>
                  <a:gd name="connsiteX222" fmla="*/ 854309 w 1722848"/>
                  <a:gd name="connsiteY222" fmla="*/ 1347491 h 1604631"/>
                  <a:gd name="connsiteX223" fmla="*/ 854132 w 1722848"/>
                  <a:gd name="connsiteY223" fmla="*/ 1350151 h 1604631"/>
                  <a:gd name="connsiteX224" fmla="*/ 829294 w 1722848"/>
                  <a:gd name="connsiteY224" fmla="*/ 1383475 h 1604631"/>
                  <a:gd name="connsiteX225" fmla="*/ 783418 w 1722848"/>
                  <a:gd name="connsiteY225" fmla="*/ 1396027 h 1604631"/>
                  <a:gd name="connsiteX226" fmla="*/ 793407 w 1722848"/>
                  <a:gd name="connsiteY226" fmla="*/ 1428201 h 1604631"/>
                  <a:gd name="connsiteX227" fmla="*/ 796766 w 1722848"/>
                  <a:gd name="connsiteY227" fmla="*/ 1442079 h 1604631"/>
                  <a:gd name="connsiteX228" fmla="*/ 799594 w 1722848"/>
                  <a:gd name="connsiteY228" fmla="*/ 1455603 h 1604631"/>
                  <a:gd name="connsiteX229" fmla="*/ 801362 w 1722848"/>
                  <a:gd name="connsiteY229" fmla="*/ 1466387 h 1604631"/>
                  <a:gd name="connsiteX230" fmla="*/ 808787 w 1722848"/>
                  <a:gd name="connsiteY230" fmla="*/ 1464442 h 1604631"/>
                  <a:gd name="connsiteX231" fmla="*/ 843702 w 1722848"/>
                  <a:gd name="connsiteY231" fmla="*/ 1421660 h 1604631"/>
                  <a:gd name="connsiteX232" fmla="*/ 870431 w 1722848"/>
                  <a:gd name="connsiteY232" fmla="*/ 1441646 h 1604631"/>
                  <a:gd name="connsiteX233" fmla="*/ 870661 w 1722848"/>
                  <a:gd name="connsiteY233" fmla="*/ 1444289 h 1604631"/>
                  <a:gd name="connsiteX234" fmla="*/ 870661 w 1722848"/>
                  <a:gd name="connsiteY234" fmla="*/ 1448001 h 1604631"/>
                  <a:gd name="connsiteX235" fmla="*/ 817626 w 1722848"/>
                  <a:gd name="connsiteY235" fmla="*/ 1462144 h 1604631"/>
                  <a:gd name="connsiteX236" fmla="*/ 876583 w 1722848"/>
                  <a:gd name="connsiteY236" fmla="*/ 1446410 h 1604631"/>
                  <a:gd name="connsiteX237" fmla="*/ 874374 w 1722848"/>
                  <a:gd name="connsiteY237" fmla="*/ 1437571 h 1604631"/>
                  <a:gd name="connsiteX238" fmla="*/ 895278 w 1722848"/>
                  <a:gd name="connsiteY238" fmla="*/ 1411716 h 1604631"/>
                  <a:gd name="connsiteX239" fmla="*/ 897974 w 1722848"/>
                  <a:gd name="connsiteY239" fmla="*/ 1411583 h 1604631"/>
                  <a:gd name="connsiteX240" fmla="*/ 928558 w 1722848"/>
                  <a:gd name="connsiteY240" fmla="*/ 1432798 h 1604631"/>
                  <a:gd name="connsiteX241" fmla="*/ 877291 w 1722848"/>
                  <a:gd name="connsiteY241" fmla="*/ 1446498 h 1604631"/>
                  <a:gd name="connsiteX242" fmla="*/ 956843 w 1722848"/>
                  <a:gd name="connsiteY242" fmla="*/ 1425284 h 1604631"/>
                  <a:gd name="connsiteX243" fmla="*/ 948800 w 1722848"/>
                  <a:gd name="connsiteY243" fmla="*/ 1427406 h 1604631"/>
                  <a:gd name="connsiteX244" fmla="*/ 948800 w 1722848"/>
                  <a:gd name="connsiteY244" fmla="*/ 1423516 h 1604631"/>
                  <a:gd name="connsiteX245" fmla="*/ 948800 w 1722848"/>
                  <a:gd name="connsiteY245" fmla="*/ 1409639 h 1604631"/>
                  <a:gd name="connsiteX246" fmla="*/ 947120 w 1722848"/>
                  <a:gd name="connsiteY246" fmla="*/ 1388778 h 1604631"/>
                  <a:gd name="connsiteX247" fmla="*/ 901068 w 1722848"/>
                  <a:gd name="connsiteY247" fmla="*/ 1382679 h 1604631"/>
                  <a:gd name="connsiteX248" fmla="*/ 871899 w 1722848"/>
                  <a:gd name="connsiteY248" fmla="*/ 1352980 h 1604631"/>
                  <a:gd name="connsiteX249" fmla="*/ 888923 w 1722848"/>
                  <a:gd name="connsiteY249" fmla="*/ 1324129 h 1604631"/>
                  <a:gd name="connsiteX250" fmla="*/ 891345 w 1722848"/>
                  <a:gd name="connsiteY250" fmla="*/ 1323634 h 1604631"/>
                  <a:gd name="connsiteX251" fmla="*/ 942524 w 1722848"/>
                  <a:gd name="connsiteY251" fmla="*/ 1364382 h 1604631"/>
                  <a:gd name="connsiteX252" fmla="*/ 945352 w 1722848"/>
                  <a:gd name="connsiteY252" fmla="*/ 1372780 h 1604631"/>
                  <a:gd name="connsiteX253" fmla="*/ 942612 w 1722848"/>
                  <a:gd name="connsiteY253" fmla="*/ 1352273 h 1604631"/>
                  <a:gd name="connsiteX254" fmla="*/ 932094 w 1722848"/>
                  <a:gd name="connsiteY254" fmla="*/ 1293138 h 1604631"/>
                  <a:gd name="connsiteX255" fmla="*/ 929884 w 1722848"/>
                  <a:gd name="connsiteY255" fmla="*/ 1280675 h 1604631"/>
                  <a:gd name="connsiteX256" fmla="*/ 882417 w 1722848"/>
                  <a:gd name="connsiteY256" fmla="*/ 1274488 h 1604631"/>
                  <a:gd name="connsiteX257" fmla="*/ 853336 w 1722848"/>
                  <a:gd name="connsiteY257" fmla="*/ 1244876 h 1604631"/>
                  <a:gd name="connsiteX258" fmla="*/ 870157 w 1722848"/>
                  <a:gd name="connsiteY258" fmla="*/ 1216052 h 1604631"/>
                  <a:gd name="connsiteX259" fmla="*/ 872694 w 1722848"/>
                  <a:gd name="connsiteY259" fmla="*/ 1215530 h 1604631"/>
                  <a:gd name="connsiteX260" fmla="*/ 923962 w 1722848"/>
                  <a:gd name="connsiteY260" fmla="*/ 1256279 h 1604631"/>
                  <a:gd name="connsiteX261" fmla="*/ 927232 w 1722848"/>
                  <a:gd name="connsiteY261" fmla="*/ 1265914 h 1604631"/>
                  <a:gd name="connsiteX262" fmla="*/ 922282 w 1722848"/>
                  <a:gd name="connsiteY262" fmla="*/ 1233562 h 1604631"/>
                  <a:gd name="connsiteX263" fmla="*/ 918658 w 1722848"/>
                  <a:gd name="connsiteY263" fmla="*/ 1177875 h 1604631"/>
                  <a:gd name="connsiteX264" fmla="*/ 869866 w 1722848"/>
                  <a:gd name="connsiteY264" fmla="*/ 1171599 h 1604631"/>
                  <a:gd name="connsiteX265" fmla="*/ 840696 w 1722848"/>
                  <a:gd name="connsiteY265" fmla="*/ 1141988 h 1604631"/>
                  <a:gd name="connsiteX266" fmla="*/ 857721 w 1722848"/>
                  <a:gd name="connsiteY266" fmla="*/ 1113137 h 1604631"/>
                  <a:gd name="connsiteX267" fmla="*/ 860143 w 1722848"/>
                  <a:gd name="connsiteY267" fmla="*/ 1112642 h 1604631"/>
                  <a:gd name="connsiteX268" fmla="*/ 911322 w 1722848"/>
                  <a:gd name="connsiteY268" fmla="*/ 1153391 h 1604631"/>
                  <a:gd name="connsiteX269" fmla="*/ 918658 w 1722848"/>
                  <a:gd name="connsiteY269" fmla="*/ 1175665 h 1604631"/>
                  <a:gd name="connsiteX270" fmla="*/ 918658 w 1722848"/>
                  <a:gd name="connsiteY270" fmla="*/ 1175047 h 1604631"/>
                  <a:gd name="connsiteX271" fmla="*/ 925022 w 1722848"/>
                  <a:gd name="connsiteY271" fmla="*/ 1120597 h 1604631"/>
                  <a:gd name="connsiteX272" fmla="*/ 937486 w 1722848"/>
                  <a:gd name="connsiteY272" fmla="*/ 1073219 h 1604631"/>
                  <a:gd name="connsiteX273" fmla="*/ 951717 w 1722848"/>
                  <a:gd name="connsiteY273" fmla="*/ 1034415 h 1604631"/>
                  <a:gd name="connsiteX274" fmla="*/ 958965 w 1722848"/>
                  <a:gd name="connsiteY274" fmla="*/ 1017444 h 1604631"/>
                  <a:gd name="connsiteX275" fmla="*/ 958965 w 1722848"/>
                  <a:gd name="connsiteY275" fmla="*/ 1017444 h 1604631"/>
                  <a:gd name="connsiteX276" fmla="*/ 958965 w 1722848"/>
                  <a:gd name="connsiteY276" fmla="*/ 991721 h 1604631"/>
                  <a:gd name="connsiteX277" fmla="*/ 971251 w 1722848"/>
                  <a:gd name="connsiteY277" fmla="*/ 958044 h 1604631"/>
                  <a:gd name="connsiteX278" fmla="*/ 949772 w 1722848"/>
                  <a:gd name="connsiteY278" fmla="*/ 938421 h 1604631"/>
                  <a:gd name="connsiteX279" fmla="*/ 960750 w 1722848"/>
                  <a:gd name="connsiteY279" fmla="*/ 913618 h 1604631"/>
                  <a:gd name="connsiteX280" fmla="*/ 962766 w 1722848"/>
                  <a:gd name="connsiteY280" fmla="*/ 912964 h 1604631"/>
                  <a:gd name="connsiteX281" fmla="*/ 1005194 w 1722848"/>
                  <a:gd name="connsiteY281" fmla="*/ 937449 h 1604631"/>
                  <a:gd name="connsiteX282" fmla="*/ 1022872 w 1722848"/>
                  <a:gd name="connsiteY282" fmla="*/ 959017 h 1604631"/>
                  <a:gd name="connsiteX283" fmla="*/ 1022872 w 1722848"/>
                  <a:gd name="connsiteY283" fmla="*/ 966088 h 1604631"/>
                  <a:gd name="connsiteX284" fmla="*/ 1027734 w 1722848"/>
                  <a:gd name="connsiteY284" fmla="*/ 970596 h 1604631"/>
                  <a:gd name="connsiteX285" fmla="*/ 1051335 w 1722848"/>
                  <a:gd name="connsiteY285" fmla="*/ 994639 h 1604631"/>
                  <a:gd name="connsiteX286" fmla="*/ 1076438 w 1722848"/>
                  <a:gd name="connsiteY286" fmla="*/ 1025576 h 1604631"/>
                  <a:gd name="connsiteX287" fmla="*/ 1099420 w 1722848"/>
                  <a:gd name="connsiteY287" fmla="*/ 1063849 h 1604631"/>
                  <a:gd name="connsiteX288" fmla="*/ 1099420 w 1722848"/>
                  <a:gd name="connsiteY288" fmla="*/ 1064380 h 1604631"/>
                  <a:gd name="connsiteX289" fmla="*/ 1097387 w 1722848"/>
                  <a:gd name="connsiteY289" fmla="*/ 1045375 h 1604631"/>
                  <a:gd name="connsiteX290" fmla="*/ 1121695 w 1722848"/>
                  <a:gd name="connsiteY290" fmla="*/ 997997 h 1604631"/>
                  <a:gd name="connsiteX291" fmla="*/ 1145481 w 1722848"/>
                  <a:gd name="connsiteY291" fmla="*/ 1011300 h 1604631"/>
                  <a:gd name="connsiteX292" fmla="*/ 1145914 w 1722848"/>
                  <a:gd name="connsiteY292" fmla="*/ 1013201 h 1604631"/>
                  <a:gd name="connsiteX293" fmla="*/ 1134246 w 1722848"/>
                  <a:gd name="connsiteY293" fmla="*/ 1045022 h 1604631"/>
                  <a:gd name="connsiteX294" fmla="*/ 1100127 w 1722848"/>
                  <a:gd name="connsiteY294" fmla="*/ 1065971 h 1604631"/>
                  <a:gd name="connsiteX295" fmla="*/ 1116126 w 1722848"/>
                  <a:gd name="connsiteY295" fmla="*/ 1108488 h 1604631"/>
                  <a:gd name="connsiteX296" fmla="*/ 1123374 w 1722848"/>
                  <a:gd name="connsiteY296" fmla="*/ 1134121 h 1604631"/>
                  <a:gd name="connsiteX297" fmla="*/ 1122490 w 1722848"/>
                  <a:gd name="connsiteY297" fmla="*/ 1125901 h 1604631"/>
                  <a:gd name="connsiteX298" fmla="*/ 1146886 w 1722848"/>
                  <a:gd name="connsiteY298" fmla="*/ 1078522 h 1604631"/>
                  <a:gd name="connsiteX299" fmla="*/ 1168896 w 1722848"/>
                  <a:gd name="connsiteY299" fmla="*/ 1093726 h 1604631"/>
                  <a:gd name="connsiteX300" fmla="*/ 1157228 w 1722848"/>
                  <a:gd name="connsiteY300" fmla="*/ 1125459 h 1604631"/>
                  <a:gd name="connsiteX301" fmla="*/ 1124081 w 1722848"/>
                  <a:gd name="connsiteY301" fmla="*/ 1145966 h 1604631"/>
                  <a:gd name="connsiteX302" fmla="*/ 1126645 w 1722848"/>
                  <a:gd name="connsiteY302" fmla="*/ 1155954 h 1604631"/>
                  <a:gd name="connsiteX303" fmla="*/ 1138666 w 1722848"/>
                  <a:gd name="connsiteY303" fmla="*/ 1203332 h 1604631"/>
                  <a:gd name="connsiteX304" fmla="*/ 1143439 w 1722848"/>
                  <a:gd name="connsiteY304" fmla="*/ 1219508 h 1604631"/>
                  <a:gd name="connsiteX305" fmla="*/ 1142820 w 1722848"/>
                  <a:gd name="connsiteY305" fmla="*/ 1212348 h 1604631"/>
                  <a:gd name="connsiteX306" fmla="*/ 1167128 w 1722848"/>
                  <a:gd name="connsiteY306" fmla="*/ 1164970 h 1604631"/>
                  <a:gd name="connsiteX307" fmla="*/ 1190914 w 1722848"/>
                  <a:gd name="connsiteY307" fmla="*/ 1178273 h 1604631"/>
                  <a:gd name="connsiteX308" fmla="*/ 1191347 w 1722848"/>
                  <a:gd name="connsiteY308" fmla="*/ 1180173 h 1604631"/>
                  <a:gd name="connsiteX309" fmla="*/ 1179680 w 1722848"/>
                  <a:gd name="connsiteY309" fmla="*/ 1211994 h 1604631"/>
                  <a:gd name="connsiteX310" fmla="*/ 1147593 w 1722848"/>
                  <a:gd name="connsiteY310" fmla="*/ 1231971 h 1604631"/>
                  <a:gd name="connsiteX311" fmla="*/ 1153339 w 1722848"/>
                  <a:gd name="connsiteY311" fmla="*/ 1247970 h 1604631"/>
                  <a:gd name="connsiteX312" fmla="*/ 1157670 w 1722848"/>
                  <a:gd name="connsiteY312" fmla="*/ 1258400 h 1604631"/>
                  <a:gd name="connsiteX313" fmla="*/ 1162355 w 1722848"/>
                  <a:gd name="connsiteY313" fmla="*/ 1268565 h 1604631"/>
                  <a:gd name="connsiteX314" fmla="*/ 1172255 w 1722848"/>
                  <a:gd name="connsiteY314" fmla="*/ 1287658 h 1604631"/>
                  <a:gd name="connsiteX315" fmla="*/ 1179061 w 1722848"/>
                  <a:gd name="connsiteY315" fmla="*/ 1300033 h 1604631"/>
                  <a:gd name="connsiteX316" fmla="*/ 1174553 w 1722848"/>
                  <a:gd name="connsiteY316" fmla="*/ 1283062 h 1604631"/>
                  <a:gd name="connsiteX317" fmla="*/ 1191436 w 1722848"/>
                  <a:gd name="connsiteY317" fmla="*/ 1232501 h 1604631"/>
                  <a:gd name="connsiteX318" fmla="*/ 1217078 w 1722848"/>
                  <a:gd name="connsiteY318" fmla="*/ 1241721 h 1604631"/>
                  <a:gd name="connsiteX319" fmla="*/ 1217954 w 1722848"/>
                  <a:gd name="connsiteY319" fmla="*/ 1243904 h 1604631"/>
                  <a:gd name="connsiteX320" fmla="*/ 1211236 w 1722848"/>
                  <a:gd name="connsiteY320" fmla="*/ 1277051 h 1604631"/>
                  <a:gd name="connsiteX321" fmla="*/ 1180829 w 1722848"/>
                  <a:gd name="connsiteY321" fmla="*/ 1302861 h 1604631"/>
                  <a:gd name="connsiteX322" fmla="*/ 1191878 w 1722848"/>
                  <a:gd name="connsiteY322" fmla="*/ 1322131 h 1604631"/>
                  <a:gd name="connsiteX323" fmla="*/ 1213180 w 1722848"/>
                  <a:gd name="connsiteY323" fmla="*/ 1356692 h 1604631"/>
                  <a:gd name="connsiteX324" fmla="*/ 1308467 w 1722848"/>
                  <a:gd name="connsiteY324" fmla="*/ 1331235 h 1604631"/>
                  <a:gd name="connsiteX325" fmla="*/ 1302014 w 1722848"/>
                  <a:gd name="connsiteY325" fmla="*/ 1293846 h 1604631"/>
                  <a:gd name="connsiteX326" fmla="*/ 1297683 w 1722848"/>
                  <a:gd name="connsiteY326" fmla="*/ 1263792 h 1604631"/>
                  <a:gd name="connsiteX327" fmla="*/ 1249333 w 1722848"/>
                  <a:gd name="connsiteY327" fmla="*/ 1256279 h 1604631"/>
                  <a:gd name="connsiteX328" fmla="*/ 1220959 w 1722848"/>
                  <a:gd name="connsiteY328" fmla="*/ 1225784 h 1604631"/>
                  <a:gd name="connsiteX329" fmla="*/ 1238673 w 1722848"/>
                  <a:gd name="connsiteY329" fmla="*/ 1197498 h 1604631"/>
                  <a:gd name="connsiteX330" fmla="*/ 1241201 w 1722848"/>
                  <a:gd name="connsiteY330" fmla="*/ 1197056 h 1604631"/>
                  <a:gd name="connsiteX331" fmla="*/ 1291230 w 1722848"/>
                  <a:gd name="connsiteY331" fmla="*/ 1239131 h 1604631"/>
                  <a:gd name="connsiteX332" fmla="*/ 1296976 w 1722848"/>
                  <a:gd name="connsiteY332" fmla="*/ 1258047 h 1604631"/>
                  <a:gd name="connsiteX333" fmla="*/ 1295385 w 1722848"/>
                  <a:gd name="connsiteY333" fmla="*/ 1245230 h 1604631"/>
                  <a:gd name="connsiteX334" fmla="*/ 1292645 w 1722848"/>
                  <a:gd name="connsiteY334" fmla="*/ 1218712 h 1604631"/>
                  <a:gd name="connsiteX335" fmla="*/ 1291849 w 1722848"/>
                  <a:gd name="connsiteY335" fmla="*/ 1204923 h 1604631"/>
                  <a:gd name="connsiteX336" fmla="*/ 1291849 w 1722848"/>
                  <a:gd name="connsiteY336" fmla="*/ 1190692 h 1604631"/>
                  <a:gd name="connsiteX337" fmla="*/ 1293175 w 1722848"/>
                  <a:gd name="connsiteY337" fmla="*/ 1156926 h 1604631"/>
                  <a:gd name="connsiteX338" fmla="*/ 1245620 w 1722848"/>
                  <a:gd name="connsiteY338" fmla="*/ 1156926 h 1604631"/>
                  <a:gd name="connsiteX339" fmla="*/ 1213003 w 1722848"/>
                  <a:gd name="connsiteY339" fmla="*/ 1131116 h 1604631"/>
                  <a:gd name="connsiteX340" fmla="*/ 1226218 w 1722848"/>
                  <a:gd name="connsiteY340" fmla="*/ 1100461 h 1604631"/>
                  <a:gd name="connsiteX341" fmla="*/ 1228649 w 1722848"/>
                  <a:gd name="connsiteY341" fmla="*/ 1099648 h 1604631"/>
                  <a:gd name="connsiteX342" fmla="*/ 1284513 w 1722848"/>
                  <a:gd name="connsiteY342" fmla="*/ 1133679 h 1604631"/>
                  <a:gd name="connsiteX343" fmla="*/ 1293352 w 1722848"/>
                  <a:gd name="connsiteY343" fmla="*/ 1152684 h 1604631"/>
                  <a:gd name="connsiteX344" fmla="*/ 1295120 w 1722848"/>
                  <a:gd name="connsiteY344" fmla="*/ 1132176 h 1604631"/>
                  <a:gd name="connsiteX345" fmla="*/ 1302810 w 1722848"/>
                  <a:gd name="connsiteY345" fmla="*/ 1072335 h 1604631"/>
                  <a:gd name="connsiteX346" fmla="*/ 1305196 w 1722848"/>
                  <a:gd name="connsiteY346" fmla="*/ 1054038 h 1604631"/>
                  <a:gd name="connsiteX347" fmla="*/ 1255962 w 1722848"/>
                  <a:gd name="connsiteY347" fmla="*/ 1054038 h 1604631"/>
                  <a:gd name="connsiteX348" fmla="*/ 1223345 w 1722848"/>
                  <a:gd name="connsiteY348" fmla="*/ 1028227 h 1604631"/>
                  <a:gd name="connsiteX349" fmla="*/ 1236560 w 1722848"/>
                  <a:gd name="connsiteY349" fmla="*/ 997573 h 1604631"/>
                  <a:gd name="connsiteX350" fmla="*/ 1238991 w 1722848"/>
                  <a:gd name="connsiteY350" fmla="*/ 996760 h 1604631"/>
                  <a:gd name="connsiteX351" fmla="*/ 1294855 w 1722848"/>
                  <a:gd name="connsiteY351" fmla="*/ 1030791 h 1604631"/>
                  <a:gd name="connsiteX352" fmla="*/ 1305285 w 1722848"/>
                  <a:gd name="connsiteY352" fmla="*/ 1052977 h 1604631"/>
                  <a:gd name="connsiteX353" fmla="*/ 1309616 w 1722848"/>
                  <a:gd name="connsiteY353" fmla="*/ 1012847 h 1604631"/>
                  <a:gd name="connsiteX354" fmla="*/ 1310500 w 1722848"/>
                  <a:gd name="connsiteY354" fmla="*/ 958840 h 1604631"/>
                  <a:gd name="connsiteX355" fmla="*/ 1261000 w 1722848"/>
                  <a:gd name="connsiteY355" fmla="*/ 958840 h 1604631"/>
                  <a:gd name="connsiteX356" fmla="*/ 1228472 w 1722848"/>
                  <a:gd name="connsiteY356" fmla="*/ 933029 h 1604631"/>
                  <a:gd name="connsiteX357" fmla="*/ 1241722 w 1722848"/>
                  <a:gd name="connsiteY357" fmla="*/ 902260 h 1604631"/>
                  <a:gd name="connsiteX358" fmla="*/ 1244029 w 1722848"/>
                  <a:gd name="connsiteY358" fmla="*/ 901473 h 1604631"/>
                  <a:gd name="connsiteX359" fmla="*/ 1299893 w 1722848"/>
                  <a:gd name="connsiteY359" fmla="*/ 935504 h 1604631"/>
                  <a:gd name="connsiteX360" fmla="*/ 1310500 w 1722848"/>
                  <a:gd name="connsiteY360" fmla="*/ 958133 h 1604631"/>
                  <a:gd name="connsiteX361" fmla="*/ 1310500 w 1722848"/>
                  <a:gd name="connsiteY361" fmla="*/ 954950 h 1604631"/>
                  <a:gd name="connsiteX362" fmla="*/ 1301661 w 1722848"/>
                  <a:gd name="connsiteY362" fmla="*/ 901915 h 1604631"/>
                  <a:gd name="connsiteX363" fmla="*/ 1293529 w 1722848"/>
                  <a:gd name="connsiteY363" fmla="*/ 874337 h 1604631"/>
                  <a:gd name="connsiteX364" fmla="*/ 1245443 w 1722848"/>
                  <a:gd name="connsiteY364" fmla="*/ 879464 h 1604631"/>
                  <a:gd name="connsiteX365" fmla="*/ 1210087 w 1722848"/>
                  <a:gd name="connsiteY365" fmla="*/ 857366 h 1604631"/>
                  <a:gd name="connsiteX366" fmla="*/ 1219739 w 1722848"/>
                  <a:gd name="connsiteY366" fmla="*/ 825412 h 1604631"/>
                  <a:gd name="connsiteX367" fmla="*/ 1222108 w 1722848"/>
                  <a:gd name="connsiteY367" fmla="*/ 824307 h 1604631"/>
                  <a:gd name="connsiteX368" fmla="*/ 1281331 w 1722848"/>
                  <a:gd name="connsiteY368" fmla="*/ 852062 h 1604631"/>
                  <a:gd name="connsiteX369" fmla="*/ 1290965 w 1722848"/>
                  <a:gd name="connsiteY369" fmla="*/ 867442 h 1604631"/>
                  <a:gd name="connsiteX370" fmla="*/ 1286811 w 1722848"/>
                  <a:gd name="connsiteY370" fmla="*/ 855598 h 1604631"/>
                  <a:gd name="connsiteX371" fmla="*/ 1270724 w 1722848"/>
                  <a:gd name="connsiteY371" fmla="*/ 817589 h 1604631"/>
                  <a:gd name="connsiteX372" fmla="*/ 1262326 w 1722848"/>
                  <a:gd name="connsiteY372" fmla="*/ 800353 h 1604631"/>
                  <a:gd name="connsiteX373" fmla="*/ 1217512 w 1722848"/>
                  <a:gd name="connsiteY373" fmla="*/ 782674 h 1604631"/>
                  <a:gd name="connsiteX374" fmla="*/ 1196474 w 1722848"/>
                  <a:gd name="connsiteY374" fmla="*/ 746876 h 1604631"/>
                  <a:gd name="connsiteX375" fmla="*/ 1219783 w 1722848"/>
                  <a:gd name="connsiteY375" fmla="*/ 722983 h 1604631"/>
                  <a:gd name="connsiteX376" fmla="*/ 1222373 w 1722848"/>
                  <a:gd name="connsiteY376" fmla="*/ 723098 h 1604631"/>
                  <a:gd name="connsiteX377" fmla="*/ 1262150 w 1722848"/>
                  <a:gd name="connsiteY377" fmla="*/ 774984 h 1604631"/>
                  <a:gd name="connsiteX378" fmla="*/ 1263917 w 1722848"/>
                  <a:gd name="connsiteY378" fmla="*/ 800618 h 1604631"/>
                  <a:gd name="connsiteX379" fmla="*/ 1263917 w 1722848"/>
                  <a:gd name="connsiteY379" fmla="*/ 800618 h 1604631"/>
                  <a:gd name="connsiteX380" fmla="*/ 1272315 w 1722848"/>
                  <a:gd name="connsiteY380" fmla="*/ 817059 h 1604631"/>
                  <a:gd name="connsiteX381" fmla="*/ 1289286 w 1722848"/>
                  <a:gd name="connsiteY381" fmla="*/ 854802 h 1604631"/>
                  <a:gd name="connsiteX382" fmla="*/ 1305108 w 1722848"/>
                  <a:gd name="connsiteY382" fmla="*/ 901120 h 1604631"/>
                  <a:gd name="connsiteX383" fmla="*/ 1315185 w 1722848"/>
                  <a:gd name="connsiteY383" fmla="*/ 954950 h 1604631"/>
                  <a:gd name="connsiteX384" fmla="*/ 1315185 w 1722848"/>
                  <a:gd name="connsiteY384" fmla="*/ 955569 h 1604631"/>
                  <a:gd name="connsiteX385" fmla="*/ 1320842 w 1722848"/>
                  <a:gd name="connsiteY385" fmla="*/ 932852 h 1604631"/>
                  <a:gd name="connsiteX386" fmla="*/ 1369104 w 1722848"/>
                  <a:gd name="connsiteY386" fmla="*/ 888656 h 1604631"/>
                  <a:gd name="connsiteX387" fmla="*/ 1381302 w 1722848"/>
                  <a:gd name="connsiteY387" fmla="*/ 893253 h 1604631"/>
                  <a:gd name="connsiteX388" fmla="*/ 1391997 w 1722848"/>
                  <a:gd name="connsiteY388" fmla="*/ 885651 h 1604631"/>
                  <a:gd name="connsiteX389" fmla="*/ 1449983 w 1722848"/>
                  <a:gd name="connsiteY389" fmla="*/ 915970 h 1604631"/>
                  <a:gd name="connsiteX390" fmla="*/ 1461297 w 1722848"/>
                  <a:gd name="connsiteY390" fmla="*/ 936565 h 1604631"/>
                  <a:gd name="connsiteX391" fmla="*/ 1461297 w 1722848"/>
                  <a:gd name="connsiteY391" fmla="*/ 935858 h 1604631"/>
                  <a:gd name="connsiteX392" fmla="*/ 1457231 w 1722848"/>
                  <a:gd name="connsiteY392" fmla="*/ 881231 h 1604631"/>
                  <a:gd name="connsiteX393" fmla="*/ 1460501 w 1722848"/>
                  <a:gd name="connsiteY393" fmla="*/ 832351 h 1604631"/>
                  <a:gd name="connsiteX394" fmla="*/ 1467130 w 1722848"/>
                  <a:gd name="connsiteY394" fmla="*/ 791602 h 1604631"/>
                  <a:gd name="connsiteX395" fmla="*/ 1471020 w 1722848"/>
                  <a:gd name="connsiteY395" fmla="*/ 773924 h 1604631"/>
                  <a:gd name="connsiteX396" fmla="*/ 1471020 w 1722848"/>
                  <a:gd name="connsiteY396" fmla="*/ 773924 h 1604631"/>
                  <a:gd name="connsiteX397" fmla="*/ 1466070 w 1722848"/>
                  <a:gd name="connsiteY397" fmla="*/ 748732 h 1604631"/>
                  <a:gd name="connsiteX398" fmla="*/ 1491173 w 1722848"/>
                  <a:gd name="connsiteY398" fmla="*/ 688272 h 1604631"/>
                  <a:gd name="connsiteX399" fmla="*/ 1521624 w 1722848"/>
                  <a:gd name="connsiteY399" fmla="*/ 702229 h 1604631"/>
                  <a:gd name="connsiteX400" fmla="*/ 1522375 w 1722848"/>
                  <a:gd name="connsiteY400" fmla="*/ 704624 h 1604631"/>
                  <a:gd name="connsiteX401" fmla="*/ 1511238 w 1722848"/>
                  <a:gd name="connsiteY401" fmla="*/ 744666 h 1604631"/>
                  <a:gd name="connsiteX402" fmla="*/ 1472434 w 1722848"/>
                  <a:gd name="connsiteY402" fmla="*/ 773128 h 1604631"/>
                  <a:gd name="connsiteX403" fmla="*/ 1468722 w 1722848"/>
                  <a:gd name="connsiteY403" fmla="*/ 791955 h 1604631"/>
                  <a:gd name="connsiteX404" fmla="*/ 1463064 w 1722848"/>
                  <a:gd name="connsiteY404" fmla="*/ 832793 h 1604631"/>
                  <a:gd name="connsiteX405" fmla="*/ 1462092 w 1722848"/>
                  <a:gd name="connsiteY405" fmla="*/ 845344 h 1604631"/>
                  <a:gd name="connsiteX406" fmla="*/ 1467396 w 1722848"/>
                  <a:gd name="connsiteY406" fmla="*/ 827666 h 1604631"/>
                  <a:gd name="connsiteX407" fmla="*/ 1517514 w 1722848"/>
                  <a:gd name="connsiteY407" fmla="*/ 785592 h 1604631"/>
                  <a:gd name="connsiteX408" fmla="*/ 1538118 w 1722848"/>
                  <a:gd name="connsiteY408" fmla="*/ 811844 h 1604631"/>
                  <a:gd name="connsiteX409" fmla="*/ 1537667 w 1722848"/>
                  <a:gd name="connsiteY409" fmla="*/ 814407 h 1604631"/>
                  <a:gd name="connsiteX410" fmla="*/ 1509293 w 1722848"/>
                  <a:gd name="connsiteY410" fmla="*/ 844814 h 1604631"/>
                  <a:gd name="connsiteX411" fmla="*/ 1461562 w 1722848"/>
                  <a:gd name="connsiteY411" fmla="*/ 852239 h 1604631"/>
                  <a:gd name="connsiteX412" fmla="*/ 1460766 w 1722848"/>
                  <a:gd name="connsiteY412" fmla="*/ 881055 h 1604631"/>
                  <a:gd name="connsiteX413" fmla="*/ 1465981 w 1722848"/>
                  <a:gd name="connsiteY413" fmla="*/ 934885 h 1604631"/>
                  <a:gd name="connsiteX414" fmla="*/ 1466777 w 1722848"/>
                  <a:gd name="connsiteY414" fmla="*/ 937979 h 1604631"/>
                  <a:gd name="connsiteX415" fmla="*/ 1471108 w 1722848"/>
                  <a:gd name="connsiteY415" fmla="*/ 913406 h 1604631"/>
                  <a:gd name="connsiteX416" fmla="*/ 1516365 w 1722848"/>
                  <a:gd name="connsiteY416" fmla="*/ 866116 h 1604631"/>
                  <a:gd name="connsiteX417" fmla="*/ 1539700 w 1722848"/>
                  <a:gd name="connsiteY417" fmla="*/ 889974 h 1604631"/>
                  <a:gd name="connsiteX418" fmla="*/ 1539524 w 1722848"/>
                  <a:gd name="connsiteY418" fmla="*/ 892634 h 1604631"/>
                  <a:gd name="connsiteX419" fmla="*/ 1514774 w 1722848"/>
                  <a:gd name="connsiteY419" fmla="*/ 925958 h 1604631"/>
                  <a:gd name="connsiteX420" fmla="*/ 1466954 w 1722848"/>
                  <a:gd name="connsiteY420" fmla="*/ 938775 h 1604631"/>
                  <a:gd name="connsiteX421" fmla="*/ 1481715 w 1722848"/>
                  <a:gd name="connsiteY421" fmla="*/ 990749 h 1604631"/>
                  <a:gd name="connsiteX422" fmla="*/ 1496300 w 1722848"/>
                  <a:gd name="connsiteY422" fmla="*/ 1028404 h 1604631"/>
                  <a:gd name="connsiteX423" fmla="*/ 1500631 w 1722848"/>
                  <a:gd name="connsiteY423" fmla="*/ 1004273 h 1604631"/>
                  <a:gd name="connsiteX424" fmla="*/ 1545799 w 1722848"/>
                  <a:gd name="connsiteY424" fmla="*/ 956895 h 1604631"/>
                  <a:gd name="connsiteX425" fmla="*/ 1569214 w 1722848"/>
                  <a:gd name="connsiteY425" fmla="*/ 980858 h 1604631"/>
                  <a:gd name="connsiteX426" fmla="*/ 1569047 w 1722848"/>
                  <a:gd name="connsiteY426" fmla="*/ 983413 h 1604631"/>
                  <a:gd name="connsiteX427" fmla="*/ 1544208 w 1722848"/>
                  <a:gd name="connsiteY427" fmla="*/ 1016825 h 1604631"/>
                  <a:gd name="connsiteX428" fmla="*/ 1496653 w 1722848"/>
                  <a:gd name="connsiteY428" fmla="*/ 1029553 h 1604631"/>
                  <a:gd name="connsiteX429" fmla="*/ 1503725 w 1722848"/>
                  <a:gd name="connsiteY429" fmla="*/ 1046613 h 1604631"/>
                  <a:gd name="connsiteX430" fmla="*/ 1526530 w 1722848"/>
                  <a:gd name="connsiteY430" fmla="*/ 1102477 h 1604631"/>
                  <a:gd name="connsiteX431" fmla="*/ 1533513 w 1722848"/>
                  <a:gd name="connsiteY431" fmla="*/ 1121835 h 1604631"/>
                  <a:gd name="connsiteX432" fmla="*/ 1537314 w 1722848"/>
                  <a:gd name="connsiteY432" fmla="*/ 1101062 h 1604631"/>
                  <a:gd name="connsiteX433" fmla="*/ 1582571 w 1722848"/>
                  <a:gd name="connsiteY433" fmla="*/ 1053773 h 1604631"/>
                  <a:gd name="connsiteX434" fmla="*/ 1605897 w 1722848"/>
                  <a:gd name="connsiteY434" fmla="*/ 1077824 h 1604631"/>
                  <a:gd name="connsiteX435" fmla="*/ 1605729 w 1722848"/>
                  <a:gd name="connsiteY435" fmla="*/ 1080290 h 1604631"/>
                  <a:gd name="connsiteX436" fmla="*/ 1580891 w 1722848"/>
                  <a:gd name="connsiteY436" fmla="*/ 1113614 h 1604631"/>
                  <a:gd name="connsiteX437" fmla="*/ 1535016 w 1722848"/>
                  <a:gd name="connsiteY437" fmla="*/ 1126166 h 1604631"/>
                  <a:gd name="connsiteX438" fmla="*/ 1545004 w 1722848"/>
                  <a:gd name="connsiteY438" fmla="*/ 1158429 h 1604631"/>
                  <a:gd name="connsiteX439" fmla="*/ 1548363 w 1722848"/>
                  <a:gd name="connsiteY439" fmla="*/ 1172307 h 1604631"/>
                  <a:gd name="connsiteX440" fmla="*/ 1551103 w 1722848"/>
                  <a:gd name="connsiteY440" fmla="*/ 1185831 h 1604631"/>
                  <a:gd name="connsiteX441" fmla="*/ 1555434 w 1722848"/>
                  <a:gd name="connsiteY441" fmla="*/ 1212348 h 1604631"/>
                  <a:gd name="connsiteX442" fmla="*/ 1557202 w 1722848"/>
                  <a:gd name="connsiteY442" fmla="*/ 1225076 h 1604631"/>
                  <a:gd name="connsiteX443" fmla="*/ 1557821 w 1722848"/>
                  <a:gd name="connsiteY443" fmla="*/ 1205365 h 1604631"/>
                  <a:gd name="connsiteX444" fmla="*/ 1595299 w 1722848"/>
                  <a:gd name="connsiteY444" fmla="*/ 1151711 h 1604631"/>
                  <a:gd name="connsiteX445" fmla="*/ 1621657 w 1722848"/>
                  <a:gd name="connsiteY445" fmla="*/ 1172386 h 1604631"/>
                  <a:gd name="connsiteX446" fmla="*/ 1621817 w 1722848"/>
                  <a:gd name="connsiteY446" fmla="*/ 1174339 h 1604631"/>
                  <a:gd name="connsiteX447" fmla="*/ 1602282 w 1722848"/>
                  <a:gd name="connsiteY447" fmla="*/ 1211110 h 1604631"/>
                  <a:gd name="connsiteX448" fmla="*/ 1557556 w 1722848"/>
                  <a:gd name="connsiteY448" fmla="*/ 1230822 h 1604631"/>
                  <a:gd name="connsiteX449" fmla="*/ 1561091 w 1722848"/>
                  <a:gd name="connsiteY449" fmla="*/ 1261052 h 1604631"/>
                  <a:gd name="connsiteX450" fmla="*/ 1561091 w 1722848"/>
                  <a:gd name="connsiteY450" fmla="*/ 1265030 h 1604631"/>
                  <a:gd name="connsiteX451" fmla="*/ 1549335 w 1722848"/>
                  <a:gd name="connsiteY451" fmla="*/ 1268123 h 1604631"/>
                  <a:gd name="connsiteX452" fmla="*/ 1548893 w 1722848"/>
                  <a:gd name="connsiteY452" fmla="*/ 1262113 h 1604631"/>
                  <a:gd name="connsiteX453" fmla="*/ 1546330 w 1722848"/>
                  <a:gd name="connsiteY453" fmla="*/ 1234888 h 1604631"/>
                  <a:gd name="connsiteX454" fmla="*/ 1497537 w 1722848"/>
                  <a:gd name="connsiteY454" fmla="*/ 1230557 h 1604631"/>
                  <a:gd name="connsiteX455" fmla="*/ 1467307 w 1722848"/>
                  <a:gd name="connsiteY455" fmla="*/ 1202006 h 1604631"/>
                  <a:gd name="connsiteX456" fmla="*/ 1483227 w 1722848"/>
                  <a:gd name="connsiteY456" fmla="*/ 1172527 h 1604631"/>
                  <a:gd name="connsiteX457" fmla="*/ 1485604 w 1722848"/>
                  <a:gd name="connsiteY457" fmla="*/ 1171953 h 1604631"/>
                  <a:gd name="connsiteX458" fmla="*/ 1538640 w 1722848"/>
                  <a:gd name="connsiteY458" fmla="*/ 1210757 h 1604631"/>
                  <a:gd name="connsiteX459" fmla="*/ 1546241 w 1722848"/>
                  <a:gd name="connsiteY459" fmla="*/ 1230999 h 1604631"/>
                  <a:gd name="connsiteX460" fmla="*/ 1544208 w 1722848"/>
                  <a:gd name="connsiteY460" fmla="*/ 1213762 h 1604631"/>
                  <a:gd name="connsiteX461" fmla="*/ 1540584 w 1722848"/>
                  <a:gd name="connsiteY461" fmla="*/ 1187245 h 1604631"/>
                  <a:gd name="connsiteX462" fmla="*/ 1538109 w 1722848"/>
                  <a:gd name="connsiteY462" fmla="*/ 1173721 h 1604631"/>
                  <a:gd name="connsiteX463" fmla="*/ 1535104 w 1722848"/>
                  <a:gd name="connsiteY463" fmla="*/ 1160197 h 1604631"/>
                  <a:gd name="connsiteX464" fmla="*/ 1529535 w 1722848"/>
                  <a:gd name="connsiteY464" fmla="*/ 1140043 h 1604631"/>
                  <a:gd name="connsiteX465" fmla="*/ 1483130 w 1722848"/>
                  <a:gd name="connsiteY465" fmla="*/ 1142695 h 1604631"/>
                  <a:gd name="connsiteX466" fmla="*/ 1448922 w 1722848"/>
                  <a:gd name="connsiteY466" fmla="*/ 1119094 h 1604631"/>
                  <a:gd name="connsiteX467" fmla="*/ 1460068 w 1722848"/>
                  <a:gd name="connsiteY467" fmla="*/ 1087636 h 1604631"/>
                  <a:gd name="connsiteX468" fmla="*/ 1462446 w 1722848"/>
                  <a:gd name="connsiteY468" fmla="*/ 1086655 h 1604631"/>
                  <a:gd name="connsiteX469" fmla="*/ 1520431 w 1722848"/>
                  <a:gd name="connsiteY469" fmla="*/ 1116973 h 1604631"/>
                  <a:gd name="connsiteX470" fmla="*/ 1524762 w 1722848"/>
                  <a:gd name="connsiteY470" fmla="*/ 1124663 h 1604631"/>
                  <a:gd name="connsiteX471" fmla="*/ 1518221 w 1722848"/>
                  <a:gd name="connsiteY471" fmla="*/ 1105040 h 1604631"/>
                  <a:gd name="connsiteX472" fmla="*/ 1496653 w 1722848"/>
                  <a:gd name="connsiteY472" fmla="*/ 1048911 h 1604631"/>
                  <a:gd name="connsiteX473" fmla="*/ 1492145 w 1722848"/>
                  <a:gd name="connsiteY473" fmla="*/ 1037155 h 1604631"/>
                  <a:gd name="connsiteX474" fmla="*/ 1444414 w 1722848"/>
                  <a:gd name="connsiteY474" fmla="*/ 1040072 h 1604631"/>
                  <a:gd name="connsiteX475" fmla="*/ 1410206 w 1722848"/>
                  <a:gd name="connsiteY475" fmla="*/ 1016383 h 1604631"/>
                  <a:gd name="connsiteX476" fmla="*/ 1421352 w 1722848"/>
                  <a:gd name="connsiteY476" fmla="*/ 984924 h 1604631"/>
                  <a:gd name="connsiteX477" fmla="*/ 1423730 w 1722848"/>
                  <a:gd name="connsiteY477" fmla="*/ 983943 h 1604631"/>
                  <a:gd name="connsiteX478" fmla="*/ 1481715 w 1722848"/>
                  <a:gd name="connsiteY478" fmla="*/ 1014262 h 1604631"/>
                  <a:gd name="connsiteX479" fmla="*/ 1486753 w 1722848"/>
                  <a:gd name="connsiteY479" fmla="*/ 1023101 h 1604631"/>
                  <a:gd name="connsiteX480" fmla="*/ 1475793 w 1722848"/>
                  <a:gd name="connsiteY480" fmla="*/ 992252 h 1604631"/>
                  <a:gd name="connsiteX481" fmla="*/ 1461739 w 1722848"/>
                  <a:gd name="connsiteY481" fmla="*/ 938244 h 1604631"/>
                  <a:gd name="connsiteX482" fmla="*/ 1412593 w 1722848"/>
                  <a:gd name="connsiteY482" fmla="*/ 941426 h 1604631"/>
                  <a:gd name="connsiteX483" fmla="*/ 1386075 w 1722848"/>
                  <a:gd name="connsiteY483" fmla="*/ 927902 h 1604631"/>
                  <a:gd name="connsiteX484" fmla="*/ 1363712 w 1722848"/>
                  <a:gd name="connsiteY484" fmla="*/ 947879 h 1604631"/>
                  <a:gd name="connsiteX485" fmla="*/ 1315450 w 1722848"/>
                  <a:gd name="connsiteY485" fmla="*/ 957514 h 1604631"/>
                  <a:gd name="connsiteX486" fmla="*/ 1315450 w 1722848"/>
                  <a:gd name="connsiteY486" fmla="*/ 1013289 h 1604631"/>
                  <a:gd name="connsiteX487" fmla="*/ 1312886 w 1722848"/>
                  <a:gd name="connsiteY487" fmla="*/ 1045906 h 1604631"/>
                  <a:gd name="connsiteX488" fmla="*/ 1315450 w 1722848"/>
                  <a:gd name="connsiteY488" fmla="*/ 1036094 h 1604631"/>
                  <a:gd name="connsiteX489" fmla="*/ 1363712 w 1722848"/>
                  <a:gd name="connsiteY489" fmla="*/ 991898 h 1604631"/>
                  <a:gd name="connsiteX490" fmla="*/ 1385421 w 1722848"/>
                  <a:gd name="connsiteY490" fmla="*/ 1017408 h 1604631"/>
                  <a:gd name="connsiteX491" fmla="*/ 1385103 w 1722848"/>
                  <a:gd name="connsiteY491" fmla="*/ 1019830 h 1604631"/>
                  <a:gd name="connsiteX492" fmla="*/ 1358143 w 1722848"/>
                  <a:gd name="connsiteY492" fmla="*/ 1051475 h 1604631"/>
                  <a:gd name="connsiteX493" fmla="*/ 1311295 w 1722848"/>
                  <a:gd name="connsiteY493" fmla="*/ 1060933 h 1604631"/>
                  <a:gd name="connsiteX494" fmla="*/ 1309881 w 1722848"/>
                  <a:gd name="connsiteY494" fmla="*/ 1073484 h 1604631"/>
                  <a:gd name="connsiteX495" fmla="*/ 1303605 w 1722848"/>
                  <a:gd name="connsiteY495" fmla="*/ 1133237 h 1604631"/>
                  <a:gd name="connsiteX496" fmla="*/ 1302279 w 1722848"/>
                  <a:gd name="connsiteY496" fmla="*/ 1153921 h 1604631"/>
                  <a:gd name="connsiteX497" fmla="*/ 1304578 w 1722848"/>
                  <a:gd name="connsiteY497" fmla="*/ 1145082 h 1604631"/>
                  <a:gd name="connsiteX498" fmla="*/ 1352751 w 1722848"/>
                  <a:gd name="connsiteY498" fmla="*/ 1100886 h 1604631"/>
                  <a:gd name="connsiteX499" fmla="*/ 1374460 w 1722848"/>
                  <a:gd name="connsiteY499" fmla="*/ 1126396 h 1604631"/>
                  <a:gd name="connsiteX500" fmla="*/ 1374142 w 1722848"/>
                  <a:gd name="connsiteY500" fmla="*/ 1128818 h 1604631"/>
                  <a:gd name="connsiteX501" fmla="*/ 1347625 w 1722848"/>
                  <a:gd name="connsiteY501" fmla="*/ 1160462 h 1604631"/>
                  <a:gd name="connsiteX502" fmla="*/ 1302103 w 1722848"/>
                  <a:gd name="connsiteY502" fmla="*/ 1169831 h 1604631"/>
                  <a:gd name="connsiteX503" fmla="*/ 1302103 w 1722848"/>
                  <a:gd name="connsiteY503" fmla="*/ 1190780 h 1604631"/>
                  <a:gd name="connsiteX504" fmla="*/ 1302633 w 1722848"/>
                  <a:gd name="connsiteY504" fmla="*/ 1204570 h 1604631"/>
                  <a:gd name="connsiteX505" fmla="*/ 1303782 w 1722848"/>
                  <a:gd name="connsiteY505" fmla="*/ 1218359 h 1604631"/>
                  <a:gd name="connsiteX506" fmla="*/ 1307053 w 1722848"/>
                  <a:gd name="connsiteY506" fmla="*/ 1244876 h 1604631"/>
                  <a:gd name="connsiteX507" fmla="*/ 1309528 w 1722848"/>
                  <a:gd name="connsiteY507" fmla="*/ 1262024 h 1604631"/>
                  <a:gd name="connsiteX508" fmla="*/ 1311649 w 1722848"/>
                  <a:gd name="connsiteY508" fmla="*/ 1240457 h 1604631"/>
                  <a:gd name="connsiteX509" fmla="*/ 1352574 w 1722848"/>
                  <a:gd name="connsiteY509" fmla="*/ 1189454 h 1604631"/>
                  <a:gd name="connsiteX510" fmla="*/ 1377890 w 1722848"/>
                  <a:gd name="connsiteY510" fmla="*/ 1211208 h 1604631"/>
                  <a:gd name="connsiteX511" fmla="*/ 1377943 w 1722848"/>
                  <a:gd name="connsiteY511" fmla="*/ 1213762 h 1604631"/>
                  <a:gd name="connsiteX512" fmla="*/ 1356110 w 1722848"/>
                  <a:gd name="connsiteY512" fmla="*/ 1249119 h 1604631"/>
                  <a:gd name="connsiteX513" fmla="*/ 1310146 w 1722848"/>
                  <a:gd name="connsiteY513" fmla="*/ 1265914 h 1604631"/>
                  <a:gd name="connsiteX514" fmla="*/ 1314654 w 1722848"/>
                  <a:gd name="connsiteY514" fmla="*/ 1292873 h 1604631"/>
                  <a:gd name="connsiteX515" fmla="*/ 1321726 w 1722848"/>
                  <a:gd name="connsiteY515" fmla="*/ 1329025 h 1604631"/>
                  <a:gd name="connsiteX516" fmla="*/ 1722849 w 1722848"/>
                  <a:gd name="connsiteY516" fmla="*/ 1222159 h 1604631"/>
                  <a:gd name="connsiteX517" fmla="*/ 334652 w 1722848"/>
                  <a:gd name="connsiteY517" fmla="*/ 1246821 h 1604631"/>
                  <a:gd name="connsiteX518" fmla="*/ 306985 w 1722848"/>
                  <a:gd name="connsiteY518" fmla="*/ 1276344 h 1604631"/>
                  <a:gd name="connsiteX519" fmla="*/ 299207 w 1722848"/>
                  <a:gd name="connsiteY519" fmla="*/ 1256986 h 1604631"/>
                  <a:gd name="connsiteX520" fmla="*/ 310079 w 1722848"/>
                  <a:gd name="connsiteY520" fmla="*/ 1204835 h 1604631"/>
                  <a:gd name="connsiteX521" fmla="*/ 336447 w 1722848"/>
                  <a:gd name="connsiteY521" fmla="*/ 1211208 h 1604631"/>
                  <a:gd name="connsiteX522" fmla="*/ 337481 w 1722848"/>
                  <a:gd name="connsiteY522" fmla="*/ 1213144 h 1604631"/>
                  <a:gd name="connsiteX523" fmla="*/ 334829 w 1722848"/>
                  <a:gd name="connsiteY523" fmla="*/ 1246379 h 1604631"/>
                  <a:gd name="connsiteX524" fmla="*/ 466445 w 1722848"/>
                  <a:gd name="connsiteY524" fmla="*/ 1515091 h 1604631"/>
                  <a:gd name="connsiteX525" fmla="*/ 459727 w 1722848"/>
                  <a:gd name="connsiteY525" fmla="*/ 1548238 h 1604631"/>
                  <a:gd name="connsiteX526" fmla="*/ 447617 w 1722848"/>
                  <a:gd name="connsiteY526" fmla="*/ 1560613 h 1604631"/>
                  <a:gd name="connsiteX527" fmla="*/ 426403 w 1722848"/>
                  <a:gd name="connsiteY527" fmla="*/ 1566269 h 1604631"/>
                  <a:gd name="connsiteX528" fmla="*/ 423309 w 1722848"/>
                  <a:gd name="connsiteY528" fmla="*/ 1554160 h 1604631"/>
                  <a:gd name="connsiteX529" fmla="*/ 440192 w 1722848"/>
                  <a:gd name="connsiteY529" fmla="*/ 1503600 h 1604631"/>
                  <a:gd name="connsiteX530" fmla="*/ 465852 w 1722848"/>
                  <a:gd name="connsiteY530" fmla="*/ 1512775 h 1604631"/>
                  <a:gd name="connsiteX531" fmla="*/ 466621 w 1722848"/>
                  <a:gd name="connsiteY531" fmla="*/ 1514649 h 1604631"/>
                  <a:gd name="connsiteX532" fmla="*/ 587895 w 1722848"/>
                  <a:gd name="connsiteY532" fmla="*/ 1118829 h 1604631"/>
                  <a:gd name="connsiteX533" fmla="*/ 543699 w 1722848"/>
                  <a:gd name="connsiteY533" fmla="*/ 1141016 h 1604631"/>
                  <a:gd name="connsiteX534" fmla="*/ 542992 w 1722848"/>
                  <a:gd name="connsiteY534" fmla="*/ 1115382 h 1604631"/>
                  <a:gd name="connsiteX535" fmla="*/ 577730 w 1722848"/>
                  <a:gd name="connsiteY535" fmla="*/ 1059960 h 1604631"/>
                  <a:gd name="connsiteX536" fmla="*/ 605397 w 1722848"/>
                  <a:gd name="connsiteY536" fmla="*/ 1078628 h 1604631"/>
                  <a:gd name="connsiteX537" fmla="*/ 605750 w 1722848"/>
                  <a:gd name="connsiteY537" fmla="*/ 1081174 h 1604631"/>
                  <a:gd name="connsiteX538" fmla="*/ 588072 w 1722848"/>
                  <a:gd name="connsiteY538" fmla="*/ 1118387 h 1604631"/>
                  <a:gd name="connsiteX539" fmla="*/ 657990 w 1722848"/>
                  <a:gd name="connsiteY539" fmla="*/ 1109990 h 1604631"/>
                  <a:gd name="connsiteX540" fmla="*/ 631473 w 1722848"/>
                  <a:gd name="connsiteY540" fmla="*/ 1078169 h 1604631"/>
                  <a:gd name="connsiteX541" fmla="*/ 650671 w 1722848"/>
                  <a:gd name="connsiteY541" fmla="*/ 1050714 h 1604631"/>
                  <a:gd name="connsiteX542" fmla="*/ 653129 w 1722848"/>
                  <a:gd name="connsiteY542" fmla="*/ 1050414 h 1604631"/>
                  <a:gd name="connsiteX543" fmla="*/ 701037 w 1722848"/>
                  <a:gd name="connsiteY543" fmla="*/ 1094610 h 1604631"/>
                  <a:gd name="connsiteX544" fmla="*/ 706959 w 1722848"/>
                  <a:gd name="connsiteY544" fmla="*/ 1119625 h 1604631"/>
                  <a:gd name="connsiteX545" fmla="*/ 657990 w 1722848"/>
                  <a:gd name="connsiteY545" fmla="*/ 1109195 h 1604631"/>
                  <a:gd name="connsiteX546" fmla="*/ 931121 w 1722848"/>
                  <a:gd name="connsiteY546" fmla="*/ 1090013 h 1604631"/>
                  <a:gd name="connsiteX547" fmla="*/ 885158 w 1722848"/>
                  <a:gd name="connsiteY547" fmla="*/ 1071009 h 1604631"/>
                  <a:gd name="connsiteX548" fmla="*/ 864916 w 1722848"/>
                  <a:gd name="connsiteY548" fmla="*/ 1034680 h 1604631"/>
                  <a:gd name="connsiteX549" fmla="*/ 888773 w 1722848"/>
                  <a:gd name="connsiteY549" fmla="*/ 1011344 h 1604631"/>
                  <a:gd name="connsiteX550" fmla="*/ 891433 w 1722848"/>
                  <a:gd name="connsiteY550" fmla="*/ 1011521 h 1604631"/>
                  <a:gd name="connsiteX551" fmla="*/ 930061 w 1722848"/>
                  <a:gd name="connsiteY551" fmla="*/ 1064557 h 1604631"/>
                  <a:gd name="connsiteX552" fmla="*/ 931298 w 1722848"/>
                  <a:gd name="connsiteY552" fmla="*/ 1089218 h 1604631"/>
                  <a:gd name="connsiteX553" fmla="*/ 1085719 w 1722848"/>
                  <a:gd name="connsiteY553" fmla="*/ 976165 h 1604631"/>
                  <a:gd name="connsiteX554" fmla="*/ 1057964 w 1722848"/>
                  <a:gd name="connsiteY554" fmla="*/ 1005688 h 1604631"/>
                  <a:gd name="connsiteX555" fmla="*/ 1050185 w 1722848"/>
                  <a:gd name="connsiteY555" fmla="*/ 986241 h 1604631"/>
                  <a:gd name="connsiteX556" fmla="*/ 1061146 w 1722848"/>
                  <a:gd name="connsiteY556" fmla="*/ 934090 h 1604631"/>
                  <a:gd name="connsiteX557" fmla="*/ 1087584 w 1722848"/>
                  <a:gd name="connsiteY557" fmla="*/ 940684 h 1604631"/>
                  <a:gd name="connsiteX558" fmla="*/ 1088548 w 1722848"/>
                  <a:gd name="connsiteY558" fmla="*/ 942487 h 1604631"/>
                  <a:gd name="connsiteX559" fmla="*/ 1085896 w 1722848"/>
                  <a:gd name="connsiteY559" fmla="*/ 975369 h 1604631"/>
                  <a:gd name="connsiteX560" fmla="*/ 1338962 w 1722848"/>
                  <a:gd name="connsiteY560" fmla="*/ 848173 h 1604631"/>
                  <a:gd name="connsiteX561" fmla="*/ 1294766 w 1722848"/>
                  <a:gd name="connsiteY561" fmla="*/ 870359 h 1604631"/>
                  <a:gd name="connsiteX562" fmla="*/ 1293971 w 1722848"/>
                  <a:gd name="connsiteY562" fmla="*/ 844637 h 1604631"/>
                  <a:gd name="connsiteX563" fmla="*/ 1328797 w 1722848"/>
                  <a:gd name="connsiteY563" fmla="*/ 789215 h 1604631"/>
                  <a:gd name="connsiteX564" fmla="*/ 1356481 w 1722848"/>
                  <a:gd name="connsiteY564" fmla="*/ 808078 h 1604631"/>
                  <a:gd name="connsiteX565" fmla="*/ 1356817 w 1722848"/>
                  <a:gd name="connsiteY565" fmla="*/ 810518 h 1604631"/>
                  <a:gd name="connsiteX566" fmla="*/ 1339139 w 1722848"/>
                  <a:gd name="connsiteY566" fmla="*/ 847377 h 1604631"/>
                  <a:gd name="connsiteX567" fmla="*/ 1409057 w 1722848"/>
                  <a:gd name="connsiteY567" fmla="*/ 839334 h 1604631"/>
                  <a:gd name="connsiteX568" fmla="*/ 1382539 w 1722848"/>
                  <a:gd name="connsiteY568" fmla="*/ 807513 h 1604631"/>
                  <a:gd name="connsiteX569" fmla="*/ 1401738 w 1722848"/>
                  <a:gd name="connsiteY569" fmla="*/ 780058 h 1604631"/>
                  <a:gd name="connsiteX570" fmla="*/ 1404195 w 1722848"/>
                  <a:gd name="connsiteY570" fmla="*/ 779758 h 1604631"/>
                  <a:gd name="connsiteX571" fmla="*/ 1452104 w 1722848"/>
                  <a:gd name="connsiteY571" fmla="*/ 823954 h 1604631"/>
                  <a:gd name="connsiteX572" fmla="*/ 1458026 w 1722848"/>
                  <a:gd name="connsiteY572" fmla="*/ 848880 h 1604631"/>
                  <a:gd name="connsiteX573" fmla="*/ 1409322 w 1722848"/>
                  <a:gd name="connsiteY573" fmla="*/ 838185 h 1604631"/>
                  <a:gd name="connsiteX574" fmla="*/ 1590437 w 1722848"/>
                  <a:gd name="connsiteY574" fmla="*/ 871508 h 1604631"/>
                  <a:gd name="connsiteX575" fmla="*/ 1607382 w 1722848"/>
                  <a:gd name="connsiteY575" fmla="*/ 842754 h 1604631"/>
                  <a:gd name="connsiteX576" fmla="*/ 1609884 w 1722848"/>
                  <a:gd name="connsiteY576" fmla="*/ 842251 h 1604631"/>
                  <a:gd name="connsiteX577" fmla="*/ 1620579 w 1722848"/>
                  <a:gd name="connsiteY577" fmla="*/ 843488 h 1604631"/>
                  <a:gd name="connsiteX578" fmla="*/ 1637108 w 1722848"/>
                  <a:gd name="connsiteY578" fmla="*/ 905363 h 1604631"/>
                  <a:gd name="connsiteX579" fmla="*/ 1619430 w 1722848"/>
                  <a:gd name="connsiteY579" fmla="*/ 901120 h 1604631"/>
                  <a:gd name="connsiteX580" fmla="*/ 1590614 w 1722848"/>
                  <a:gd name="connsiteY580" fmla="*/ 870359 h 1604631"/>
                  <a:gd name="connsiteX581" fmla="*/ 1603078 w 1722848"/>
                  <a:gd name="connsiteY581" fmla="*/ 974397 h 1604631"/>
                  <a:gd name="connsiteX582" fmla="*/ 1619898 w 1722848"/>
                  <a:gd name="connsiteY582" fmla="*/ 945572 h 1604631"/>
                  <a:gd name="connsiteX583" fmla="*/ 1622435 w 1722848"/>
                  <a:gd name="connsiteY583" fmla="*/ 945050 h 1604631"/>
                  <a:gd name="connsiteX584" fmla="*/ 1650809 w 1722848"/>
                  <a:gd name="connsiteY584" fmla="*/ 956895 h 1604631"/>
                  <a:gd name="connsiteX585" fmla="*/ 1664863 w 1722848"/>
                  <a:gd name="connsiteY585" fmla="*/ 1009930 h 1604631"/>
                  <a:gd name="connsiteX586" fmla="*/ 1632158 w 1722848"/>
                  <a:gd name="connsiteY586" fmla="*/ 1004273 h 1604631"/>
                  <a:gd name="connsiteX587" fmla="*/ 1603254 w 1722848"/>
                  <a:gd name="connsiteY587" fmla="*/ 973248 h 1604631"/>
                  <a:gd name="connsiteX588" fmla="*/ 1641086 w 1722848"/>
                  <a:gd name="connsiteY588" fmla="*/ 1053243 h 1604631"/>
                  <a:gd name="connsiteX589" fmla="*/ 1683602 w 1722848"/>
                  <a:gd name="connsiteY589" fmla="*/ 1079760 h 1604631"/>
                  <a:gd name="connsiteX590" fmla="*/ 1693856 w 1722848"/>
                  <a:gd name="connsiteY590" fmla="*/ 1117945 h 1604631"/>
                  <a:gd name="connsiteX591" fmla="*/ 1650809 w 1722848"/>
                  <a:gd name="connsiteY591" fmla="*/ 1111846 h 1604631"/>
                  <a:gd name="connsiteX592" fmla="*/ 1621640 w 1722848"/>
                  <a:gd name="connsiteY592" fmla="*/ 1082235 h 1604631"/>
                  <a:gd name="connsiteX593" fmla="*/ 1637524 w 1722848"/>
                  <a:gd name="connsiteY593" fmla="*/ 1052880 h 1604631"/>
                  <a:gd name="connsiteX594" fmla="*/ 1641263 w 1722848"/>
                  <a:gd name="connsiteY594" fmla="*/ 1052093 h 160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</a:cxnLst>
                <a:rect l="l" t="t" r="r" b="b"/>
                <a:pathLst>
                  <a:path w="1722848" h="1604631">
                    <a:moveTo>
                      <a:pt x="1713568" y="1190957"/>
                    </a:moveTo>
                    <a:lnTo>
                      <a:pt x="1718694" y="1210315"/>
                    </a:lnTo>
                    <a:cubicBezTo>
                      <a:pt x="1713214" y="1211110"/>
                      <a:pt x="1708883" y="1211552"/>
                      <a:pt x="1707291" y="1211729"/>
                    </a:cubicBezTo>
                    <a:cubicBezTo>
                      <a:pt x="1707291" y="1216326"/>
                      <a:pt x="1706761" y="1220568"/>
                      <a:pt x="1706408" y="1225253"/>
                    </a:cubicBezTo>
                    <a:lnTo>
                      <a:pt x="1694651" y="1228435"/>
                    </a:lnTo>
                    <a:cubicBezTo>
                      <a:pt x="1695093" y="1223574"/>
                      <a:pt x="1695535" y="1218712"/>
                      <a:pt x="1695977" y="1213674"/>
                    </a:cubicBezTo>
                    <a:cubicBezTo>
                      <a:pt x="1691027" y="1212878"/>
                      <a:pt x="1660621" y="1208017"/>
                      <a:pt x="1648953" y="1200238"/>
                    </a:cubicBezTo>
                    <a:cubicBezTo>
                      <a:pt x="1637285" y="1192460"/>
                      <a:pt x="1625617" y="1180527"/>
                      <a:pt x="1624645" y="1166473"/>
                    </a:cubicBezTo>
                    <a:cubicBezTo>
                      <a:pt x="1623275" y="1153514"/>
                      <a:pt x="1632680" y="1141891"/>
                      <a:pt x="1645638" y="1140530"/>
                    </a:cubicBezTo>
                    <a:cubicBezTo>
                      <a:pt x="1646504" y="1140432"/>
                      <a:pt x="1647380" y="1140388"/>
                      <a:pt x="1648246" y="1140397"/>
                    </a:cubicBezTo>
                    <a:cubicBezTo>
                      <a:pt x="1668222" y="1141016"/>
                      <a:pt x="1687757" y="1171246"/>
                      <a:pt x="1692442" y="1188394"/>
                    </a:cubicBezTo>
                    <a:cubicBezTo>
                      <a:pt x="1692442" y="1189543"/>
                      <a:pt x="1695005" y="1202890"/>
                      <a:pt x="1695977" y="1209785"/>
                    </a:cubicBezTo>
                    <a:cubicBezTo>
                      <a:pt x="1696508" y="1204039"/>
                      <a:pt x="1696950" y="1198382"/>
                      <a:pt x="1697303" y="1192106"/>
                    </a:cubicBezTo>
                    <a:cubicBezTo>
                      <a:pt x="1697922" y="1183267"/>
                      <a:pt x="1698276" y="1174428"/>
                      <a:pt x="1698717" y="1165589"/>
                    </a:cubicBezTo>
                    <a:cubicBezTo>
                      <a:pt x="1698717" y="1161081"/>
                      <a:pt x="1698717" y="1156749"/>
                      <a:pt x="1698717" y="1151800"/>
                    </a:cubicBezTo>
                    <a:cubicBezTo>
                      <a:pt x="1698717" y="1146850"/>
                      <a:pt x="1698717" y="1142960"/>
                      <a:pt x="1698717" y="1138010"/>
                    </a:cubicBezTo>
                    <a:cubicBezTo>
                      <a:pt x="1698717" y="1136508"/>
                      <a:pt x="1698717" y="1134917"/>
                      <a:pt x="1698717" y="1133414"/>
                    </a:cubicBezTo>
                    <a:lnTo>
                      <a:pt x="1709325" y="1173279"/>
                    </a:lnTo>
                    <a:cubicBezTo>
                      <a:pt x="1709325" y="1179820"/>
                      <a:pt x="1709325" y="1186272"/>
                      <a:pt x="1708706" y="1192548"/>
                    </a:cubicBezTo>
                    <a:cubicBezTo>
                      <a:pt x="1708706" y="1196968"/>
                      <a:pt x="1708264" y="1201387"/>
                      <a:pt x="1707999" y="1205454"/>
                    </a:cubicBezTo>
                    <a:cubicBezTo>
                      <a:pt x="1709501" y="1198382"/>
                      <a:pt x="1711976" y="1187156"/>
                      <a:pt x="1712330" y="1186184"/>
                    </a:cubicBezTo>
                    <a:lnTo>
                      <a:pt x="1712330" y="1185565"/>
                    </a:lnTo>
                    <a:lnTo>
                      <a:pt x="1402958" y="24094"/>
                    </a:lnTo>
                    <a:cubicBezTo>
                      <a:pt x="1342586" y="241097"/>
                      <a:pt x="1270812" y="465612"/>
                      <a:pt x="1225202" y="498229"/>
                    </a:cubicBezTo>
                    <a:cubicBezTo>
                      <a:pt x="1133539" y="563727"/>
                      <a:pt x="668862" y="-25317"/>
                      <a:pt x="413586" y="847"/>
                    </a:cubicBezTo>
                    <a:cubicBezTo>
                      <a:pt x="260049" y="16581"/>
                      <a:pt x="101739" y="314285"/>
                      <a:pt x="0" y="548878"/>
                    </a:cubicBezTo>
                    <a:lnTo>
                      <a:pt x="281087" y="1604632"/>
                    </a:lnTo>
                    <a:lnTo>
                      <a:pt x="368948" y="1581208"/>
                    </a:lnTo>
                    <a:cubicBezTo>
                      <a:pt x="361753" y="1579210"/>
                      <a:pt x="355495" y="1574729"/>
                      <a:pt x="351270" y="1568568"/>
                    </a:cubicBezTo>
                    <a:cubicBezTo>
                      <a:pt x="345418" y="1559737"/>
                      <a:pt x="347831" y="1547831"/>
                      <a:pt x="356671" y="1541979"/>
                    </a:cubicBezTo>
                    <a:cubicBezTo>
                      <a:pt x="357263" y="1541590"/>
                      <a:pt x="357882" y="1541228"/>
                      <a:pt x="358518" y="1540901"/>
                    </a:cubicBezTo>
                    <a:cubicBezTo>
                      <a:pt x="373191" y="1533830"/>
                      <a:pt x="398648" y="1548326"/>
                      <a:pt x="408636" y="1558579"/>
                    </a:cubicBezTo>
                    <a:cubicBezTo>
                      <a:pt x="409167" y="1559022"/>
                      <a:pt x="412791" y="1563883"/>
                      <a:pt x="416061" y="1568303"/>
                    </a:cubicBezTo>
                    <a:lnTo>
                      <a:pt x="416680" y="1568303"/>
                    </a:lnTo>
                    <a:lnTo>
                      <a:pt x="413498" y="1562204"/>
                    </a:lnTo>
                    <a:cubicBezTo>
                      <a:pt x="410227" y="1555839"/>
                      <a:pt x="407222" y="1549475"/>
                      <a:pt x="403863" y="1542492"/>
                    </a:cubicBezTo>
                    <a:lnTo>
                      <a:pt x="399355" y="1532239"/>
                    </a:lnTo>
                    <a:cubicBezTo>
                      <a:pt x="397764" y="1528880"/>
                      <a:pt x="396527" y="1525079"/>
                      <a:pt x="395112" y="1521455"/>
                    </a:cubicBezTo>
                    <a:cubicBezTo>
                      <a:pt x="391930" y="1512616"/>
                      <a:pt x="389190" y="1503777"/>
                      <a:pt x="386273" y="1494937"/>
                    </a:cubicBezTo>
                    <a:cubicBezTo>
                      <a:pt x="374906" y="1501169"/>
                      <a:pt x="362655" y="1505642"/>
                      <a:pt x="349944" y="1508196"/>
                    </a:cubicBezTo>
                    <a:cubicBezTo>
                      <a:pt x="338197" y="1509566"/>
                      <a:pt x="326441" y="1505721"/>
                      <a:pt x="317769" y="1497677"/>
                    </a:cubicBezTo>
                    <a:cubicBezTo>
                      <a:pt x="310654" y="1489837"/>
                      <a:pt x="311237" y="1477701"/>
                      <a:pt x="319086" y="1470585"/>
                    </a:cubicBezTo>
                    <a:cubicBezTo>
                      <a:pt x="319617" y="1470099"/>
                      <a:pt x="320182" y="1469640"/>
                      <a:pt x="320775" y="1469215"/>
                    </a:cubicBezTo>
                    <a:cubicBezTo>
                      <a:pt x="334210" y="1460376"/>
                      <a:pt x="361612" y="1470541"/>
                      <a:pt x="373014" y="1479469"/>
                    </a:cubicBezTo>
                    <a:cubicBezTo>
                      <a:pt x="373721" y="1479999"/>
                      <a:pt x="381235" y="1487335"/>
                      <a:pt x="385301" y="1491401"/>
                    </a:cubicBezTo>
                    <a:cubicBezTo>
                      <a:pt x="383798" y="1486010"/>
                      <a:pt x="382207" y="1480706"/>
                      <a:pt x="380881" y="1475226"/>
                    </a:cubicBezTo>
                    <a:cubicBezTo>
                      <a:pt x="376903" y="1459492"/>
                      <a:pt x="373368" y="1443405"/>
                      <a:pt x="369832" y="1427406"/>
                    </a:cubicBezTo>
                    <a:cubicBezTo>
                      <a:pt x="368771" y="1422544"/>
                      <a:pt x="367622" y="1417683"/>
                      <a:pt x="366473" y="1412733"/>
                    </a:cubicBezTo>
                    <a:cubicBezTo>
                      <a:pt x="354735" y="1419256"/>
                      <a:pt x="342068" y="1423932"/>
                      <a:pt x="328907" y="1426610"/>
                    </a:cubicBezTo>
                    <a:cubicBezTo>
                      <a:pt x="317159" y="1427980"/>
                      <a:pt x="305403" y="1424135"/>
                      <a:pt x="296732" y="1416092"/>
                    </a:cubicBezTo>
                    <a:cubicBezTo>
                      <a:pt x="289616" y="1408242"/>
                      <a:pt x="290200" y="1396115"/>
                      <a:pt x="298049" y="1388999"/>
                    </a:cubicBezTo>
                    <a:cubicBezTo>
                      <a:pt x="298579" y="1388513"/>
                      <a:pt x="299145" y="1388054"/>
                      <a:pt x="299737" y="1387629"/>
                    </a:cubicBezTo>
                    <a:cubicBezTo>
                      <a:pt x="313173" y="1378790"/>
                      <a:pt x="340574" y="1388955"/>
                      <a:pt x="351977" y="1397794"/>
                    </a:cubicBezTo>
                    <a:cubicBezTo>
                      <a:pt x="352861" y="1398502"/>
                      <a:pt x="363645" y="1409020"/>
                      <a:pt x="366296" y="1411849"/>
                    </a:cubicBezTo>
                    <a:cubicBezTo>
                      <a:pt x="363733" y="1401153"/>
                      <a:pt x="361170" y="1390458"/>
                      <a:pt x="358253" y="1379939"/>
                    </a:cubicBezTo>
                    <a:cubicBezTo>
                      <a:pt x="354257" y="1365832"/>
                      <a:pt x="349387" y="1351981"/>
                      <a:pt x="343668" y="1338483"/>
                    </a:cubicBezTo>
                    <a:cubicBezTo>
                      <a:pt x="331850" y="1344998"/>
                      <a:pt x="319131" y="1349700"/>
                      <a:pt x="305925" y="1352449"/>
                    </a:cubicBezTo>
                    <a:cubicBezTo>
                      <a:pt x="294177" y="1353819"/>
                      <a:pt x="282421" y="1349974"/>
                      <a:pt x="273750" y="1341931"/>
                    </a:cubicBezTo>
                    <a:cubicBezTo>
                      <a:pt x="266634" y="1334081"/>
                      <a:pt x="267218" y="1321954"/>
                      <a:pt x="275067" y="1314839"/>
                    </a:cubicBezTo>
                    <a:cubicBezTo>
                      <a:pt x="275597" y="1314352"/>
                      <a:pt x="276163" y="1313893"/>
                      <a:pt x="276755" y="1313468"/>
                    </a:cubicBezTo>
                    <a:cubicBezTo>
                      <a:pt x="290191" y="1304629"/>
                      <a:pt x="317592" y="1314794"/>
                      <a:pt x="328995" y="1323722"/>
                    </a:cubicBezTo>
                    <a:cubicBezTo>
                      <a:pt x="329879" y="1324429"/>
                      <a:pt x="341547" y="1335743"/>
                      <a:pt x="343491" y="1337953"/>
                    </a:cubicBezTo>
                    <a:cubicBezTo>
                      <a:pt x="343491" y="1337158"/>
                      <a:pt x="342873" y="1336274"/>
                      <a:pt x="342519" y="1335566"/>
                    </a:cubicBezTo>
                    <a:cubicBezTo>
                      <a:pt x="336402" y="1322175"/>
                      <a:pt x="329101" y="1309367"/>
                      <a:pt x="320686" y="1297293"/>
                    </a:cubicBezTo>
                    <a:cubicBezTo>
                      <a:pt x="316090" y="1290575"/>
                      <a:pt x="311847" y="1284388"/>
                      <a:pt x="306632" y="1278465"/>
                    </a:cubicBezTo>
                    <a:cubicBezTo>
                      <a:pt x="295822" y="1286138"/>
                      <a:pt x="283897" y="1292104"/>
                      <a:pt x="271275" y="1296144"/>
                    </a:cubicBezTo>
                    <a:cubicBezTo>
                      <a:pt x="259775" y="1298804"/>
                      <a:pt x="247692" y="1296285"/>
                      <a:pt x="238216" y="1289249"/>
                    </a:cubicBezTo>
                    <a:cubicBezTo>
                      <a:pt x="230305" y="1282125"/>
                      <a:pt x="229669" y="1269944"/>
                      <a:pt x="236793" y="1262033"/>
                    </a:cubicBezTo>
                    <a:cubicBezTo>
                      <a:pt x="237244" y="1261538"/>
                      <a:pt x="237713" y="1261061"/>
                      <a:pt x="238216" y="1260610"/>
                    </a:cubicBezTo>
                    <a:cubicBezTo>
                      <a:pt x="250591" y="1250003"/>
                      <a:pt x="278965" y="1257428"/>
                      <a:pt x="291252" y="1265030"/>
                    </a:cubicBezTo>
                    <a:cubicBezTo>
                      <a:pt x="291870" y="1265472"/>
                      <a:pt x="298323" y="1270421"/>
                      <a:pt x="302831" y="1273869"/>
                    </a:cubicBezTo>
                    <a:cubicBezTo>
                      <a:pt x="300710" y="1271305"/>
                      <a:pt x="298500" y="1268477"/>
                      <a:pt x="296378" y="1266002"/>
                    </a:cubicBezTo>
                    <a:cubicBezTo>
                      <a:pt x="288335" y="1256721"/>
                      <a:pt x="280468" y="1248323"/>
                      <a:pt x="273396" y="1241517"/>
                    </a:cubicBezTo>
                    <a:cubicBezTo>
                      <a:pt x="269330" y="1237540"/>
                      <a:pt x="265618" y="1234004"/>
                      <a:pt x="262082" y="1230734"/>
                    </a:cubicBezTo>
                    <a:cubicBezTo>
                      <a:pt x="249071" y="1232501"/>
                      <a:pt x="235865" y="1232263"/>
                      <a:pt x="222925" y="1230027"/>
                    </a:cubicBezTo>
                    <a:cubicBezTo>
                      <a:pt x="211345" y="1227189"/>
                      <a:pt x="201630" y="1219349"/>
                      <a:pt x="196407" y="1208636"/>
                    </a:cubicBezTo>
                    <a:cubicBezTo>
                      <a:pt x="192601" y="1198753"/>
                      <a:pt x="197530" y="1187651"/>
                      <a:pt x="207421" y="1183842"/>
                    </a:cubicBezTo>
                    <a:cubicBezTo>
                      <a:pt x="208092" y="1183585"/>
                      <a:pt x="208782" y="1183364"/>
                      <a:pt x="209489" y="1183179"/>
                    </a:cubicBezTo>
                    <a:cubicBezTo>
                      <a:pt x="225311" y="1179466"/>
                      <a:pt x="247056" y="1199089"/>
                      <a:pt x="254569" y="1211552"/>
                    </a:cubicBezTo>
                    <a:cubicBezTo>
                      <a:pt x="255188" y="1212613"/>
                      <a:pt x="263408" y="1230557"/>
                      <a:pt x="263408" y="1230645"/>
                    </a:cubicBezTo>
                    <a:lnTo>
                      <a:pt x="263408" y="1230645"/>
                    </a:lnTo>
                    <a:cubicBezTo>
                      <a:pt x="266855" y="1233739"/>
                      <a:pt x="270568" y="1237098"/>
                      <a:pt x="274457" y="1240810"/>
                    </a:cubicBezTo>
                    <a:cubicBezTo>
                      <a:pt x="281705" y="1247705"/>
                      <a:pt x="289837" y="1255660"/>
                      <a:pt x="298058" y="1264853"/>
                    </a:cubicBezTo>
                    <a:cubicBezTo>
                      <a:pt x="307030" y="1274664"/>
                      <a:pt x="315409" y="1284989"/>
                      <a:pt x="323161" y="1295790"/>
                    </a:cubicBezTo>
                    <a:cubicBezTo>
                      <a:pt x="331992" y="1307811"/>
                      <a:pt x="339682" y="1320619"/>
                      <a:pt x="346143" y="1334064"/>
                    </a:cubicBezTo>
                    <a:cubicBezTo>
                      <a:pt x="346187" y="1334205"/>
                      <a:pt x="346187" y="1334364"/>
                      <a:pt x="346143" y="1334506"/>
                    </a:cubicBezTo>
                    <a:cubicBezTo>
                      <a:pt x="345524" y="1329821"/>
                      <a:pt x="344110" y="1316827"/>
                      <a:pt x="344110" y="1315501"/>
                    </a:cubicBezTo>
                    <a:cubicBezTo>
                      <a:pt x="344110" y="1301005"/>
                      <a:pt x="352949" y="1272985"/>
                      <a:pt x="368418" y="1268123"/>
                    </a:cubicBezTo>
                    <a:cubicBezTo>
                      <a:pt x="378663" y="1265233"/>
                      <a:pt x="389305" y="1271199"/>
                      <a:pt x="392195" y="1281444"/>
                    </a:cubicBezTo>
                    <a:cubicBezTo>
                      <a:pt x="392372" y="1282089"/>
                      <a:pt x="392522" y="1282752"/>
                      <a:pt x="392637" y="1283415"/>
                    </a:cubicBezTo>
                    <a:cubicBezTo>
                      <a:pt x="393645" y="1295198"/>
                      <a:pt x="389376" y="1306821"/>
                      <a:pt x="380970" y="1315148"/>
                    </a:cubicBezTo>
                    <a:cubicBezTo>
                      <a:pt x="370734" y="1323837"/>
                      <a:pt x="359225" y="1330899"/>
                      <a:pt x="346850" y="1336097"/>
                    </a:cubicBezTo>
                    <a:cubicBezTo>
                      <a:pt x="353135" y="1349921"/>
                      <a:pt x="358474" y="1364161"/>
                      <a:pt x="362849" y="1378702"/>
                    </a:cubicBezTo>
                    <a:cubicBezTo>
                      <a:pt x="365413" y="1387099"/>
                      <a:pt x="367799" y="1395673"/>
                      <a:pt x="370097" y="1404336"/>
                    </a:cubicBezTo>
                    <a:cubicBezTo>
                      <a:pt x="369655" y="1400269"/>
                      <a:pt x="369302" y="1396557"/>
                      <a:pt x="369302" y="1396027"/>
                    </a:cubicBezTo>
                    <a:cubicBezTo>
                      <a:pt x="369302" y="1381530"/>
                      <a:pt x="378141" y="1353510"/>
                      <a:pt x="393610" y="1348648"/>
                    </a:cubicBezTo>
                    <a:cubicBezTo>
                      <a:pt x="403854" y="1345758"/>
                      <a:pt x="414497" y="1351724"/>
                      <a:pt x="417387" y="1361969"/>
                    </a:cubicBezTo>
                    <a:cubicBezTo>
                      <a:pt x="417564" y="1362615"/>
                      <a:pt x="417714" y="1363277"/>
                      <a:pt x="417829" y="1363940"/>
                    </a:cubicBezTo>
                    <a:cubicBezTo>
                      <a:pt x="418793" y="1375714"/>
                      <a:pt x="414523" y="1387320"/>
                      <a:pt x="406161" y="1395673"/>
                    </a:cubicBezTo>
                    <a:cubicBezTo>
                      <a:pt x="396253" y="1404194"/>
                      <a:pt x="385062" y="1411115"/>
                      <a:pt x="373014" y="1416180"/>
                    </a:cubicBezTo>
                    <a:cubicBezTo>
                      <a:pt x="373898" y="1419450"/>
                      <a:pt x="374782" y="1422809"/>
                      <a:pt x="375578" y="1426168"/>
                    </a:cubicBezTo>
                    <a:cubicBezTo>
                      <a:pt x="379467" y="1442079"/>
                      <a:pt x="383356" y="1457989"/>
                      <a:pt x="387599" y="1473546"/>
                    </a:cubicBezTo>
                    <a:cubicBezTo>
                      <a:pt x="389102" y="1479027"/>
                      <a:pt x="390781" y="1484330"/>
                      <a:pt x="392461" y="1489634"/>
                    </a:cubicBezTo>
                    <a:cubicBezTo>
                      <a:pt x="392461" y="1486010"/>
                      <a:pt x="391753" y="1483004"/>
                      <a:pt x="391753" y="1482474"/>
                    </a:cubicBezTo>
                    <a:cubicBezTo>
                      <a:pt x="391753" y="1467978"/>
                      <a:pt x="400593" y="1439958"/>
                      <a:pt x="416061" y="1435096"/>
                    </a:cubicBezTo>
                    <a:cubicBezTo>
                      <a:pt x="426306" y="1432205"/>
                      <a:pt x="436948" y="1438172"/>
                      <a:pt x="439839" y="1448417"/>
                    </a:cubicBezTo>
                    <a:cubicBezTo>
                      <a:pt x="440015" y="1449062"/>
                      <a:pt x="440166" y="1449725"/>
                      <a:pt x="440281" y="1450388"/>
                    </a:cubicBezTo>
                    <a:cubicBezTo>
                      <a:pt x="441244" y="1462162"/>
                      <a:pt x="436975" y="1473767"/>
                      <a:pt x="428613" y="1482120"/>
                    </a:cubicBezTo>
                    <a:cubicBezTo>
                      <a:pt x="419013" y="1490420"/>
                      <a:pt x="408194" y="1497191"/>
                      <a:pt x="396527" y="1502185"/>
                    </a:cubicBezTo>
                    <a:cubicBezTo>
                      <a:pt x="398383" y="1507577"/>
                      <a:pt x="400239" y="1513058"/>
                      <a:pt x="402272" y="1518184"/>
                    </a:cubicBezTo>
                    <a:cubicBezTo>
                      <a:pt x="403775" y="1521720"/>
                      <a:pt x="404924" y="1525167"/>
                      <a:pt x="406603" y="1528615"/>
                    </a:cubicBezTo>
                    <a:lnTo>
                      <a:pt x="411376" y="1538780"/>
                    </a:lnTo>
                    <a:cubicBezTo>
                      <a:pt x="414559" y="1545144"/>
                      <a:pt x="417917" y="1551685"/>
                      <a:pt x="421188" y="1557872"/>
                    </a:cubicBezTo>
                    <a:lnTo>
                      <a:pt x="425431" y="1565562"/>
                    </a:lnTo>
                    <a:lnTo>
                      <a:pt x="544495" y="1533918"/>
                    </a:lnTo>
                    <a:cubicBezTo>
                      <a:pt x="536186" y="1533918"/>
                      <a:pt x="509757" y="1532150"/>
                      <a:pt x="498001" y="1526405"/>
                    </a:cubicBezTo>
                    <a:cubicBezTo>
                      <a:pt x="486244" y="1520659"/>
                      <a:pt x="472367" y="1509787"/>
                      <a:pt x="469627" y="1495998"/>
                    </a:cubicBezTo>
                    <a:cubicBezTo>
                      <a:pt x="466745" y="1483190"/>
                      <a:pt x="474789" y="1470461"/>
                      <a:pt x="487597" y="1467580"/>
                    </a:cubicBezTo>
                    <a:cubicBezTo>
                      <a:pt x="488348" y="1467412"/>
                      <a:pt x="489108" y="1467279"/>
                      <a:pt x="489868" y="1467182"/>
                    </a:cubicBezTo>
                    <a:cubicBezTo>
                      <a:pt x="509757" y="1465326"/>
                      <a:pt x="532915" y="1492904"/>
                      <a:pt x="539898" y="1509345"/>
                    </a:cubicBezTo>
                    <a:cubicBezTo>
                      <a:pt x="540340" y="1510229"/>
                      <a:pt x="543699" y="1521278"/>
                      <a:pt x="545644" y="1528261"/>
                    </a:cubicBezTo>
                    <a:cubicBezTo>
                      <a:pt x="545113" y="1523930"/>
                      <a:pt x="544495" y="1519422"/>
                      <a:pt x="544053" y="1515444"/>
                    </a:cubicBezTo>
                    <a:cubicBezTo>
                      <a:pt x="542992" y="1506605"/>
                      <a:pt x="542197" y="1497766"/>
                      <a:pt x="541313" y="1488926"/>
                    </a:cubicBezTo>
                    <a:lnTo>
                      <a:pt x="540517" y="1475226"/>
                    </a:lnTo>
                    <a:cubicBezTo>
                      <a:pt x="540517" y="1470630"/>
                      <a:pt x="540517" y="1465679"/>
                      <a:pt x="540517" y="1460906"/>
                    </a:cubicBezTo>
                    <a:cubicBezTo>
                      <a:pt x="540517" y="1449769"/>
                      <a:pt x="540517" y="1438543"/>
                      <a:pt x="541755" y="1427229"/>
                    </a:cubicBezTo>
                    <a:cubicBezTo>
                      <a:pt x="533976" y="1428113"/>
                      <a:pt x="506928" y="1430853"/>
                      <a:pt x="494200" y="1427229"/>
                    </a:cubicBezTo>
                    <a:cubicBezTo>
                      <a:pt x="481471" y="1423605"/>
                      <a:pt x="466445" y="1414677"/>
                      <a:pt x="461671" y="1401418"/>
                    </a:cubicBezTo>
                    <a:cubicBezTo>
                      <a:pt x="456801" y="1389326"/>
                      <a:pt x="462653" y="1375581"/>
                      <a:pt x="474745" y="1370711"/>
                    </a:cubicBezTo>
                    <a:cubicBezTo>
                      <a:pt x="475558" y="1370384"/>
                      <a:pt x="476380" y="1370101"/>
                      <a:pt x="477228" y="1369862"/>
                    </a:cubicBezTo>
                    <a:cubicBezTo>
                      <a:pt x="496586" y="1365001"/>
                      <a:pt x="523723" y="1388778"/>
                      <a:pt x="533092" y="1403893"/>
                    </a:cubicBezTo>
                    <a:cubicBezTo>
                      <a:pt x="533711" y="1404866"/>
                      <a:pt x="539191" y="1416445"/>
                      <a:pt x="541931" y="1422898"/>
                    </a:cubicBezTo>
                    <a:cubicBezTo>
                      <a:pt x="542462" y="1416092"/>
                      <a:pt x="542992" y="1409285"/>
                      <a:pt x="543699" y="1402479"/>
                    </a:cubicBezTo>
                    <a:cubicBezTo>
                      <a:pt x="545909" y="1382591"/>
                      <a:pt x="548649" y="1362615"/>
                      <a:pt x="551389" y="1342638"/>
                    </a:cubicBezTo>
                    <a:lnTo>
                      <a:pt x="553776" y="1324341"/>
                    </a:lnTo>
                    <a:cubicBezTo>
                      <a:pt x="549533" y="1324871"/>
                      <a:pt x="518419" y="1328584"/>
                      <a:pt x="504542" y="1324341"/>
                    </a:cubicBezTo>
                    <a:cubicBezTo>
                      <a:pt x="490664" y="1320098"/>
                      <a:pt x="476698" y="1311789"/>
                      <a:pt x="471925" y="1298530"/>
                    </a:cubicBezTo>
                    <a:cubicBezTo>
                      <a:pt x="467099" y="1286368"/>
                      <a:pt x="473039" y="1272596"/>
                      <a:pt x="485201" y="1267770"/>
                    </a:cubicBezTo>
                    <a:cubicBezTo>
                      <a:pt x="485979" y="1267469"/>
                      <a:pt x="486766" y="1267195"/>
                      <a:pt x="487570" y="1266974"/>
                    </a:cubicBezTo>
                    <a:cubicBezTo>
                      <a:pt x="506928" y="1262113"/>
                      <a:pt x="534064" y="1285890"/>
                      <a:pt x="543434" y="1301005"/>
                    </a:cubicBezTo>
                    <a:cubicBezTo>
                      <a:pt x="544141" y="1302154"/>
                      <a:pt x="552273" y="1318684"/>
                      <a:pt x="553864" y="1323280"/>
                    </a:cubicBezTo>
                    <a:cubicBezTo>
                      <a:pt x="555632" y="1309844"/>
                      <a:pt x="557223" y="1296762"/>
                      <a:pt x="558196" y="1283062"/>
                    </a:cubicBezTo>
                    <a:cubicBezTo>
                      <a:pt x="559681" y="1265127"/>
                      <a:pt x="559972" y="1247113"/>
                      <a:pt x="559079" y="1229143"/>
                    </a:cubicBezTo>
                    <a:cubicBezTo>
                      <a:pt x="556781" y="1229143"/>
                      <a:pt x="523723" y="1233562"/>
                      <a:pt x="509668" y="1229143"/>
                    </a:cubicBezTo>
                    <a:cubicBezTo>
                      <a:pt x="496940" y="1225253"/>
                      <a:pt x="481825" y="1216591"/>
                      <a:pt x="477052" y="1203332"/>
                    </a:cubicBezTo>
                    <a:cubicBezTo>
                      <a:pt x="472190" y="1191293"/>
                      <a:pt x="478015" y="1177592"/>
                      <a:pt x="490054" y="1172731"/>
                    </a:cubicBezTo>
                    <a:cubicBezTo>
                      <a:pt x="490885" y="1172395"/>
                      <a:pt x="491742" y="1172103"/>
                      <a:pt x="492609" y="1171864"/>
                    </a:cubicBezTo>
                    <a:cubicBezTo>
                      <a:pt x="512055" y="1167003"/>
                      <a:pt x="539103" y="1190780"/>
                      <a:pt x="548561" y="1205895"/>
                    </a:cubicBezTo>
                    <a:cubicBezTo>
                      <a:pt x="549268" y="1207045"/>
                      <a:pt x="557400" y="1225076"/>
                      <a:pt x="559079" y="1228435"/>
                    </a:cubicBezTo>
                    <a:cubicBezTo>
                      <a:pt x="559079" y="1227463"/>
                      <a:pt x="559079" y="1226314"/>
                      <a:pt x="559079" y="1225342"/>
                    </a:cubicBezTo>
                    <a:cubicBezTo>
                      <a:pt x="557754" y="1207434"/>
                      <a:pt x="554792" y="1189676"/>
                      <a:pt x="550240" y="1172307"/>
                    </a:cubicBezTo>
                    <a:cubicBezTo>
                      <a:pt x="547854" y="1162583"/>
                      <a:pt x="545025" y="1153479"/>
                      <a:pt x="542108" y="1144640"/>
                    </a:cubicBezTo>
                    <a:cubicBezTo>
                      <a:pt x="535744" y="1146142"/>
                      <a:pt x="507635" y="1152418"/>
                      <a:pt x="494023" y="1149766"/>
                    </a:cubicBezTo>
                    <a:cubicBezTo>
                      <a:pt x="480411" y="1147115"/>
                      <a:pt x="465030" y="1140397"/>
                      <a:pt x="458666" y="1127668"/>
                    </a:cubicBezTo>
                    <a:cubicBezTo>
                      <a:pt x="452523" y="1116230"/>
                      <a:pt x="456819" y="1101973"/>
                      <a:pt x="468257" y="1095830"/>
                    </a:cubicBezTo>
                    <a:cubicBezTo>
                      <a:pt x="469043" y="1095405"/>
                      <a:pt x="469857" y="1095025"/>
                      <a:pt x="470687" y="1094698"/>
                    </a:cubicBezTo>
                    <a:cubicBezTo>
                      <a:pt x="489426" y="1087715"/>
                      <a:pt x="518950" y="1108311"/>
                      <a:pt x="529999" y="1122365"/>
                    </a:cubicBezTo>
                    <a:cubicBezTo>
                      <a:pt x="530529" y="1123160"/>
                      <a:pt x="535832" y="1131204"/>
                      <a:pt x="539545" y="1137745"/>
                    </a:cubicBezTo>
                    <a:cubicBezTo>
                      <a:pt x="538131" y="1133767"/>
                      <a:pt x="536805" y="1129702"/>
                      <a:pt x="535390" y="1125901"/>
                    </a:cubicBezTo>
                    <a:cubicBezTo>
                      <a:pt x="530087" y="1111758"/>
                      <a:pt x="524430" y="1099383"/>
                      <a:pt x="519303" y="1087892"/>
                    </a:cubicBezTo>
                    <a:cubicBezTo>
                      <a:pt x="516386" y="1081616"/>
                      <a:pt x="513558" y="1075959"/>
                      <a:pt x="510906" y="1070656"/>
                    </a:cubicBezTo>
                    <a:cubicBezTo>
                      <a:pt x="504100" y="1068976"/>
                      <a:pt x="476786" y="1061817"/>
                      <a:pt x="466091" y="1052977"/>
                    </a:cubicBezTo>
                    <a:cubicBezTo>
                      <a:pt x="455396" y="1044138"/>
                      <a:pt x="444700" y="1031233"/>
                      <a:pt x="445054" y="1017621"/>
                    </a:cubicBezTo>
                    <a:cubicBezTo>
                      <a:pt x="444895" y="1004591"/>
                      <a:pt x="455334" y="993896"/>
                      <a:pt x="468363" y="993737"/>
                    </a:cubicBezTo>
                    <a:cubicBezTo>
                      <a:pt x="469229" y="993719"/>
                      <a:pt x="470095" y="993755"/>
                      <a:pt x="470953" y="993843"/>
                    </a:cubicBezTo>
                    <a:cubicBezTo>
                      <a:pt x="490752" y="996318"/>
                      <a:pt x="507459" y="1028227"/>
                      <a:pt x="510817" y="1045729"/>
                    </a:cubicBezTo>
                    <a:cubicBezTo>
                      <a:pt x="510817" y="1047232"/>
                      <a:pt x="512850" y="1071451"/>
                      <a:pt x="512497" y="1071363"/>
                    </a:cubicBezTo>
                    <a:lnTo>
                      <a:pt x="512497" y="1071363"/>
                    </a:lnTo>
                    <a:cubicBezTo>
                      <a:pt x="515149" y="1076313"/>
                      <a:pt x="517977" y="1081793"/>
                      <a:pt x="521336" y="1087715"/>
                    </a:cubicBezTo>
                    <a:cubicBezTo>
                      <a:pt x="526640" y="1098764"/>
                      <a:pt x="532650" y="1111316"/>
                      <a:pt x="538219" y="1125459"/>
                    </a:cubicBezTo>
                    <a:cubicBezTo>
                      <a:pt x="544380" y="1140582"/>
                      <a:pt x="549666" y="1156042"/>
                      <a:pt x="554041" y="1171776"/>
                    </a:cubicBezTo>
                    <a:cubicBezTo>
                      <a:pt x="559000" y="1189410"/>
                      <a:pt x="562376" y="1207460"/>
                      <a:pt x="564118" y="1225695"/>
                    </a:cubicBezTo>
                    <a:cubicBezTo>
                      <a:pt x="564162" y="1225899"/>
                      <a:pt x="564162" y="1226111"/>
                      <a:pt x="564118" y="1226314"/>
                    </a:cubicBezTo>
                    <a:cubicBezTo>
                      <a:pt x="565355" y="1220568"/>
                      <a:pt x="569333" y="1204746"/>
                      <a:pt x="569775" y="1203509"/>
                    </a:cubicBezTo>
                    <a:cubicBezTo>
                      <a:pt x="576051" y="1186891"/>
                      <a:pt x="598060" y="1158340"/>
                      <a:pt x="618037" y="1159313"/>
                    </a:cubicBezTo>
                    <a:cubicBezTo>
                      <a:pt x="622465" y="1159551"/>
                      <a:pt x="626717" y="1161125"/>
                      <a:pt x="630235" y="1163821"/>
                    </a:cubicBezTo>
                    <a:cubicBezTo>
                      <a:pt x="632683" y="1160126"/>
                      <a:pt x="636202" y="1157262"/>
                      <a:pt x="640312" y="1155600"/>
                    </a:cubicBezTo>
                    <a:cubicBezTo>
                      <a:pt x="659316" y="1149501"/>
                      <a:pt x="687867" y="1171423"/>
                      <a:pt x="698297" y="1185919"/>
                    </a:cubicBezTo>
                    <a:cubicBezTo>
                      <a:pt x="699004" y="1186891"/>
                      <a:pt x="707136" y="1201211"/>
                      <a:pt x="709699" y="1206426"/>
                    </a:cubicBezTo>
                    <a:cubicBezTo>
                      <a:pt x="709664" y="1206222"/>
                      <a:pt x="709664" y="1206010"/>
                      <a:pt x="709699" y="1205807"/>
                    </a:cubicBezTo>
                    <a:cubicBezTo>
                      <a:pt x="706730" y="1187757"/>
                      <a:pt x="705368" y="1169478"/>
                      <a:pt x="705633" y="1151181"/>
                    </a:cubicBezTo>
                    <a:cubicBezTo>
                      <a:pt x="705757" y="1134837"/>
                      <a:pt x="706853" y="1118511"/>
                      <a:pt x="708904" y="1102300"/>
                    </a:cubicBezTo>
                    <a:cubicBezTo>
                      <a:pt x="710672" y="1087185"/>
                      <a:pt x="713235" y="1073573"/>
                      <a:pt x="715533" y="1061463"/>
                    </a:cubicBezTo>
                    <a:cubicBezTo>
                      <a:pt x="716859" y="1054922"/>
                      <a:pt x="718185" y="1049000"/>
                      <a:pt x="719423" y="1043784"/>
                    </a:cubicBezTo>
                    <a:lnTo>
                      <a:pt x="719423" y="1043784"/>
                    </a:lnTo>
                    <a:cubicBezTo>
                      <a:pt x="719423" y="1043784"/>
                      <a:pt x="714561" y="1020095"/>
                      <a:pt x="714473" y="1018593"/>
                    </a:cubicBezTo>
                    <a:cubicBezTo>
                      <a:pt x="713147" y="1000914"/>
                      <a:pt x="721102" y="965557"/>
                      <a:pt x="739576" y="958133"/>
                    </a:cubicBezTo>
                    <a:cubicBezTo>
                      <a:pt x="751836" y="953563"/>
                      <a:pt x="765475" y="959803"/>
                      <a:pt x="770045" y="972063"/>
                    </a:cubicBezTo>
                    <a:cubicBezTo>
                      <a:pt x="770327" y="972823"/>
                      <a:pt x="770575" y="973610"/>
                      <a:pt x="770778" y="974397"/>
                    </a:cubicBezTo>
                    <a:cubicBezTo>
                      <a:pt x="774668" y="987921"/>
                      <a:pt x="767596" y="1003743"/>
                      <a:pt x="759641" y="1014438"/>
                    </a:cubicBezTo>
                    <a:cubicBezTo>
                      <a:pt x="751686" y="1025134"/>
                      <a:pt x="727024" y="1039542"/>
                      <a:pt x="720837" y="1042989"/>
                    </a:cubicBezTo>
                    <a:cubicBezTo>
                      <a:pt x="719599" y="1048734"/>
                      <a:pt x="718362" y="1054922"/>
                      <a:pt x="717124" y="1061817"/>
                    </a:cubicBezTo>
                    <a:cubicBezTo>
                      <a:pt x="715091" y="1073926"/>
                      <a:pt x="712882" y="1087627"/>
                      <a:pt x="711467" y="1102654"/>
                    </a:cubicBezTo>
                    <a:cubicBezTo>
                      <a:pt x="711467" y="1106631"/>
                      <a:pt x="710848" y="1110962"/>
                      <a:pt x="710495" y="1115117"/>
                    </a:cubicBezTo>
                    <a:cubicBezTo>
                      <a:pt x="712528" y="1108222"/>
                      <a:pt x="715445" y="1098676"/>
                      <a:pt x="715798" y="1097439"/>
                    </a:cubicBezTo>
                    <a:cubicBezTo>
                      <a:pt x="722781" y="1081086"/>
                      <a:pt x="746029" y="1053243"/>
                      <a:pt x="765917" y="1055364"/>
                    </a:cubicBezTo>
                    <a:cubicBezTo>
                      <a:pt x="778902" y="1056973"/>
                      <a:pt x="788121" y="1068799"/>
                      <a:pt x="786512" y="1081784"/>
                    </a:cubicBezTo>
                    <a:cubicBezTo>
                      <a:pt x="786406" y="1082624"/>
                      <a:pt x="786265" y="1083446"/>
                      <a:pt x="786070" y="1084268"/>
                    </a:cubicBezTo>
                    <a:cubicBezTo>
                      <a:pt x="783330" y="1098057"/>
                      <a:pt x="769718" y="1108841"/>
                      <a:pt x="757696" y="1114586"/>
                    </a:cubicBezTo>
                    <a:cubicBezTo>
                      <a:pt x="745675" y="1120332"/>
                      <a:pt x="716506" y="1121835"/>
                      <a:pt x="709965" y="1122100"/>
                    </a:cubicBezTo>
                    <a:cubicBezTo>
                      <a:pt x="709346" y="1131381"/>
                      <a:pt x="708992" y="1140927"/>
                      <a:pt x="709257" y="1150916"/>
                    </a:cubicBezTo>
                    <a:cubicBezTo>
                      <a:pt x="709355" y="1168974"/>
                      <a:pt x="711070" y="1186988"/>
                      <a:pt x="714384" y="1204746"/>
                    </a:cubicBezTo>
                    <a:lnTo>
                      <a:pt x="715180" y="1207840"/>
                    </a:lnTo>
                    <a:cubicBezTo>
                      <a:pt x="715180" y="1204216"/>
                      <a:pt x="719157" y="1184593"/>
                      <a:pt x="719599" y="1183267"/>
                    </a:cubicBezTo>
                    <a:cubicBezTo>
                      <a:pt x="724726" y="1166207"/>
                      <a:pt x="744791" y="1136331"/>
                      <a:pt x="764768" y="1135977"/>
                    </a:cubicBezTo>
                    <a:cubicBezTo>
                      <a:pt x="777805" y="1136074"/>
                      <a:pt x="788289" y="1146717"/>
                      <a:pt x="788191" y="1159746"/>
                    </a:cubicBezTo>
                    <a:cubicBezTo>
                      <a:pt x="788191" y="1160665"/>
                      <a:pt x="788130" y="1161584"/>
                      <a:pt x="788015" y="1162495"/>
                    </a:cubicBezTo>
                    <a:cubicBezTo>
                      <a:pt x="786777" y="1176549"/>
                      <a:pt x="774402" y="1189012"/>
                      <a:pt x="763177" y="1195819"/>
                    </a:cubicBezTo>
                    <a:cubicBezTo>
                      <a:pt x="750360" y="1203862"/>
                      <a:pt x="717655" y="1208282"/>
                      <a:pt x="715357" y="1208636"/>
                    </a:cubicBezTo>
                    <a:cubicBezTo>
                      <a:pt x="719149" y="1226234"/>
                      <a:pt x="724081" y="1243568"/>
                      <a:pt x="730118" y="1260522"/>
                    </a:cubicBezTo>
                    <a:cubicBezTo>
                      <a:pt x="734538" y="1273073"/>
                      <a:pt x="739576" y="1285713"/>
                      <a:pt x="744703" y="1298265"/>
                    </a:cubicBezTo>
                    <a:cubicBezTo>
                      <a:pt x="745321" y="1293580"/>
                      <a:pt x="748680" y="1275371"/>
                      <a:pt x="749034" y="1274046"/>
                    </a:cubicBezTo>
                    <a:cubicBezTo>
                      <a:pt x="754249" y="1256986"/>
                      <a:pt x="774314" y="1227109"/>
                      <a:pt x="794202" y="1226756"/>
                    </a:cubicBezTo>
                    <a:cubicBezTo>
                      <a:pt x="807240" y="1226853"/>
                      <a:pt x="817723" y="1237496"/>
                      <a:pt x="817626" y="1250525"/>
                    </a:cubicBezTo>
                    <a:cubicBezTo>
                      <a:pt x="817626" y="1251444"/>
                      <a:pt x="817564" y="1252363"/>
                      <a:pt x="817449" y="1253273"/>
                    </a:cubicBezTo>
                    <a:cubicBezTo>
                      <a:pt x="816212" y="1267328"/>
                      <a:pt x="803837" y="1279791"/>
                      <a:pt x="792611" y="1286597"/>
                    </a:cubicBezTo>
                    <a:cubicBezTo>
                      <a:pt x="781385" y="1293403"/>
                      <a:pt x="749299" y="1298795"/>
                      <a:pt x="745056" y="1299326"/>
                    </a:cubicBezTo>
                    <a:lnTo>
                      <a:pt x="752128" y="1316474"/>
                    </a:lnTo>
                    <a:cubicBezTo>
                      <a:pt x="759906" y="1335036"/>
                      <a:pt x="767773" y="1353687"/>
                      <a:pt x="774933" y="1372249"/>
                    </a:cubicBezTo>
                    <a:cubicBezTo>
                      <a:pt x="777408" y="1378702"/>
                      <a:pt x="779617" y="1385154"/>
                      <a:pt x="781916" y="1391607"/>
                    </a:cubicBezTo>
                    <a:cubicBezTo>
                      <a:pt x="783065" y="1384624"/>
                      <a:pt x="785451" y="1371984"/>
                      <a:pt x="785717" y="1370923"/>
                    </a:cubicBezTo>
                    <a:cubicBezTo>
                      <a:pt x="790932" y="1353864"/>
                      <a:pt x="810997" y="1323899"/>
                      <a:pt x="830973" y="1323634"/>
                    </a:cubicBezTo>
                    <a:cubicBezTo>
                      <a:pt x="844011" y="1323775"/>
                      <a:pt x="854459" y="1334461"/>
                      <a:pt x="854309" y="1347491"/>
                    </a:cubicBezTo>
                    <a:cubicBezTo>
                      <a:pt x="854300" y="1348383"/>
                      <a:pt x="854238" y="1349267"/>
                      <a:pt x="854132" y="1350151"/>
                    </a:cubicBezTo>
                    <a:cubicBezTo>
                      <a:pt x="852983" y="1364205"/>
                      <a:pt x="840608" y="1376669"/>
                      <a:pt x="829294" y="1383475"/>
                    </a:cubicBezTo>
                    <a:cubicBezTo>
                      <a:pt x="817980" y="1390281"/>
                      <a:pt x="791197" y="1394878"/>
                      <a:pt x="783418" y="1396027"/>
                    </a:cubicBezTo>
                    <a:cubicBezTo>
                      <a:pt x="787131" y="1406722"/>
                      <a:pt x="790490" y="1417506"/>
                      <a:pt x="793407" y="1428201"/>
                    </a:cubicBezTo>
                    <a:cubicBezTo>
                      <a:pt x="794467" y="1432886"/>
                      <a:pt x="795970" y="1437571"/>
                      <a:pt x="796766" y="1442079"/>
                    </a:cubicBezTo>
                    <a:cubicBezTo>
                      <a:pt x="797561" y="1446587"/>
                      <a:pt x="798622" y="1450918"/>
                      <a:pt x="799594" y="1455603"/>
                    </a:cubicBezTo>
                    <a:cubicBezTo>
                      <a:pt x="800566" y="1460288"/>
                      <a:pt x="800743" y="1462851"/>
                      <a:pt x="801362" y="1466387"/>
                    </a:cubicBezTo>
                    <a:lnTo>
                      <a:pt x="808787" y="1464442"/>
                    </a:lnTo>
                    <a:cubicBezTo>
                      <a:pt x="814444" y="1446764"/>
                      <a:pt x="827614" y="1424400"/>
                      <a:pt x="843702" y="1421660"/>
                    </a:cubicBezTo>
                    <a:cubicBezTo>
                      <a:pt x="856598" y="1419795"/>
                      <a:pt x="868566" y="1428749"/>
                      <a:pt x="870431" y="1441646"/>
                    </a:cubicBezTo>
                    <a:cubicBezTo>
                      <a:pt x="870555" y="1442521"/>
                      <a:pt x="870635" y="1443405"/>
                      <a:pt x="870661" y="1444289"/>
                    </a:cubicBezTo>
                    <a:cubicBezTo>
                      <a:pt x="870750" y="1445526"/>
                      <a:pt x="870750" y="1446764"/>
                      <a:pt x="870661" y="1448001"/>
                    </a:cubicBezTo>
                    <a:lnTo>
                      <a:pt x="817626" y="1462144"/>
                    </a:lnTo>
                    <a:lnTo>
                      <a:pt x="876583" y="1446410"/>
                    </a:lnTo>
                    <a:cubicBezTo>
                      <a:pt x="875390" y="1443599"/>
                      <a:pt x="874648" y="1440611"/>
                      <a:pt x="874374" y="1437571"/>
                    </a:cubicBezTo>
                    <a:cubicBezTo>
                      <a:pt x="873004" y="1424657"/>
                      <a:pt x="882364" y="1413077"/>
                      <a:pt x="895278" y="1411716"/>
                    </a:cubicBezTo>
                    <a:cubicBezTo>
                      <a:pt x="896171" y="1411619"/>
                      <a:pt x="897073" y="1411575"/>
                      <a:pt x="897974" y="1411583"/>
                    </a:cubicBezTo>
                    <a:cubicBezTo>
                      <a:pt x="909112" y="1411583"/>
                      <a:pt x="920072" y="1421483"/>
                      <a:pt x="928558" y="1432798"/>
                    </a:cubicBezTo>
                    <a:lnTo>
                      <a:pt x="877291" y="1446498"/>
                    </a:lnTo>
                    <a:lnTo>
                      <a:pt x="956843" y="1425284"/>
                    </a:lnTo>
                    <a:lnTo>
                      <a:pt x="948800" y="1427406"/>
                    </a:lnTo>
                    <a:cubicBezTo>
                      <a:pt x="948800" y="1426080"/>
                      <a:pt x="948800" y="1424842"/>
                      <a:pt x="948800" y="1423516"/>
                    </a:cubicBezTo>
                    <a:cubicBezTo>
                      <a:pt x="948800" y="1418832"/>
                      <a:pt x="948800" y="1414677"/>
                      <a:pt x="948800" y="1409639"/>
                    </a:cubicBezTo>
                    <a:cubicBezTo>
                      <a:pt x="948800" y="1402833"/>
                      <a:pt x="947827" y="1395850"/>
                      <a:pt x="947120" y="1388778"/>
                    </a:cubicBezTo>
                    <a:cubicBezTo>
                      <a:pt x="931546" y="1389114"/>
                      <a:pt x="916015" y="1387055"/>
                      <a:pt x="901068" y="1382679"/>
                    </a:cubicBezTo>
                    <a:cubicBezTo>
                      <a:pt x="888870" y="1377111"/>
                      <a:pt x="874551" y="1366769"/>
                      <a:pt x="871899" y="1352980"/>
                    </a:cubicBezTo>
                    <a:cubicBezTo>
                      <a:pt x="868628" y="1340313"/>
                      <a:pt x="876256" y="1327390"/>
                      <a:pt x="888923" y="1324129"/>
                    </a:cubicBezTo>
                    <a:cubicBezTo>
                      <a:pt x="889719" y="1323916"/>
                      <a:pt x="890532" y="1323757"/>
                      <a:pt x="891345" y="1323634"/>
                    </a:cubicBezTo>
                    <a:cubicBezTo>
                      <a:pt x="911145" y="1321247"/>
                      <a:pt x="935099" y="1348207"/>
                      <a:pt x="942524" y="1364382"/>
                    </a:cubicBezTo>
                    <a:cubicBezTo>
                      <a:pt x="942524" y="1364913"/>
                      <a:pt x="944027" y="1368448"/>
                      <a:pt x="945352" y="1372780"/>
                    </a:cubicBezTo>
                    <a:cubicBezTo>
                      <a:pt x="944557" y="1365973"/>
                      <a:pt x="943673" y="1359167"/>
                      <a:pt x="942612" y="1352273"/>
                    </a:cubicBezTo>
                    <a:cubicBezTo>
                      <a:pt x="939519" y="1332738"/>
                      <a:pt x="935806" y="1312938"/>
                      <a:pt x="932094" y="1293138"/>
                    </a:cubicBezTo>
                    <a:cubicBezTo>
                      <a:pt x="931298" y="1288984"/>
                      <a:pt x="930591" y="1284829"/>
                      <a:pt x="929884" y="1280675"/>
                    </a:cubicBezTo>
                    <a:cubicBezTo>
                      <a:pt x="922459" y="1280675"/>
                      <a:pt x="894527" y="1280056"/>
                      <a:pt x="882417" y="1274488"/>
                    </a:cubicBezTo>
                    <a:cubicBezTo>
                      <a:pt x="870308" y="1268919"/>
                      <a:pt x="856430" y="1258577"/>
                      <a:pt x="853336" y="1244876"/>
                    </a:cubicBezTo>
                    <a:cubicBezTo>
                      <a:pt x="850022" y="1232272"/>
                      <a:pt x="857553" y="1219366"/>
                      <a:pt x="870157" y="1216052"/>
                    </a:cubicBezTo>
                    <a:cubicBezTo>
                      <a:pt x="870997" y="1215831"/>
                      <a:pt x="871837" y="1215654"/>
                      <a:pt x="872694" y="1215530"/>
                    </a:cubicBezTo>
                    <a:cubicBezTo>
                      <a:pt x="892582" y="1213144"/>
                      <a:pt x="916890" y="1240015"/>
                      <a:pt x="923962" y="1256279"/>
                    </a:cubicBezTo>
                    <a:cubicBezTo>
                      <a:pt x="923962" y="1256809"/>
                      <a:pt x="925641" y="1261140"/>
                      <a:pt x="927232" y="1265914"/>
                    </a:cubicBezTo>
                    <a:cubicBezTo>
                      <a:pt x="925376" y="1255130"/>
                      <a:pt x="923696" y="1244257"/>
                      <a:pt x="922282" y="1233562"/>
                    </a:cubicBezTo>
                    <a:cubicBezTo>
                      <a:pt x="919869" y="1215097"/>
                      <a:pt x="918658" y="1196499"/>
                      <a:pt x="918658" y="1177875"/>
                    </a:cubicBezTo>
                    <a:cubicBezTo>
                      <a:pt x="914504" y="1177875"/>
                      <a:pt x="883301" y="1177875"/>
                      <a:pt x="869866" y="1171599"/>
                    </a:cubicBezTo>
                    <a:cubicBezTo>
                      <a:pt x="856430" y="1165323"/>
                      <a:pt x="843348" y="1155777"/>
                      <a:pt x="840696" y="1141988"/>
                    </a:cubicBezTo>
                    <a:cubicBezTo>
                      <a:pt x="837426" y="1129321"/>
                      <a:pt x="845054" y="1116398"/>
                      <a:pt x="857721" y="1113137"/>
                    </a:cubicBezTo>
                    <a:cubicBezTo>
                      <a:pt x="858516" y="1112925"/>
                      <a:pt x="859329" y="1112765"/>
                      <a:pt x="860143" y="1112642"/>
                    </a:cubicBezTo>
                    <a:cubicBezTo>
                      <a:pt x="879942" y="1110255"/>
                      <a:pt x="903897" y="1137215"/>
                      <a:pt x="911322" y="1153391"/>
                    </a:cubicBezTo>
                    <a:cubicBezTo>
                      <a:pt x="911852" y="1154540"/>
                      <a:pt x="916979" y="1170097"/>
                      <a:pt x="918658" y="1175665"/>
                    </a:cubicBezTo>
                    <a:cubicBezTo>
                      <a:pt x="918658" y="1175665"/>
                      <a:pt x="918658" y="1175665"/>
                      <a:pt x="918658" y="1175047"/>
                    </a:cubicBezTo>
                    <a:cubicBezTo>
                      <a:pt x="919180" y="1156749"/>
                      <a:pt x="921310" y="1138523"/>
                      <a:pt x="925022" y="1120597"/>
                    </a:cubicBezTo>
                    <a:cubicBezTo>
                      <a:pt x="928240" y="1104572"/>
                      <a:pt x="932394" y="1088750"/>
                      <a:pt x="937486" y="1073219"/>
                    </a:cubicBezTo>
                    <a:cubicBezTo>
                      <a:pt x="942082" y="1058811"/>
                      <a:pt x="947120" y="1045817"/>
                      <a:pt x="951717" y="1034415"/>
                    </a:cubicBezTo>
                    <a:cubicBezTo>
                      <a:pt x="954192" y="1028227"/>
                      <a:pt x="956667" y="1022659"/>
                      <a:pt x="958965" y="1017444"/>
                    </a:cubicBezTo>
                    <a:lnTo>
                      <a:pt x="958965" y="1017444"/>
                    </a:lnTo>
                    <a:cubicBezTo>
                      <a:pt x="958965" y="1017444"/>
                      <a:pt x="958965" y="993313"/>
                      <a:pt x="958965" y="991721"/>
                    </a:cubicBezTo>
                    <a:cubicBezTo>
                      <a:pt x="960795" y="979797"/>
                      <a:pt x="964975" y="968351"/>
                      <a:pt x="971251" y="958044"/>
                    </a:cubicBezTo>
                    <a:cubicBezTo>
                      <a:pt x="961687" y="954756"/>
                      <a:pt x="953909" y="947649"/>
                      <a:pt x="949772" y="938421"/>
                    </a:cubicBezTo>
                    <a:cubicBezTo>
                      <a:pt x="945954" y="928539"/>
                      <a:pt x="950868" y="917437"/>
                      <a:pt x="960750" y="913618"/>
                    </a:cubicBezTo>
                    <a:cubicBezTo>
                      <a:pt x="961413" y="913362"/>
                      <a:pt x="962085" y="913141"/>
                      <a:pt x="962766" y="912964"/>
                    </a:cubicBezTo>
                    <a:cubicBezTo>
                      <a:pt x="977085" y="909605"/>
                      <a:pt x="996090" y="925251"/>
                      <a:pt x="1005194" y="937449"/>
                    </a:cubicBezTo>
                    <a:cubicBezTo>
                      <a:pt x="1014979" y="940295"/>
                      <a:pt x="1021997" y="948869"/>
                      <a:pt x="1022872" y="959017"/>
                    </a:cubicBezTo>
                    <a:cubicBezTo>
                      <a:pt x="1023137" y="961368"/>
                      <a:pt x="1023137" y="963737"/>
                      <a:pt x="1022872" y="966088"/>
                    </a:cubicBezTo>
                    <a:lnTo>
                      <a:pt x="1027734" y="970596"/>
                    </a:lnTo>
                    <a:cubicBezTo>
                      <a:pt x="1034982" y="977579"/>
                      <a:pt x="1043114" y="985446"/>
                      <a:pt x="1051335" y="994639"/>
                    </a:cubicBezTo>
                    <a:cubicBezTo>
                      <a:pt x="1060306" y="1004450"/>
                      <a:pt x="1068686" y="1014774"/>
                      <a:pt x="1076438" y="1025576"/>
                    </a:cubicBezTo>
                    <a:cubicBezTo>
                      <a:pt x="1085251" y="1037606"/>
                      <a:pt x="1092941" y="1050423"/>
                      <a:pt x="1099420" y="1063849"/>
                    </a:cubicBezTo>
                    <a:lnTo>
                      <a:pt x="1099420" y="1064380"/>
                    </a:lnTo>
                    <a:cubicBezTo>
                      <a:pt x="1098801" y="1059607"/>
                      <a:pt x="1097387" y="1046701"/>
                      <a:pt x="1097387" y="1045375"/>
                    </a:cubicBezTo>
                    <a:cubicBezTo>
                      <a:pt x="1097387" y="1030791"/>
                      <a:pt x="1106226" y="1002859"/>
                      <a:pt x="1121695" y="997997"/>
                    </a:cubicBezTo>
                    <a:cubicBezTo>
                      <a:pt x="1131939" y="995107"/>
                      <a:pt x="1142582" y="1001056"/>
                      <a:pt x="1145481" y="1011300"/>
                    </a:cubicBezTo>
                    <a:cubicBezTo>
                      <a:pt x="1145658" y="1011928"/>
                      <a:pt x="1145799" y="1012564"/>
                      <a:pt x="1145914" y="1013201"/>
                    </a:cubicBezTo>
                    <a:cubicBezTo>
                      <a:pt x="1146869" y="1025001"/>
                      <a:pt x="1142599" y="1036633"/>
                      <a:pt x="1134246" y="1045022"/>
                    </a:cubicBezTo>
                    <a:cubicBezTo>
                      <a:pt x="1123993" y="1053675"/>
                      <a:pt x="1112484" y="1060738"/>
                      <a:pt x="1100127" y="1065971"/>
                    </a:cubicBezTo>
                    <a:cubicBezTo>
                      <a:pt x="1106412" y="1079769"/>
                      <a:pt x="1111751" y="1093974"/>
                      <a:pt x="1116126" y="1108488"/>
                    </a:cubicBezTo>
                    <a:cubicBezTo>
                      <a:pt x="1118689" y="1116885"/>
                      <a:pt x="1121076" y="1125547"/>
                      <a:pt x="1123374" y="1134121"/>
                    </a:cubicBezTo>
                    <a:cubicBezTo>
                      <a:pt x="1122932" y="1130055"/>
                      <a:pt x="1122490" y="1126431"/>
                      <a:pt x="1122490" y="1125901"/>
                    </a:cubicBezTo>
                    <a:cubicBezTo>
                      <a:pt x="1122490" y="1111316"/>
                      <a:pt x="1131329" y="1083384"/>
                      <a:pt x="1146886" y="1078522"/>
                    </a:cubicBezTo>
                    <a:cubicBezTo>
                      <a:pt x="1157122" y="1076843"/>
                      <a:pt x="1166845" y="1083561"/>
                      <a:pt x="1168896" y="1093726"/>
                    </a:cubicBezTo>
                    <a:cubicBezTo>
                      <a:pt x="1169859" y="1105500"/>
                      <a:pt x="1165590" y="1117106"/>
                      <a:pt x="1157228" y="1125459"/>
                    </a:cubicBezTo>
                    <a:cubicBezTo>
                      <a:pt x="1147319" y="1133980"/>
                      <a:pt x="1136129" y="1140901"/>
                      <a:pt x="1124081" y="1145966"/>
                    </a:cubicBezTo>
                    <a:cubicBezTo>
                      <a:pt x="1124965" y="1149325"/>
                      <a:pt x="1125849" y="1152595"/>
                      <a:pt x="1126645" y="1155954"/>
                    </a:cubicBezTo>
                    <a:cubicBezTo>
                      <a:pt x="1130534" y="1171864"/>
                      <a:pt x="1134423" y="1187863"/>
                      <a:pt x="1138666" y="1203332"/>
                    </a:cubicBezTo>
                    <a:cubicBezTo>
                      <a:pt x="1140169" y="1208812"/>
                      <a:pt x="1141848" y="1214204"/>
                      <a:pt x="1143439" y="1219508"/>
                    </a:cubicBezTo>
                    <a:cubicBezTo>
                      <a:pt x="1143439" y="1215884"/>
                      <a:pt x="1142820" y="1212790"/>
                      <a:pt x="1142820" y="1212348"/>
                    </a:cubicBezTo>
                    <a:cubicBezTo>
                      <a:pt x="1142820" y="1197852"/>
                      <a:pt x="1151660" y="1169831"/>
                      <a:pt x="1167128" y="1164970"/>
                    </a:cubicBezTo>
                    <a:cubicBezTo>
                      <a:pt x="1177373" y="1162079"/>
                      <a:pt x="1188015" y="1168028"/>
                      <a:pt x="1190914" y="1178273"/>
                    </a:cubicBezTo>
                    <a:cubicBezTo>
                      <a:pt x="1191091" y="1178900"/>
                      <a:pt x="1191233" y="1179528"/>
                      <a:pt x="1191347" y="1180173"/>
                    </a:cubicBezTo>
                    <a:cubicBezTo>
                      <a:pt x="1192302" y="1191974"/>
                      <a:pt x="1188033" y="1203606"/>
                      <a:pt x="1179680" y="1211994"/>
                    </a:cubicBezTo>
                    <a:cubicBezTo>
                      <a:pt x="1170080" y="1220268"/>
                      <a:pt x="1159261" y="1227012"/>
                      <a:pt x="1147593" y="1231971"/>
                    </a:cubicBezTo>
                    <a:cubicBezTo>
                      <a:pt x="1149450" y="1237451"/>
                      <a:pt x="1151306" y="1242843"/>
                      <a:pt x="1153339" y="1247970"/>
                    </a:cubicBezTo>
                    <a:cubicBezTo>
                      <a:pt x="1154842" y="1251506"/>
                      <a:pt x="1155991" y="1254953"/>
                      <a:pt x="1157670" y="1258400"/>
                    </a:cubicBezTo>
                    <a:cubicBezTo>
                      <a:pt x="1159350" y="1261847"/>
                      <a:pt x="1160852" y="1265206"/>
                      <a:pt x="1162355" y="1268565"/>
                    </a:cubicBezTo>
                    <a:cubicBezTo>
                      <a:pt x="1165625" y="1274930"/>
                      <a:pt x="1168896" y="1281559"/>
                      <a:pt x="1172255" y="1287658"/>
                    </a:cubicBezTo>
                    <a:cubicBezTo>
                      <a:pt x="1174553" y="1291989"/>
                      <a:pt x="1176763" y="1295967"/>
                      <a:pt x="1179061" y="1300033"/>
                    </a:cubicBezTo>
                    <a:cubicBezTo>
                      <a:pt x="1177470" y="1294641"/>
                      <a:pt x="1174641" y="1283945"/>
                      <a:pt x="1174553" y="1283062"/>
                    </a:cubicBezTo>
                    <a:cubicBezTo>
                      <a:pt x="1172432" y="1268654"/>
                      <a:pt x="1176763" y="1239661"/>
                      <a:pt x="1191436" y="1232501"/>
                    </a:cubicBezTo>
                    <a:cubicBezTo>
                      <a:pt x="1201062" y="1227967"/>
                      <a:pt x="1212544" y="1232086"/>
                      <a:pt x="1217078" y="1241721"/>
                    </a:cubicBezTo>
                    <a:cubicBezTo>
                      <a:pt x="1217414" y="1242428"/>
                      <a:pt x="1217706" y="1243161"/>
                      <a:pt x="1217954" y="1243904"/>
                    </a:cubicBezTo>
                    <a:cubicBezTo>
                      <a:pt x="1220694" y="1255404"/>
                      <a:pt x="1218236" y="1267522"/>
                      <a:pt x="1211236" y="1277051"/>
                    </a:cubicBezTo>
                    <a:cubicBezTo>
                      <a:pt x="1202441" y="1287119"/>
                      <a:pt x="1192196" y="1295817"/>
                      <a:pt x="1180829" y="1302861"/>
                    </a:cubicBezTo>
                    <a:cubicBezTo>
                      <a:pt x="1184541" y="1309579"/>
                      <a:pt x="1188254" y="1316120"/>
                      <a:pt x="1191878" y="1322131"/>
                    </a:cubicBezTo>
                    <a:cubicBezTo>
                      <a:pt x="1199656" y="1335390"/>
                      <a:pt x="1206905" y="1346881"/>
                      <a:pt x="1213180" y="1356692"/>
                    </a:cubicBezTo>
                    <a:lnTo>
                      <a:pt x="1308467" y="1331235"/>
                    </a:lnTo>
                    <a:cubicBezTo>
                      <a:pt x="1306346" y="1320009"/>
                      <a:pt x="1304136" y="1307546"/>
                      <a:pt x="1302014" y="1293846"/>
                    </a:cubicBezTo>
                    <a:cubicBezTo>
                      <a:pt x="1300512" y="1284388"/>
                      <a:pt x="1299009" y="1274223"/>
                      <a:pt x="1297683" y="1263792"/>
                    </a:cubicBezTo>
                    <a:cubicBezTo>
                      <a:pt x="1292733" y="1263792"/>
                      <a:pt x="1262326" y="1262555"/>
                      <a:pt x="1249333" y="1256279"/>
                    </a:cubicBezTo>
                    <a:cubicBezTo>
                      <a:pt x="1236339" y="1250003"/>
                      <a:pt x="1223699" y="1239661"/>
                      <a:pt x="1220959" y="1225784"/>
                    </a:cubicBezTo>
                    <a:cubicBezTo>
                      <a:pt x="1218042" y="1213082"/>
                      <a:pt x="1225971" y="1200415"/>
                      <a:pt x="1238673" y="1197498"/>
                    </a:cubicBezTo>
                    <a:cubicBezTo>
                      <a:pt x="1239503" y="1197304"/>
                      <a:pt x="1240352" y="1197153"/>
                      <a:pt x="1241201" y="1197056"/>
                    </a:cubicBezTo>
                    <a:cubicBezTo>
                      <a:pt x="1261089" y="1195200"/>
                      <a:pt x="1284248" y="1222778"/>
                      <a:pt x="1291230" y="1239131"/>
                    </a:cubicBezTo>
                    <a:cubicBezTo>
                      <a:pt x="1291230" y="1240103"/>
                      <a:pt x="1295031" y="1251064"/>
                      <a:pt x="1296976" y="1258047"/>
                    </a:cubicBezTo>
                    <a:cubicBezTo>
                      <a:pt x="1296446" y="1253804"/>
                      <a:pt x="1295827" y="1249650"/>
                      <a:pt x="1295385" y="1245230"/>
                    </a:cubicBezTo>
                    <a:cubicBezTo>
                      <a:pt x="1294324" y="1236391"/>
                      <a:pt x="1293529" y="1227552"/>
                      <a:pt x="1292645" y="1218712"/>
                    </a:cubicBezTo>
                    <a:lnTo>
                      <a:pt x="1291849" y="1204923"/>
                    </a:lnTo>
                    <a:cubicBezTo>
                      <a:pt x="1291849" y="1200327"/>
                      <a:pt x="1291849" y="1195465"/>
                      <a:pt x="1291849" y="1190692"/>
                    </a:cubicBezTo>
                    <a:cubicBezTo>
                      <a:pt x="1291849" y="1179554"/>
                      <a:pt x="1292380" y="1168240"/>
                      <a:pt x="1293175" y="1156926"/>
                    </a:cubicBezTo>
                    <a:cubicBezTo>
                      <a:pt x="1285397" y="1157899"/>
                      <a:pt x="1258349" y="1160639"/>
                      <a:pt x="1245620" y="1156926"/>
                    </a:cubicBezTo>
                    <a:cubicBezTo>
                      <a:pt x="1232892" y="1153214"/>
                      <a:pt x="1217777" y="1144375"/>
                      <a:pt x="1213003" y="1131116"/>
                    </a:cubicBezTo>
                    <a:cubicBezTo>
                      <a:pt x="1208186" y="1119006"/>
                      <a:pt x="1214100" y="1105279"/>
                      <a:pt x="1226218" y="1100461"/>
                    </a:cubicBezTo>
                    <a:cubicBezTo>
                      <a:pt x="1227014" y="1100152"/>
                      <a:pt x="1227827" y="1099878"/>
                      <a:pt x="1228649" y="1099648"/>
                    </a:cubicBezTo>
                    <a:cubicBezTo>
                      <a:pt x="1248007" y="1094787"/>
                      <a:pt x="1275143" y="1118476"/>
                      <a:pt x="1284513" y="1133679"/>
                    </a:cubicBezTo>
                    <a:cubicBezTo>
                      <a:pt x="1285131" y="1134563"/>
                      <a:pt x="1290612" y="1146231"/>
                      <a:pt x="1293352" y="1152684"/>
                    </a:cubicBezTo>
                    <a:cubicBezTo>
                      <a:pt x="1293882" y="1145877"/>
                      <a:pt x="1294413" y="1139071"/>
                      <a:pt x="1295120" y="1132176"/>
                    </a:cubicBezTo>
                    <a:cubicBezTo>
                      <a:pt x="1297241" y="1112377"/>
                      <a:pt x="1300070" y="1092312"/>
                      <a:pt x="1302810" y="1072335"/>
                    </a:cubicBezTo>
                    <a:lnTo>
                      <a:pt x="1305196" y="1054038"/>
                    </a:lnTo>
                    <a:cubicBezTo>
                      <a:pt x="1300954" y="1054568"/>
                      <a:pt x="1269840" y="1058281"/>
                      <a:pt x="1255962" y="1054038"/>
                    </a:cubicBezTo>
                    <a:cubicBezTo>
                      <a:pt x="1242084" y="1049795"/>
                      <a:pt x="1228119" y="1041486"/>
                      <a:pt x="1223345" y="1028227"/>
                    </a:cubicBezTo>
                    <a:cubicBezTo>
                      <a:pt x="1218528" y="1016118"/>
                      <a:pt x="1224441" y="1002390"/>
                      <a:pt x="1236560" y="997573"/>
                    </a:cubicBezTo>
                    <a:cubicBezTo>
                      <a:pt x="1237355" y="997264"/>
                      <a:pt x="1238169" y="996990"/>
                      <a:pt x="1238991" y="996760"/>
                    </a:cubicBezTo>
                    <a:cubicBezTo>
                      <a:pt x="1258349" y="991898"/>
                      <a:pt x="1285397" y="1015587"/>
                      <a:pt x="1294855" y="1030791"/>
                    </a:cubicBezTo>
                    <a:cubicBezTo>
                      <a:pt x="1295562" y="1031940"/>
                      <a:pt x="1303694" y="1048469"/>
                      <a:pt x="1305285" y="1052977"/>
                    </a:cubicBezTo>
                    <a:cubicBezTo>
                      <a:pt x="1307053" y="1039542"/>
                      <a:pt x="1308555" y="1026460"/>
                      <a:pt x="1309616" y="1012847"/>
                    </a:cubicBezTo>
                    <a:cubicBezTo>
                      <a:pt x="1311101" y="994886"/>
                      <a:pt x="1311393" y="976845"/>
                      <a:pt x="1310500" y="958840"/>
                    </a:cubicBezTo>
                    <a:cubicBezTo>
                      <a:pt x="1308202" y="958840"/>
                      <a:pt x="1275143" y="963348"/>
                      <a:pt x="1261000" y="958840"/>
                    </a:cubicBezTo>
                    <a:cubicBezTo>
                      <a:pt x="1248360" y="954862"/>
                      <a:pt x="1233245" y="946288"/>
                      <a:pt x="1228472" y="933029"/>
                    </a:cubicBezTo>
                    <a:cubicBezTo>
                      <a:pt x="1223637" y="920875"/>
                      <a:pt x="1229559" y="907095"/>
                      <a:pt x="1241722" y="902260"/>
                    </a:cubicBezTo>
                    <a:cubicBezTo>
                      <a:pt x="1242473" y="901959"/>
                      <a:pt x="1243242" y="901694"/>
                      <a:pt x="1244029" y="901473"/>
                    </a:cubicBezTo>
                    <a:cubicBezTo>
                      <a:pt x="1263387" y="896700"/>
                      <a:pt x="1290523" y="920389"/>
                      <a:pt x="1299893" y="935504"/>
                    </a:cubicBezTo>
                    <a:cubicBezTo>
                      <a:pt x="1300688" y="936742"/>
                      <a:pt x="1309174" y="954774"/>
                      <a:pt x="1310500" y="958133"/>
                    </a:cubicBezTo>
                    <a:cubicBezTo>
                      <a:pt x="1310500" y="957072"/>
                      <a:pt x="1310500" y="956011"/>
                      <a:pt x="1310500" y="954950"/>
                    </a:cubicBezTo>
                    <a:cubicBezTo>
                      <a:pt x="1309165" y="937042"/>
                      <a:pt x="1306204" y="919293"/>
                      <a:pt x="1301661" y="901915"/>
                    </a:cubicBezTo>
                    <a:cubicBezTo>
                      <a:pt x="1299274" y="892280"/>
                      <a:pt x="1296446" y="883088"/>
                      <a:pt x="1293529" y="874337"/>
                    </a:cubicBezTo>
                    <a:cubicBezTo>
                      <a:pt x="1287164" y="875751"/>
                      <a:pt x="1259056" y="882027"/>
                      <a:pt x="1245443" y="879464"/>
                    </a:cubicBezTo>
                    <a:cubicBezTo>
                      <a:pt x="1231831" y="876900"/>
                      <a:pt x="1216451" y="870006"/>
                      <a:pt x="1210087" y="857366"/>
                    </a:cubicBezTo>
                    <a:cubicBezTo>
                      <a:pt x="1203926" y="845875"/>
                      <a:pt x="1208248" y="831573"/>
                      <a:pt x="1219739" y="825412"/>
                    </a:cubicBezTo>
                    <a:cubicBezTo>
                      <a:pt x="1220508" y="825005"/>
                      <a:pt x="1221295" y="824634"/>
                      <a:pt x="1222108" y="824307"/>
                    </a:cubicBezTo>
                    <a:cubicBezTo>
                      <a:pt x="1240847" y="817412"/>
                      <a:pt x="1270370" y="838008"/>
                      <a:pt x="1281331" y="852062"/>
                    </a:cubicBezTo>
                    <a:cubicBezTo>
                      <a:pt x="1281949" y="852769"/>
                      <a:pt x="1287164" y="860901"/>
                      <a:pt x="1290965" y="867442"/>
                    </a:cubicBezTo>
                    <a:lnTo>
                      <a:pt x="1286811" y="855598"/>
                    </a:lnTo>
                    <a:cubicBezTo>
                      <a:pt x="1281507" y="841367"/>
                      <a:pt x="1275850" y="829080"/>
                      <a:pt x="1270724" y="817589"/>
                    </a:cubicBezTo>
                    <a:cubicBezTo>
                      <a:pt x="1267807" y="811225"/>
                      <a:pt x="1264978" y="805568"/>
                      <a:pt x="1262326" y="800353"/>
                    </a:cubicBezTo>
                    <a:cubicBezTo>
                      <a:pt x="1255520" y="798585"/>
                      <a:pt x="1228207" y="791514"/>
                      <a:pt x="1217512" y="782674"/>
                    </a:cubicBezTo>
                    <a:cubicBezTo>
                      <a:pt x="1206816" y="773835"/>
                      <a:pt x="1196121" y="761018"/>
                      <a:pt x="1196474" y="746876"/>
                    </a:cubicBezTo>
                    <a:cubicBezTo>
                      <a:pt x="1196315" y="733847"/>
                      <a:pt x="1206754" y="723151"/>
                      <a:pt x="1219783" y="722983"/>
                    </a:cubicBezTo>
                    <a:cubicBezTo>
                      <a:pt x="1220649" y="722974"/>
                      <a:pt x="1221516" y="723010"/>
                      <a:pt x="1222373" y="723098"/>
                    </a:cubicBezTo>
                    <a:cubicBezTo>
                      <a:pt x="1242173" y="725573"/>
                      <a:pt x="1258879" y="757483"/>
                      <a:pt x="1262150" y="774984"/>
                    </a:cubicBezTo>
                    <a:cubicBezTo>
                      <a:pt x="1262150" y="776575"/>
                      <a:pt x="1264271" y="800706"/>
                      <a:pt x="1263917" y="800618"/>
                    </a:cubicBezTo>
                    <a:lnTo>
                      <a:pt x="1263917" y="800618"/>
                    </a:lnTo>
                    <a:cubicBezTo>
                      <a:pt x="1266569" y="805656"/>
                      <a:pt x="1269398" y="811048"/>
                      <a:pt x="1272315" y="817059"/>
                    </a:cubicBezTo>
                    <a:cubicBezTo>
                      <a:pt x="1277706" y="828108"/>
                      <a:pt x="1283717" y="840660"/>
                      <a:pt x="1289286" y="854802"/>
                    </a:cubicBezTo>
                    <a:cubicBezTo>
                      <a:pt x="1295411" y="869935"/>
                      <a:pt x="1300697" y="885404"/>
                      <a:pt x="1305108" y="901120"/>
                    </a:cubicBezTo>
                    <a:cubicBezTo>
                      <a:pt x="1310058" y="918727"/>
                      <a:pt x="1313434" y="936742"/>
                      <a:pt x="1315185" y="954950"/>
                    </a:cubicBezTo>
                    <a:cubicBezTo>
                      <a:pt x="1315185" y="954950"/>
                      <a:pt x="1315185" y="955392"/>
                      <a:pt x="1315185" y="955569"/>
                    </a:cubicBezTo>
                    <a:cubicBezTo>
                      <a:pt x="1316422" y="949912"/>
                      <a:pt x="1320400" y="934001"/>
                      <a:pt x="1320842" y="932852"/>
                    </a:cubicBezTo>
                    <a:cubicBezTo>
                      <a:pt x="1327118" y="916146"/>
                      <a:pt x="1349127" y="887596"/>
                      <a:pt x="1369104" y="888656"/>
                    </a:cubicBezTo>
                    <a:cubicBezTo>
                      <a:pt x="1373541" y="888930"/>
                      <a:pt x="1377793" y="890530"/>
                      <a:pt x="1381302" y="893253"/>
                    </a:cubicBezTo>
                    <a:cubicBezTo>
                      <a:pt x="1384015" y="889699"/>
                      <a:pt x="1387746" y="887048"/>
                      <a:pt x="1391997" y="885651"/>
                    </a:cubicBezTo>
                    <a:cubicBezTo>
                      <a:pt x="1411002" y="879552"/>
                      <a:pt x="1439552" y="901473"/>
                      <a:pt x="1449983" y="915970"/>
                    </a:cubicBezTo>
                    <a:cubicBezTo>
                      <a:pt x="1450690" y="917030"/>
                      <a:pt x="1458822" y="931350"/>
                      <a:pt x="1461297" y="936565"/>
                    </a:cubicBezTo>
                    <a:cubicBezTo>
                      <a:pt x="1461297" y="936565"/>
                      <a:pt x="1461297" y="936123"/>
                      <a:pt x="1461297" y="935858"/>
                    </a:cubicBezTo>
                    <a:cubicBezTo>
                      <a:pt x="1458282" y="917808"/>
                      <a:pt x="1456921" y="899529"/>
                      <a:pt x="1457231" y="881231"/>
                    </a:cubicBezTo>
                    <a:cubicBezTo>
                      <a:pt x="1457363" y="864888"/>
                      <a:pt x="1458450" y="848571"/>
                      <a:pt x="1460501" y="832351"/>
                    </a:cubicBezTo>
                    <a:cubicBezTo>
                      <a:pt x="1462269" y="817324"/>
                      <a:pt x="1464832" y="803623"/>
                      <a:pt x="1467130" y="791602"/>
                    </a:cubicBezTo>
                    <a:cubicBezTo>
                      <a:pt x="1468456" y="785061"/>
                      <a:pt x="1469782" y="779050"/>
                      <a:pt x="1471020" y="773924"/>
                    </a:cubicBezTo>
                    <a:lnTo>
                      <a:pt x="1471020" y="773924"/>
                    </a:lnTo>
                    <a:cubicBezTo>
                      <a:pt x="1471020" y="773924"/>
                      <a:pt x="1466158" y="750235"/>
                      <a:pt x="1466070" y="748732"/>
                    </a:cubicBezTo>
                    <a:cubicBezTo>
                      <a:pt x="1464744" y="731054"/>
                      <a:pt x="1472699" y="695697"/>
                      <a:pt x="1491173" y="688272"/>
                    </a:cubicBezTo>
                    <a:cubicBezTo>
                      <a:pt x="1503442" y="683720"/>
                      <a:pt x="1517072" y="689969"/>
                      <a:pt x="1521624" y="702229"/>
                    </a:cubicBezTo>
                    <a:cubicBezTo>
                      <a:pt x="1521916" y="703016"/>
                      <a:pt x="1522172" y="703811"/>
                      <a:pt x="1522375" y="704624"/>
                    </a:cubicBezTo>
                    <a:cubicBezTo>
                      <a:pt x="1526265" y="718148"/>
                      <a:pt x="1519105" y="733970"/>
                      <a:pt x="1511238" y="744666"/>
                    </a:cubicBezTo>
                    <a:cubicBezTo>
                      <a:pt x="1503371" y="755361"/>
                      <a:pt x="1478621" y="769681"/>
                      <a:pt x="1472434" y="773128"/>
                    </a:cubicBezTo>
                    <a:cubicBezTo>
                      <a:pt x="1471197" y="778962"/>
                      <a:pt x="1469959" y="785149"/>
                      <a:pt x="1468722" y="791955"/>
                    </a:cubicBezTo>
                    <a:cubicBezTo>
                      <a:pt x="1466689" y="804065"/>
                      <a:pt x="1464479" y="817766"/>
                      <a:pt x="1463064" y="832793"/>
                    </a:cubicBezTo>
                    <a:cubicBezTo>
                      <a:pt x="1463064" y="836770"/>
                      <a:pt x="1462446" y="841102"/>
                      <a:pt x="1462092" y="845344"/>
                    </a:cubicBezTo>
                    <a:cubicBezTo>
                      <a:pt x="1464125" y="838361"/>
                      <a:pt x="1466954" y="828904"/>
                      <a:pt x="1467396" y="827666"/>
                    </a:cubicBezTo>
                    <a:cubicBezTo>
                      <a:pt x="1474379" y="811225"/>
                      <a:pt x="1497626" y="783470"/>
                      <a:pt x="1517514" y="785592"/>
                    </a:cubicBezTo>
                    <a:cubicBezTo>
                      <a:pt x="1530454" y="787147"/>
                      <a:pt x="1539683" y="798903"/>
                      <a:pt x="1538118" y="811844"/>
                    </a:cubicBezTo>
                    <a:cubicBezTo>
                      <a:pt x="1538012" y="812710"/>
                      <a:pt x="1537862" y="813558"/>
                      <a:pt x="1537667" y="814407"/>
                    </a:cubicBezTo>
                    <a:cubicBezTo>
                      <a:pt x="1534927" y="828196"/>
                      <a:pt x="1521315" y="838980"/>
                      <a:pt x="1509293" y="844814"/>
                    </a:cubicBezTo>
                    <a:cubicBezTo>
                      <a:pt x="1497272" y="850648"/>
                      <a:pt x="1468103" y="852062"/>
                      <a:pt x="1461562" y="852239"/>
                    </a:cubicBezTo>
                    <a:cubicBezTo>
                      <a:pt x="1460943" y="861078"/>
                      <a:pt x="1460590" y="871066"/>
                      <a:pt x="1460766" y="881055"/>
                    </a:cubicBezTo>
                    <a:cubicBezTo>
                      <a:pt x="1460943" y="899113"/>
                      <a:pt x="1462684" y="917127"/>
                      <a:pt x="1465981" y="934885"/>
                    </a:cubicBezTo>
                    <a:lnTo>
                      <a:pt x="1466777" y="937979"/>
                    </a:lnTo>
                    <a:cubicBezTo>
                      <a:pt x="1466777" y="934355"/>
                      <a:pt x="1470755" y="914821"/>
                      <a:pt x="1471108" y="913406"/>
                    </a:cubicBezTo>
                    <a:cubicBezTo>
                      <a:pt x="1476323" y="896347"/>
                      <a:pt x="1496388" y="866470"/>
                      <a:pt x="1516365" y="866116"/>
                    </a:cubicBezTo>
                    <a:cubicBezTo>
                      <a:pt x="1529403" y="866258"/>
                      <a:pt x="1539851" y="876945"/>
                      <a:pt x="1539700" y="889974"/>
                    </a:cubicBezTo>
                    <a:cubicBezTo>
                      <a:pt x="1539691" y="890866"/>
                      <a:pt x="1539630" y="891750"/>
                      <a:pt x="1539524" y="892634"/>
                    </a:cubicBezTo>
                    <a:cubicBezTo>
                      <a:pt x="1538375" y="906688"/>
                      <a:pt x="1526000" y="919152"/>
                      <a:pt x="1514774" y="925958"/>
                    </a:cubicBezTo>
                    <a:cubicBezTo>
                      <a:pt x="1501957" y="934001"/>
                      <a:pt x="1469252" y="938510"/>
                      <a:pt x="1466954" y="938775"/>
                    </a:cubicBezTo>
                    <a:cubicBezTo>
                      <a:pt x="1470746" y="956400"/>
                      <a:pt x="1475678" y="973760"/>
                      <a:pt x="1481715" y="990749"/>
                    </a:cubicBezTo>
                    <a:cubicBezTo>
                      <a:pt x="1486135" y="1003301"/>
                      <a:pt x="1491173" y="1015853"/>
                      <a:pt x="1496300" y="1028404"/>
                    </a:cubicBezTo>
                    <a:cubicBezTo>
                      <a:pt x="1496919" y="1023719"/>
                      <a:pt x="1500189" y="1005511"/>
                      <a:pt x="1500631" y="1004273"/>
                    </a:cubicBezTo>
                    <a:cubicBezTo>
                      <a:pt x="1505846" y="987214"/>
                      <a:pt x="1525823" y="957249"/>
                      <a:pt x="1545799" y="956895"/>
                    </a:cubicBezTo>
                    <a:cubicBezTo>
                      <a:pt x="1558881" y="957045"/>
                      <a:pt x="1569365" y="967776"/>
                      <a:pt x="1569214" y="980858"/>
                    </a:cubicBezTo>
                    <a:cubicBezTo>
                      <a:pt x="1569206" y="981707"/>
                      <a:pt x="1569153" y="982564"/>
                      <a:pt x="1569047" y="983413"/>
                    </a:cubicBezTo>
                    <a:cubicBezTo>
                      <a:pt x="1567809" y="997467"/>
                      <a:pt x="1555434" y="1009930"/>
                      <a:pt x="1544208" y="1016825"/>
                    </a:cubicBezTo>
                    <a:cubicBezTo>
                      <a:pt x="1532983" y="1023719"/>
                      <a:pt x="1500896" y="1028935"/>
                      <a:pt x="1496653" y="1029553"/>
                    </a:cubicBezTo>
                    <a:cubicBezTo>
                      <a:pt x="1499040" y="1035210"/>
                      <a:pt x="1501338" y="1040956"/>
                      <a:pt x="1503725" y="1046613"/>
                    </a:cubicBezTo>
                    <a:cubicBezTo>
                      <a:pt x="1511503" y="1065264"/>
                      <a:pt x="1519370" y="1083826"/>
                      <a:pt x="1526530" y="1102477"/>
                    </a:cubicBezTo>
                    <a:cubicBezTo>
                      <a:pt x="1529005" y="1108929"/>
                      <a:pt x="1531215" y="1115382"/>
                      <a:pt x="1533513" y="1121835"/>
                    </a:cubicBezTo>
                    <a:cubicBezTo>
                      <a:pt x="1534662" y="1114852"/>
                      <a:pt x="1536960" y="1102123"/>
                      <a:pt x="1537314" y="1101062"/>
                    </a:cubicBezTo>
                    <a:cubicBezTo>
                      <a:pt x="1542529" y="1084003"/>
                      <a:pt x="1562594" y="1054126"/>
                      <a:pt x="1582571" y="1053773"/>
                    </a:cubicBezTo>
                    <a:cubicBezTo>
                      <a:pt x="1595652" y="1053976"/>
                      <a:pt x="1606091" y="1064742"/>
                      <a:pt x="1605897" y="1077824"/>
                    </a:cubicBezTo>
                    <a:cubicBezTo>
                      <a:pt x="1605879" y="1078646"/>
                      <a:pt x="1605826" y="1079468"/>
                      <a:pt x="1605729" y="1080290"/>
                    </a:cubicBezTo>
                    <a:cubicBezTo>
                      <a:pt x="1604580" y="1094345"/>
                      <a:pt x="1592205" y="1106808"/>
                      <a:pt x="1580891" y="1113614"/>
                    </a:cubicBezTo>
                    <a:cubicBezTo>
                      <a:pt x="1569577" y="1120420"/>
                      <a:pt x="1542794" y="1125017"/>
                      <a:pt x="1535016" y="1126166"/>
                    </a:cubicBezTo>
                    <a:cubicBezTo>
                      <a:pt x="1538728" y="1136950"/>
                      <a:pt x="1542087" y="1147645"/>
                      <a:pt x="1545004" y="1158429"/>
                    </a:cubicBezTo>
                    <a:cubicBezTo>
                      <a:pt x="1546065" y="1163025"/>
                      <a:pt x="1547567" y="1167710"/>
                      <a:pt x="1548363" y="1172307"/>
                    </a:cubicBezTo>
                    <a:cubicBezTo>
                      <a:pt x="1549158" y="1176903"/>
                      <a:pt x="1550219" y="1181146"/>
                      <a:pt x="1551103" y="1185831"/>
                    </a:cubicBezTo>
                    <a:cubicBezTo>
                      <a:pt x="1552694" y="1195112"/>
                      <a:pt x="1554197" y="1203509"/>
                      <a:pt x="1555434" y="1212348"/>
                    </a:cubicBezTo>
                    <a:cubicBezTo>
                      <a:pt x="1556053" y="1216679"/>
                      <a:pt x="1556583" y="1221187"/>
                      <a:pt x="1557202" y="1225076"/>
                    </a:cubicBezTo>
                    <a:cubicBezTo>
                      <a:pt x="1557202" y="1217828"/>
                      <a:pt x="1557644" y="1206426"/>
                      <a:pt x="1557821" y="1205365"/>
                    </a:cubicBezTo>
                    <a:cubicBezTo>
                      <a:pt x="1560384" y="1187687"/>
                      <a:pt x="1575499" y="1155070"/>
                      <a:pt x="1595299" y="1151711"/>
                    </a:cubicBezTo>
                    <a:cubicBezTo>
                      <a:pt x="1608284" y="1150138"/>
                      <a:pt x="1620093" y="1159392"/>
                      <a:pt x="1621657" y="1172386"/>
                    </a:cubicBezTo>
                    <a:cubicBezTo>
                      <a:pt x="1621737" y="1173031"/>
                      <a:pt x="1621790" y="1173685"/>
                      <a:pt x="1621817" y="1174339"/>
                    </a:cubicBezTo>
                    <a:cubicBezTo>
                      <a:pt x="1622789" y="1188394"/>
                      <a:pt x="1612359" y="1202360"/>
                      <a:pt x="1602282" y="1211110"/>
                    </a:cubicBezTo>
                    <a:cubicBezTo>
                      <a:pt x="1592205" y="1219861"/>
                      <a:pt x="1562240" y="1229408"/>
                      <a:pt x="1557556" y="1230822"/>
                    </a:cubicBezTo>
                    <a:cubicBezTo>
                      <a:pt x="1558881" y="1241252"/>
                      <a:pt x="1560119" y="1251506"/>
                      <a:pt x="1561091" y="1261052"/>
                    </a:cubicBezTo>
                    <a:cubicBezTo>
                      <a:pt x="1561091" y="1262378"/>
                      <a:pt x="1561091" y="1263704"/>
                      <a:pt x="1561091" y="1265030"/>
                    </a:cubicBezTo>
                    <a:lnTo>
                      <a:pt x="1549335" y="1268123"/>
                    </a:lnTo>
                    <a:cubicBezTo>
                      <a:pt x="1549335" y="1266179"/>
                      <a:pt x="1549335" y="1264146"/>
                      <a:pt x="1548893" y="1262113"/>
                    </a:cubicBezTo>
                    <a:cubicBezTo>
                      <a:pt x="1548186" y="1253273"/>
                      <a:pt x="1547302" y="1244434"/>
                      <a:pt x="1546330" y="1234888"/>
                    </a:cubicBezTo>
                    <a:cubicBezTo>
                      <a:pt x="1541291" y="1234888"/>
                      <a:pt x="1510973" y="1235949"/>
                      <a:pt x="1497537" y="1230557"/>
                    </a:cubicBezTo>
                    <a:cubicBezTo>
                      <a:pt x="1484102" y="1225165"/>
                      <a:pt x="1471020" y="1215619"/>
                      <a:pt x="1467307" y="1202006"/>
                    </a:cubicBezTo>
                    <a:cubicBezTo>
                      <a:pt x="1463568" y="1189472"/>
                      <a:pt x="1470693" y="1176275"/>
                      <a:pt x="1483227" y="1172527"/>
                    </a:cubicBezTo>
                    <a:cubicBezTo>
                      <a:pt x="1484013" y="1172298"/>
                      <a:pt x="1484800" y="1172103"/>
                      <a:pt x="1485604" y="1171953"/>
                    </a:cubicBezTo>
                    <a:cubicBezTo>
                      <a:pt x="1505316" y="1168859"/>
                      <a:pt x="1530242" y="1194846"/>
                      <a:pt x="1538640" y="1210757"/>
                    </a:cubicBezTo>
                    <a:cubicBezTo>
                      <a:pt x="1539170" y="1211729"/>
                      <a:pt x="1543943" y="1224458"/>
                      <a:pt x="1546241" y="1230999"/>
                    </a:cubicBezTo>
                    <a:cubicBezTo>
                      <a:pt x="1545534" y="1225342"/>
                      <a:pt x="1545004" y="1219685"/>
                      <a:pt x="1544208" y="1213762"/>
                    </a:cubicBezTo>
                    <a:cubicBezTo>
                      <a:pt x="1543236" y="1204923"/>
                      <a:pt x="1541822" y="1196084"/>
                      <a:pt x="1540584" y="1187245"/>
                    </a:cubicBezTo>
                    <a:cubicBezTo>
                      <a:pt x="1539789" y="1182825"/>
                      <a:pt x="1538993" y="1178405"/>
                      <a:pt x="1538109" y="1173721"/>
                    </a:cubicBezTo>
                    <a:cubicBezTo>
                      <a:pt x="1537225" y="1169036"/>
                      <a:pt x="1536076" y="1164881"/>
                      <a:pt x="1535104" y="1160197"/>
                    </a:cubicBezTo>
                    <a:cubicBezTo>
                      <a:pt x="1533513" y="1153567"/>
                      <a:pt x="1531480" y="1146850"/>
                      <a:pt x="1529535" y="1140043"/>
                    </a:cubicBezTo>
                    <a:cubicBezTo>
                      <a:pt x="1514297" y="1143323"/>
                      <a:pt x="1498642" y="1144215"/>
                      <a:pt x="1483130" y="1142695"/>
                    </a:cubicBezTo>
                    <a:cubicBezTo>
                      <a:pt x="1470136" y="1139601"/>
                      <a:pt x="1454579" y="1132000"/>
                      <a:pt x="1448922" y="1119094"/>
                    </a:cubicBezTo>
                    <a:cubicBezTo>
                      <a:pt x="1443309" y="1107329"/>
                      <a:pt x="1448303" y="1093240"/>
                      <a:pt x="1460068" y="1087636"/>
                    </a:cubicBezTo>
                    <a:cubicBezTo>
                      <a:pt x="1460837" y="1087265"/>
                      <a:pt x="1461633" y="1086937"/>
                      <a:pt x="1462446" y="1086655"/>
                    </a:cubicBezTo>
                    <a:cubicBezTo>
                      <a:pt x="1481450" y="1080556"/>
                      <a:pt x="1510001" y="1102477"/>
                      <a:pt x="1520431" y="1116973"/>
                    </a:cubicBezTo>
                    <a:cubicBezTo>
                      <a:pt x="1520431" y="1117415"/>
                      <a:pt x="1522641" y="1120685"/>
                      <a:pt x="1524762" y="1124663"/>
                    </a:cubicBezTo>
                    <a:cubicBezTo>
                      <a:pt x="1522641" y="1118122"/>
                      <a:pt x="1520608" y="1111581"/>
                      <a:pt x="1518221" y="1105040"/>
                    </a:cubicBezTo>
                    <a:cubicBezTo>
                      <a:pt x="1511503" y="1086390"/>
                      <a:pt x="1504078" y="1067739"/>
                      <a:pt x="1496653" y="1048911"/>
                    </a:cubicBezTo>
                    <a:lnTo>
                      <a:pt x="1492145" y="1037155"/>
                    </a:lnTo>
                    <a:cubicBezTo>
                      <a:pt x="1484809" y="1038481"/>
                      <a:pt x="1457496" y="1043166"/>
                      <a:pt x="1444414" y="1040072"/>
                    </a:cubicBezTo>
                    <a:cubicBezTo>
                      <a:pt x="1431332" y="1036978"/>
                      <a:pt x="1415863" y="1029377"/>
                      <a:pt x="1410206" y="1016383"/>
                    </a:cubicBezTo>
                    <a:cubicBezTo>
                      <a:pt x="1404593" y="1004618"/>
                      <a:pt x="1409587" y="990528"/>
                      <a:pt x="1421352" y="984924"/>
                    </a:cubicBezTo>
                    <a:cubicBezTo>
                      <a:pt x="1422121" y="984553"/>
                      <a:pt x="1422917" y="984226"/>
                      <a:pt x="1423730" y="983943"/>
                    </a:cubicBezTo>
                    <a:cubicBezTo>
                      <a:pt x="1442734" y="977844"/>
                      <a:pt x="1471285" y="999765"/>
                      <a:pt x="1481715" y="1014262"/>
                    </a:cubicBezTo>
                    <a:cubicBezTo>
                      <a:pt x="1481715" y="1014792"/>
                      <a:pt x="1484279" y="1018681"/>
                      <a:pt x="1486753" y="1023101"/>
                    </a:cubicBezTo>
                    <a:cubicBezTo>
                      <a:pt x="1482864" y="1012847"/>
                      <a:pt x="1479152" y="1002594"/>
                      <a:pt x="1475793" y="992252"/>
                    </a:cubicBezTo>
                    <a:cubicBezTo>
                      <a:pt x="1469879" y="974591"/>
                      <a:pt x="1465186" y="956550"/>
                      <a:pt x="1461739" y="938244"/>
                    </a:cubicBezTo>
                    <a:cubicBezTo>
                      <a:pt x="1457584" y="939040"/>
                      <a:pt x="1426382" y="944874"/>
                      <a:pt x="1412593" y="941426"/>
                    </a:cubicBezTo>
                    <a:cubicBezTo>
                      <a:pt x="1402772" y="939173"/>
                      <a:pt x="1393668" y="934523"/>
                      <a:pt x="1386075" y="927902"/>
                    </a:cubicBezTo>
                    <a:cubicBezTo>
                      <a:pt x="1380391" y="936317"/>
                      <a:pt x="1372710" y="943177"/>
                      <a:pt x="1363712" y="947879"/>
                    </a:cubicBezTo>
                    <a:cubicBezTo>
                      <a:pt x="1350895" y="954862"/>
                      <a:pt x="1319516" y="957249"/>
                      <a:pt x="1315450" y="957514"/>
                    </a:cubicBezTo>
                    <a:cubicBezTo>
                      <a:pt x="1316687" y="976085"/>
                      <a:pt x="1316687" y="994718"/>
                      <a:pt x="1315450" y="1013289"/>
                    </a:cubicBezTo>
                    <a:cubicBezTo>
                      <a:pt x="1314920" y="1024161"/>
                      <a:pt x="1313947" y="1035033"/>
                      <a:pt x="1312886" y="1045906"/>
                    </a:cubicBezTo>
                    <a:cubicBezTo>
                      <a:pt x="1314124" y="1041044"/>
                      <a:pt x="1315273" y="1036625"/>
                      <a:pt x="1315450" y="1036094"/>
                    </a:cubicBezTo>
                    <a:cubicBezTo>
                      <a:pt x="1321726" y="1019388"/>
                      <a:pt x="1343735" y="990837"/>
                      <a:pt x="1363712" y="991898"/>
                    </a:cubicBezTo>
                    <a:cubicBezTo>
                      <a:pt x="1376750" y="992950"/>
                      <a:pt x="1386473" y="1004370"/>
                      <a:pt x="1385421" y="1017408"/>
                    </a:cubicBezTo>
                    <a:cubicBezTo>
                      <a:pt x="1385359" y="1018222"/>
                      <a:pt x="1385253" y="1019035"/>
                      <a:pt x="1385103" y="1019830"/>
                    </a:cubicBezTo>
                    <a:cubicBezTo>
                      <a:pt x="1382981" y="1033708"/>
                      <a:pt x="1369811" y="1045110"/>
                      <a:pt x="1358143" y="1051475"/>
                    </a:cubicBezTo>
                    <a:cubicBezTo>
                      <a:pt x="1346475" y="1057839"/>
                      <a:pt x="1318632" y="1060314"/>
                      <a:pt x="1311295" y="1060933"/>
                    </a:cubicBezTo>
                    <a:cubicBezTo>
                      <a:pt x="1310765" y="1065175"/>
                      <a:pt x="1310411" y="1069330"/>
                      <a:pt x="1309881" y="1073484"/>
                    </a:cubicBezTo>
                    <a:cubicBezTo>
                      <a:pt x="1307671" y="1093549"/>
                      <a:pt x="1305285" y="1113526"/>
                      <a:pt x="1303605" y="1133237"/>
                    </a:cubicBezTo>
                    <a:cubicBezTo>
                      <a:pt x="1302987" y="1140220"/>
                      <a:pt x="1302633" y="1147026"/>
                      <a:pt x="1302279" y="1153921"/>
                    </a:cubicBezTo>
                    <a:cubicBezTo>
                      <a:pt x="1303340" y="1149590"/>
                      <a:pt x="1304312" y="1145877"/>
                      <a:pt x="1304578" y="1145082"/>
                    </a:cubicBezTo>
                    <a:cubicBezTo>
                      <a:pt x="1310853" y="1128376"/>
                      <a:pt x="1332775" y="1099825"/>
                      <a:pt x="1352751" y="1100886"/>
                    </a:cubicBezTo>
                    <a:cubicBezTo>
                      <a:pt x="1365789" y="1101937"/>
                      <a:pt x="1375512" y="1113358"/>
                      <a:pt x="1374460" y="1126396"/>
                    </a:cubicBezTo>
                    <a:cubicBezTo>
                      <a:pt x="1374398" y="1127209"/>
                      <a:pt x="1374292" y="1128022"/>
                      <a:pt x="1374142" y="1128818"/>
                    </a:cubicBezTo>
                    <a:cubicBezTo>
                      <a:pt x="1372021" y="1142783"/>
                      <a:pt x="1358939" y="1154098"/>
                      <a:pt x="1347625" y="1160462"/>
                    </a:cubicBezTo>
                    <a:cubicBezTo>
                      <a:pt x="1333031" y="1165924"/>
                      <a:pt x="1317668" y="1169089"/>
                      <a:pt x="1302103" y="1169831"/>
                    </a:cubicBezTo>
                    <a:cubicBezTo>
                      <a:pt x="1302103" y="1176903"/>
                      <a:pt x="1302103" y="1183974"/>
                      <a:pt x="1302103" y="1190780"/>
                    </a:cubicBezTo>
                    <a:cubicBezTo>
                      <a:pt x="1302103" y="1195465"/>
                      <a:pt x="1302103" y="1199620"/>
                      <a:pt x="1302633" y="1204570"/>
                    </a:cubicBezTo>
                    <a:cubicBezTo>
                      <a:pt x="1303163" y="1209519"/>
                      <a:pt x="1303429" y="1213409"/>
                      <a:pt x="1303782" y="1218359"/>
                    </a:cubicBezTo>
                    <a:cubicBezTo>
                      <a:pt x="1304754" y="1227198"/>
                      <a:pt x="1305815" y="1236037"/>
                      <a:pt x="1307053" y="1244876"/>
                    </a:cubicBezTo>
                    <a:cubicBezTo>
                      <a:pt x="1307848" y="1250798"/>
                      <a:pt x="1308644" y="1256367"/>
                      <a:pt x="1309528" y="1262024"/>
                    </a:cubicBezTo>
                    <a:cubicBezTo>
                      <a:pt x="1310058" y="1255130"/>
                      <a:pt x="1311384" y="1241606"/>
                      <a:pt x="1311649" y="1240457"/>
                    </a:cubicBezTo>
                    <a:cubicBezTo>
                      <a:pt x="1315273" y="1222778"/>
                      <a:pt x="1332686" y="1191487"/>
                      <a:pt x="1352574" y="1189454"/>
                    </a:cubicBezTo>
                    <a:cubicBezTo>
                      <a:pt x="1365568" y="1188473"/>
                      <a:pt x="1376909" y="1198214"/>
                      <a:pt x="1377890" y="1211208"/>
                    </a:cubicBezTo>
                    <a:cubicBezTo>
                      <a:pt x="1377952" y="1212056"/>
                      <a:pt x="1377970" y="1212914"/>
                      <a:pt x="1377943" y="1213762"/>
                    </a:cubicBezTo>
                    <a:cubicBezTo>
                      <a:pt x="1377943" y="1227905"/>
                      <a:pt x="1366717" y="1241076"/>
                      <a:pt x="1356110" y="1249119"/>
                    </a:cubicBezTo>
                    <a:cubicBezTo>
                      <a:pt x="1345503" y="1257163"/>
                      <a:pt x="1315008" y="1264764"/>
                      <a:pt x="1310146" y="1265914"/>
                    </a:cubicBezTo>
                    <a:cubicBezTo>
                      <a:pt x="1311561" y="1275283"/>
                      <a:pt x="1313063" y="1284299"/>
                      <a:pt x="1314654" y="1292873"/>
                    </a:cubicBezTo>
                    <a:cubicBezTo>
                      <a:pt x="1317041" y="1306043"/>
                      <a:pt x="1319427" y="1318065"/>
                      <a:pt x="1321726" y="1329025"/>
                    </a:cubicBezTo>
                    <a:lnTo>
                      <a:pt x="1722849" y="1222159"/>
                    </a:lnTo>
                    <a:close/>
                    <a:moveTo>
                      <a:pt x="334652" y="1246821"/>
                    </a:moveTo>
                    <a:cubicBezTo>
                      <a:pt x="326936" y="1257976"/>
                      <a:pt x="317619" y="1267920"/>
                      <a:pt x="306985" y="1276344"/>
                    </a:cubicBezTo>
                    <a:cubicBezTo>
                      <a:pt x="306985" y="1276344"/>
                      <a:pt x="299472" y="1258135"/>
                      <a:pt x="299207" y="1256986"/>
                    </a:cubicBezTo>
                    <a:cubicBezTo>
                      <a:pt x="295406" y="1242932"/>
                      <a:pt x="296467" y="1213674"/>
                      <a:pt x="310079" y="1204835"/>
                    </a:cubicBezTo>
                    <a:cubicBezTo>
                      <a:pt x="319122" y="1199310"/>
                      <a:pt x="330922" y="1202165"/>
                      <a:pt x="336447" y="1211208"/>
                    </a:cubicBezTo>
                    <a:cubicBezTo>
                      <a:pt x="336827" y="1211835"/>
                      <a:pt x="337171" y="1212481"/>
                      <a:pt x="337481" y="1213144"/>
                    </a:cubicBezTo>
                    <a:cubicBezTo>
                      <a:pt x="341485" y="1224078"/>
                      <a:pt x="340513" y="1236214"/>
                      <a:pt x="334829" y="1246379"/>
                    </a:cubicBezTo>
                    <a:close/>
                    <a:moveTo>
                      <a:pt x="466445" y="1515091"/>
                    </a:moveTo>
                    <a:cubicBezTo>
                      <a:pt x="469176" y="1526590"/>
                      <a:pt x="466719" y="1538709"/>
                      <a:pt x="459727" y="1548238"/>
                    </a:cubicBezTo>
                    <a:cubicBezTo>
                      <a:pt x="456279" y="1552905"/>
                      <a:pt x="452205" y="1557068"/>
                      <a:pt x="447617" y="1560613"/>
                    </a:cubicBezTo>
                    <a:lnTo>
                      <a:pt x="426403" y="1566269"/>
                    </a:lnTo>
                    <a:cubicBezTo>
                      <a:pt x="424989" y="1560966"/>
                      <a:pt x="423398" y="1554867"/>
                      <a:pt x="423309" y="1554160"/>
                    </a:cubicBezTo>
                    <a:cubicBezTo>
                      <a:pt x="421188" y="1539840"/>
                      <a:pt x="425608" y="1510848"/>
                      <a:pt x="440192" y="1503600"/>
                    </a:cubicBezTo>
                    <a:cubicBezTo>
                      <a:pt x="449809" y="1499048"/>
                      <a:pt x="461300" y="1503158"/>
                      <a:pt x="465852" y="1512775"/>
                    </a:cubicBezTo>
                    <a:cubicBezTo>
                      <a:pt x="466144" y="1513385"/>
                      <a:pt x="466400" y="1514012"/>
                      <a:pt x="466621" y="1514649"/>
                    </a:cubicBezTo>
                    <a:close/>
                    <a:moveTo>
                      <a:pt x="587895" y="1118829"/>
                    </a:moveTo>
                    <a:cubicBezTo>
                      <a:pt x="576581" y="1129702"/>
                      <a:pt x="543699" y="1141016"/>
                      <a:pt x="543699" y="1141016"/>
                    </a:cubicBezTo>
                    <a:cubicBezTo>
                      <a:pt x="543699" y="1141016"/>
                      <a:pt x="542815" y="1116885"/>
                      <a:pt x="542992" y="1115382"/>
                    </a:cubicBezTo>
                    <a:cubicBezTo>
                      <a:pt x="544583" y="1097704"/>
                      <a:pt x="558284" y="1064292"/>
                      <a:pt x="577730" y="1059960"/>
                    </a:cubicBezTo>
                    <a:cubicBezTo>
                      <a:pt x="590529" y="1057476"/>
                      <a:pt x="602913" y="1065829"/>
                      <a:pt x="605397" y="1078628"/>
                    </a:cubicBezTo>
                    <a:cubicBezTo>
                      <a:pt x="605565" y="1079468"/>
                      <a:pt x="605680" y="1080317"/>
                      <a:pt x="605750" y="1081174"/>
                    </a:cubicBezTo>
                    <a:cubicBezTo>
                      <a:pt x="607342" y="1094787"/>
                      <a:pt x="597707" y="1109195"/>
                      <a:pt x="588072" y="1118387"/>
                    </a:cubicBezTo>
                    <a:close/>
                    <a:moveTo>
                      <a:pt x="657990" y="1109990"/>
                    </a:moveTo>
                    <a:cubicBezTo>
                      <a:pt x="646322" y="1103537"/>
                      <a:pt x="633240" y="1092312"/>
                      <a:pt x="631473" y="1078169"/>
                    </a:cubicBezTo>
                    <a:cubicBezTo>
                      <a:pt x="629192" y="1065281"/>
                      <a:pt x="637792" y="1052995"/>
                      <a:pt x="650671" y="1050714"/>
                    </a:cubicBezTo>
                    <a:cubicBezTo>
                      <a:pt x="651485" y="1050573"/>
                      <a:pt x="652306" y="1050476"/>
                      <a:pt x="653129" y="1050414"/>
                    </a:cubicBezTo>
                    <a:cubicBezTo>
                      <a:pt x="673017" y="1049618"/>
                      <a:pt x="694850" y="1078257"/>
                      <a:pt x="701037" y="1094610"/>
                    </a:cubicBezTo>
                    <a:cubicBezTo>
                      <a:pt x="701567" y="1096112"/>
                      <a:pt x="707313" y="1119625"/>
                      <a:pt x="706959" y="1119625"/>
                    </a:cubicBezTo>
                    <a:cubicBezTo>
                      <a:pt x="706606" y="1119625"/>
                      <a:pt x="671868" y="1116708"/>
                      <a:pt x="657990" y="1109195"/>
                    </a:cubicBezTo>
                    <a:close/>
                    <a:moveTo>
                      <a:pt x="931121" y="1090013"/>
                    </a:moveTo>
                    <a:cubicBezTo>
                      <a:pt x="931121" y="1090013"/>
                      <a:pt x="897179" y="1081174"/>
                      <a:pt x="885158" y="1071009"/>
                    </a:cubicBezTo>
                    <a:cubicBezTo>
                      <a:pt x="874904" y="1062170"/>
                      <a:pt x="864209" y="1048823"/>
                      <a:pt x="864916" y="1034680"/>
                    </a:cubicBezTo>
                    <a:cubicBezTo>
                      <a:pt x="865057" y="1021642"/>
                      <a:pt x="875744" y="1011194"/>
                      <a:pt x="888773" y="1011344"/>
                    </a:cubicBezTo>
                    <a:cubicBezTo>
                      <a:pt x="889666" y="1011353"/>
                      <a:pt x="890549" y="1011415"/>
                      <a:pt x="891433" y="1011521"/>
                    </a:cubicBezTo>
                    <a:cubicBezTo>
                      <a:pt x="911145" y="1014527"/>
                      <a:pt x="926790" y="1046878"/>
                      <a:pt x="930061" y="1064557"/>
                    </a:cubicBezTo>
                    <a:cubicBezTo>
                      <a:pt x="930414" y="1065087"/>
                      <a:pt x="932005" y="1089306"/>
                      <a:pt x="931298" y="1089218"/>
                    </a:cubicBezTo>
                    <a:close/>
                    <a:moveTo>
                      <a:pt x="1085719" y="976165"/>
                    </a:moveTo>
                    <a:cubicBezTo>
                      <a:pt x="1078011" y="987346"/>
                      <a:pt x="1068651" y="997299"/>
                      <a:pt x="1057964" y="1005688"/>
                    </a:cubicBezTo>
                    <a:cubicBezTo>
                      <a:pt x="1057964" y="1005688"/>
                      <a:pt x="1050539" y="987479"/>
                      <a:pt x="1050185" y="986241"/>
                    </a:cubicBezTo>
                    <a:cubicBezTo>
                      <a:pt x="1046473" y="972275"/>
                      <a:pt x="1047534" y="942929"/>
                      <a:pt x="1061146" y="934090"/>
                    </a:cubicBezTo>
                    <a:cubicBezTo>
                      <a:pt x="1070268" y="928610"/>
                      <a:pt x="1082104" y="931562"/>
                      <a:pt x="1087584" y="940684"/>
                    </a:cubicBezTo>
                    <a:cubicBezTo>
                      <a:pt x="1087938" y="941267"/>
                      <a:pt x="1088256" y="941868"/>
                      <a:pt x="1088548" y="942487"/>
                    </a:cubicBezTo>
                    <a:cubicBezTo>
                      <a:pt x="1092393" y="953324"/>
                      <a:pt x="1091429" y="965292"/>
                      <a:pt x="1085896" y="975369"/>
                    </a:cubicBezTo>
                    <a:close/>
                    <a:moveTo>
                      <a:pt x="1338962" y="848173"/>
                    </a:moveTo>
                    <a:cubicBezTo>
                      <a:pt x="1327648" y="858957"/>
                      <a:pt x="1294766" y="870359"/>
                      <a:pt x="1294766" y="870359"/>
                    </a:cubicBezTo>
                    <a:cubicBezTo>
                      <a:pt x="1294766" y="870359"/>
                      <a:pt x="1293882" y="846228"/>
                      <a:pt x="1293971" y="844637"/>
                    </a:cubicBezTo>
                    <a:cubicBezTo>
                      <a:pt x="1295650" y="826959"/>
                      <a:pt x="1309351" y="793547"/>
                      <a:pt x="1328797" y="789215"/>
                    </a:cubicBezTo>
                    <a:cubicBezTo>
                      <a:pt x="1341649" y="786776"/>
                      <a:pt x="1354051" y="795226"/>
                      <a:pt x="1356481" y="808078"/>
                    </a:cubicBezTo>
                    <a:cubicBezTo>
                      <a:pt x="1356640" y="808883"/>
                      <a:pt x="1356747" y="809696"/>
                      <a:pt x="1356817" y="810518"/>
                    </a:cubicBezTo>
                    <a:cubicBezTo>
                      <a:pt x="1358408" y="823688"/>
                      <a:pt x="1348685" y="838096"/>
                      <a:pt x="1339139" y="847377"/>
                    </a:cubicBezTo>
                    <a:close/>
                    <a:moveTo>
                      <a:pt x="1409057" y="839334"/>
                    </a:moveTo>
                    <a:cubicBezTo>
                      <a:pt x="1397389" y="832881"/>
                      <a:pt x="1384307" y="821655"/>
                      <a:pt x="1382539" y="807513"/>
                    </a:cubicBezTo>
                    <a:cubicBezTo>
                      <a:pt x="1380259" y="794625"/>
                      <a:pt x="1388859" y="782339"/>
                      <a:pt x="1401738" y="780058"/>
                    </a:cubicBezTo>
                    <a:cubicBezTo>
                      <a:pt x="1402551" y="779916"/>
                      <a:pt x="1403373" y="779819"/>
                      <a:pt x="1404195" y="779758"/>
                    </a:cubicBezTo>
                    <a:cubicBezTo>
                      <a:pt x="1424084" y="778874"/>
                      <a:pt x="1445916" y="807601"/>
                      <a:pt x="1452104" y="823954"/>
                    </a:cubicBezTo>
                    <a:cubicBezTo>
                      <a:pt x="1452634" y="825368"/>
                      <a:pt x="1458380" y="848968"/>
                      <a:pt x="1458026" y="848880"/>
                    </a:cubicBezTo>
                    <a:cubicBezTo>
                      <a:pt x="1457673" y="848792"/>
                      <a:pt x="1422934" y="845698"/>
                      <a:pt x="1409322" y="838185"/>
                    </a:cubicBezTo>
                    <a:close/>
                    <a:moveTo>
                      <a:pt x="1590437" y="871508"/>
                    </a:moveTo>
                    <a:cubicBezTo>
                      <a:pt x="1587176" y="858886"/>
                      <a:pt x="1594760" y="846016"/>
                      <a:pt x="1607382" y="842754"/>
                    </a:cubicBezTo>
                    <a:cubicBezTo>
                      <a:pt x="1608204" y="842542"/>
                      <a:pt x="1609044" y="842374"/>
                      <a:pt x="1609884" y="842251"/>
                    </a:cubicBezTo>
                    <a:cubicBezTo>
                      <a:pt x="1613499" y="841879"/>
                      <a:pt x="1617149" y="842304"/>
                      <a:pt x="1620579" y="843488"/>
                    </a:cubicBezTo>
                    <a:lnTo>
                      <a:pt x="1637108" y="905363"/>
                    </a:lnTo>
                    <a:cubicBezTo>
                      <a:pt x="1631045" y="904797"/>
                      <a:pt x="1625096" y="903365"/>
                      <a:pt x="1619430" y="901120"/>
                    </a:cubicBezTo>
                    <a:cubicBezTo>
                      <a:pt x="1607585" y="894579"/>
                      <a:pt x="1593708" y="884149"/>
                      <a:pt x="1590614" y="870359"/>
                    </a:cubicBezTo>
                    <a:close/>
                    <a:moveTo>
                      <a:pt x="1603078" y="974397"/>
                    </a:moveTo>
                    <a:cubicBezTo>
                      <a:pt x="1599763" y="961792"/>
                      <a:pt x="1607294" y="948887"/>
                      <a:pt x="1619898" y="945572"/>
                    </a:cubicBezTo>
                    <a:cubicBezTo>
                      <a:pt x="1620738" y="945351"/>
                      <a:pt x="1621578" y="945174"/>
                      <a:pt x="1622435" y="945050"/>
                    </a:cubicBezTo>
                    <a:cubicBezTo>
                      <a:pt x="1633087" y="945077"/>
                      <a:pt x="1643296" y="949338"/>
                      <a:pt x="1650809" y="956895"/>
                    </a:cubicBezTo>
                    <a:lnTo>
                      <a:pt x="1664863" y="1009930"/>
                    </a:lnTo>
                    <a:cubicBezTo>
                      <a:pt x="1653735" y="1009709"/>
                      <a:pt x="1642712" y="1007800"/>
                      <a:pt x="1632158" y="1004273"/>
                    </a:cubicBezTo>
                    <a:cubicBezTo>
                      <a:pt x="1620225" y="997379"/>
                      <a:pt x="1606348" y="987037"/>
                      <a:pt x="1603254" y="973248"/>
                    </a:cubicBezTo>
                    <a:close/>
                    <a:moveTo>
                      <a:pt x="1641086" y="1053243"/>
                    </a:moveTo>
                    <a:cubicBezTo>
                      <a:pt x="1655759" y="1051475"/>
                      <a:pt x="1672819" y="1065882"/>
                      <a:pt x="1683602" y="1079760"/>
                    </a:cubicBezTo>
                    <a:lnTo>
                      <a:pt x="1693856" y="1117945"/>
                    </a:lnTo>
                    <a:cubicBezTo>
                      <a:pt x="1679280" y="1118140"/>
                      <a:pt x="1664757" y="1116089"/>
                      <a:pt x="1650809" y="1111846"/>
                    </a:cubicBezTo>
                    <a:cubicBezTo>
                      <a:pt x="1638611" y="1106366"/>
                      <a:pt x="1624733" y="1095936"/>
                      <a:pt x="1621640" y="1082235"/>
                    </a:cubicBezTo>
                    <a:cubicBezTo>
                      <a:pt x="1617918" y="1069745"/>
                      <a:pt x="1625034" y="1056601"/>
                      <a:pt x="1637524" y="1052880"/>
                    </a:cubicBezTo>
                    <a:cubicBezTo>
                      <a:pt x="1638752" y="1052518"/>
                      <a:pt x="1639999" y="1052253"/>
                      <a:pt x="1641263" y="10520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D4F80723-D54A-40C0-9E9C-16C623A79012}"/>
                  </a:ext>
                </a:extLst>
              </p:cNvPr>
              <p:cNvSpPr/>
              <p:nvPr/>
            </p:nvSpPr>
            <p:spPr>
              <a:xfrm>
                <a:off x="2234695" y="4554517"/>
                <a:ext cx="8574" cy="2298"/>
              </a:xfrm>
              <a:custGeom>
                <a:avLst/>
                <a:gdLst>
                  <a:gd name="connsiteX0" fmla="*/ 0 w 8574"/>
                  <a:gd name="connsiteY0" fmla="*/ 2298 h 2298"/>
                  <a:gd name="connsiteX1" fmla="*/ 8574 w 8574"/>
                  <a:gd name="connsiteY1" fmla="*/ 0 h 2298"/>
                  <a:gd name="connsiteX2" fmla="*/ 0 w 8574"/>
                  <a:gd name="connsiteY2" fmla="*/ 2298 h 2298"/>
                  <a:gd name="connsiteX3" fmla="*/ 0 w 8574"/>
                  <a:gd name="connsiteY3" fmla="*/ 2298 h 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4" h="2298">
                    <a:moveTo>
                      <a:pt x="0" y="2298"/>
                    </a:moveTo>
                    <a:lnTo>
                      <a:pt x="8574" y="0"/>
                    </a:lnTo>
                    <a:lnTo>
                      <a:pt x="0" y="2298"/>
                    </a:lnTo>
                    <a:lnTo>
                      <a:pt x="0" y="2298"/>
                    </a:ln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0B3968D7-49EC-4440-A43A-9C64EDC2886B}"/>
                  </a:ext>
                </a:extLst>
              </p:cNvPr>
              <p:cNvSpPr/>
              <p:nvPr/>
            </p:nvSpPr>
            <p:spPr>
              <a:xfrm rot="-553201">
                <a:off x="1299468" y="2755015"/>
                <a:ext cx="266943" cy="266943"/>
              </a:xfrm>
              <a:custGeom>
                <a:avLst/>
                <a:gdLst>
                  <a:gd name="connsiteX0" fmla="*/ 266944 w 266943"/>
                  <a:gd name="connsiteY0" fmla="*/ 133472 h 266943"/>
                  <a:gd name="connsiteX1" fmla="*/ 133472 w 266943"/>
                  <a:gd name="connsiteY1" fmla="*/ 266944 h 266943"/>
                  <a:gd name="connsiteX2" fmla="*/ 0 w 266943"/>
                  <a:gd name="connsiteY2" fmla="*/ 133472 h 266943"/>
                  <a:gd name="connsiteX3" fmla="*/ 133472 w 266943"/>
                  <a:gd name="connsiteY3" fmla="*/ 0 h 266943"/>
                  <a:gd name="connsiteX4" fmla="*/ 266944 w 266943"/>
                  <a:gd name="connsiteY4" fmla="*/ 133472 h 26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943" h="266943">
                    <a:moveTo>
                      <a:pt x="266944" y="133472"/>
                    </a:moveTo>
                    <a:cubicBezTo>
                      <a:pt x="266944" y="207186"/>
                      <a:pt x="207186" y="266944"/>
                      <a:pt x="133472" y="266944"/>
                    </a:cubicBezTo>
                    <a:cubicBezTo>
                      <a:pt x="59757" y="266944"/>
                      <a:pt x="0" y="207186"/>
                      <a:pt x="0" y="133472"/>
                    </a:cubicBezTo>
                    <a:cubicBezTo>
                      <a:pt x="0" y="59757"/>
                      <a:pt x="59757" y="0"/>
                      <a:pt x="133472" y="0"/>
                    </a:cubicBezTo>
                    <a:cubicBezTo>
                      <a:pt x="207186" y="0"/>
                      <a:pt x="266944" y="59757"/>
                      <a:pt x="266944" y="1334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FAEA863F-6C39-49C3-AD55-B4E83E2C43DA}"/>
                  </a:ext>
                </a:extLst>
              </p:cNvPr>
              <p:cNvSpPr/>
              <p:nvPr/>
            </p:nvSpPr>
            <p:spPr>
              <a:xfrm>
                <a:off x="1973497" y="4290579"/>
                <a:ext cx="244050" cy="335977"/>
              </a:xfrm>
              <a:custGeom>
                <a:avLst/>
                <a:gdLst>
                  <a:gd name="connsiteX0" fmla="*/ 241841 w 244050"/>
                  <a:gd name="connsiteY0" fmla="*/ 259342 h 335977"/>
                  <a:gd name="connsiteX1" fmla="*/ 239366 w 244050"/>
                  <a:gd name="connsiteY1" fmla="*/ 245730 h 335977"/>
                  <a:gd name="connsiteX2" fmla="*/ 236360 w 244050"/>
                  <a:gd name="connsiteY2" fmla="*/ 232294 h 335977"/>
                  <a:gd name="connsiteX3" fmla="*/ 230792 w 244050"/>
                  <a:gd name="connsiteY3" fmla="*/ 212141 h 335977"/>
                  <a:gd name="connsiteX4" fmla="*/ 184386 w 244050"/>
                  <a:gd name="connsiteY4" fmla="*/ 214792 h 335977"/>
                  <a:gd name="connsiteX5" fmla="*/ 150178 w 244050"/>
                  <a:gd name="connsiteY5" fmla="*/ 191192 h 335977"/>
                  <a:gd name="connsiteX6" fmla="*/ 161386 w 244050"/>
                  <a:gd name="connsiteY6" fmla="*/ 159618 h 335977"/>
                  <a:gd name="connsiteX7" fmla="*/ 163702 w 244050"/>
                  <a:gd name="connsiteY7" fmla="*/ 158663 h 335977"/>
                  <a:gd name="connsiteX8" fmla="*/ 221687 w 244050"/>
                  <a:gd name="connsiteY8" fmla="*/ 188982 h 335977"/>
                  <a:gd name="connsiteX9" fmla="*/ 226107 w 244050"/>
                  <a:gd name="connsiteY9" fmla="*/ 196672 h 335977"/>
                  <a:gd name="connsiteX10" fmla="*/ 219477 w 244050"/>
                  <a:gd name="connsiteY10" fmla="*/ 177049 h 335977"/>
                  <a:gd name="connsiteX11" fmla="*/ 197910 w 244050"/>
                  <a:gd name="connsiteY11" fmla="*/ 121009 h 335977"/>
                  <a:gd name="connsiteX12" fmla="*/ 193402 w 244050"/>
                  <a:gd name="connsiteY12" fmla="*/ 109252 h 335977"/>
                  <a:gd name="connsiteX13" fmla="*/ 145670 w 244050"/>
                  <a:gd name="connsiteY13" fmla="*/ 112081 h 335977"/>
                  <a:gd name="connsiteX14" fmla="*/ 111462 w 244050"/>
                  <a:gd name="connsiteY14" fmla="*/ 88480 h 335977"/>
                  <a:gd name="connsiteX15" fmla="*/ 122609 w 244050"/>
                  <a:gd name="connsiteY15" fmla="*/ 57022 h 335977"/>
                  <a:gd name="connsiteX16" fmla="*/ 124986 w 244050"/>
                  <a:gd name="connsiteY16" fmla="*/ 56040 h 335977"/>
                  <a:gd name="connsiteX17" fmla="*/ 182971 w 244050"/>
                  <a:gd name="connsiteY17" fmla="*/ 86359 h 335977"/>
                  <a:gd name="connsiteX18" fmla="*/ 188010 w 244050"/>
                  <a:gd name="connsiteY18" fmla="*/ 95198 h 335977"/>
                  <a:gd name="connsiteX19" fmla="*/ 177049 w 244050"/>
                  <a:gd name="connsiteY19" fmla="*/ 64349 h 335977"/>
                  <a:gd name="connsiteX20" fmla="*/ 162995 w 244050"/>
                  <a:gd name="connsiteY20" fmla="*/ 10342 h 335977"/>
                  <a:gd name="connsiteX21" fmla="*/ 113849 w 244050"/>
                  <a:gd name="connsiteY21" fmla="*/ 13435 h 335977"/>
                  <a:gd name="connsiteX22" fmla="*/ 87331 w 244050"/>
                  <a:gd name="connsiteY22" fmla="*/ 0 h 335977"/>
                  <a:gd name="connsiteX23" fmla="*/ 64968 w 244050"/>
                  <a:gd name="connsiteY23" fmla="*/ 19888 h 335977"/>
                  <a:gd name="connsiteX24" fmla="*/ 16706 w 244050"/>
                  <a:gd name="connsiteY24" fmla="*/ 29523 h 335977"/>
                  <a:gd name="connsiteX25" fmla="*/ 16706 w 244050"/>
                  <a:gd name="connsiteY25" fmla="*/ 85387 h 335977"/>
                  <a:gd name="connsiteX26" fmla="*/ 14143 w 244050"/>
                  <a:gd name="connsiteY26" fmla="*/ 118003 h 335977"/>
                  <a:gd name="connsiteX27" fmla="*/ 16706 w 244050"/>
                  <a:gd name="connsiteY27" fmla="*/ 108103 h 335977"/>
                  <a:gd name="connsiteX28" fmla="*/ 64968 w 244050"/>
                  <a:gd name="connsiteY28" fmla="*/ 63907 h 335977"/>
                  <a:gd name="connsiteX29" fmla="*/ 86686 w 244050"/>
                  <a:gd name="connsiteY29" fmla="*/ 89249 h 335977"/>
                  <a:gd name="connsiteX30" fmla="*/ 86359 w 244050"/>
                  <a:gd name="connsiteY30" fmla="*/ 91751 h 335977"/>
                  <a:gd name="connsiteX31" fmla="*/ 59399 w 244050"/>
                  <a:gd name="connsiteY31" fmla="*/ 123395 h 335977"/>
                  <a:gd name="connsiteX32" fmla="*/ 12552 w 244050"/>
                  <a:gd name="connsiteY32" fmla="*/ 132941 h 335977"/>
                  <a:gd name="connsiteX33" fmla="*/ 11226 w 244050"/>
                  <a:gd name="connsiteY33" fmla="*/ 145493 h 335977"/>
                  <a:gd name="connsiteX34" fmla="*/ 4862 w 244050"/>
                  <a:gd name="connsiteY34" fmla="*/ 205246 h 335977"/>
                  <a:gd name="connsiteX35" fmla="*/ 3536 w 244050"/>
                  <a:gd name="connsiteY35" fmla="*/ 225841 h 335977"/>
                  <a:gd name="connsiteX36" fmla="*/ 5834 w 244050"/>
                  <a:gd name="connsiteY36" fmla="*/ 217002 h 335977"/>
                  <a:gd name="connsiteX37" fmla="*/ 54008 w 244050"/>
                  <a:gd name="connsiteY37" fmla="*/ 172806 h 335977"/>
                  <a:gd name="connsiteX38" fmla="*/ 75752 w 244050"/>
                  <a:gd name="connsiteY38" fmla="*/ 197963 h 335977"/>
                  <a:gd name="connsiteX39" fmla="*/ 75398 w 244050"/>
                  <a:gd name="connsiteY39" fmla="*/ 200650 h 335977"/>
                  <a:gd name="connsiteX40" fmla="*/ 48881 w 244050"/>
                  <a:gd name="connsiteY40" fmla="*/ 232294 h 335977"/>
                  <a:gd name="connsiteX41" fmla="*/ 3359 w 244050"/>
                  <a:gd name="connsiteY41" fmla="*/ 241752 h 335977"/>
                  <a:gd name="connsiteX42" fmla="*/ 3359 w 244050"/>
                  <a:gd name="connsiteY42" fmla="*/ 262613 h 335977"/>
                  <a:gd name="connsiteX43" fmla="*/ 3889 w 244050"/>
                  <a:gd name="connsiteY43" fmla="*/ 276490 h 335977"/>
                  <a:gd name="connsiteX44" fmla="*/ 5038 w 244050"/>
                  <a:gd name="connsiteY44" fmla="*/ 290191 h 335977"/>
                  <a:gd name="connsiteX45" fmla="*/ 8309 w 244050"/>
                  <a:gd name="connsiteY45" fmla="*/ 316708 h 335977"/>
                  <a:gd name="connsiteX46" fmla="*/ 10695 w 244050"/>
                  <a:gd name="connsiteY46" fmla="*/ 333061 h 335977"/>
                  <a:gd name="connsiteX47" fmla="*/ 0 w 244050"/>
                  <a:gd name="connsiteY47" fmla="*/ 335978 h 335977"/>
                  <a:gd name="connsiteX48" fmla="*/ 25722 w 244050"/>
                  <a:gd name="connsiteY48" fmla="*/ 329083 h 335977"/>
                  <a:gd name="connsiteX49" fmla="*/ 10872 w 244050"/>
                  <a:gd name="connsiteY49" fmla="*/ 333061 h 335977"/>
                  <a:gd name="connsiteX50" fmla="*/ 12905 w 244050"/>
                  <a:gd name="connsiteY50" fmla="*/ 312289 h 335977"/>
                  <a:gd name="connsiteX51" fmla="*/ 53831 w 244050"/>
                  <a:gd name="connsiteY51" fmla="*/ 261287 h 335977"/>
                  <a:gd name="connsiteX52" fmla="*/ 79146 w 244050"/>
                  <a:gd name="connsiteY52" fmla="*/ 283040 h 335977"/>
                  <a:gd name="connsiteX53" fmla="*/ 79199 w 244050"/>
                  <a:gd name="connsiteY53" fmla="*/ 285595 h 335977"/>
                  <a:gd name="connsiteX54" fmla="*/ 57897 w 244050"/>
                  <a:gd name="connsiteY54" fmla="*/ 320509 h 335977"/>
                  <a:gd name="connsiteX55" fmla="*/ 222483 w 244050"/>
                  <a:gd name="connsiteY55" fmla="*/ 276313 h 335977"/>
                  <a:gd name="connsiteX56" fmla="*/ 178287 w 244050"/>
                  <a:gd name="connsiteY56" fmla="*/ 288070 h 335977"/>
                  <a:gd name="connsiteX57" fmla="*/ 169447 w 244050"/>
                  <a:gd name="connsiteY57" fmla="*/ 273396 h 335977"/>
                  <a:gd name="connsiteX58" fmla="*/ 185190 w 244050"/>
                  <a:gd name="connsiteY58" fmla="*/ 243962 h 335977"/>
                  <a:gd name="connsiteX59" fmla="*/ 187745 w 244050"/>
                  <a:gd name="connsiteY59" fmla="*/ 243343 h 335977"/>
                  <a:gd name="connsiteX60" fmla="*/ 234769 w 244050"/>
                  <a:gd name="connsiteY60" fmla="*/ 273043 h 335977"/>
                  <a:gd name="connsiteX61" fmla="*/ 244050 w 244050"/>
                  <a:gd name="connsiteY61" fmla="*/ 270568 h 335977"/>
                  <a:gd name="connsiteX62" fmla="*/ 241841 w 244050"/>
                  <a:gd name="connsiteY62" fmla="*/ 259342 h 335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44050" h="335977">
                    <a:moveTo>
                      <a:pt x="241841" y="259342"/>
                    </a:moveTo>
                    <a:cubicBezTo>
                      <a:pt x="241045" y="254834"/>
                      <a:pt x="240250" y="250503"/>
                      <a:pt x="239366" y="245730"/>
                    </a:cubicBezTo>
                    <a:cubicBezTo>
                      <a:pt x="238482" y="240956"/>
                      <a:pt x="237421" y="236890"/>
                      <a:pt x="236360" y="232294"/>
                    </a:cubicBezTo>
                    <a:cubicBezTo>
                      <a:pt x="234769" y="225665"/>
                      <a:pt x="232825" y="218858"/>
                      <a:pt x="230792" y="212141"/>
                    </a:cubicBezTo>
                    <a:cubicBezTo>
                      <a:pt x="215553" y="215420"/>
                      <a:pt x="199899" y="216313"/>
                      <a:pt x="184386" y="214792"/>
                    </a:cubicBezTo>
                    <a:cubicBezTo>
                      <a:pt x="171392" y="211610"/>
                      <a:pt x="155835" y="204097"/>
                      <a:pt x="150178" y="191192"/>
                    </a:cubicBezTo>
                    <a:cubicBezTo>
                      <a:pt x="144556" y="179383"/>
                      <a:pt x="149568" y="165240"/>
                      <a:pt x="161386" y="159618"/>
                    </a:cubicBezTo>
                    <a:cubicBezTo>
                      <a:pt x="162137" y="159265"/>
                      <a:pt x="162915" y="158938"/>
                      <a:pt x="163702" y="158663"/>
                    </a:cubicBezTo>
                    <a:cubicBezTo>
                      <a:pt x="182706" y="152564"/>
                      <a:pt x="211257" y="174486"/>
                      <a:pt x="221687" y="188982"/>
                    </a:cubicBezTo>
                    <a:lnTo>
                      <a:pt x="226107" y="196672"/>
                    </a:lnTo>
                    <a:cubicBezTo>
                      <a:pt x="223897" y="190131"/>
                      <a:pt x="221864" y="183590"/>
                      <a:pt x="219477" y="177049"/>
                    </a:cubicBezTo>
                    <a:cubicBezTo>
                      <a:pt x="212760" y="158487"/>
                      <a:pt x="205335" y="139748"/>
                      <a:pt x="197910" y="121009"/>
                    </a:cubicBezTo>
                    <a:lnTo>
                      <a:pt x="193402" y="109252"/>
                    </a:lnTo>
                    <a:cubicBezTo>
                      <a:pt x="186154" y="110578"/>
                      <a:pt x="158752" y="115263"/>
                      <a:pt x="145670" y="112081"/>
                    </a:cubicBezTo>
                    <a:cubicBezTo>
                      <a:pt x="132588" y="108899"/>
                      <a:pt x="117119" y="101386"/>
                      <a:pt x="111462" y="88480"/>
                    </a:cubicBezTo>
                    <a:cubicBezTo>
                      <a:pt x="105849" y="76715"/>
                      <a:pt x="110844" y="62626"/>
                      <a:pt x="122609" y="57022"/>
                    </a:cubicBezTo>
                    <a:cubicBezTo>
                      <a:pt x="123378" y="56650"/>
                      <a:pt x="124173" y="56323"/>
                      <a:pt x="124986" y="56040"/>
                    </a:cubicBezTo>
                    <a:cubicBezTo>
                      <a:pt x="143991" y="49941"/>
                      <a:pt x="172541" y="71863"/>
                      <a:pt x="182971" y="86359"/>
                    </a:cubicBezTo>
                    <a:cubicBezTo>
                      <a:pt x="182971" y="86801"/>
                      <a:pt x="185535" y="90778"/>
                      <a:pt x="188010" y="95198"/>
                    </a:cubicBezTo>
                    <a:cubicBezTo>
                      <a:pt x="184121" y="84945"/>
                      <a:pt x="180408" y="74691"/>
                      <a:pt x="177049" y="64349"/>
                    </a:cubicBezTo>
                    <a:cubicBezTo>
                      <a:pt x="171153" y="46689"/>
                      <a:pt x="166451" y="28639"/>
                      <a:pt x="162995" y="10342"/>
                    </a:cubicBezTo>
                    <a:cubicBezTo>
                      <a:pt x="158840" y="11137"/>
                      <a:pt x="127638" y="16883"/>
                      <a:pt x="113849" y="13435"/>
                    </a:cubicBezTo>
                    <a:cubicBezTo>
                      <a:pt x="104037" y="11217"/>
                      <a:pt x="94924" y="6594"/>
                      <a:pt x="87331" y="0"/>
                    </a:cubicBezTo>
                    <a:cubicBezTo>
                      <a:pt x="81648" y="8388"/>
                      <a:pt x="73958" y="15221"/>
                      <a:pt x="64968" y="19888"/>
                    </a:cubicBezTo>
                    <a:cubicBezTo>
                      <a:pt x="52151" y="26871"/>
                      <a:pt x="20772" y="29258"/>
                      <a:pt x="16706" y="29523"/>
                    </a:cubicBezTo>
                    <a:cubicBezTo>
                      <a:pt x="17988" y="48121"/>
                      <a:pt x="17988" y="66789"/>
                      <a:pt x="16706" y="85387"/>
                    </a:cubicBezTo>
                    <a:cubicBezTo>
                      <a:pt x="16176" y="96171"/>
                      <a:pt x="15203" y="107131"/>
                      <a:pt x="14143" y="118003"/>
                    </a:cubicBezTo>
                    <a:cubicBezTo>
                      <a:pt x="15380" y="113053"/>
                      <a:pt x="16529" y="108722"/>
                      <a:pt x="16706" y="108103"/>
                    </a:cubicBezTo>
                    <a:cubicBezTo>
                      <a:pt x="22982" y="91397"/>
                      <a:pt x="44991" y="62935"/>
                      <a:pt x="64968" y="63907"/>
                    </a:cubicBezTo>
                    <a:cubicBezTo>
                      <a:pt x="77962" y="64906"/>
                      <a:pt x="87685" y="76256"/>
                      <a:pt x="86686" y="89249"/>
                    </a:cubicBezTo>
                    <a:cubicBezTo>
                      <a:pt x="86624" y="90089"/>
                      <a:pt x="86509" y="90920"/>
                      <a:pt x="86359" y="91751"/>
                    </a:cubicBezTo>
                    <a:cubicBezTo>
                      <a:pt x="84238" y="105717"/>
                      <a:pt x="71067" y="117031"/>
                      <a:pt x="59399" y="123395"/>
                    </a:cubicBezTo>
                    <a:cubicBezTo>
                      <a:pt x="47732" y="129759"/>
                      <a:pt x="19888" y="132234"/>
                      <a:pt x="12552" y="132941"/>
                    </a:cubicBezTo>
                    <a:lnTo>
                      <a:pt x="11226" y="145493"/>
                    </a:lnTo>
                    <a:cubicBezTo>
                      <a:pt x="8928" y="165558"/>
                      <a:pt x="6541" y="185535"/>
                      <a:pt x="4862" y="205246"/>
                    </a:cubicBezTo>
                    <a:cubicBezTo>
                      <a:pt x="4243" y="212141"/>
                      <a:pt x="3889" y="219035"/>
                      <a:pt x="3536" y="225841"/>
                    </a:cubicBezTo>
                    <a:cubicBezTo>
                      <a:pt x="4596" y="221510"/>
                      <a:pt x="5569" y="217886"/>
                      <a:pt x="5834" y="217002"/>
                    </a:cubicBezTo>
                    <a:cubicBezTo>
                      <a:pt x="12110" y="200296"/>
                      <a:pt x="34031" y="171746"/>
                      <a:pt x="54008" y="172806"/>
                    </a:cubicBezTo>
                    <a:cubicBezTo>
                      <a:pt x="66957" y="173752"/>
                      <a:pt x="76689" y="185013"/>
                      <a:pt x="75752" y="197963"/>
                    </a:cubicBezTo>
                    <a:cubicBezTo>
                      <a:pt x="75681" y="198864"/>
                      <a:pt x="75566" y="199766"/>
                      <a:pt x="75398" y="200650"/>
                    </a:cubicBezTo>
                    <a:cubicBezTo>
                      <a:pt x="73365" y="214616"/>
                      <a:pt x="60195" y="226018"/>
                      <a:pt x="48881" y="232294"/>
                    </a:cubicBezTo>
                    <a:cubicBezTo>
                      <a:pt x="34287" y="237792"/>
                      <a:pt x="18934" y="240983"/>
                      <a:pt x="3359" y="241752"/>
                    </a:cubicBezTo>
                    <a:cubicBezTo>
                      <a:pt x="3359" y="248823"/>
                      <a:pt x="3359" y="255806"/>
                      <a:pt x="3359" y="262613"/>
                    </a:cubicBezTo>
                    <a:cubicBezTo>
                      <a:pt x="3359" y="267297"/>
                      <a:pt x="3359" y="271452"/>
                      <a:pt x="3889" y="276490"/>
                    </a:cubicBezTo>
                    <a:cubicBezTo>
                      <a:pt x="4420" y="281529"/>
                      <a:pt x="4685" y="285329"/>
                      <a:pt x="5038" y="290191"/>
                    </a:cubicBezTo>
                    <a:cubicBezTo>
                      <a:pt x="6099" y="299030"/>
                      <a:pt x="7071" y="307869"/>
                      <a:pt x="8309" y="316708"/>
                    </a:cubicBezTo>
                    <a:cubicBezTo>
                      <a:pt x="9016" y="322277"/>
                      <a:pt x="9900" y="327669"/>
                      <a:pt x="10695" y="333061"/>
                    </a:cubicBezTo>
                    <a:lnTo>
                      <a:pt x="0" y="335978"/>
                    </a:lnTo>
                    <a:lnTo>
                      <a:pt x="25722" y="329083"/>
                    </a:lnTo>
                    <a:lnTo>
                      <a:pt x="10872" y="333061"/>
                    </a:lnTo>
                    <a:cubicBezTo>
                      <a:pt x="11403" y="325990"/>
                      <a:pt x="12640" y="313349"/>
                      <a:pt x="12905" y="312289"/>
                    </a:cubicBezTo>
                    <a:cubicBezTo>
                      <a:pt x="16529" y="294610"/>
                      <a:pt x="33942" y="263320"/>
                      <a:pt x="53831" y="261287"/>
                    </a:cubicBezTo>
                    <a:cubicBezTo>
                      <a:pt x="66824" y="260306"/>
                      <a:pt x="78165" y="270046"/>
                      <a:pt x="79146" y="283040"/>
                    </a:cubicBezTo>
                    <a:cubicBezTo>
                      <a:pt x="79208" y="283889"/>
                      <a:pt x="79226" y="284746"/>
                      <a:pt x="79199" y="285595"/>
                    </a:cubicBezTo>
                    <a:cubicBezTo>
                      <a:pt x="79199" y="299472"/>
                      <a:pt x="68327" y="312112"/>
                      <a:pt x="57897" y="320509"/>
                    </a:cubicBezTo>
                    <a:lnTo>
                      <a:pt x="222483" y="276313"/>
                    </a:lnTo>
                    <a:lnTo>
                      <a:pt x="178287" y="288070"/>
                    </a:lnTo>
                    <a:cubicBezTo>
                      <a:pt x="174132" y="284021"/>
                      <a:pt x="171092" y="278965"/>
                      <a:pt x="169447" y="273396"/>
                    </a:cubicBezTo>
                    <a:cubicBezTo>
                      <a:pt x="165664" y="260924"/>
                      <a:pt x="172718" y="247745"/>
                      <a:pt x="185190" y="243962"/>
                    </a:cubicBezTo>
                    <a:cubicBezTo>
                      <a:pt x="186030" y="243714"/>
                      <a:pt x="186878" y="243502"/>
                      <a:pt x="187745" y="243343"/>
                    </a:cubicBezTo>
                    <a:cubicBezTo>
                      <a:pt x="204009" y="240691"/>
                      <a:pt x="223809" y="258016"/>
                      <a:pt x="234769" y="273043"/>
                    </a:cubicBezTo>
                    <a:lnTo>
                      <a:pt x="244050" y="270568"/>
                    </a:lnTo>
                    <a:cubicBezTo>
                      <a:pt x="242990" y="267032"/>
                      <a:pt x="242459" y="263143"/>
                      <a:pt x="241841" y="259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88F7F79B-3312-4FED-BC7C-FED542578E53}"/>
                  </a:ext>
                </a:extLst>
              </p:cNvPr>
              <p:cNvSpPr/>
              <p:nvPr/>
            </p:nvSpPr>
            <p:spPr>
              <a:xfrm>
                <a:off x="2438439" y="4059434"/>
                <a:ext cx="42074" cy="36594"/>
              </a:xfrm>
              <a:custGeom>
                <a:avLst/>
                <a:gdLst>
                  <a:gd name="connsiteX0" fmla="*/ 42075 w 42074"/>
                  <a:gd name="connsiteY0" fmla="*/ 36594 h 36594"/>
                  <a:gd name="connsiteX1" fmla="*/ 35622 w 42074"/>
                  <a:gd name="connsiteY1" fmla="*/ 28727 h 36594"/>
                  <a:gd name="connsiteX2" fmla="*/ 12640 w 42074"/>
                  <a:gd name="connsiteY2" fmla="*/ 4243 h 36594"/>
                  <a:gd name="connsiteX3" fmla="*/ 8309 w 42074"/>
                  <a:gd name="connsiteY3" fmla="*/ 0 h 36594"/>
                  <a:gd name="connsiteX4" fmla="*/ 0 w 42074"/>
                  <a:gd name="connsiteY4" fmla="*/ 18209 h 36594"/>
                  <a:gd name="connsiteX5" fmla="*/ 30495 w 42074"/>
                  <a:gd name="connsiteY5" fmla="*/ 27490 h 36594"/>
                  <a:gd name="connsiteX6" fmla="*/ 42075 w 42074"/>
                  <a:gd name="connsiteY6" fmla="*/ 36594 h 3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74" h="36594">
                    <a:moveTo>
                      <a:pt x="42075" y="36594"/>
                    </a:moveTo>
                    <a:cubicBezTo>
                      <a:pt x="39953" y="33942"/>
                      <a:pt x="37743" y="31202"/>
                      <a:pt x="35622" y="28727"/>
                    </a:cubicBezTo>
                    <a:cubicBezTo>
                      <a:pt x="27578" y="19358"/>
                      <a:pt x="19711" y="11049"/>
                      <a:pt x="12640" y="4243"/>
                    </a:cubicBezTo>
                    <a:lnTo>
                      <a:pt x="8309" y="0"/>
                    </a:lnTo>
                    <a:cubicBezTo>
                      <a:pt x="6877" y="6594"/>
                      <a:pt x="4040" y="12799"/>
                      <a:pt x="0" y="18209"/>
                    </a:cubicBezTo>
                    <a:cubicBezTo>
                      <a:pt x="10704" y="19146"/>
                      <a:pt x="21090" y="22301"/>
                      <a:pt x="30495" y="27490"/>
                    </a:cubicBezTo>
                    <a:cubicBezTo>
                      <a:pt x="31114" y="27932"/>
                      <a:pt x="37478" y="32882"/>
                      <a:pt x="42075" y="365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2" name="图形 7">
              <a:extLst>
                <a:ext uri="{FF2B5EF4-FFF2-40B4-BE49-F238E27FC236}">
                  <a16:creationId xmlns:a16="http://schemas.microsoft.com/office/drawing/2014/main" id="{0DC35771-29F9-49B0-8E8B-33DA0D955E3C}"/>
                </a:ext>
              </a:extLst>
            </p:cNvPr>
            <p:cNvGrpSpPr/>
            <p:nvPr/>
          </p:nvGrpSpPr>
          <p:grpSpPr>
            <a:xfrm>
              <a:off x="2530060" y="2853658"/>
              <a:ext cx="2294405" cy="1926993"/>
              <a:chOff x="2530060" y="2853658"/>
              <a:chExt cx="2294405" cy="1926993"/>
            </a:xfrm>
          </p:grpSpPr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AC8057A2-6C1A-404D-9344-57E4F26BF95B}"/>
                  </a:ext>
                </a:extLst>
              </p:cNvPr>
              <p:cNvSpPr/>
              <p:nvPr/>
            </p:nvSpPr>
            <p:spPr>
              <a:xfrm rot="6244798">
                <a:off x="2933798" y="2820888"/>
                <a:ext cx="1486930" cy="1992532"/>
              </a:xfrm>
              <a:custGeom>
                <a:avLst/>
                <a:gdLst>
                  <a:gd name="connsiteX0" fmla="*/ 0 w 1486930"/>
                  <a:gd name="connsiteY0" fmla="*/ 0 h 1992532"/>
                  <a:gd name="connsiteX1" fmla="*/ 1486930 w 1486930"/>
                  <a:gd name="connsiteY1" fmla="*/ 0 h 1992532"/>
                  <a:gd name="connsiteX2" fmla="*/ 1486930 w 1486930"/>
                  <a:gd name="connsiteY2" fmla="*/ 1992532 h 1992532"/>
                  <a:gd name="connsiteX3" fmla="*/ 0 w 1486930"/>
                  <a:gd name="connsiteY3" fmla="*/ 1992532 h 199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6930" h="1992532">
                    <a:moveTo>
                      <a:pt x="0" y="0"/>
                    </a:moveTo>
                    <a:lnTo>
                      <a:pt x="1486930" y="0"/>
                    </a:lnTo>
                    <a:lnTo>
                      <a:pt x="1486930" y="1992532"/>
                    </a:lnTo>
                    <a:lnTo>
                      <a:pt x="0" y="1992532"/>
                    </a:lnTo>
                    <a:close/>
                  </a:path>
                </a:pathLst>
              </a:custGeom>
              <a:solidFill>
                <a:srgbClr val="263238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D02554A5-BD93-49F9-926B-CFEB0FD231A1}"/>
                  </a:ext>
                </a:extLst>
              </p:cNvPr>
              <p:cNvSpPr/>
              <p:nvPr/>
            </p:nvSpPr>
            <p:spPr>
              <a:xfrm rot="6244798">
                <a:off x="3002531" y="2882388"/>
                <a:ext cx="1349657" cy="1869490"/>
              </a:xfrm>
              <a:custGeom>
                <a:avLst/>
                <a:gdLst>
                  <a:gd name="connsiteX0" fmla="*/ 0 w 1349657"/>
                  <a:gd name="connsiteY0" fmla="*/ 0 h 1869490"/>
                  <a:gd name="connsiteX1" fmla="*/ 1349657 w 1349657"/>
                  <a:gd name="connsiteY1" fmla="*/ 0 h 1869490"/>
                  <a:gd name="connsiteX2" fmla="*/ 1349657 w 1349657"/>
                  <a:gd name="connsiteY2" fmla="*/ 1869491 h 1869490"/>
                  <a:gd name="connsiteX3" fmla="*/ 0 w 1349657"/>
                  <a:gd name="connsiteY3" fmla="*/ 1869491 h 186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657" h="1869490">
                    <a:moveTo>
                      <a:pt x="0" y="0"/>
                    </a:moveTo>
                    <a:lnTo>
                      <a:pt x="1349657" y="0"/>
                    </a:lnTo>
                    <a:lnTo>
                      <a:pt x="1349657" y="1869491"/>
                    </a:lnTo>
                    <a:lnTo>
                      <a:pt x="0" y="1869491"/>
                    </a:ln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3890967E-EEB8-4D16-83E7-6C6502A8B89F}"/>
                  </a:ext>
                </a:extLst>
              </p:cNvPr>
              <p:cNvSpPr/>
              <p:nvPr/>
            </p:nvSpPr>
            <p:spPr>
              <a:xfrm>
                <a:off x="2606472" y="3618914"/>
                <a:ext cx="1853845" cy="1046712"/>
              </a:xfrm>
              <a:custGeom>
                <a:avLst/>
                <a:gdLst>
                  <a:gd name="connsiteX0" fmla="*/ 1649748 w 1853845"/>
                  <a:gd name="connsiteY0" fmla="*/ 1021874 h 1046712"/>
                  <a:gd name="connsiteX1" fmla="*/ 1639672 w 1853845"/>
                  <a:gd name="connsiteY1" fmla="*/ 990141 h 1046712"/>
                  <a:gd name="connsiteX2" fmla="*/ 1662141 w 1853845"/>
                  <a:gd name="connsiteY2" fmla="*/ 975627 h 1046712"/>
                  <a:gd name="connsiteX3" fmla="*/ 1664156 w 1853845"/>
                  <a:gd name="connsiteY3" fmla="*/ 976175 h 1046712"/>
                  <a:gd name="connsiteX4" fmla="*/ 1686077 w 1853845"/>
                  <a:gd name="connsiteY4" fmla="*/ 1023819 h 1046712"/>
                  <a:gd name="connsiteX5" fmla="*/ 1685105 w 1853845"/>
                  <a:gd name="connsiteY5" fmla="*/ 1030890 h 1046712"/>
                  <a:gd name="connsiteX6" fmla="*/ 1690586 w 1853845"/>
                  <a:gd name="connsiteY6" fmla="*/ 1015156 h 1046712"/>
                  <a:gd name="connsiteX7" fmla="*/ 1704375 w 1853845"/>
                  <a:gd name="connsiteY7" fmla="*/ 969016 h 1046712"/>
                  <a:gd name="connsiteX8" fmla="*/ 1707291 w 1853845"/>
                  <a:gd name="connsiteY8" fmla="*/ 959381 h 1046712"/>
                  <a:gd name="connsiteX9" fmla="*/ 1675559 w 1853845"/>
                  <a:gd name="connsiteY9" fmla="*/ 937725 h 1046712"/>
                  <a:gd name="connsiteX10" fmla="*/ 1665482 w 1853845"/>
                  <a:gd name="connsiteY10" fmla="*/ 905992 h 1046712"/>
                  <a:gd name="connsiteX11" fmla="*/ 1687951 w 1853845"/>
                  <a:gd name="connsiteY11" fmla="*/ 891478 h 1046712"/>
                  <a:gd name="connsiteX12" fmla="*/ 1689967 w 1853845"/>
                  <a:gd name="connsiteY12" fmla="*/ 892026 h 1046712"/>
                  <a:gd name="connsiteX13" fmla="*/ 1711888 w 1853845"/>
                  <a:gd name="connsiteY13" fmla="*/ 939669 h 1046712"/>
                  <a:gd name="connsiteX14" fmla="*/ 1710739 w 1853845"/>
                  <a:gd name="connsiteY14" fmla="*/ 947802 h 1046712"/>
                  <a:gd name="connsiteX15" fmla="*/ 1718959 w 1853845"/>
                  <a:gd name="connsiteY15" fmla="*/ 922875 h 1046712"/>
                  <a:gd name="connsiteX16" fmla="*/ 1736638 w 1853845"/>
                  <a:gd name="connsiteY16" fmla="*/ 881684 h 1046712"/>
                  <a:gd name="connsiteX17" fmla="*/ 1703933 w 1853845"/>
                  <a:gd name="connsiteY17" fmla="*/ 859586 h 1046712"/>
                  <a:gd name="connsiteX18" fmla="*/ 1693768 w 1853845"/>
                  <a:gd name="connsiteY18" fmla="*/ 827854 h 1046712"/>
                  <a:gd name="connsiteX19" fmla="*/ 1716237 w 1853845"/>
                  <a:gd name="connsiteY19" fmla="*/ 813340 h 1046712"/>
                  <a:gd name="connsiteX20" fmla="*/ 1718252 w 1853845"/>
                  <a:gd name="connsiteY20" fmla="*/ 813888 h 1046712"/>
                  <a:gd name="connsiteX21" fmla="*/ 1740262 w 1853845"/>
                  <a:gd name="connsiteY21" fmla="*/ 861531 h 1046712"/>
                  <a:gd name="connsiteX22" fmla="*/ 1737345 w 1853845"/>
                  <a:gd name="connsiteY22" fmla="*/ 880093 h 1046712"/>
                  <a:gd name="connsiteX23" fmla="*/ 1737345 w 1853845"/>
                  <a:gd name="connsiteY23" fmla="*/ 879651 h 1046712"/>
                  <a:gd name="connsiteX24" fmla="*/ 1761564 w 1853845"/>
                  <a:gd name="connsiteY24" fmla="*/ 842969 h 1046712"/>
                  <a:gd name="connsiteX25" fmla="*/ 1787640 w 1853845"/>
                  <a:gd name="connsiteY25" fmla="*/ 813623 h 1046712"/>
                  <a:gd name="connsiteX26" fmla="*/ 1811771 w 1853845"/>
                  <a:gd name="connsiteY26" fmla="*/ 790906 h 1046712"/>
                  <a:gd name="connsiteX27" fmla="*/ 1823174 w 1853845"/>
                  <a:gd name="connsiteY27" fmla="*/ 781448 h 1046712"/>
                  <a:gd name="connsiteX28" fmla="*/ 1823174 w 1853845"/>
                  <a:gd name="connsiteY28" fmla="*/ 781448 h 1046712"/>
                  <a:gd name="connsiteX29" fmla="*/ 1832013 w 1853845"/>
                  <a:gd name="connsiteY29" fmla="*/ 763062 h 1046712"/>
                  <a:gd name="connsiteX30" fmla="*/ 1853846 w 1853845"/>
                  <a:gd name="connsiteY30" fmla="*/ 742732 h 1046712"/>
                  <a:gd name="connsiteX31" fmla="*/ 1711181 w 1853845"/>
                  <a:gd name="connsiteY31" fmla="*/ 483390 h 1046712"/>
                  <a:gd name="connsiteX32" fmla="*/ 1317218 w 1853845"/>
                  <a:gd name="connsiteY32" fmla="*/ 604133 h 1046712"/>
                  <a:gd name="connsiteX33" fmla="*/ 942259 w 1853845"/>
                  <a:gd name="connsiteY33" fmla="*/ 416 h 1046712"/>
                  <a:gd name="connsiteX34" fmla="*/ 0 w 1853845"/>
                  <a:gd name="connsiteY34" fmla="*/ 625613 h 1046712"/>
                  <a:gd name="connsiteX35" fmla="*/ 1679448 w 1853845"/>
                  <a:gd name="connsiteY35" fmla="*/ 1046712 h 1046712"/>
                  <a:gd name="connsiteX36" fmla="*/ 1680951 w 1853845"/>
                  <a:gd name="connsiteY36" fmla="*/ 1043088 h 1046712"/>
                  <a:gd name="connsiteX37" fmla="*/ 1649748 w 1853845"/>
                  <a:gd name="connsiteY37" fmla="*/ 1021874 h 1046712"/>
                  <a:gd name="connsiteX38" fmla="*/ 1750780 w 1853845"/>
                  <a:gd name="connsiteY38" fmla="*/ 760057 h 1046712"/>
                  <a:gd name="connsiteX39" fmla="*/ 1776290 w 1853845"/>
                  <a:gd name="connsiteY39" fmla="*/ 752004 h 1046712"/>
                  <a:gd name="connsiteX40" fmla="*/ 1778094 w 1853845"/>
                  <a:gd name="connsiteY40" fmla="*/ 753074 h 1046712"/>
                  <a:gd name="connsiteX41" fmla="*/ 1786933 w 1853845"/>
                  <a:gd name="connsiteY41" fmla="*/ 804783 h 1046712"/>
                  <a:gd name="connsiteX42" fmla="*/ 1778094 w 1853845"/>
                  <a:gd name="connsiteY42" fmla="*/ 823611 h 1046712"/>
                  <a:gd name="connsiteX43" fmla="*/ 1752106 w 1853845"/>
                  <a:gd name="connsiteY43" fmla="*/ 793381 h 1046712"/>
                  <a:gd name="connsiteX44" fmla="*/ 1750780 w 1853845"/>
                  <a:gd name="connsiteY44" fmla="*/ 760057 h 1046712"/>
                  <a:gd name="connsiteX45" fmla="*/ 1567809 w 1853845"/>
                  <a:gd name="connsiteY45" fmla="*/ 707022 h 1046712"/>
                  <a:gd name="connsiteX46" fmla="*/ 1591295 w 1853845"/>
                  <a:gd name="connsiteY46" fmla="*/ 694214 h 1046712"/>
                  <a:gd name="connsiteX47" fmla="*/ 1593266 w 1853845"/>
                  <a:gd name="connsiteY47" fmla="*/ 694912 h 1046712"/>
                  <a:gd name="connsiteX48" fmla="*/ 1611475 w 1853845"/>
                  <a:gd name="connsiteY48" fmla="*/ 744146 h 1046712"/>
                  <a:gd name="connsiteX49" fmla="*/ 1606701 w 1853845"/>
                  <a:gd name="connsiteY49" fmla="*/ 764211 h 1046712"/>
                  <a:gd name="connsiteX50" fmla="*/ 1575411 w 1853845"/>
                  <a:gd name="connsiteY50" fmla="*/ 739462 h 1046712"/>
                  <a:gd name="connsiteX51" fmla="*/ 1567809 w 1853845"/>
                  <a:gd name="connsiteY51" fmla="*/ 706757 h 1046712"/>
                  <a:gd name="connsiteX52" fmla="*/ 1535811 w 1853845"/>
                  <a:gd name="connsiteY52" fmla="*/ 674759 h 1046712"/>
                  <a:gd name="connsiteX53" fmla="*/ 1548823 w 1853845"/>
                  <a:gd name="connsiteY53" fmla="*/ 698271 h 1046712"/>
                  <a:gd name="connsiteX54" fmla="*/ 1548186 w 1853845"/>
                  <a:gd name="connsiteY54" fmla="*/ 700127 h 1046712"/>
                  <a:gd name="connsiteX55" fmla="*/ 1521668 w 1853845"/>
                  <a:gd name="connsiteY55" fmla="*/ 720634 h 1046712"/>
                  <a:gd name="connsiteX56" fmla="*/ 1481804 w 1853845"/>
                  <a:gd name="connsiteY56" fmla="*/ 720634 h 1046712"/>
                  <a:gd name="connsiteX57" fmla="*/ 1490643 w 1853845"/>
                  <a:gd name="connsiteY57" fmla="*/ 701983 h 1046712"/>
                  <a:gd name="connsiteX58" fmla="*/ 1535811 w 1853845"/>
                  <a:gd name="connsiteY58" fmla="*/ 674493 h 1046712"/>
                  <a:gd name="connsiteX59" fmla="*/ 1265331 w 1853845"/>
                  <a:gd name="connsiteY59" fmla="*/ 715154 h 1046712"/>
                  <a:gd name="connsiteX60" fmla="*/ 1291849 w 1853845"/>
                  <a:gd name="connsiteY60" fmla="*/ 681742 h 1046712"/>
                  <a:gd name="connsiteX61" fmla="*/ 1308431 w 1853845"/>
                  <a:gd name="connsiteY61" fmla="*/ 696008 h 1046712"/>
                  <a:gd name="connsiteX62" fmla="*/ 1308467 w 1853845"/>
                  <a:gd name="connsiteY62" fmla="*/ 697652 h 1046712"/>
                  <a:gd name="connsiteX63" fmla="*/ 1294236 w 1853845"/>
                  <a:gd name="connsiteY63" fmla="*/ 720722 h 1046712"/>
                  <a:gd name="connsiteX64" fmla="*/ 1263740 w 1853845"/>
                  <a:gd name="connsiteY64" fmla="*/ 731860 h 1046712"/>
                  <a:gd name="connsiteX65" fmla="*/ 1265331 w 1853845"/>
                  <a:gd name="connsiteY65" fmla="*/ 714889 h 1046712"/>
                  <a:gd name="connsiteX66" fmla="*/ 1270370 w 1853845"/>
                  <a:gd name="connsiteY66" fmla="*/ 944354 h 1046712"/>
                  <a:gd name="connsiteX67" fmla="*/ 1277088 w 1853845"/>
                  <a:gd name="connsiteY67" fmla="*/ 942675 h 1046712"/>
                  <a:gd name="connsiteX68" fmla="*/ 1288844 w 1853845"/>
                  <a:gd name="connsiteY68" fmla="*/ 948951 h 1046712"/>
                  <a:gd name="connsiteX69" fmla="*/ 1295915 w 1853845"/>
                  <a:gd name="connsiteY69" fmla="*/ 905197 h 1046712"/>
                  <a:gd name="connsiteX70" fmla="*/ 1276115 w 1853845"/>
                  <a:gd name="connsiteY70" fmla="*/ 923759 h 1046712"/>
                  <a:gd name="connsiteX71" fmla="*/ 1245885 w 1853845"/>
                  <a:gd name="connsiteY71" fmla="*/ 926499 h 1046712"/>
                  <a:gd name="connsiteX72" fmla="*/ 1244471 w 1853845"/>
                  <a:gd name="connsiteY72" fmla="*/ 937902 h 1046712"/>
                  <a:gd name="connsiteX73" fmla="*/ 1238461 w 1853845"/>
                  <a:gd name="connsiteY73" fmla="*/ 936399 h 1046712"/>
                  <a:gd name="connsiteX74" fmla="*/ 1241289 w 1853845"/>
                  <a:gd name="connsiteY74" fmla="*/ 917660 h 1046712"/>
                  <a:gd name="connsiteX75" fmla="*/ 1210529 w 1853845"/>
                  <a:gd name="connsiteY75" fmla="*/ 914036 h 1046712"/>
                  <a:gd name="connsiteX76" fmla="*/ 1191259 w 1853845"/>
                  <a:gd name="connsiteY76" fmla="*/ 894855 h 1046712"/>
                  <a:gd name="connsiteX77" fmla="*/ 1202202 w 1853845"/>
                  <a:gd name="connsiteY77" fmla="*/ 875912 h 1046712"/>
                  <a:gd name="connsiteX78" fmla="*/ 1203722 w 1853845"/>
                  <a:gd name="connsiteY78" fmla="*/ 875585 h 1046712"/>
                  <a:gd name="connsiteX79" fmla="*/ 1237400 w 1853845"/>
                  <a:gd name="connsiteY79" fmla="*/ 902103 h 1046712"/>
                  <a:gd name="connsiteX80" fmla="*/ 1241908 w 1853845"/>
                  <a:gd name="connsiteY80" fmla="*/ 915185 h 1046712"/>
                  <a:gd name="connsiteX81" fmla="*/ 1244559 w 1853845"/>
                  <a:gd name="connsiteY81" fmla="*/ 902015 h 1046712"/>
                  <a:gd name="connsiteX82" fmla="*/ 1253929 w 1853845"/>
                  <a:gd name="connsiteY82" fmla="*/ 863741 h 1046712"/>
                  <a:gd name="connsiteX83" fmla="*/ 1256846 w 1853845"/>
                  <a:gd name="connsiteY83" fmla="*/ 852073 h 1046712"/>
                  <a:gd name="connsiteX84" fmla="*/ 1224937 w 1853845"/>
                  <a:gd name="connsiteY84" fmla="*/ 848361 h 1046712"/>
                  <a:gd name="connsiteX85" fmla="*/ 1205667 w 1853845"/>
                  <a:gd name="connsiteY85" fmla="*/ 829179 h 1046712"/>
                  <a:gd name="connsiteX86" fmla="*/ 1216610 w 1853845"/>
                  <a:gd name="connsiteY86" fmla="*/ 810237 h 1046712"/>
                  <a:gd name="connsiteX87" fmla="*/ 1218130 w 1853845"/>
                  <a:gd name="connsiteY87" fmla="*/ 809910 h 1046712"/>
                  <a:gd name="connsiteX88" fmla="*/ 1251896 w 1853845"/>
                  <a:gd name="connsiteY88" fmla="*/ 836428 h 1046712"/>
                  <a:gd name="connsiteX89" fmla="*/ 1257023 w 1853845"/>
                  <a:gd name="connsiteY89" fmla="*/ 851631 h 1046712"/>
                  <a:gd name="connsiteX90" fmla="*/ 1262768 w 1853845"/>
                  <a:gd name="connsiteY90" fmla="*/ 825821 h 1046712"/>
                  <a:gd name="connsiteX91" fmla="*/ 1267365 w 1853845"/>
                  <a:gd name="connsiteY91" fmla="*/ 790906 h 1046712"/>
                  <a:gd name="connsiteX92" fmla="*/ 1235278 w 1853845"/>
                  <a:gd name="connsiteY92" fmla="*/ 787193 h 1046712"/>
                  <a:gd name="connsiteX93" fmla="*/ 1216009 w 1853845"/>
                  <a:gd name="connsiteY93" fmla="*/ 768101 h 1046712"/>
                  <a:gd name="connsiteX94" fmla="*/ 1227023 w 1853845"/>
                  <a:gd name="connsiteY94" fmla="*/ 749052 h 1046712"/>
                  <a:gd name="connsiteX95" fmla="*/ 1228472 w 1853845"/>
                  <a:gd name="connsiteY95" fmla="*/ 748743 h 1046712"/>
                  <a:gd name="connsiteX96" fmla="*/ 1262238 w 1853845"/>
                  <a:gd name="connsiteY96" fmla="*/ 775260 h 1046712"/>
                  <a:gd name="connsiteX97" fmla="*/ 1267453 w 1853845"/>
                  <a:gd name="connsiteY97" fmla="*/ 790729 h 1046712"/>
                  <a:gd name="connsiteX98" fmla="*/ 1267453 w 1853845"/>
                  <a:gd name="connsiteY98" fmla="*/ 788607 h 1046712"/>
                  <a:gd name="connsiteX99" fmla="*/ 1265597 w 1853845"/>
                  <a:gd name="connsiteY99" fmla="*/ 753251 h 1046712"/>
                  <a:gd name="connsiteX100" fmla="*/ 1262415 w 1853845"/>
                  <a:gd name="connsiteY100" fmla="*/ 734777 h 1046712"/>
                  <a:gd name="connsiteX101" fmla="*/ 1230859 w 1853845"/>
                  <a:gd name="connsiteY101" fmla="*/ 734777 h 1046712"/>
                  <a:gd name="connsiteX102" fmla="*/ 1209645 w 1853845"/>
                  <a:gd name="connsiteY102" fmla="*/ 717894 h 1046712"/>
                  <a:gd name="connsiteX103" fmla="*/ 1218519 w 1853845"/>
                  <a:gd name="connsiteY103" fmla="*/ 697758 h 1046712"/>
                  <a:gd name="connsiteX104" fmla="*/ 1219898 w 1853845"/>
                  <a:gd name="connsiteY104" fmla="*/ 697299 h 1046712"/>
                  <a:gd name="connsiteX105" fmla="*/ 1256316 w 1853845"/>
                  <a:gd name="connsiteY105" fmla="*/ 719662 h 1046712"/>
                  <a:gd name="connsiteX106" fmla="*/ 1261354 w 1853845"/>
                  <a:gd name="connsiteY106" fmla="*/ 730357 h 1046712"/>
                  <a:gd name="connsiteX107" fmla="*/ 1259498 w 1853845"/>
                  <a:gd name="connsiteY107" fmla="*/ 722402 h 1046712"/>
                  <a:gd name="connsiteX108" fmla="*/ 1251984 w 1853845"/>
                  <a:gd name="connsiteY108" fmla="*/ 696591 h 1046712"/>
                  <a:gd name="connsiteX109" fmla="*/ 1247742 w 1853845"/>
                  <a:gd name="connsiteY109" fmla="*/ 684747 h 1046712"/>
                  <a:gd name="connsiteX110" fmla="*/ 1219986 w 1853845"/>
                  <a:gd name="connsiteY110" fmla="*/ 670074 h 1046712"/>
                  <a:gd name="connsiteX111" fmla="*/ 1208937 w 1853845"/>
                  <a:gd name="connsiteY111" fmla="*/ 645236 h 1046712"/>
                  <a:gd name="connsiteX112" fmla="*/ 1225829 w 1853845"/>
                  <a:gd name="connsiteY112" fmla="*/ 631535 h 1046712"/>
                  <a:gd name="connsiteX113" fmla="*/ 1227500 w 1853845"/>
                  <a:gd name="connsiteY113" fmla="*/ 631800 h 1046712"/>
                  <a:gd name="connsiteX114" fmla="*/ 1249510 w 1853845"/>
                  <a:gd name="connsiteY114" fmla="*/ 668395 h 1046712"/>
                  <a:gd name="connsiteX115" fmla="*/ 1248714 w 1853845"/>
                  <a:gd name="connsiteY115" fmla="*/ 685100 h 1046712"/>
                  <a:gd name="connsiteX116" fmla="*/ 1248714 w 1853845"/>
                  <a:gd name="connsiteY116" fmla="*/ 685100 h 1046712"/>
                  <a:gd name="connsiteX117" fmla="*/ 1253045 w 1853845"/>
                  <a:gd name="connsiteY117" fmla="*/ 696326 h 1046712"/>
                  <a:gd name="connsiteX118" fmla="*/ 1261177 w 1853845"/>
                  <a:gd name="connsiteY118" fmla="*/ 722048 h 1046712"/>
                  <a:gd name="connsiteX119" fmla="*/ 1267983 w 1853845"/>
                  <a:gd name="connsiteY119" fmla="*/ 753339 h 1046712"/>
                  <a:gd name="connsiteX120" fmla="*/ 1270547 w 1853845"/>
                  <a:gd name="connsiteY120" fmla="*/ 788696 h 1046712"/>
                  <a:gd name="connsiteX121" fmla="*/ 1270547 w 1853845"/>
                  <a:gd name="connsiteY121" fmla="*/ 788431 h 1046712"/>
                  <a:gd name="connsiteX122" fmla="*/ 1275939 w 1853845"/>
                  <a:gd name="connsiteY122" fmla="*/ 774111 h 1046712"/>
                  <a:gd name="connsiteX123" fmla="*/ 1310500 w 1853845"/>
                  <a:gd name="connsiteY123" fmla="*/ 749008 h 1046712"/>
                  <a:gd name="connsiteX124" fmla="*/ 1322751 w 1853845"/>
                  <a:gd name="connsiteY124" fmla="*/ 766978 h 1046712"/>
                  <a:gd name="connsiteX125" fmla="*/ 1322344 w 1853845"/>
                  <a:gd name="connsiteY125" fmla="*/ 768631 h 1046712"/>
                  <a:gd name="connsiteX126" fmla="*/ 1302456 w 1853845"/>
                  <a:gd name="connsiteY126" fmla="*/ 787193 h 1046712"/>
                  <a:gd name="connsiteX127" fmla="*/ 1270458 w 1853845"/>
                  <a:gd name="connsiteY127" fmla="*/ 789845 h 1046712"/>
                  <a:gd name="connsiteX128" fmla="*/ 1266569 w 1853845"/>
                  <a:gd name="connsiteY128" fmla="*/ 826086 h 1046712"/>
                  <a:gd name="connsiteX129" fmla="*/ 1262415 w 1853845"/>
                  <a:gd name="connsiteY129" fmla="*/ 847035 h 1046712"/>
                  <a:gd name="connsiteX130" fmla="*/ 1264801 w 1853845"/>
                  <a:gd name="connsiteY130" fmla="*/ 840847 h 1046712"/>
                  <a:gd name="connsiteX131" fmla="*/ 1299362 w 1853845"/>
                  <a:gd name="connsiteY131" fmla="*/ 815744 h 1046712"/>
                  <a:gd name="connsiteX132" fmla="*/ 1311614 w 1853845"/>
                  <a:gd name="connsiteY132" fmla="*/ 833714 h 1046712"/>
                  <a:gd name="connsiteX133" fmla="*/ 1311207 w 1853845"/>
                  <a:gd name="connsiteY133" fmla="*/ 835367 h 1046712"/>
                  <a:gd name="connsiteX134" fmla="*/ 1291407 w 1853845"/>
                  <a:gd name="connsiteY134" fmla="*/ 853929 h 1046712"/>
                  <a:gd name="connsiteX135" fmla="*/ 1260293 w 1853845"/>
                  <a:gd name="connsiteY135" fmla="*/ 856581 h 1046712"/>
                  <a:gd name="connsiteX136" fmla="*/ 1258437 w 1853845"/>
                  <a:gd name="connsiteY136" fmla="*/ 864625 h 1046712"/>
                  <a:gd name="connsiteX137" fmla="*/ 1249598 w 1853845"/>
                  <a:gd name="connsiteY137" fmla="*/ 902899 h 1046712"/>
                  <a:gd name="connsiteX138" fmla="*/ 1247211 w 1853845"/>
                  <a:gd name="connsiteY138" fmla="*/ 916246 h 1046712"/>
                  <a:gd name="connsiteX139" fmla="*/ 1249333 w 1853845"/>
                  <a:gd name="connsiteY139" fmla="*/ 910854 h 1046712"/>
                  <a:gd name="connsiteX140" fmla="*/ 1283894 w 1853845"/>
                  <a:gd name="connsiteY140" fmla="*/ 885750 h 1046712"/>
                  <a:gd name="connsiteX141" fmla="*/ 1296198 w 1853845"/>
                  <a:gd name="connsiteY141" fmla="*/ 903685 h 1046712"/>
                  <a:gd name="connsiteX142" fmla="*/ 1295915 w 1853845"/>
                  <a:gd name="connsiteY142" fmla="*/ 904931 h 1046712"/>
                  <a:gd name="connsiteX143" fmla="*/ 1299893 w 1853845"/>
                  <a:gd name="connsiteY143" fmla="*/ 951779 h 1046712"/>
                  <a:gd name="connsiteX144" fmla="*/ 1300512 w 1853845"/>
                  <a:gd name="connsiteY144" fmla="*/ 948509 h 1046712"/>
                  <a:gd name="connsiteX145" fmla="*/ 1323511 w 1853845"/>
                  <a:gd name="connsiteY145" fmla="*/ 934613 h 1046712"/>
                  <a:gd name="connsiteX146" fmla="*/ 1325350 w 1853845"/>
                  <a:gd name="connsiteY146" fmla="*/ 935162 h 1046712"/>
                  <a:gd name="connsiteX147" fmla="*/ 1343558 w 1853845"/>
                  <a:gd name="connsiteY147" fmla="*/ 962740 h 1046712"/>
                  <a:gd name="connsiteX148" fmla="*/ 1383246 w 1853845"/>
                  <a:gd name="connsiteY148" fmla="*/ 972640 h 1046712"/>
                  <a:gd name="connsiteX149" fmla="*/ 1407466 w 1853845"/>
                  <a:gd name="connsiteY149" fmla="*/ 969016 h 1046712"/>
                  <a:gd name="connsiteX150" fmla="*/ 1418338 w 1853845"/>
                  <a:gd name="connsiteY150" fmla="*/ 981479 h 1046712"/>
                  <a:gd name="connsiteX151" fmla="*/ 1607143 w 1853845"/>
                  <a:gd name="connsiteY151" fmla="*/ 914655 h 1046712"/>
                  <a:gd name="connsiteX152" fmla="*/ 1568516 w 1853845"/>
                  <a:gd name="connsiteY152" fmla="*/ 906611 h 1046712"/>
                  <a:gd name="connsiteX153" fmla="*/ 1567367 w 1853845"/>
                  <a:gd name="connsiteY153" fmla="*/ 921372 h 1046712"/>
                  <a:gd name="connsiteX154" fmla="*/ 1563566 w 1853845"/>
                  <a:gd name="connsiteY154" fmla="*/ 969634 h 1046712"/>
                  <a:gd name="connsiteX155" fmla="*/ 1561533 w 1853845"/>
                  <a:gd name="connsiteY155" fmla="*/ 985987 h 1046712"/>
                  <a:gd name="connsiteX156" fmla="*/ 1571787 w 1853845"/>
                  <a:gd name="connsiteY156" fmla="*/ 972551 h 1046712"/>
                  <a:gd name="connsiteX157" fmla="*/ 1621198 w 1853845"/>
                  <a:gd name="connsiteY157" fmla="*/ 954873 h 1046712"/>
                  <a:gd name="connsiteX158" fmla="*/ 1629347 w 1853845"/>
                  <a:gd name="connsiteY158" fmla="*/ 980348 h 1046712"/>
                  <a:gd name="connsiteX159" fmla="*/ 1628269 w 1853845"/>
                  <a:gd name="connsiteY159" fmla="*/ 982186 h 1046712"/>
                  <a:gd name="connsiteX160" fmla="*/ 1598481 w 1853845"/>
                  <a:gd name="connsiteY160" fmla="*/ 997036 h 1046712"/>
                  <a:gd name="connsiteX161" fmla="*/ 1561091 w 1853845"/>
                  <a:gd name="connsiteY161" fmla="*/ 989434 h 1046712"/>
                  <a:gd name="connsiteX162" fmla="*/ 1556583 w 1853845"/>
                  <a:gd name="connsiteY162" fmla="*/ 1015952 h 1046712"/>
                  <a:gd name="connsiteX163" fmla="*/ 1549070 w 1853845"/>
                  <a:gd name="connsiteY163" fmla="*/ 1014096 h 1046712"/>
                  <a:gd name="connsiteX164" fmla="*/ 1552340 w 1853845"/>
                  <a:gd name="connsiteY164" fmla="*/ 997920 h 1046712"/>
                  <a:gd name="connsiteX165" fmla="*/ 1518133 w 1853845"/>
                  <a:gd name="connsiteY165" fmla="*/ 982982 h 1046712"/>
                  <a:gd name="connsiteX166" fmla="*/ 1502222 w 1853845"/>
                  <a:gd name="connsiteY166" fmla="*/ 953724 h 1046712"/>
                  <a:gd name="connsiteX167" fmla="*/ 1521686 w 1853845"/>
                  <a:gd name="connsiteY167" fmla="*/ 935197 h 1046712"/>
                  <a:gd name="connsiteX168" fmla="*/ 1523613 w 1853845"/>
                  <a:gd name="connsiteY168" fmla="*/ 935338 h 1046712"/>
                  <a:gd name="connsiteX169" fmla="*/ 1554197 w 1853845"/>
                  <a:gd name="connsiteY169" fmla="*/ 978032 h 1046712"/>
                  <a:gd name="connsiteX170" fmla="*/ 1554197 w 1853845"/>
                  <a:gd name="connsiteY170" fmla="*/ 985103 h 1046712"/>
                  <a:gd name="connsiteX171" fmla="*/ 1556583 w 1853845"/>
                  <a:gd name="connsiteY171" fmla="*/ 968662 h 1046712"/>
                  <a:gd name="connsiteX172" fmla="*/ 1561445 w 1853845"/>
                  <a:gd name="connsiteY172" fmla="*/ 920754 h 1046712"/>
                  <a:gd name="connsiteX173" fmla="*/ 1562417 w 1853845"/>
                  <a:gd name="connsiteY173" fmla="*/ 910677 h 1046712"/>
                  <a:gd name="connsiteX174" fmla="*/ 1527060 w 1853845"/>
                  <a:gd name="connsiteY174" fmla="*/ 895473 h 1046712"/>
                  <a:gd name="connsiteX175" fmla="*/ 1511061 w 1853845"/>
                  <a:gd name="connsiteY175" fmla="*/ 866216 h 1046712"/>
                  <a:gd name="connsiteX176" fmla="*/ 1530525 w 1853845"/>
                  <a:gd name="connsiteY176" fmla="*/ 847689 h 1046712"/>
                  <a:gd name="connsiteX177" fmla="*/ 1532452 w 1853845"/>
                  <a:gd name="connsiteY177" fmla="*/ 847830 h 1046712"/>
                  <a:gd name="connsiteX178" fmla="*/ 1563036 w 1853845"/>
                  <a:gd name="connsiteY178" fmla="*/ 890523 h 1046712"/>
                  <a:gd name="connsiteX179" fmla="*/ 1563478 w 1853845"/>
                  <a:gd name="connsiteY179" fmla="*/ 898744 h 1046712"/>
                  <a:gd name="connsiteX180" fmla="*/ 1566748 w 1853845"/>
                  <a:gd name="connsiteY180" fmla="*/ 872226 h 1046712"/>
                  <a:gd name="connsiteX181" fmla="*/ 1576206 w 1853845"/>
                  <a:gd name="connsiteY181" fmla="*/ 828472 h 1046712"/>
                  <a:gd name="connsiteX182" fmla="*/ 1539877 w 1853845"/>
                  <a:gd name="connsiteY182" fmla="*/ 813004 h 1046712"/>
                  <a:gd name="connsiteX183" fmla="*/ 1525646 w 1853845"/>
                  <a:gd name="connsiteY183" fmla="*/ 793646 h 1046712"/>
                  <a:gd name="connsiteX184" fmla="*/ 1502399 w 1853845"/>
                  <a:gd name="connsiteY184" fmla="*/ 799833 h 1046712"/>
                  <a:gd name="connsiteX185" fmla="*/ 1464390 w 1853845"/>
                  <a:gd name="connsiteY185" fmla="*/ 789226 h 1046712"/>
                  <a:gd name="connsiteX186" fmla="*/ 1444414 w 1853845"/>
                  <a:gd name="connsiteY186" fmla="*/ 829268 h 1046712"/>
                  <a:gd name="connsiteX187" fmla="*/ 1430713 w 1853845"/>
                  <a:gd name="connsiteY187" fmla="*/ 851719 h 1046712"/>
                  <a:gd name="connsiteX188" fmla="*/ 1436193 w 1853845"/>
                  <a:gd name="connsiteY188" fmla="*/ 845620 h 1046712"/>
                  <a:gd name="connsiteX189" fmla="*/ 1486665 w 1853845"/>
                  <a:gd name="connsiteY189" fmla="*/ 831389 h 1046712"/>
                  <a:gd name="connsiteX190" fmla="*/ 1493126 w 1853845"/>
                  <a:gd name="connsiteY190" fmla="*/ 857350 h 1046712"/>
                  <a:gd name="connsiteX191" fmla="*/ 1491969 w 1853845"/>
                  <a:gd name="connsiteY191" fmla="*/ 859056 h 1046712"/>
                  <a:gd name="connsiteX192" fmla="*/ 1461208 w 1853845"/>
                  <a:gd name="connsiteY192" fmla="*/ 871961 h 1046712"/>
                  <a:gd name="connsiteX193" fmla="*/ 1424172 w 1853845"/>
                  <a:gd name="connsiteY193" fmla="*/ 861796 h 1046712"/>
                  <a:gd name="connsiteX194" fmla="*/ 1418692 w 1853845"/>
                  <a:gd name="connsiteY194" fmla="*/ 870635 h 1046712"/>
                  <a:gd name="connsiteX195" fmla="*/ 1392174 w 1853845"/>
                  <a:gd name="connsiteY195" fmla="*/ 911119 h 1046712"/>
                  <a:gd name="connsiteX196" fmla="*/ 1383335 w 1853845"/>
                  <a:gd name="connsiteY196" fmla="*/ 925438 h 1046712"/>
                  <a:gd name="connsiteX197" fmla="*/ 1388108 w 1853845"/>
                  <a:gd name="connsiteY197" fmla="*/ 920135 h 1046712"/>
                  <a:gd name="connsiteX198" fmla="*/ 1438580 w 1853845"/>
                  <a:gd name="connsiteY198" fmla="*/ 905904 h 1046712"/>
                  <a:gd name="connsiteX199" fmla="*/ 1445015 w 1853845"/>
                  <a:gd name="connsiteY199" fmla="*/ 931864 h 1046712"/>
                  <a:gd name="connsiteX200" fmla="*/ 1443795 w 1853845"/>
                  <a:gd name="connsiteY200" fmla="*/ 933659 h 1046712"/>
                  <a:gd name="connsiteX201" fmla="*/ 1413123 w 1853845"/>
                  <a:gd name="connsiteY201" fmla="*/ 946564 h 1046712"/>
                  <a:gd name="connsiteX202" fmla="*/ 1377059 w 1853845"/>
                  <a:gd name="connsiteY202" fmla="*/ 936753 h 1046712"/>
                  <a:gd name="connsiteX203" fmla="*/ 1369369 w 1853845"/>
                  <a:gd name="connsiteY203" fmla="*/ 951691 h 1046712"/>
                  <a:gd name="connsiteX204" fmla="*/ 1364861 w 1853845"/>
                  <a:gd name="connsiteY204" fmla="*/ 961767 h 1046712"/>
                  <a:gd name="connsiteX205" fmla="*/ 1362474 w 1853845"/>
                  <a:gd name="connsiteY205" fmla="*/ 967513 h 1046712"/>
                  <a:gd name="connsiteX206" fmla="*/ 1354519 w 1853845"/>
                  <a:gd name="connsiteY206" fmla="*/ 965568 h 1046712"/>
                  <a:gd name="connsiteX207" fmla="*/ 1357525 w 1853845"/>
                  <a:gd name="connsiteY207" fmla="*/ 958674 h 1046712"/>
                  <a:gd name="connsiteX208" fmla="*/ 1362474 w 1853845"/>
                  <a:gd name="connsiteY208" fmla="*/ 948420 h 1046712"/>
                  <a:gd name="connsiteX209" fmla="*/ 1375556 w 1853845"/>
                  <a:gd name="connsiteY209" fmla="*/ 924731 h 1046712"/>
                  <a:gd name="connsiteX210" fmla="*/ 1341614 w 1853845"/>
                  <a:gd name="connsiteY210" fmla="*/ 907053 h 1046712"/>
                  <a:gd name="connsiteX211" fmla="*/ 1327648 w 1853845"/>
                  <a:gd name="connsiteY211" fmla="*/ 876823 h 1046712"/>
                  <a:gd name="connsiteX212" fmla="*/ 1348155 w 1853845"/>
                  <a:gd name="connsiteY212" fmla="*/ 859648 h 1046712"/>
                  <a:gd name="connsiteX213" fmla="*/ 1350188 w 1853845"/>
                  <a:gd name="connsiteY213" fmla="*/ 859940 h 1046712"/>
                  <a:gd name="connsiteX214" fmla="*/ 1377855 w 1853845"/>
                  <a:gd name="connsiteY214" fmla="*/ 904136 h 1046712"/>
                  <a:gd name="connsiteX215" fmla="*/ 1377855 w 1853845"/>
                  <a:gd name="connsiteY215" fmla="*/ 921019 h 1046712"/>
                  <a:gd name="connsiteX216" fmla="*/ 1386694 w 1853845"/>
                  <a:gd name="connsiteY216" fmla="*/ 906964 h 1046712"/>
                  <a:gd name="connsiteX217" fmla="*/ 1413742 w 1853845"/>
                  <a:gd name="connsiteY217" fmla="*/ 866923 h 1046712"/>
                  <a:gd name="connsiteX218" fmla="*/ 1422581 w 1853845"/>
                  <a:gd name="connsiteY218" fmla="*/ 854636 h 1046712"/>
                  <a:gd name="connsiteX219" fmla="*/ 1387224 w 1853845"/>
                  <a:gd name="connsiteY219" fmla="*/ 836958 h 1046712"/>
                  <a:gd name="connsiteX220" fmla="*/ 1373258 w 1853845"/>
                  <a:gd name="connsiteY220" fmla="*/ 806728 h 1046712"/>
                  <a:gd name="connsiteX221" fmla="*/ 1393765 w 1853845"/>
                  <a:gd name="connsiteY221" fmla="*/ 789553 h 1046712"/>
                  <a:gd name="connsiteX222" fmla="*/ 1395798 w 1853845"/>
                  <a:gd name="connsiteY222" fmla="*/ 789845 h 1046712"/>
                  <a:gd name="connsiteX223" fmla="*/ 1423553 w 1853845"/>
                  <a:gd name="connsiteY223" fmla="*/ 834041 h 1046712"/>
                  <a:gd name="connsiteX224" fmla="*/ 1422935 w 1853845"/>
                  <a:gd name="connsiteY224" fmla="*/ 853753 h 1046712"/>
                  <a:gd name="connsiteX225" fmla="*/ 1440613 w 1853845"/>
                  <a:gd name="connsiteY225" fmla="*/ 826528 h 1046712"/>
                  <a:gd name="connsiteX226" fmla="*/ 1460766 w 1853845"/>
                  <a:gd name="connsiteY226" fmla="*/ 788254 h 1046712"/>
                  <a:gd name="connsiteX227" fmla="*/ 1425410 w 1853845"/>
                  <a:gd name="connsiteY227" fmla="*/ 770576 h 1046712"/>
                  <a:gd name="connsiteX228" fmla="*/ 1411443 w 1853845"/>
                  <a:gd name="connsiteY228" fmla="*/ 740345 h 1046712"/>
                  <a:gd name="connsiteX229" fmla="*/ 1431871 w 1853845"/>
                  <a:gd name="connsiteY229" fmla="*/ 723074 h 1046712"/>
                  <a:gd name="connsiteX230" fmla="*/ 1433984 w 1853845"/>
                  <a:gd name="connsiteY230" fmla="*/ 723374 h 1046712"/>
                  <a:gd name="connsiteX231" fmla="*/ 1461650 w 1853845"/>
                  <a:gd name="connsiteY231" fmla="*/ 768012 h 1046712"/>
                  <a:gd name="connsiteX232" fmla="*/ 1461120 w 1853845"/>
                  <a:gd name="connsiteY232" fmla="*/ 787989 h 1046712"/>
                  <a:gd name="connsiteX233" fmla="*/ 1462181 w 1853845"/>
                  <a:gd name="connsiteY233" fmla="*/ 785691 h 1046712"/>
                  <a:gd name="connsiteX234" fmla="*/ 1475086 w 1853845"/>
                  <a:gd name="connsiteY234" fmla="*/ 744235 h 1046712"/>
                  <a:gd name="connsiteX235" fmla="*/ 1479329 w 1853845"/>
                  <a:gd name="connsiteY235" fmla="*/ 721518 h 1046712"/>
                  <a:gd name="connsiteX236" fmla="*/ 1442999 w 1853845"/>
                  <a:gd name="connsiteY236" fmla="*/ 707817 h 1046712"/>
                  <a:gd name="connsiteX237" fmla="*/ 1425321 w 1853845"/>
                  <a:gd name="connsiteY237" fmla="*/ 679267 h 1046712"/>
                  <a:gd name="connsiteX238" fmla="*/ 1443804 w 1853845"/>
                  <a:gd name="connsiteY238" fmla="*/ 659927 h 1046712"/>
                  <a:gd name="connsiteX239" fmla="*/ 1445917 w 1853845"/>
                  <a:gd name="connsiteY239" fmla="*/ 659997 h 1046712"/>
                  <a:gd name="connsiteX240" fmla="*/ 1478356 w 1853845"/>
                  <a:gd name="connsiteY240" fmla="*/ 701276 h 1046712"/>
                  <a:gd name="connsiteX241" fmla="*/ 1479594 w 1853845"/>
                  <a:gd name="connsiteY241" fmla="*/ 715684 h 1046712"/>
                  <a:gd name="connsiteX242" fmla="*/ 1480920 w 1853845"/>
                  <a:gd name="connsiteY242" fmla="*/ 705784 h 1046712"/>
                  <a:gd name="connsiteX243" fmla="*/ 1483218 w 1853845"/>
                  <a:gd name="connsiteY243" fmla="*/ 672814 h 1046712"/>
                  <a:gd name="connsiteX244" fmla="*/ 1483218 w 1853845"/>
                  <a:gd name="connsiteY244" fmla="*/ 657346 h 1046712"/>
                  <a:gd name="connsiteX245" fmla="*/ 1457496 w 1853845"/>
                  <a:gd name="connsiteY245" fmla="*/ 628618 h 1046712"/>
                  <a:gd name="connsiteX246" fmla="*/ 1455374 w 1853845"/>
                  <a:gd name="connsiteY246" fmla="*/ 595383 h 1046712"/>
                  <a:gd name="connsiteX247" fmla="*/ 1480663 w 1853845"/>
                  <a:gd name="connsiteY247" fmla="*/ 586658 h 1046712"/>
                  <a:gd name="connsiteX248" fmla="*/ 1482511 w 1853845"/>
                  <a:gd name="connsiteY248" fmla="*/ 587693 h 1046712"/>
                  <a:gd name="connsiteX249" fmla="*/ 1492234 w 1853845"/>
                  <a:gd name="connsiteY249" fmla="*/ 639314 h 1046712"/>
                  <a:gd name="connsiteX250" fmla="*/ 1484190 w 1853845"/>
                  <a:gd name="connsiteY250" fmla="*/ 658229 h 1046712"/>
                  <a:gd name="connsiteX251" fmla="*/ 1484190 w 1853845"/>
                  <a:gd name="connsiteY251" fmla="*/ 658229 h 1046712"/>
                  <a:gd name="connsiteX252" fmla="*/ 1484190 w 1853845"/>
                  <a:gd name="connsiteY252" fmla="*/ 673079 h 1046712"/>
                  <a:gd name="connsiteX253" fmla="*/ 1482687 w 1853845"/>
                  <a:gd name="connsiteY253" fmla="*/ 706138 h 1046712"/>
                  <a:gd name="connsiteX254" fmla="*/ 1477207 w 1853845"/>
                  <a:gd name="connsiteY254" fmla="*/ 745030 h 1046712"/>
                  <a:gd name="connsiteX255" fmla="*/ 1465009 w 1853845"/>
                  <a:gd name="connsiteY255" fmla="*/ 787282 h 1046712"/>
                  <a:gd name="connsiteX256" fmla="*/ 1465009 w 1853845"/>
                  <a:gd name="connsiteY256" fmla="*/ 787724 h 1046712"/>
                  <a:gd name="connsiteX257" fmla="*/ 1477296 w 1853845"/>
                  <a:gd name="connsiteY257" fmla="*/ 773492 h 1046712"/>
                  <a:gd name="connsiteX258" fmla="*/ 1527767 w 1853845"/>
                  <a:gd name="connsiteY258" fmla="*/ 759262 h 1046712"/>
                  <a:gd name="connsiteX259" fmla="*/ 1541601 w 1853845"/>
                  <a:gd name="connsiteY259" fmla="*/ 767296 h 1046712"/>
                  <a:gd name="connsiteX260" fmla="*/ 1545446 w 1853845"/>
                  <a:gd name="connsiteY260" fmla="*/ 765449 h 1046712"/>
                  <a:gd name="connsiteX261" fmla="*/ 1576029 w 1853845"/>
                  <a:gd name="connsiteY261" fmla="*/ 808054 h 1046712"/>
                  <a:gd name="connsiteX262" fmla="*/ 1576737 w 1853845"/>
                  <a:gd name="connsiteY262" fmla="*/ 826881 h 1046712"/>
                  <a:gd name="connsiteX263" fmla="*/ 1576737 w 1853845"/>
                  <a:gd name="connsiteY263" fmla="*/ 826351 h 1046712"/>
                  <a:gd name="connsiteX264" fmla="*/ 1593620 w 1853845"/>
                  <a:gd name="connsiteY264" fmla="*/ 785779 h 1046712"/>
                  <a:gd name="connsiteX265" fmla="*/ 1613684 w 1853845"/>
                  <a:gd name="connsiteY265" fmla="*/ 752013 h 1046712"/>
                  <a:gd name="connsiteX266" fmla="*/ 1633131 w 1853845"/>
                  <a:gd name="connsiteY266" fmla="*/ 725496 h 1046712"/>
                  <a:gd name="connsiteX267" fmla="*/ 1642500 w 1853845"/>
                  <a:gd name="connsiteY267" fmla="*/ 714005 h 1046712"/>
                  <a:gd name="connsiteX268" fmla="*/ 1642500 w 1853845"/>
                  <a:gd name="connsiteY268" fmla="*/ 714005 h 1046712"/>
                  <a:gd name="connsiteX269" fmla="*/ 1648069 w 1853845"/>
                  <a:gd name="connsiteY269" fmla="*/ 694116 h 1046712"/>
                  <a:gd name="connsiteX270" fmla="*/ 1687845 w 1853845"/>
                  <a:gd name="connsiteY270" fmla="*/ 659997 h 1046712"/>
                  <a:gd name="connsiteX271" fmla="*/ 1704622 w 1853845"/>
                  <a:gd name="connsiteY271" fmla="*/ 680831 h 1046712"/>
                  <a:gd name="connsiteX272" fmla="*/ 1704286 w 1853845"/>
                  <a:gd name="connsiteY272" fmla="*/ 682891 h 1046712"/>
                  <a:gd name="connsiteX273" fmla="*/ 1681835 w 1853845"/>
                  <a:gd name="connsiteY273" fmla="*/ 707552 h 1046712"/>
                  <a:gd name="connsiteX274" fmla="*/ 1643738 w 1853845"/>
                  <a:gd name="connsiteY274" fmla="*/ 713916 h 1046712"/>
                  <a:gd name="connsiteX275" fmla="*/ 1634280 w 1853845"/>
                  <a:gd name="connsiteY275" fmla="*/ 726115 h 1046712"/>
                  <a:gd name="connsiteX276" fmla="*/ 1615452 w 1853845"/>
                  <a:gd name="connsiteY276" fmla="*/ 753251 h 1046712"/>
                  <a:gd name="connsiteX277" fmla="*/ 1610237 w 1853845"/>
                  <a:gd name="connsiteY277" fmla="*/ 762090 h 1046712"/>
                  <a:gd name="connsiteX278" fmla="*/ 1620314 w 1853845"/>
                  <a:gd name="connsiteY278" fmla="*/ 751660 h 1046712"/>
                  <a:gd name="connsiteX279" fmla="*/ 1671404 w 1853845"/>
                  <a:gd name="connsiteY279" fmla="*/ 739638 h 1046712"/>
                  <a:gd name="connsiteX280" fmla="*/ 1676549 w 1853845"/>
                  <a:gd name="connsiteY280" fmla="*/ 766014 h 1046712"/>
                  <a:gd name="connsiteX281" fmla="*/ 1675382 w 1853845"/>
                  <a:gd name="connsiteY281" fmla="*/ 767570 h 1046712"/>
                  <a:gd name="connsiteX282" fmla="*/ 1644091 w 1853845"/>
                  <a:gd name="connsiteY282" fmla="*/ 779061 h 1046712"/>
                  <a:gd name="connsiteX283" fmla="*/ 1607232 w 1853845"/>
                  <a:gd name="connsiteY283" fmla="*/ 767128 h 1046712"/>
                  <a:gd name="connsiteX284" fmla="*/ 1596271 w 1853845"/>
                  <a:gd name="connsiteY284" fmla="*/ 787459 h 1046712"/>
                  <a:gd name="connsiteX285" fmla="*/ 1580537 w 1853845"/>
                  <a:gd name="connsiteY285" fmla="*/ 827942 h 1046712"/>
                  <a:gd name="connsiteX286" fmla="*/ 1580007 w 1853845"/>
                  <a:gd name="connsiteY286" fmla="*/ 830417 h 1046712"/>
                  <a:gd name="connsiteX287" fmla="*/ 1592029 w 1853845"/>
                  <a:gd name="connsiteY287" fmla="*/ 814418 h 1046712"/>
                  <a:gd name="connsiteX288" fmla="*/ 1641440 w 1853845"/>
                  <a:gd name="connsiteY288" fmla="*/ 796740 h 1046712"/>
                  <a:gd name="connsiteX289" fmla="*/ 1649589 w 1853845"/>
                  <a:gd name="connsiteY289" fmla="*/ 822223 h 1046712"/>
                  <a:gd name="connsiteX290" fmla="*/ 1648511 w 1853845"/>
                  <a:gd name="connsiteY290" fmla="*/ 824053 h 1046712"/>
                  <a:gd name="connsiteX291" fmla="*/ 1618634 w 1853845"/>
                  <a:gd name="connsiteY291" fmla="*/ 838903 h 1046712"/>
                  <a:gd name="connsiteX292" fmla="*/ 1579830 w 1853845"/>
                  <a:gd name="connsiteY292" fmla="*/ 830771 h 1046712"/>
                  <a:gd name="connsiteX293" fmla="*/ 1571698 w 1853845"/>
                  <a:gd name="connsiteY293" fmla="*/ 873287 h 1046712"/>
                  <a:gd name="connsiteX294" fmla="*/ 1568428 w 1853845"/>
                  <a:gd name="connsiteY294" fmla="*/ 905550 h 1046712"/>
                  <a:gd name="connsiteX295" fmla="*/ 1580272 w 1853845"/>
                  <a:gd name="connsiteY295" fmla="*/ 889816 h 1046712"/>
                  <a:gd name="connsiteX296" fmla="*/ 1629772 w 1853845"/>
                  <a:gd name="connsiteY296" fmla="*/ 872138 h 1046712"/>
                  <a:gd name="connsiteX297" fmla="*/ 1637824 w 1853845"/>
                  <a:gd name="connsiteY297" fmla="*/ 897781 h 1046712"/>
                  <a:gd name="connsiteX298" fmla="*/ 1636843 w 1853845"/>
                  <a:gd name="connsiteY298" fmla="*/ 899451 h 1046712"/>
                  <a:gd name="connsiteX299" fmla="*/ 1607143 w 1853845"/>
                  <a:gd name="connsiteY299" fmla="*/ 914389 h 104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1853845" h="1046712">
                    <a:moveTo>
                      <a:pt x="1649748" y="1021874"/>
                    </a:moveTo>
                    <a:cubicBezTo>
                      <a:pt x="1641908" y="1013282"/>
                      <a:pt x="1638231" y="1001685"/>
                      <a:pt x="1639672" y="990141"/>
                    </a:cubicBezTo>
                    <a:cubicBezTo>
                      <a:pt x="1641864" y="979932"/>
                      <a:pt x="1651932" y="973426"/>
                      <a:pt x="1662141" y="975627"/>
                    </a:cubicBezTo>
                    <a:cubicBezTo>
                      <a:pt x="1662821" y="975769"/>
                      <a:pt x="1663493" y="975954"/>
                      <a:pt x="1664156" y="976175"/>
                    </a:cubicBezTo>
                    <a:cubicBezTo>
                      <a:pt x="1679183" y="981656"/>
                      <a:pt x="1686608" y="1009499"/>
                      <a:pt x="1686077" y="1023819"/>
                    </a:cubicBezTo>
                    <a:cubicBezTo>
                      <a:pt x="1686077" y="1024261"/>
                      <a:pt x="1685636" y="1027266"/>
                      <a:pt x="1685105" y="1030890"/>
                    </a:cubicBezTo>
                    <a:cubicBezTo>
                      <a:pt x="1686961" y="1025675"/>
                      <a:pt x="1688818" y="1020460"/>
                      <a:pt x="1690586" y="1015156"/>
                    </a:cubicBezTo>
                    <a:cubicBezTo>
                      <a:pt x="1695359" y="1000130"/>
                      <a:pt x="1699867" y="984573"/>
                      <a:pt x="1704375" y="969016"/>
                    </a:cubicBezTo>
                    <a:lnTo>
                      <a:pt x="1707291" y="959381"/>
                    </a:lnTo>
                    <a:cubicBezTo>
                      <a:pt x="1695668" y="953830"/>
                      <a:pt x="1684964" y="946520"/>
                      <a:pt x="1675559" y="937725"/>
                    </a:cubicBezTo>
                    <a:cubicBezTo>
                      <a:pt x="1667692" y="929151"/>
                      <a:pt x="1664006" y="917536"/>
                      <a:pt x="1665482" y="905992"/>
                    </a:cubicBezTo>
                    <a:cubicBezTo>
                      <a:pt x="1667674" y="895783"/>
                      <a:pt x="1677742" y="889277"/>
                      <a:pt x="1687951" y="891478"/>
                    </a:cubicBezTo>
                    <a:cubicBezTo>
                      <a:pt x="1688632" y="891620"/>
                      <a:pt x="1689304" y="891805"/>
                      <a:pt x="1689967" y="892026"/>
                    </a:cubicBezTo>
                    <a:cubicBezTo>
                      <a:pt x="1704993" y="897506"/>
                      <a:pt x="1712418" y="925438"/>
                      <a:pt x="1711888" y="939669"/>
                    </a:cubicBezTo>
                    <a:cubicBezTo>
                      <a:pt x="1711888" y="940200"/>
                      <a:pt x="1711358" y="943824"/>
                      <a:pt x="1710739" y="947802"/>
                    </a:cubicBezTo>
                    <a:cubicBezTo>
                      <a:pt x="1713302" y="939404"/>
                      <a:pt x="1715954" y="931096"/>
                      <a:pt x="1718959" y="922875"/>
                    </a:cubicBezTo>
                    <a:cubicBezTo>
                      <a:pt x="1723918" y="908759"/>
                      <a:pt x="1729823" y="894996"/>
                      <a:pt x="1736638" y="881684"/>
                    </a:cubicBezTo>
                    <a:cubicBezTo>
                      <a:pt x="1724687" y="876001"/>
                      <a:pt x="1713665" y="868549"/>
                      <a:pt x="1703933" y="859586"/>
                    </a:cubicBezTo>
                    <a:cubicBezTo>
                      <a:pt x="1696030" y="851021"/>
                      <a:pt x="1692309" y="839415"/>
                      <a:pt x="1693768" y="827854"/>
                    </a:cubicBezTo>
                    <a:cubicBezTo>
                      <a:pt x="1695960" y="817644"/>
                      <a:pt x="1706027" y="811139"/>
                      <a:pt x="1716237" y="813340"/>
                    </a:cubicBezTo>
                    <a:cubicBezTo>
                      <a:pt x="1716918" y="813481"/>
                      <a:pt x="1717589" y="813667"/>
                      <a:pt x="1718252" y="813888"/>
                    </a:cubicBezTo>
                    <a:cubicBezTo>
                      <a:pt x="1733367" y="819279"/>
                      <a:pt x="1740704" y="847211"/>
                      <a:pt x="1740262" y="861531"/>
                    </a:cubicBezTo>
                    <a:cubicBezTo>
                      <a:pt x="1740262" y="862503"/>
                      <a:pt x="1738229" y="875497"/>
                      <a:pt x="1737345" y="880093"/>
                    </a:cubicBezTo>
                    <a:lnTo>
                      <a:pt x="1737345" y="879651"/>
                    </a:lnTo>
                    <a:cubicBezTo>
                      <a:pt x="1744310" y="866728"/>
                      <a:pt x="1752416" y="854451"/>
                      <a:pt x="1761564" y="842969"/>
                    </a:cubicBezTo>
                    <a:cubicBezTo>
                      <a:pt x="1769652" y="832671"/>
                      <a:pt x="1778359" y="822868"/>
                      <a:pt x="1787640" y="813623"/>
                    </a:cubicBezTo>
                    <a:cubicBezTo>
                      <a:pt x="1796479" y="804783"/>
                      <a:pt x="1804434" y="797447"/>
                      <a:pt x="1811771" y="790906"/>
                    </a:cubicBezTo>
                    <a:cubicBezTo>
                      <a:pt x="1815837" y="787459"/>
                      <a:pt x="1819638" y="784276"/>
                      <a:pt x="1823174" y="781448"/>
                    </a:cubicBezTo>
                    <a:lnTo>
                      <a:pt x="1823174" y="781448"/>
                    </a:lnTo>
                    <a:cubicBezTo>
                      <a:pt x="1823174" y="781448"/>
                      <a:pt x="1832013" y="763769"/>
                      <a:pt x="1832013" y="763062"/>
                    </a:cubicBezTo>
                    <a:cubicBezTo>
                      <a:pt x="1837864" y="754895"/>
                      <a:pt x="1845289" y="747983"/>
                      <a:pt x="1853846" y="742732"/>
                    </a:cubicBezTo>
                    <a:cubicBezTo>
                      <a:pt x="1791971" y="606608"/>
                      <a:pt x="1732218" y="488605"/>
                      <a:pt x="1711181" y="483390"/>
                    </a:cubicBezTo>
                    <a:cubicBezTo>
                      <a:pt x="1660267" y="470661"/>
                      <a:pt x="1374407" y="616773"/>
                      <a:pt x="1317218" y="604133"/>
                    </a:cubicBezTo>
                    <a:cubicBezTo>
                      <a:pt x="1260028" y="591493"/>
                      <a:pt x="1031270" y="19509"/>
                      <a:pt x="942259" y="416"/>
                    </a:cubicBezTo>
                    <a:cubicBezTo>
                      <a:pt x="853248" y="-18677"/>
                      <a:pt x="0" y="625613"/>
                      <a:pt x="0" y="625613"/>
                    </a:cubicBezTo>
                    <a:lnTo>
                      <a:pt x="1679448" y="1046712"/>
                    </a:lnTo>
                    <a:cubicBezTo>
                      <a:pt x="1679890" y="1045475"/>
                      <a:pt x="1680421" y="1044326"/>
                      <a:pt x="1680951" y="1043088"/>
                    </a:cubicBezTo>
                    <a:cubicBezTo>
                      <a:pt x="1669504" y="1037696"/>
                      <a:pt x="1658976" y="1030537"/>
                      <a:pt x="1649748" y="1021874"/>
                    </a:cubicBezTo>
                    <a:close/>
                    <a:moveTo>
                      <a:pt x="1750780" y="760057"/>
                    </a:moveTo>
                    <a:cubicBezTo>
                      <a:pt x="1755598" y="750793"/>
                      <a:pt x="1767027" y="747187"/>
                      <a:pt x="1776290" y="752004"/>
                    </a:cubicBezTo>
                    <a:cubicBezTo>
                      <a:pt x="1776909" y="752331"/>
                      <a:pt x="1777510" y="752685"/>
                      <a:pt x="1778094" y="753074"/>
                    </a:cubicBezTo>
                    <a:cubicBezTo>
                      <a:pt x="1791176" y="761913"/>
                      <a:pt x="1790911" y="791171"/>
                      <a:pt x="1786933" y="804783"/>
                    </a:cubicBezTo>
                    <a:cubicBezTo>
                      <a:pt x="1786933" y="806021"/>
                      <a:pt x="1778712" y="823788"/>
                      <a:pt x="1778094" y="823611"/>
                    </a:cubicBezTo>
                    <a:cubicBezTo>
                      <a:pt x="1768008" y="814851"/>
                      <a:pt x="1759257" y="804668"/>
                      <a:pt x="1752106" y="793381"/>
                    </a:cubicBezTo>
                    <a:cubicBezTo>
                      <a:pt x="1746776" y="783012"/>
                      <a:pt x="1746299" y="770814"/>
                      <a:pt x="1750780" y="760057"/>
                    </a:cubicBezTo>
                    <a:close/>
                    <a:moveTo>
                      <a:pt x="1567809" y="707022"/>
                    </a:moveTo>
                    <a:cubicBezTo>
                      <a:pt x="1570752" y="696998"/>
                      <a:pt x="1581271" y="691261"/>
                      <a:pt x="1591295" y="694214"/>
                    </a:cubicBezTo>
                    <a:cubicBezTo>
                      <a:pt x="1591966" y="694408"/>
                      <a:pt x="1592621" y="694638"/>
                      <a:pt x="1593266" y="694912"/>
                    </a:cubicBezTo>
                    <a:cubicBezTo>
                      <a:pt x="1607850" y="701542"/>
                      <a:pt x="1613066" y="730269"/>
                      <a:pt x="1611475" y="744146"/>
                    </a:cubicBezTo>
                    <a:cubicBezTo>
                      <a:pt x="1611475" y="745384"/>
                      <a:pt x="1606967" y="764300"/>
                      <a:pt x="1606701" y="764211"/>
                    </a:cubicBezTo>
                    <a:cubicBezTo>
                      <a:pt x="1595131" y="757511"/>
                      <a:pt x="1584595" y="749176"/>
                      <a:pt x="1575411" y="739462"/>
                    </a:cubicBezTo>
                    <a:cubicBezTo>
                      <a:pt x="1568154" y="730225"/>
                      <a:pt x="1565369" y="718247"/>
                      <a:pt x="1567809" y="706757"/>
                    </a:cubicBezTo>
                    <a:close/>
                    <a:moveTo>
                      <a:pt x="1535811" y="674759"/>
                    </a:moveTo>
                    <a:cubicBezTo>
                      <a:pt x="1545897" y="677658"/>
                      <a:pt x="1551722" y="688185"/>
                      <a:pt x="1548823" y="698271"/>
                    </a:cubicBezTo>
                    <a:cubicBezTo>
                      <a:pt x="1548646" y="698899"/>
                      <a:pt x="1548434" y="699517"/>
                      <a:pt x="1548186" y="700127"/>
                    </a:cubicBezTo>
                    <a:cubicBezTo>
                      <a:pt x="1542838" y="710566"/>
                      <a:pt x="1533115" y="718088"/>
                      <a:pt x="1521668" y="720634"/>
                    </a:cubicBezTo>
                    <a:cubicBezTo>
                      <a:pt x="1508454" y="722614"/>
                      <a:pt x="1495018" y="722614"/>
                      <a:pt x="1481804" y="720634"/>
                    </a:cubicBezTo>
                    <a:cubicBezTo>
                      <a:pt x="1481804" y="720634"/>
                      <a:pt x="1489936" y="702956"/>
                      <a:pt x="1490643" y="701983"/>
                    </a:cubicBezTo>
                    <a:cubicBezTo>
                      <a:pt x="1498421" y="689432"/>
                      <a:pt x="1520254" y="670516"/>
                      <a:pt x="1535811" y="674493"/>
                    </a:cubicBezTo>
                    <a:close/>
                    <a:moveTo>
                      <a:pt x="1265331" y="715154"/>
                    </a:moveTo>
                    <a:cubicBezTo>
                      <a:pt x="1267718" y="703751"/>
                      <a:pt x="1279032" y="683156"/>
                      <a:pt x="1291849" y="681742"/>
                    </a:cubicBezTo>
                    <a:cubicBezTo>
                      <a:pt x="1300370" y="681105"/>
                      <a:pt x="1307795" y="687487"/>
                      <a:pt x="1308431" y="696008"/>
                    </a:cubicBezTo>
                    <a:cubicBezTo>
                      <a:pt x="1308476" y="696556"/>
                      <a:pt x="1308485" y="697104"/>
                      <a:pt x="1308467" y="697652"/>
                    </a:cubicBezTo>
                    <a:cubicBezTo>
                      <a:pt x="1307344" y="707057"/>
                      <a:pt x="1302138" y="715498"/>
                      <a:pt x="1294236" y="720722"/>
                    </a:cubicBezTo>
                    <a:cubicBezTo>
                      <a:pt x="1284672" y="725911"/>
                      <a:pt x="1274401" y="729659"/>
                      <a:pt x="1263740" y="731860"/>
                    </a:cubicBezTo>
                    <a:cubicBezTo>
                      <a:pt x="1263740" y="731860"/>
                      <a:pt x="1265155" y="715861"/>
                      <a:pt x="1265331" y="714889"/>
                    </a:cubicBezTo>
                    <a:close/>
                    <a:moveTo>
                      <a:pt x="1270370" y="944354"/>
                    </a:moveTo>
                    <a:cubicBezTo>
                      <a:pt x="1272465" y="943329"/>
                      <a:pt x="1274754" y="942763"/>
                      <a:pt x="1277088" y="942675"/>
                    </a:cubicBezTo>
                    <a:cubicBezTo>
                      <a:pt x="1281781" y="942781"/>
                      <a:pt x="1286148" y="945106"/>
                      <a:pt x="1288844" y="948951"/>
                    </a:cubicBezTo>
                    <a:close/>
                    <a:moveTo>
                      <a:pt x="1295915" y="905197"/>
                    </a:moveTo>
                    <a:cubicBezTo>
                      <a:pt x="1292379" y="914000"/>
                      <a:pt x="1285131" y="920798"/>
                      <a:pt x="1276115" y="923759"/>
                    </a:cubicBezTo>
                    <a:cubicBezTo>
                      <a:pt x="1266242" y="926252"/>
                      <a:pt x="1256042" y="927171"/>
                      <a:pt x="1245885" y="926499"/>
                    </a:cubicBezTo>
                    <a:cubicBezTo>
                      <a:pt x="1245355" y="930300"/>
                      <a:pt x="1244913" y="934101"/>
                      <a:pt x="1244471" y="937902"/>
                    </a:cubicBezTo>
                    <a:lnTo>
                      <a:pt x="1238461" y="936399"/>
                    </a:lnTo>
                    <a:cubicBezTo>
                      <a:pt x="1239256" y="930212"/>
                      <a:pt x="1240140" y="923936"/>
                      <a:pt x="1241289" y="917660"/>
                    </a:cubicBezTo>
                    <a:cubicBezTo>
                      <a:pt x="1230912" y="918084"/>
                      <a:pt x="1220526" y="916864"/>
                      <a:pt x="1210529" y="914036"/>
                    </a:cubicBezTo>
                    <a:cubicBezTo>
                      <a:pt x="1201610" y="910765"/>
                      <a:pt x="1194574" y="903756"/>
                      <a:pt x="1191259" y="894855"/>
                    </a:cubicBezTo>
                    <a:cubicBezTo>
                      <a:pt x="1189049" y="886599"/>
                      <a:pt x="1193946" y="878122"/>
                      <a:pt x="1202202" y="875912"/>
                    </a:cubicBezTo>
                    <a:cubicBezTo>
                      <a:pt x="1202706" y="875780"/>
                      <a:pt x="1203210" y="875665"/>
                      <a:pt x="1203722" y="875585"/>
                    </a:cubicBezTo>
                    <a:cubicBezTo>
                      <a:pt x="1216628" y="873906"/>
                      <a:pt x="1232450" y="891231"/>
                      <a:pt x="1237400" y="902103"/>
                    </a:cubicBezTo>
                    <a:cubicBezTo>
                      <a:pt x="1237400" y="902810"/>
                      <a:pt x="1240493" y="910942"/>
                      <a:pt x="1241908" y="915185"/>
                    </a:cubicBezTo>
                    <a:cubicBezTo>
                      <a:pt x="1242703" y="910765"/>
                      <a:pt x="1243587" y="906346"/>
                      <a:pt x="1244559" y="902015"/>
                    </a:cubicBezTo>
                    <a:cubicBezTo>
                      <a:pt x="1247388" y="889286"/>
                      <a:pt x="1250747" y="876469"/>
                      <a:pt x="1253929" y="863741"/>
                    </a:cubicBezTo>
                    <a:lnTo>
                      <a:pt x="1256846" y="852073"/>
                    </a:lnTo>
                    <a:cubicBezTo>
                      <a:pt x="1246080" y="852444"/>
                      <a:pt x="1235323" y="851189"/>
                      <a:pt x="1224937" y="848361"/>
                    </a:cubicBezTo>
                    <a:cubicBezTo>
                      <a:pt x="1216000" y="845117"/>
                      <a:pt x="1208955" y="838098"/>
                      <a:pt x="1205667" y="829179"/>
                    </a:cubicBezTo>
                    <a:cubicBezTo>
                      <a:pt x="1203457" y="820924"/>
                      <a:pt x="1208354" y="812447"/>
                      <a:pt x="1216610" y="810237"/>
                    </a:cubicBezTo>
                    <a:cubicBezTo>
                      <a:pt x="1217114" y="810104"/>
                      <a:pt x="1217618" y="809990"/>
                      <a:pt x="1218130" y="809910"/>
                    </a:cubicBezTo>
                    <a:cubicBezTo>
                      <a:pt x="1231035" y="808230"/>
                      <a:pt x="1246858" y="825644"/>
                      <a:pt x="1251896" y="836428"/>
                    </a:cubicBezTo>
                    <a:cubicBezTo>
                      <a:pt x="1251896" y="837223"/>
                      <a:pt x="1256139" y="848626"/>
                      <a:pt x="1257023" y="851631"/>
                    </a:cubicBezTo>
                    <a:cubicBezTo>
                      <a:pt x="1259144" y="842792"/>
                      <a:pt x="1261177" y="834395"/>
                      <a:pt x="1262768" y="825821"/>
                    </a:cubicBezTo>
                    <a:cubicBezTo>
                      <a:pt x="1265066" y="814294"/>
                      <a:pt x="1266596" y="802635"/>
                      <a:pt x="1267365" y="790906"/>
                    </a:cubicBezTo>
                    <a:cubicBezTo>
                      <a:pt x="1256545" y="791268"/>
                      <a:pt x="1245726" y="790022"/>
                      <a:pt x="1235278" y="787193"/>
                    </a:cubicBezTo>
                    <a:cubicBezTo>
                      <a:pt x="1226359" y="783976"/>
                      <a:pt x="1219306" y="776993"/>
                      <a:pt x="1216009" y="768101"/>
                    </a:cubicBezTo>
                    <a:cubicBezTo>
                      <a:pt x="1213790" y="759800"/>
                      <a:pt x="1218723" y="751271"/>
                      <a:pt x="1227023" y="749052"/>
                    </a:cubicBezTo>
                    <a:cubicBezTo>
                      <a:pt x="1227500" y="748928"/>
                      <a:pt x="1227986" y="748822"/>
                      <a:pt x="1228472" y="748743"/>
                    </a:cubicBezTo>
                    <a:cubicBezTo>
                      <a:pt x="1241466" y="747063"/>
                      <a:pt x="1257200" y="764477"/>
                      <a:pt x="1262238" y="775260"/>
                    </a:cubicBezTo>
                    <a:cubicBezTo>
                      <a:pt x="1262238" y="776056"/>
                      <a:pt x="1266834" y="788431"/>
                      <a:pt x="1267453" y="790729"/>
                    </a:cubicBezTo>
                    <a:cubicBezTo>
                      <a:pt x="1267409" y="790022"/>
                      <a:pt x="1267409" y="789315"/>
                      <a:pt x="1267453" y="788607"/>
                    </a:cubicBezTo>
                    <a:cubicBezTo>
                      <a:pt x="1267886" y="776790"/>
                      <a:pt x="1267259" y="764963"/>
                      <a:pt x="1265597" y="753251"/>
                    </a:cubicBezTo>
                    <a:cubicBezTo>
                      <a:pt x="1264801" y="746798"/>
                      <a:pt x="1263652" y="740699"/>
                      <a:pt x="1262415" y="734777"/>
                    </a:cubicBezTo>
                    <a:cubicBezTo>
                      <a:pt x="1251958" y="736368"/>
                      <a:pt x="1241316" y="736368"/>
                      <a:pt x="1230859" y="734777"/>
                    </a:cubicBezTo>
                    <a:cubicBezTo>
                      <a:pt x="1221648" y="732541"/>
                      <a:pt x="1213896" y="726362"/>
                      <a:pt x="1209645" y="717894"/>
                    </a:cubicBezTo>
                    <a:cubicBezTo>
                      <a:pt x="1206533" y="709886"/>
                      <a:pt x="1210511" y="700870"/>
                      <a:pt x="1218519" y="697758"/>
                    </a:cubicBezTo>
                    <a:cubicBezTo>
                      <a:pt x="1218970" y="697581"/>
                      <a:pt x="1219430" y="697431"/>
                      <a:pt x="1219898" y="697299"/>
                    </a:cubicBezTo>
                    <a:cubicBezTo>
                      <a:pt x="1232538" y="694205"/>
                      <a:pt x="1250128" y="709762"/>
                      <a:pt x="1256316" y="719662"/>
                    </a:cubicBezTo>
                    <a:cubicBezTo>
                      <a:pt x="1256316" y="720192"/>
                      <a:pt x="1259409" y="726026"/>
                      <a:pt x="1261354" y="730357"/>
                    </a:cubicBezTo>
                    <a:cubicBezTo>
                      <a:pt x="1260735" y="727706"/>
                      <a:pt x="1260116" y="724877"/>
                      <a:pt x="1259498" y="722402"/>
                    </a:cubicBezTo>
                    <a:cubicBezTo>
                      <a:pt x="1257200" y="712767"/>
                      <a:pt x="1254459" y="704193"/>
                      <a:pt x="1251984" y="696591"/>
                    </a:cubicBezTo>
                    <a:cubicBezTo>
                      <a:pt x="1250482" y="692260"/>
                      <a:pt x="1249067" y="688371"/>
                      <a:pt x="1247742" y="684747"/>
                    </a:cubicBezTo>
                    <a:cubicBezTo>
                      <a:pt x="1237789" y="681309"/>
                      <a:pt x="1228428" y="676359"/>
                      <a:pt x="1219986" y="670074"/>
                    </a:cubicBezTo>
                    <a:cubicBezTo>
                      <a:pt x="1212844" y="663807"/>
                      <a:pt x="1208805" y="654729"/>
                      <a:pt x="1208937" y="645236"/>
                    </a:cubicBezTo>
                    <a:cubicBezTo>
                      <a:pt x="1209821" y="636785"/>
                      <a:pt x="1217379" y="630651"/>
                      <a:pt x="1225829" y="631535"/>
                    </a:cubicBezTo>
                    <a:cubicBezTo>
                      <a:pt x="1226386" y="631588"/>
                      <a:pt x="1226952" y="631676"/>
                      <a:pt x="1227500" y="631800"/>
                    </a:cubicBezTo>
                    <a:cubicBezTo>
                      <a:pt x="1240228" y="634805"/>
                      <a:pt x="1248714" y="656727"/>
                      <a:pt x="1249510" y="668395"/>
                    </a:cubicBezTo>
                    <a:cubicBezTo>
                      <a:pt x="1249510" y="669367"/>
                      <a:pt x="1248979" y="685189"/>
                      <a:pt x="1248714" y="685100"/>
                    </a:cubicBezTo>
                    <a:lnTo>
                      <a:pt x="1248714" y="685100"/>
                    </a:lnTo>
                    <a:cubicBezTo>
                      <a:pt x="1250128" y="688548"/>
                      <a:pt x="1251542" y="692260"/>
                      <a:pt x="1253045" y="696326"/>
                    </a:cubicBezTo>
                    <a:cubicBezTo>
                      <a:pt x="1255697" y="703928"/>
                      <a:pt x="1258614" y="712502"/>
                      <a:pt x="1261177" y="722048"/>
                    </a:cubicBezTo>
                    <a:cubicBezTo>
                      <a:pt x="1264032" y="732346"/>
                      <a:pt x="1266304" y="742785"/>
                      <a:pt x="1267983" y="753339"/>
                    </a:cubicBezTo>
                    <a:cubicBezTo>
                      <a:pt x="1269875" y="765024"/>
                      <a:pt x="1270732" y="776860"/>
                      <a:pt x="1270547" y="788696"/>
                    </a:cubicBezTo>
                    <a:lnTo>
                      <a:pt x="1270547" y="788431"/>
                    </a:lnTo>
                    <a:cubicBezTo>
                      <a:pt x="1271784" y="784807"/>
                      <a:pt x="1275585" y="774818"/>
                      <a:pt x="1275939" y="774111"/>
                    </a:cubicBezTo>
                    <a:cubicBezTo>
                      <a:pt x="1281242" y="763769"/>
                      <a:pt x="1297595" y="746886"/>
                      <a:pt x="1310500" y="749008"/>
                    </a:cubicBezTo>
                    <a:cubicBezTo>
                      <a:pt x="1318844" y="750590"/>
                      <a:pt x="1324333" y="758634"/>
                      <a:pt x="1322751" y="766978"/>
                    </a:cubicBezTo>
                    <a:cubicBezTo>
                      <a:pt x="1322645" y="767535"/>
                      <a:pt x="1322512" y="768092"/>
                      <a:pt x="1322344" y="768631"/>
                    </a:cubicBezTo>
                    <a:cubicBezTo>
                      <a:pt x="1318782" y="777452"/>
                      <a:pt x="1311507" y="784250"/>
                      <a:pt x="1302456" y="787193"/>
                    </a:cubicBezTo>
                    <a:cubicBezTo>
                      <a:pt x="1291982" y="789659"/>
                      <a:pt x="1281198" y="790552"/>
                      <a:pt x="1270458" y="789845"/>
                    </a:cubicBezTo>
                    <a:cubicBezTo>
                      <a:pt x="1269928" y="801999"/>
                      <a:pt x="1268629" y="814100"/>
                      <a:pt x="1266569" y="826086"/>
                    </a:cubicBezTo>
                    <a:cubicBezTo>
                      <a:pt x="1265331" y="833069"/>
                      <a:pt x="1263917" y="840052"/>
                      <a:pt x="1262415" y="847035"/>
                    </a:cubicBezTo>
                    <a:cubicBezTo>
                      <a:pt x="1263564" y="843941"/>
                      <a:pt x="1264624" y="841201"/>
                      <a:pt x="1264801" y="840847"/>
                    </a:cubicBezTo>
                    <a:cubicBezTo>
                      <a:pt x="1270193" y="830505"/>
                      <a:pt x="1286546" y="813623"/>
                      <a:pt x="1299362" y="815744"/>
                    </a:cubicBezTo>
                    <a:cubicBezTo>
                      <a:pt x="1307707" y="817326"/>
                      <a:pt x="1313196" y="825370"/>
                      <a:pt x="1311614" y="833714"/>
                    </a:cubicBezTo>
                    <a:cubicBezTo>
                      <a:pt x="1311507" y="834271"/>
                      <a:pt x="1311375" y="834828"/>
                      <a:pt x="1311207" y="835367"/>
                    </a:cubicBezTo>
                    <a:cubicBezTo>
                      <a:pt x="1307671" y="844171"/>
                      <a:pt x="1300423" y="850968"/>
                      <a:pt x="1291407" y="853929"/>
                    </a:cubicBezTo>
                    <a:cubicBezTo>
                      <a:pt x="1281233" y="856386"/>
                      <a:pt x="1270741" y="857279"/>
                      <a:pt x="1260293" y="856581"/>
                    </a:cubicBezTo>
                    <a:lnTo>
                      <a:pt x="1258437" y="864625"/>
                    </a:lnTo>
                    <a:cubicBezTo>
                      <a:pt x="1255520" y="877530"/>
                      <a:pt x="1252515" y="890258"/>
                      <a:pt x="1249598" y="902899"/>
                    </a:cubicBezTo>
                    <a:cubicBezTo>
                      <a:pt x="1248714" y="907406"/>
                      <a:pt x="1247918" y="911738"/>
                      <a:pt x="1247211" y="916246"/>
                    </a:cubicBezTo>
                    <a:cubicBezTo>
                      <a:pt x="1248272" y="913505"/>
                      <a:pt x="1249156" y="911207"/>
                      <a:pt x="1249333" y="910854"/>
                    </a:cubicBezTo>
                    <a:cubicBezTo>
                      <a:pt x="1254636" y="900512"/>
                      <a:pt x="1270989" y="883629"/>
                      <a:pt x="1283894" y="885750"/>
                    </a:cubicBezTo>
                    <a:cubicBezTo>
                      <a:pt x="1292247" y="887306"/>
                      <a:pt x="1297754" y="895332"/>
                      <a:pt x="1296198" y="903685"/>
                    </a:cubicBezTo>
                    <a:cubicBezTo>
                      <a:pt x="1296127" y="904101"/>
                      <a:pt x="1296030" y="904516"/>
                      <a:pt x="1295915" y="904931"/>
                    </a:cubicBezTo>
                    <a:close/>
                    <a:moveTo>
                      <a:pt x="1299893" y="951779"/>
                    </a:moveTo>
                    <a:cubicBezTo>
                      <a:pt x="1300008" y="950674"/>
                      <a:pt x="1300211" y="949578"/>
                      <a:pt x="1300512" y="948509"/>
                    </a:cubicBezTo>
                    <a:cubicBezTo>
                      <a:pt x="1303022" y="938317"/>
                      <a:pt x="1313329" y="932094"/>
                      <a:pt x="1323511" y="934613"/>
                    </a:cubicBezTo>
                    <a:cubicBezTo>
                      <a:pt x="1324139" y="934764"/>
                      <a:pt x="1324749" y="934949"/>
                      <a:pt x="1325350" y="935162"/>
                    </a:cubicBezTo>
                    <a:cubicBezTo>
                      <a:pt x="1334189" y="938786"/>
                      <a:pt x="1340465" y="950718"/>
                      <a:pt x="1343558" y="962740"/>
                    </a:cubicBezTo>
                    <a:close/>
                    <a:moveTo>
                      <a:pt x="1383246" y="972640"/>
                    </a:moveTo>
                    <a:cubicBezTo>
                      <a:pt x="1390521" y="968273"/>
                      <a:pt x="1399228" y="966974"/>
                      <a:pt x="1407466" y="969016"/>
                    </a:cubicBezTo>
                    <a:cubicBezTo>
                      <a:pt x="1412928" y="971110"/>
                      <a:pt x="1417003" y="975778"/>
                      <a:pt x="1418338" y="981479"/>
                    </a:cubicBezTo>
                    <a:close/>
                    <a:moveTo>
                      <a:pt x="1607143" y="914655"/>
                    </a:moveTo>
                    <a:cubicBezTo>
                      <a:pt x="1593929" y="913965"/>
                      <a:pt x="1580909" y="911251"/>
                      <a:pt x="1568516" y="906611"/>
                    </a:cubicBezTo>
                    <a:cubicBezTo>
                      <a:pt x="1568516" y="911561"/>
                      <a:pt x="1567721" y="916422"/>
                      <a:pt x="1567367" y="921372"/>
                    </a:cubicBezTo>
                    <a:cubicBezTo>
                      <a:pt x="1566218" y="937548"/>
                      <a:pt x="1565069" y="953724"/>
                      <a:pt x="1563566" y="969634"/>
                    </a:cubicBezTo>
                    <a:cubicBezTo>
                      <a:pt x="1562947" y="975115"/>
                      <a:pt x="1562240" y="980507"/>
                      <a:pt x="1561533" y="985987"/>
                    </a:cubicBezTo>
                    <a:cubicBezTo>
                      <a:pt x="1564892" y="981390"/>
                      <a:pt x="1571168" y="973170"/>
                      <a:pt x="1571787" y="972551"/>
                    </a:cubicBezTo>
                    <a:cubicBezTo>
                      <a:pt x="1581598" y="962209"/>
                      <a:pt x="1607143" y="948067"/>
                      <a:pt x="1621198" y="954873"/>
                    </a:cubicBezTo>
                    <a:cubicBezTo>
                      <a:pt x="1630488" y="959655"/>
                      <a:pt x="1634138" y="971066"/>
                      <a:pt x="1629347" y="980348"/>
                    </a:cubicBezTo>
                    <a:cubicBezTo>
                      <a:pt x="1629021" y="980984"/>
                      <a:pt x="1628667" y="981594"/>
                      <a:pt x="1628269" y="982186"/>
                    </a:cubicBezTo>
                    <a:cubicBezTo>
                      <a:pt x="1620968" y="991237"/>
                      <a:pt x="1610096" y="996656"/>
                      <a:pt x="1598481" y="997036"/>
                    </a:cubicBezTo>
                    <a:cubicBezTo>
                      <a:pt x="1585708" y="996391"/>
                      <a:pt x="1573104" y="993836"/>
                      <a:pt x="1561091" y="989434"/>
                    </a:cubicBezTo>
                    <a:cubicBezTo>
                      <a:pt x="1559854" y="998273"/>
                      <a:pt x="1558351" y="1007112"/>
                      <a:pt x="1556583" y="1015952"/>
                    </a:cubicBezTo>
                    <a:lnTo>
                      <a:pt x="1549070" y="1014096"/>
                    </a:lnTo>
                    <a:cubicBezTo>
                      <a:pt x="1550307" y="1008792"/>
                      <a:pt x="1551368" y="1003312"/>
                      <a:pt x="1552340" y="997920"/>
                    </a:cubicBezTo>
                    <a:cubicBezTo>
                      <a:pt x="1540248" y="994685"/>
                      <a:pt x="1528722" y="989655"/>
                      <a:pt x="1518133" y="982982"/>
                    </a:cubicBezTo>
                    <a:cubicBezTo>
                      <a:pt x="1508790" y="976043"/>
                      <a:pt x="1502965" y="965339"/>
                      <a:pt x="1502222" y="953724"/>
                    </a:cubicBezTo>
                    <a:cubicBezTo>
                      <a:pt x="1502478" y="943232"/>
                      <a:pt x="1511194" y="934932"/>
                      <a:pt x="1521686" y="935197"/>
                    </a:cubicBezTo>
                    <a:cubicBezTo>
                      <a:pt x="1522331" y="935206"/>
                      <a:pt x="1522977" y="935259"/>
                      <a:pt x="1523613" y="935338"/>
                    </a:cubicBezTo>
                    <a:cubicBezTo>
                      <a:pt x="1539435" y="937902"/>
                      <a:pt x="1551987" y="963889"/>
                      <a:pt x="1554197" y="978032"/>
                    </a:cubicBezTo>
                    <a:cubicBezTo>
                      <a:pt x="1554197" y="978474"/>
                      <a:pt x="1554197" y="981479"/>
                      <a:pt x="1554197" y="985103"/>
                    </a:cubicBezTo>
                    <a:cubicBezTo>
                      <a:pt x="1554992" y="979711"/>
                      <a:pt x="1555876" y="974231"/>
                      <a:pt x="1556583" y="968662"/>
                    </a:cubicBezTo>
                    <a:cubicBezTo>
                      <a:pt x="1558439" y="952928"/>
                      <a:pt x="1559854" y="936841"/>
                      <a:pt x="1561445" y="920754"/>
                    </a:cubicBezTo>
                    <a:cubicBezTo>
                      <a:pt x="1561445" y="917395"/>
                      <a:pt x="1562063" y="914036"/>
                      <a:pt x="1562417" y="910677"/>
                    </a:cubicBezTo>
                    <a:cubicBezTo>
                      <a:pt x="1549927" y="907433"/>
                      <a:pt x="1538003" y="902306"/>
                      <a:pt x="1527060" y="895473"/>
                    </a:cubicBezTo>
                    <a:cubicBezTo>
                      <a:pt x="1517691" y="888543"/>
                      <a:pt x="1511839" y="877848"/>
                      <a:pt x="1511061" y="866216"/>
                    </a:cubicBezTo>
                    <a:cubicBezTo>
                      <a:pt x="1511318" y="855724"/>
                      <a:pt x="1520033" y="847424"/>
                      <a:pt x="1530525" y="847689"/>
                    </a:cubicBezTo>
                    <a:cubicBezTo>
                      <a:pt x="1531171" y="847697"/>
                      <a:pt x="1531816" y="847751"/>
                      <a:pt x="1532452" y="847830"/>
                    </a:cubicBezTo>
                    <a:cubicBezTo>
                      <a:pt x="1548274" y="850394"/>
                      <a:pt x="1560826" y="876381"/>
                      <a:pt x="1563036" y="890523"/>
                    </a:cubicBezTo>
                    <a:cubicBezTo>
                      <a:pt x="1563036" y="891054"/>
                      <a:pt x="1563036" y="894678"/>
                      <a:pt x="1563478" y="898744"/>
                    </a:cubicBezTo>
                    <a:cubicBezTo>
                      <a:pt x="1564362" y="889905"/>
                      <a:pt x="1565422" y="881066"/>
                      <a:pt x="1566748" y="872226"/>
                    </a:cubicBezTo>
                    <a:cubicBezTo>
                      <a:pt x="1568941" y="857447"/>
                      <a:pt x="1572105" y="842836"/>
                      <a:pt x="1576206" y="828472"/>
                    </a:cubicBezTo>
                    <a:cubicBezTo>
                      <a:pt x="1563389" y="825158"/>
                      <a:pt x="1551147" y="819943"/>
                      <a:pt x="1539877" y="813004"/>
                    </a:cubicBezTo>
                    <a:cubicBezTo>
                      <a:pt x="1533628" y="807806"/>
                      <a:pt x="1528740" y="801168"/>
                      <a:pt x="1525646" y="793646"/>
                    </a:cubicBezTo>
                    <a:cubicBezTo>
                      <a:pt x="1518513" y="797570"/>
                      <a:pt x="1510540" y="799692"/>
                      <a:pt x="1502399" y="799833"/>
                    </a:cubicBezTo>
                    <a:cubicBezTo>
                      <a:pt x="1489264" y="798251"/>
                      <a:pt x="1476447" y="794671"/>
                      <a:pt x="1464390" y="789226"/>
                    </a:cubicBezTo>
                    <a:cubicBezTo>
                      <a:pt x="1458627" y="802998"/>
                      <a:pt x="1451954" y="816380"/>
                      <a:pt x="1444414" y="829268"/>
                    </a:cubicBezTo>
                    <a:cubicBezTo>
                      <a:pt x="1440083" y="836870"/>
                      <a:pt x="1435575" y="844295"/>
                      <a:pt x="1430713" y="851719"/>
                    </a:cubicBezTo>
                    <a:cubicBezTo>
                      <a:pt x="1433365" y="848626"/>
                      <a:pt x="1435840" y="845974"/>
                      <a:pt x="1436193" y="845620"/>
                    </a:cubicBezTo>
                    <a:cubicBezTo>
                      <a:pt x="1446712" y="835897"/>
                      <a:pt x="1472788" y="823434"/>
                      <a:pt x="1486665" y="831389"/>
                    </a:cubicBezTo>
                    <a:cubicBezTo>
                      <a:pt x="1495619" y="836772"/>
                      <a:pt x="1498510" y="848396"/>
                      <a:pt x="1493126" y="857350"/>
                    </a:cubicBezTo>
                    <a:cubicBezTo>
                      <a:pt x="1492773" y="857942"/>
                      <a:pt x="1492384" y="858508"/>
                      <a:pt x="1491969" y="859056"/>
                    </a:cubicBezTo>
                    <a:cubicBezTo>
                      <a:pt x="1484084" y="867639"/>
                      <a:pt x="1472850" y="872350"/>
                      <a:pt x="1461208" y="871961"/>
                    </a:cubicBezTo>
                    <a:cubicBezTo>
                      <a:pt x="1448409" y="870503"/>
                      <a:pt x="1435919" y="867073"/>
                      <a:pt x="1424172" y="861796"/>
                    </a:cubicBezTo>
                    <a:cubicBezTo>
                      <a:pt x="1422404" y="864625"/>
                      <a:pt x="1420548" y="867542"/>
                      <a:pt x="1418692" y="870635"/>
                    </a:cubicBezTo>
                    <a:cubicBezTo>
                      <a:pt x="1409852" y="884248"/>
                      <a:pt x="1401013" y="897683"/>
                      <a:pt x="1392174" y="911119"/>
                    </a:cubicBezTo>
                    <a:cubicBezTo>
                      <a:pt x="1389257" y="915892"/>
                      <a:pt x="1386517" y="920665"/>
                      <a:pt x="1383335" y="925438"/>
                    </a:cubicBezTo>
                    <a:lnTo>
                      <a:pt x="1388108" y="920135"/>
                    </a:lnTo>
                    <a:cubicBezTo>
                      <a:pt x="1398627" y="910500"/>
                      <a:pt x="1424702" y="898037"/>
                      <a:pt x="1438580" y="905904"/>
                    </a:cubicBezTo>
                    <a:cubicBezTo>
                      <a:pt x="1447525" y="911296"/>
                      <a:pt x="1450407" y="922919"/>
                      <a:pt x="1445015" y="931864"/>
                    </a:cubicBezTo>
                    <a:cubicBezTo>
                      <a:pt x="1444644" y="932492"/>
                      <a:pt x="1444237" y="933084"/>
                      <a:pt x="1443795" y="933659"/>
                    </a:cubicBezTo>
                    <a:cubicBezTo>
                      <a:pt x="1435955" y="942251"/>
                      <a:pt x="1424746" y="946962"/>
                      <a:pt x="1413123" y="946564"/>
                    </a:cubicBezTo>
                    <a:cubicBezTo>
                      <a:pt x="1400669" y="945167"/>
                      <a:pt x="1388506" y="941853"/>
                      <a:pt x="1377059" y="936753"/>
                    </a:cubicBezTo>
                    <a:cubicBezTo>
                      <a:pt x="1374407" y="941791"/>
                      <a:pt x="1371756" y="946741"/>
                      <a:pt x="1369369" y="951691"/>
                    </a:cubicBezTo>
                    <a:cubicBezTo>
                      <a:pt x="1367866" y="955050"/>
                      <a:pt x="1366187" y="958232"/>
                      <a:pt x="1364861" y="961767"/>
                    </a:cubicBezTo>
                    <a:lnTo>
                      <a:pt x="1362474" y="967513"/>
                    </a:lnTo>
                    <a:lnTo>
                      <a:pt x="1354519" y="965568"/>
                    </a:lnTo>
                    <a:lnTo>
                      <a:pt x="1357525" y="958674"/>
                    </a:lnTo>
                    <a:cubicBezTo>
                      <a:pt x="1358939" y="955315"/>
                      <a:pt x="1360795" y="951867"/>
                      <a:pt x="1362474" y="948420"/>
                    </a:cubicBezTo>
                    <a:cubicBezTo>
                      <a:pt x="1366452" y="940465"/>
                      <a:pt x="1370872" y="932598"/>
                      <a:pt x="1375556" y="924731"/>
                    </a:cubicBezTo>
                    <a:cubicBezTo>
                      <a:pt x="1363402" y="920612"/>
                      <a:pt x="1351956" y="914646"/>
                      <a:pt x="1341614" y="907053"/>
                    </a:cubicBezTo>
                    <a:cubicBezTo>
                      <a:pt x="1332713" y="899540"/>
                      <a:pt x="1327595" y="888473"/>
                      <a:pt x="1327648" y="876823"/>
                    </a:cubicBezTo>
                    <a:cubicBezTo>
                      <a:pt x="1328567" y="866419"/>
                      <a:pt x="1337751" y="858729"/>
                      <a:pt x="1348155" y="859648"/>
                    </a:cubicBezTo>
                    <a:cubicBezTo>
                      <a:pt x="1348836" y="859710"/>
                      <a:pt x="1349516" y="859807"/>
                      <a:pt x="1350188" y="859940"/>
                    </a:cubicBezTo>
                    <a:cubicBezTo>
                      <a:pt x="1365833" y="863475"/>
                      <a:pt x="1376705" y="890258"/>
                      <a:pt x="1377855" y="904136"/>
                    </a:cubicBezTo>
                    <a:cubicBezTo>
                      <a:pt x="1377855" y="905020"/>
                      <a:pt x="1377855" y="915362"/>
                      <a:pt x="1377855" y="921019"/>
                    </a:cubicBezTo>
                    <a:cubicBezTo>
                      <a:pt x="1380683" y="916334"/>
                      <a:pt x="1383423" y="911649"/>
                      <a:pt x="1386694" y="906964"/>
                    </a:cubicBezTo>
                    <a:cubicBezTo>
                      <a:pt x="1395533" y="893529"/>
                      <a:pt x="1404372" y="880447"/>
                      <a:pt x="1413742" y="866923"/>
                    </a:cubicBezTo>
                    <a:lnTo>
                      <a:pt x="1422581" y="854636"/>
                    </a:lnTo>
                    <a:cubicBezTo>
                      <a:pt x="1409967" y="850570"/>
                      <a:pt x="1398043" y="844604"/>
                      <a:pt x="1387224" y="836958"/>
                    </a:cubicBezTo>
                    <a:cubicBezTo>
                      <a:pt x="1378350" y="829427"/>
                      <a:pt x="1373241" y="818369"/>
                      <a:pt x="1373258" y="806728"/>
                    </a:cubicBezTo>
                    <a:cubicBezTo>
                      <a:pt x="1374177" y="796324"/>
                      <a:pt x="1383361" y="788634"/>
                      <a:pt x="1393765" y="789553"/>
                    </a:cubicBezTo>
                    <a:cubicBezTo>
                      <a:pt x="1394446" y="789615"/>
                      <a:pt x="1395126" y="789712"/>
                      <a:pt x="1395798" y="789845"/>
                    </a:cubicBezTo>
                    <a:cubicBezTo>
                      <a:pt x="1411443" y="793381"/>
                      <a:pt x="1422316" y="820163"/>
                      <a:pt x="1423553" y="834041"/>
                    </a:cubicBezTo>
                    <a:cubicBezTo>
                      <a:pt x="1423553" y="835102"/>
                      <a:pt x="1423553" y="849952"/>
                      <a:pt x="1422935" y="853753"/>
                    </a:cubicBezTo>
                    <a:cubicBezTo>
                      <a:pt x="1429034" y="844913"/>
                      <a:pt x="1435044" y="836074"/>
                      <a:pt x="1440613" y="826528"/>
                    </a:cubicBezTo>
                    <a:cubicBezTo>
                      <a:pt x="1448109" y="814197"/>
                      <a:pt x="1454835" y="801416"/>
                      <a:pt x="1460766" y="788254"/>
                    </a:cubicBezTo>
                    <a:cubicBezTo>
                      <a:pt x="1448170" y="784144"/>
                      <a:pt x="1436255" y="778186"/>
                      <a:pt x="1425410" y="770576"/>
                    </a:cubicBezTo>
                    <a:cubicBezTo>
                      <a:pt x="1416508" y="763062"/>
                      <a:pt x="1411391" y="751996"/>
                      <a:pt x="1411443" y="740345"/>
                    </a:cubicBezTo>
                    <a:cubicBezTo>
                      <a:pt x="1412319" y="729933"/>
                      <a:pt x="1421467" y="722207"/>
                      <a:pt x="1431871" y="723074"/>
                    </a:cubicBezTo>
                    <a:cubicBezTo>
                      <a:pt x="1432587" y="723136"/>
                      <a:pt x="1433285" y="723233"/>
                      <a:pt x="1433984" y="723374"/>
                    </a:cubicBezTo>
                    <a:cubicBezTo>
                      <a:pt x="1449629" y="726910"/>
                      <a:pt x="1460501" y="753693"/>
                      <a:pt x="1461650" y="768012"/>
                    </a:cubicBezTo>
                    <a:cubicBezTo>
                      <a:pt x="1461650" y="769073"/>
                      <a:pt x="1461650" y="785072"/>
                      <a:pt x="1461120" y="787989"/>
                    </a:cubicBezTo>
                    <a:cubicBezTo>
                      <a:pt x="1461420" y="787202"/>
                      <a:pt x="1461774" y="786433"/>
                      <a:pt x="1462181" y="785691"/>
                    </a:cubicBezTo>
                    <a:cubicBezTo>
                      <a:pt x="1467740" y="772299"/>
                      <a:pt x="1472063" y="758422"/>
                      <a:pt x="1475086" y="744235"/>
                    </a:cubicBezTo>
                    <a:cubicBezTo>
                      <a:pt x="1476942" y="736456"/>
                      <a:pt x="1478180" y="728943"/>
                      <a:pt x="1479329" y="721518"/>
                    </a:cubicBezTo>
                    <a:cubicBezTo>
                      <a:pt x="1466591" y="718840"/>
                      <a:pt x="1454340" y="714217"/>
                      <a:pt x="1442999" y="707817"/>
                    </a:cubicBezTo>
                    <a:cubicBezTo>
                      <a:pt x="1433197" y="701356"/>
                      <a:pt x="1426735" y="690917"/>
                      <a:pt x="1425321" y="679267"/>
                    </a:cubicBezTo>
                    <a:cubicBezTo>
                      <a:pt x="1425082" y="668819"/>
                      <a:pt x="1433356" y="660165"/>
                      <a:pt x="1443804" y="659927"/>
                    </a:cubicBezTo>
                    <a:cubicBezTo>
                      <a:pt x="1444511" y="659909"/>
                      <a:pt x="1445218" y="659935"/>
                      <a:pt x="1445917" y="659997"/>
                    </a:cubicBezTo>
                    <a:cubicBezTo>
                      <a:pt x="1461827" y="661765"/>
                      <a:pt x="1475528" y="687222"/>
                      <a:pt x="1478356" y="701276"/>
                    </a:cubicBezTo>
                    <a:cubicBezTo>
                      <a:pt x="1478356" y="701983"/>
                      <a:pt x="1479152" y="710116"/>
                      <a:pt x="1479594" y="715684"/>
                    </a:cubicBezTo>
                    <a:cubicBezTo>
                      <a:pt x="1479594" y="712414"/>
                      <a:pt x="1480566" y="708966"/>
                      <a:pt x="1480920" y="705784"/>
                    </a:cubicBezTo>
                    <a:cubicBezTo>
                      <a:pt x="1482334" y="693675"/>
                      <a:pt x="1482776" y="682626"/>
                      <a:pt x="1483218" y="672814"/>
                    </a:cubicBezTo>
                    <a:cubicBezTo>
                      <a:pt x="1483218" y="667157"/>
                      <a:pt x="1483218" y="662119"/>
                      <a:pt x="1483218" y="657346"/>
                    </a:cubicBezTo>
                    <a:cubicBezTo>
                      <a:pt x="1473238" y="649125"/>
                      <a:pt x="1464567" y="639437"/>
                      <a:pt x="1457496" y="628618"/>
                    </a:cubicBezTo>
                    <a:cubicBezTo>
                      <a:pt x="1451892" y="618400"/>
                      <a:pt x="1451114" y="606228"/>
                      <a:pt x="1455374" y="595383"/>
                    </a:cubicBezTo>
                    <a:cubicBezTo>
                      <a:pt x="1459953" y="585986"/>
                      <a:pt x="1471276" y="582089"/>
                      <a:pt x="1480663" y="586658"/>
                    </a:cubicBezTo>
                    <a:cubicBezTo>
                      <a:pt x="1481300" y="586968"/>
                      <a:pt x="1481919" y="587313"/>
                      <a:pt x="1482511" y="587693"/>
                    </a:cubicBezTo>
                    <a:cubicBezTo>
                      <a:pt x="1495769" y="596532"/>
                      <a:pt x="1496211" y="625524"/>
                      <a:pt x="1492234" y="639314"/>
                    </a:cubicBezTo>
                    <a:cubicBezTo>
                      <a:pt x="1492234" y="640463"/>
                      <a:pt x="1484455" y="658406"/>
                      <a:pt x="1484190" y="658229"/>
                    </a:cubicBezTo>
                    <a:lnTo>
                      <a:pt x="1484190" y="658229"/>
                    </a:lnTo>
                    <a:cubicBezTo>
                      <a:pt x="1484190" y="662826"/>
                      <a:pt x="1484190" y="667687"/>
                      <a:pt x="1484190" y="673079"/>
                    </a:cubicBezTo>
                    <a:cubicBezTo>
                      <a:pt x="1484190" y="682891"/>
                      <a:pt x="1483748" y="694028"/>
                      <a:pt x="1482687" y="706138"/>
                    </a:cubicBezTo>
                    <a:cubicBezTo>
                      <a:pt x="1481627" y="719202"/>
                      <a:pt x="1479797" y="732187"/>
                      <a:pt x="1477207" y="745030"/>
                    </a:cubicBezTo>
                    <a:cubicBezTo>
                      <a:pt x="1474441" y="759456"/>
                      <a:pt x="1470357" y="773599"/>
                      <a:pt x="1465009" y="787282"/>
                    </a:cubicBezTo>
                    <a:cubicBezTo>
                      <a:pt x="1465053" y="787423"/>
                      <a:pt x="1465053" y="787582"/>
                      <a:pt x="1465009" y="787724"/>
                    </a:cubicBezTo>
                    <a:cubicBezTo>
                      <a:pt x="1467926" y="784100"/>
                      <a:pt x="1476588" y="774200"/>
                      <a:pt x="1477296" y="773492"/>
                    </a:cubicBezTo>
                    <a:cubicBezTo>
                      <a:pt x="1487814" y="763858"/>
                      <a:pt x="1513890" y="751394"/>
                      <a:pt x="1527767" y="759262"/>
                    </a:cubicBezTo>
                    <a:cubicBezTo>
                      <a:pt x="1529367" y="765299"/>
                      <a:pt x="1535564" y="768896"/>
                      <a:pt x="1541601" y="767296"/>
                    </a:cubicBezTo>
                    <a:cubicBezTo>
                      <a:pt x="1542989" y="766934"/>
                      <a:pt x="1544297" y="766306"/>
                      <a:pt x="1545446" y="765449"/>
                    </a:cubicBezTo>
                    <a:cubicBezTo>
                      <a:pt x="1561268" y="767924"/>
                      <a:pt x="1573820" y="793911"/>
                      <a:pt x="1576029" y="808054"/>
                    </a:cubicBezTo>
                    <a:cubicBezTo>
                      <a:pt x="1576029" y="809114"/>
                      <a:pt x="1576737" y="822197"/>
                      <a:pt x="1576737" y="826881"/>
                    </a:cubicBezTo>
                    <a:cubicBezTo>
                      <a:pt x="1576781" y="826704"/>
                      <a:pt x="1576781" y="826528"/>
                      <a:pt x="1576737" y="826351"/>
                    </a:cubicBezTo>
                    <a:cubicBezTo>
                      <a:pt x="1581174" y="812358"/>
                      <a:pt x="1586822" y="798781"/>
                      <a:pt x="1593620" y="785779"/>
                    </a:cubicBezTo>
                    <a:cubicBezTo>
                      <a:pt x="1599630" y="774138"/>
                      <a:pt x="1606330" y="762859"/>
                      <a:pt x="1613684" y="752013"/>
                    </a:cubicBezTo>
                    <a:cubicBezTo>
                      <a:pt x="1620314" y="741848"/>
                      <a:pt x="1627120" y="733009"/>
                      <a:pt x="1633131" y="725496"/>
                    </a:cubicBezTo>
                    <a:cubicBezTo>
                      <a:pt x="1636401" y="721253"/>
                      <a:pt x="1639495" y="717452"/>
                      <a:pt x="1642500" y="714005"/>
                    </a:cubicBezTo>
                    <a:lnTo>
                      <a:pt x="1642500" y="714005"/>
                    </a:lnTo>
                    <a:cubicBezTo>
                      <a:pt x="1642500" y="714005"/>
                      <a:pt x="1647539" y="695266"/>
                      <a:pt x="1648069" y="694116"/>
                    </a:cubicBezTo>
                    <a:cubicBezTo>
                      <a:pt x="1653549" y="680946"/>
                      <a:pt x="1671846" y="658760"/>
                      <a:pt x="1687845" y="659997"/>
                    </a:cubicBezTo>
                    <a:cubicBezTo>
                      <a:pt x="1698231" y="661120"/>
                      <a:pt x="1705745" y="670445"/>
                      <a:pt x="1704622" y="680831"/>
                    </a:cubicBezTo>
                    <a:cubicBezTo>
                      <a:pt x="1704551" y="681521"/>
                      <a:pt x="1704436" y="682210"/>
                      <a:pt x="1704286" y="682891"/>
                    </a:cubicBezTo>
                    <a:cubicBezTo>
                      <a:pt x="1700777" y="694001"/>
                      <a:pt x="1692566" y="703018"/>
                      <a:pt x="1681835" y="707552"/>
                    </a:cubicBezTo>
                    <a:cubicBezTo>
                      <a:pt x="1669539" y="711618"/>
                      <a:pt x="1656687" y="713766"/>
                      <a:pt x="1643738" y="713916"/>
                    </a:cubicBezTo>
                    <a:cubicBezTo>
                      <a:pt x="1640821" y="717629"/>
                      <a:pt x="1637639" y="721606"/>
                      <a:pt x="1634280" y="726115"/>
                    </a:cubicBezTo>
                    <a:cubicBezTo>
                      <a:pt x="1628446" y="733981"/>
                      <a:pt x="1621905" y="742997"/>
                      <a:pt x="1615452" y="753251"/>
                    </a:cubicBezTo>
                    <a:lnTo>
                      <a:pt x="1610237" y="762090"/>
                    </a:lnTo>
                    <a:cubicBezTo>
                      <a:pt x="1614215" y="757847"/>
                      <a:pt x="1619695" y="752102"/>
                      <a:pt x="1620314" y="751660"/>
                    </a:cubicBezTo>
                    <a:cubicBezTo>
                      <a:pt x="1631274" y="742820"/>
                      <a:pt x="1657792" y="731153"/>
                      <a:pt x="1671404" y="739638"/>
                    </a:cubicBezTo>
                    <a:cubicBezTo>
                      <a:pt x="1680111" y="745499"/>
                      <a:pt x="1682409" y="757317"/>
                      <a:pt x="1676549" y="766014"/>
                    </a:cubicBezTo>
                    <a:cubicBezTo>
                      <a:pt x="1676187" y="766554"/>
                      <a:pt x="1675798" y="767075"/>
                      <a:pt x="1675382" y="767570"/>
                    </a:cubicBezTo>
                    <a:cubicBezTo>
                      <a:pt x="1667162" y="775835"/>
                      <a:pt x="1655706" y="780042"/>
                      <a:pt x="1644091" y="779061"/>
                    </a:cubicBezTo>
                    <a:cubicBezTo>
                      <a:pt x="1631274" y="776966"/>
                      <a:pt x="1618847" y="772944"/>
                      <a:pt x="1607232" y="767128"/>
                    </a:cubicBezTo>
                    <a:cubicBezTo>
                      <a:pt x="1603431" y="773581"/>
                      <a:pt x="1599719" y="780299"/>
                      <a:pt x="1596271" y="787459"/>
                    </a:cubicBezTo>
                    <a:cubicBezTo>
                      <a:pt x="1589889" y="800479"/>
                      <a:pt x="1584621" y="814029"/>
                      <a:pt x="1580537" y="827942"/>
                    </a:cubicBezTo>
                    <a:lnTo>
                      <a:pt x="1580007" y="830417"/>
                    </a:lnTo>
                    <a:cubicBezTo>
                      <a:pt x="1581510" y="827942"/>
                      <a:pt x="1591233" y="815214"/>
                      <a:pt x="1592029" y="814418"/>
                    </a:cubicBezTo>
                    <a:cubicBezTo>
                      <a:pt x="1601840" y="804076"/>
                      <a:pt x="1627385" y="789934"/>
                      <a:pt x="1641440" y="796740"/>
                    </a:cubicBezTo>
                    <a:cubicBezTo>
                      <a:pt x="1650730" y="801522"/>
                      <a:pt x="1654380" y="812933"/>
                      <a:pt x="1649589" y="822223"/>
                    </a:cubicBezTo>
                    <a:cubicBezTo>
                      <a:pt x="1649262" y="822851"/>
                      <a:pt x="1648909" y="823461"/>
                      <a:pt x="1648511" y="824053"/>
                    </a:cubicBezTo>
                    <a:cubicBezTo>
                      <a:pt x="1641236" y="833184"/>
                      <a:pt x="1630302" y="838620"/>
                      <a:pt x="1618634" y="838903"/>
                    </a:cubicBezTo>
                    <a:cubicBezTo>
                      <a:pt x="1605367" y="838151"/>
                      <a:pt x="1592285" y="835411"/>
                      <a:pt x="1579830" y="830771"/>
                    </a:cubicBezTo>
                    <a:cubicBezTo>
                      <a:pt x="1576180" y="844745"/>
                      <a:pt x="1573466" y="858950"/>
                      <a:pt x="1571698" y="873287"/>
                    </a:cubicBezTo>
                    <a:cubicBezTo>
                      <a:pt x="1570284" y="883894"/>
                      <a:pt x="1569312" y="894678"/>
                      <a:pt x="1568428" y="905550"/>
                    </a:cubicBezTo>
                    <a:cubicBezTo>
                      <a:pt x="1570549" y="902456"/>
                      <a:pt x="1579565" y="890612"/>
                      <a:pt x="1580272" y="889816"/>
                    </a:cubicBezTo>
                    <a:cubicBezTo>
                      <a:pt x="1590172" y="879474"/>
                      <a:pt x="1615629" y="865332"/>
                      <a:pt x="1629772" y="872138"/>
                    </a:cubicBezTo>
                    <a:cubicBezTo>
                      <a:pt x="1639080" y="876991"/>
                      <a:pt x="1642686" y="888473"/>
                      <a:pt x="1637824" y="897781"/>
                    </a:cubicBezTo>
                    <a:cubicBezTo>
                      <a:pt x="1637533" y="898355"/>
                      <a:pt x="1637197" y="898912"/>
                      <a:pt x="1636843" y="899451"/>
                    </a:cubicBezTo>
                    <a:cubicBezTo>
                      <a:pt x="1629604" y="908538"/>
                      <a:pt x="1618749" y="914000"/>
                      <a:pt x="1607143" y="9143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EF19737B-12A6-4B1E-9FFC-AFA0BCB4C595}"/>
                  </a:ext>
                </a:extLst>
              </p:cNvPr>
              <p:cNvSpPr/>
              <p:nvPr/>
            </p:nvSpPr>
            <p:spPr>
              <a:xfrm>
                <a:off x="4288306" y="4398505"/>
                <a:ext cx="200384" cy="300532"/>
              </a:xfrm>
              <a:custGeom>
                <a:avLst/>
                <a:gdLst>
                  <a:gd name="connsiteX0" fmla="*/ 180938 w 200384"/>
                  <a:gd name="connsiteY0" fmla="*/ 2917 h 300532"/>
                  <a:gd name="connsiteX1" fmla="*/ 142311 w 200384"/>
                  <a:gd name="connsiteY1" fmla="*/ 1945 h 300532"/>
                  <a:gd name="connsiteX2" fmla="*/ 130732 w 200384"/>
                  <a:gd name="connsiteY2" fmla="*/ 12110 h 300532"/>
                  <a:gd name="connsiteX3" fmla="*/ 107131 w 200384"/>
                  <a:gd name="connsiteY3" fmla="*/ 35268 h 300532"/>
                  <a:gd name="connsiteX4" fmla="*/ 100413 w 200384"/>
                  <a:gd name="connsiteY4" fmla="*/ 42693 h 300532"/>
                  <a:gd name="connsiteX5" fmla="*/ 112258 w 200384"/>
                  <a:gd name="connsiteY5" fmla="*/ 34296 h 300532"/>
                  <a:gd name="connsiteX6" fmla="*/ 164674 w 200384"/>
                  <a:gd name="connsiteY6" fmla="*/ 32175 h 300532"/>
                  <a:gd name="connsiteX7" fmla="*/ 164798 w 200384"/>
                  <a:gd name="connsiteY7" fmla="*/ 59055 h 300532"/>
                  <a:gd name="connsiteX8" fmla="*/ 163349 w 200384"/>
                  <a:gd name="connsiteY8" fmla="*/ 60372 h 300532"/>
                  <a:gd name="connsiteX9" fmla="*/ 130378 w 200384"/>
                  <a:gd name="connsiteY9" fmla="*/ 65764 h 300532"/>
                  <a:gd name="connsiteX10" fmla="*/ 96436 w 200384"/>
                  <a:gd name="connsiteY10" fmla="*/ 47025 h 300532"/>
                  <a:gd name="connsiteX11" fmla="*/ 81851 w 200384"/>
                  <a:gd name="connsiteY11" fmla="*/ 64703 h 300532"/>
                  <a:gd name="connsiteX12" fmla="*/ 58958 w 200384"/>
                  <a:gd name="connsiteY12" fmla="*/ 101651 h 300532"/>
                  <a:gd name="connsiteX13" fmla="*/ 57897 w 200384"/>
                  <a:gd name="connsiteY13" fmla="*/ 104037 h 300532"/>
                  <a:gd name="connsiteX14" fmla="*/ 72747 w 200384"/>
                  <a:gd name="connsiteY14" fmla="*/ 90602 h 300532"/>
                  <a:gd name="connsiteX15" fmla="*/ 124633 w 200384"/>
                  <a:gd name="connsiteY15" fmla="*/ 82735 h 300532"/>
                  <a:gd name="connsiteX16" fmla="*/ 127603 w 200384"/>
                  <a:gd name="connsiteY16" fmla="*/ 109571 h 300532"/>
                  <a:gd name="connsiteX17" fmla="*/ 126401 w 200384"/>
                  <a:gd name="connsiteY17" fmla="*/ 110932 h 300532"/>
                  <a:gd name="connsiteX18" fmla="*/ 94226 w 200384"/>
                  <a:gd name="connsiteY18" fmla="*/ 119771 h 300532"/>
                  <a:gd name="connsiteX19" fmla="*/ 57632 w 200384"/>
                  <a:gd name="connsiteY19" fmla="*/ 104479 h 300532"/>
                  <a:gd name="connsiteX20" fmla="*/ 41633 w 200384"/>
                  <a:gd name="connsiteY20" fmla="*/ 144698 h 300532"/>
                  <a:gd name="connsiteX21" fmla="*/ 32794 w 200384"/>
                  <a:gd name="connsiteY21" fmla="*/ 175723 h 300532"/>
                  <a:gd name="connsiteX22" fmla="*/ 47378 w 200384"/>
                  <a:gd name="connsiteY22" fmla="*/ 162465 h 300532"/>
                  <a:gd name="connsiteX23" fmla="*/ 99264 w 200384"/>
                  <a:gd name="connsiteY23" fmla="*/ 154686 h 300532"/>
                  <a:gd name="connsiteX24" fmla="*/ 102517 w 200384"/>
                  <a:gd name="connsiteY24" fmla="*/ 181115 h 300532"/>
                  <a:gd name="connsiteX25" fmla="*/ 101032 w 200384"/>
                  <a:gd name="connsiteY25" fmla="*/ 182795 h 300532"/>
                  <a:gd name="connsiteX26" fmla="*/ 68946 w 200384"/>
                  <a:gd name="connsiteY26" fmla="*/ 191634 h 300532"/>
                  <a:gd name="connsiteX27" fmla="*/ 32528 w 200384"/>
                  <a:gd name="connsiteY27" fmla="*/ 176430 h 300532"/>
                  <a:gd name="connsiteX28" fmla="*/ 28551 w 200384"/>
                  <a:gd name="connsiteY28" fmla="*/ 190662 h 300532"/>
                  <a:gd name="connsiteX29" fmla="*/ 15734 w 200384"/>
                  <a:gd name="connsiteY29" fmla="*/ 237333 h 300532"/>
                  <a:gd name="connsiteX30" fmla="*/ 10607 w 200384"/>
                  <a:gd name="connsiteY30" fmla="*/ 252978 h 300532"/>
                  <a:gd name="connsiteX31" fmla="*/ 23247 w 200384"/>
                  <a:gd name="connsiteY31" fmla="*/ 241752 h 300532"/>
                  <a:gd name="connsiteX32" fmla="*/ 75133 w 200384"/>
                  <a:gd name="connsiteY32" fmla="*/ 233885 h 300532"/>
                  <a:gd name="connsiteX33" fmla="*/ 78139 w 200384"/>
                  <a:gd name="connsiteY33" fmla="*/ 260597 h 300532"/>
                  <a:gd name="connsiteX34" fmla="*/ 76901 w 200384"/>
                  <a:gd name="connsiteY34" fmla="*/ 261994 h 300532"/>
                  <a:gd name="connsiteX35" fmla="*/ 44727 w 200384"/>
                  <a:gd name="connsiteY35" fmla="*/ 270833 h 300532"/>
                  <a:gd name="connsiteX36" fmla="*/ 9370 w 200384"/>
                  <a:gd name="connsiteY36" fmla="*/ 256248 h 300532"/>
                  <a:gd name="connsiteX37" fmla="*/ 4773 w 200384"/>
                  <a:gd name="connsiteY37" fmla="*/ 268358 h 300532"/>
                  <a:gd name="connsiteX38" fmla="*/ 0 w 200384"/>
                  <a:gd name="connsiteY38" fmla="*/ 267121 h 300532"/>
                  <a:gd name="connsiteX39" fmla="*/ 131616 w 200384"/>
                  <a:gd name="connsiteY39" fmla="*/ 300533 h 300532"/>
                  <a:gd name="connsiteX40" fmla="*/ 200385 w 200384"/>
                  <a:gd name="connsiteY40" fmla="*/ 26518 h 300532"/>
                  <a:gd name="connsiteX41" fmla="*/ 188894 w 200384"/>
                  <a:gd name="connsiteY41" fmla="*/ 0 h 300532"/>
                  <a:gd name="connsiteX42" fmla="*/ 180938 w 200384"/>
                  <a:gd name="connsiteY42" fmla="*/ 2917 h 30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00384" h="300532">
                    <a:moveTo>
                      <a:pt x="180938" y="2917"/>
                    </a:moveTo>
                    <a:cubicBezTo>
                      <a:pt x="168086" y="4579"/>
                      <a:pt x="155057" y="4252"/>
                      <a:pt x="142311" y="1945"/>
                    </a:cubicBezTo>
                    <a:lnTo>
                      <a:pt x="130732" y="12110"/>
                    </a:lnTo>
                    <a:cubicBezTo>
                      <a:pt x="123484" y="18828"/>
                      <a:pt x="115352" y="26341"/>
                      <a:pt x="107131" y="35268"/>
                    </a:cubicBezTo>
                    <a:cubicBezTo>
                      <a:pt x="104922" y="37567"/>
                      <a:pt x="102623" y="40218"/>
                      <a:pt x="100413" y="42693"/>
                    </a:cubicBezTo>
                    <a:cubicBezTo>
                      <a:pt x="105098" y="39246"/>
                      <a:pt x="111551" y="34650"/>
                      <a:pt x="112258" y="34296"/>
                    </a:cubicBezTo>
                    <a:cubicBezTo>
                      <a:pt x="124721" y="27313"/>
                      <a:pt x="152918" y="21214"/>
                      <a:pt x="164674" y="32175"/>
                    </a:cubicBezTo>
                    <a:cubicBezTo>
                      <a:pt x="172135" y="39564"/>
                      <a:pt x="172188" y="51594"/>
                      <a:pt x="164798" y="59055"/>
                    </a:cubicBezTo>
                    <a:cubicBezTo>
                      <a:pt x="164339" y="59514"/>
                      <a:pt x="163852" y="59956"/>
                      <a:pt x="163349" y="60372"/>
                    </a:cubicBezTo>
                    <a:cubicBezTo>
                      <a:pt x="153687" y="66930"/>
                      <a:pt x="141631" y="68902"/>
                      <a:pt x="130378" y="65764"/>
                    </a:cubicBezTo>
                    <a:cubicBezTo>
                      <a:pt x="118189" y="61256"/>
                      <a:pt x="106742" y="54944"/>
                      <a:pt x="96436" y="47025"/>
                    </a:cubicBezTo>
                    <a:cubicBezTo>
                      <a:pt x="91574" y="52682"/>
                      <a:pt x="86624" y="58515"/>
                      <a:pt x="81851" y="64703"/>
                    </a:cubicBezTo>
                    <a:cubicBezTo>
                      <a:pt x="73118" y="76300"/>
                      <a:pt x="65454" y="88666"/>
                      <a:pt x="58958" y="101651"/>
                    </a:cubicBezTo>
                    <a:cubicBezTo>
                      <a:pt x="58516" y="102446"/>
                      <a:pt x="58251" y="103242"/>
                      <a:pt x="57897" y="104037"/>
                    </a:cubicBezTo>
                    <a:cubicBezTo>
                      <a:pt x="59930" y="101916"/>
                      <a:pt x="71775" y="91221"/>
                      <a:pt x="72747" y="90602"/>
                    </a:cubicBezTo>
                    <a:cubicBezTo>
                      <a:pt x="84415" y="82293"/>
                      <a:pt x="111728" y="72923"/>
                      <a:pt x="124633" y="82735"/>
                    </a:cubicBezTo>
                    <a:cubicBezTo>
                      <a:pt x="132862" y="89329"/>
                      <a:pt x="134188" y="101341"/>
                      <a:pt x="127603" y="109571"/>
                    </a:cubicBezTo>
                    <a:cubicBezTo>
                      <a:pt x="127223" y="110048"/>
                      <a:pt x="126825" y="110499"/>
                      <a:pt x="126401" y="110932"/>
                    </a:cubicBezTo>
                    <a:cubicBezTo>
                      <a:pt x="117499" y="118472"/>
                      <a:pt x="105726" y="121707"/>
                      <a:pt x="94226" y="119771"/>
                    </a:cubicBezTo>
                    <a:cubicBezTo>
                      <a:pt x="81347" y="116483"/>
                      <a:pt x="69017" y="111339"/>
                      <a:pt x="57632" y="104479"/>
                    </a:cubicBezTo>
                    <a:cubicBezTo>
                      <a:pt x="51409" y="117517"/>
                      <a:pt x="46070" y="130953"/>
                      <a:pt x="41633" y="144698"/>
                    </a:cubicBezTo>
                    <a:cubicBezTo>
                      <a:pt x="38185" y="154774"/>
                      <a:pt x="35180" y="165205"/>
                      <a:pt x="32794" y="175723"/>
                    </a:cubicBezTo>
                    <a:cubicBezTo>
                      <a:pt x="35445" y="173071"/>
                      <a:pt x="46494" y="163083"/>
                      <a:pt x="47378" y="162465"/>
                    </a:cubicBezTo>
                    <a:cubicBezTo>
                      <a:pt x="59046" y="154244"/>
                      <a:pt x="86447" y="144786"/>
                      <a:pt x="99264" y="154686"/>
                    </a:cubicBezTo>
                    <a:cubicBezTo>
                      <a:pt x="107458" y="161086"/>
                      <a:pt x="108917" y="172921"/>
                      <a:pt x="102517" y="181115"/>
                    </a:cubicBezTo>
                    <a:cubicBezTo>
                      <a:pt x="102058" y="181699"/>
                      <a:pt x="101563" y="182264"/>
                      <a:pt x="101032" y="182795"/>
                    </a:cubicBezTo>
                    <a:cubicBezTo>
                      <a:pt x="92140" y="190282"/>
                      <a:pt x="80419" y="193508"/>
                      <a:pt x="68946" y="191634"/>
                    </a:cubicBezTo>
                    <a:cubicBezTo>
                      <a:pt x="56120" y="188408"/>
                      <a:pt x="43843" y="183290"/>
                      <a:pt x="32528" y="176430"/>
                    </a:cubicBezTo>
                    <a:lnTo>
                      <a:pt x="28551" y="190662"/>
                    </a:lnTo>
                    <a:cubicBezTo>
                      <a:pt x="24396" y="206307"/>
                      <a:pt x="20242" y="221952"/>
                      <a:pt x="15734" y="237333"/>
                    </a:cubicBezTo>
                    <a:cubicBezTo>
                      <a:pt x="14143" y="242636"/>
                      <a:pt x="12375" y="247763"/>
                      <a:pt x="10607" y="252978"/>
                    </a:cubicBezTo>
                    <a:cubicBezTo>
                      <a:pt x="14762" y="249089"/>
                      <a:pt x="22452" y="242283"/>
                      <a:pt x="23247" y="241752"/>
                    </a:cubicBezTo>
                    <a:cubicBezTo>
                      <a:pt x="34915" y="233443"/>
                      <a:pt x="62228" y="224074"/>
                      <a:pt x="75133" y="233885"/>
                    </a:cubicBezTo>
                    <a:cubicBezTo>
                      <a:pt x="83336" y="240435"/>
                      <a:pt x="84680" y="252386"/>
                      <a:pt x="78139" y="260597"/>
                    </a:cubicBezTo>
                    <a:cubicBezTo>
                      <a:pt x="77750" y="261083"/>
                      <a:pt x="77334" y="261543"/>
                      <a:pt x="76901" y="261994"/>
                    </a:cubicBezTo>
                    <a:cubicBezTo>
                      <a:pt x="68000" y="269525"/>
                      <a:pt x="56226" y="272760"/>
                      <a:pt x="44727" y="270833"/>
                    </a:cubicBezTo>
                    <a:cubicBezTo>
                      <a:pt x="32263" y="267819"/>
                      <a:pt x="20339" y="262896"/>
                      <a:pt x="9370" y="256248"/>
                    </a:cubicBezTo>
                    <a:cubicBezTo>
                      <a:pt x="7955" y="260403"/>
                      <a:pt x="6276" y="264292"/>
                      <a:pt x="4773" y="268358"/>
                    </a:cubicBezTo>
                    <a:lnTo>
                      <a:pt x="0" y="267121"/>
                    </a:lnTo>
                    <a:lnTo>
                      <a:pt x="131616" y="300533"/>
                    </a:lnTo>
                    <a:lnTo>
                      <a:pt x="200385" y="26518"/>
                    </a:lnTo>
                    <a:lnTo>
                      <a:pt x="188894" y="0"/>
                    </a:lnTo>
                    <a:cubicBezTo>
                      <a:pt x="186322" y="1176"/>
                      <a:pt x="183661" y="2148"/>
                      <a:pt x="180938" y="29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BF128336-3253-449C-832F-1D9308778AC7}"/>
                  </a:ext>
                </a:extLst>
              </p:cNvPr>
              <p:cNvSpPr/>
              <p:nvPr/>
            </p:nvSpPr>
            <p:spPr>
              <a:xfrm>
                <a:off x="3798703" y="3545860"/>
                <a:ext cx="789797" cy="330513"/>
              </a:xfrm>
              <a:custGeom>
                <a:avLst/>
                <a:gdLst>
                  <a:gd name="connsiteX0" fmla="*/ 772104 w 789797"/>
                  <a:gd name="connsiteY0" fmla="*/ 277125 h 330513"/>
                  <a:gd name="connsiteX1" fmla="*/ 714738 w 789797"/>
                  <a:gd name="connsiteY1" fmla="*/ 242652 h 330513"/>
                  <a:gd name="connsiteX2" fmla="*/ 680353 w 789797"/>
                  <a:gd name="connsiteY2" fmla="*/ 131366 h 330513"/>
                  <a:gd name="connsiteX3" fmla="*/ 569863 w 789797"/>
                  <a:gd name="connsiteY3" fmla="*/ 7618 h 330513"/>
                  <a:gd name="connsiteX4" fmla="*/ 414824 w 789797"/>
                  <a:gd name="connsiteY4" fmla="*/ 83723 h 330513"/>
                  <a:gd name="connsiteX5" fmla="*/ 335271 w 789797"/>
                  <a:gd name="connsiteY5" fmla="*/ 73205 h 330513"/>
                  <a:gd name="connsiteX6" fmla="*/ 270480 w 789797"/>
                  <a:gd name="connsiteY6" fmla="*/ 132692 h 330513"/>
                  <a:gd name="connsiteX7" fmla="*/ 172718 w 789797"/>
                  <a:gd name="connsiteY7" fmla="*/ 101136 h 330513"/>
                  <a:gd name="connsiteX8" fmla="*/ 112700 w 789797"/>
                  <a:gd name="connsiteY8" fmla="*/ 128803 h 330513"/>
                  <a:gd name="connsiteX9" fmla="*/ 47555 w 789797"/>
                  <a:gd name="connsiteY9" fmla="*/ 112185 h 330513"/>
                  <a:gd name="connsiteX10" fmla="*/ 0 w 789797"/>
                  <a:gd name="connsiteY10" fmla="*/ 129864 h 330513"/>
                  <a:gd name="connsiteX11" fmla="*/ 785363 w 789797"/>
                  <a:gd name="connsiteY11" fmla="*/ 330514 h 330513"/>
                  <a:gd name="connsiteX12" fmla="*/ 772104 w 789797"/>
                  <a:gd name="connsiteY12" fmla="*/ 277125 h 33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9797" h="330513">
                    <a:moveTo>
                      <a:pt x="772104" y="277125"/>
                    </a:moveTo>
                    <a:cubicBezTo>
                      <a:pt x="742758" y="249812"/>
                      <a:pt x="723223" y="261303"/>
                      <a:pt x="714738" y="242652"/>
                    </a:cubicBezTo>
                    <a:cubicBezTo>
                      <a:pt x="706252" y="224001"/>
                      <a:pt x="763177" y="195451"/>
                      <a:pt x="680353" y="131366"/>
                    </a:cubicBezTo>
                    <a:cubicBezTo>
                      <a:pt x="680353" y="131366"/>
                      <a:pt x="696352" y="42974"/>
                      <a:pt x="569863" y="7618"/>
                    </a:cubicBezTo>
                    <a:cubicBezTo>
                      <a:pt x="443374" y="-27739"/>
                      <a:pt x="454954" y="70730"/>
                      <a:pt x="414824" y="83723"/>
                    </a:cubicBezTo>
                    <a:cubicBezTo>
                      <a:pt x="374694" y="96717"/>
                      <a:pt x="374605" y="60211"/>
                      <a:pt x="335271" y="73205"/>
                    </a:cubicBezTo>
                    <a:cubicBezTo>
                      <a:pt x="295937" y="86198"/>
                      <a:pt x="299914" y="133665"/>
                      <a:pt x="270480" y="132692"/>
                    </a:cubicBezTo>
                    <a:cubicBezTo>
                      <a:pt x="241045" y="131720"/>
                      <a:pt x="212406" y="88496"/>
                      <a:pt x="172718" y="101136"/>
                    </a:cubicBezTo>
                    <a:cubicBezTo>
                      <a:pt x="133030" y="113777"/>
                      <a:pt x="128522" y="132781"/>
                      <a:pt x="112700" y="128803"/>
                    </a:cubicBezTo>
                    <a:cubicBezTo>
                      <a:pt x="96878" y="124826"/>
                      <a:pt x="69299" y="104495"/>
                      <a:pt x="47555" y="112185"/>
                    </a:cubicBezTo>
                    <a:cubicBezTo>
                      <a:pt x="25810" y="119876"/>
                      <a:pt x="0" y="129864"/>
                      <a:pt x="0" y="129864"/>
                    </a:cubicBezTo>
                    <a:lnTo>
                      <a:pt x="785363" y="330514"/>
                    </a:lnTo>
                    <a:cubicBezTo>
                      <a:pt x="785363" y="330514"/>
                      <a:pt x="801539" y="304615"/>
                      <a:pt x="772104" y="2771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6D102D5A-F2BB-4E0A-B650-4207EBE177F7}"/>
                  </a:ext>
                </a:extLst>
              </p:cNvPr>
              <p:cNvSpPr/>
              <p:nvPr/>
            </p:nvSpPr>
            <p:spPr>
              <a:xfrm rot="-550199">
                <a:off x="3034046" y="3136541"/>
                <a:ext cx="266943" cy="266943"/>
              </a:xfrm>
              <a:custGeom>
                <a:avLst/>
                <a:gdLst>
                  <a:gd name="connsiteX0" fmla="*/ 266944 w 266943"/>
                  <a:gd name="connsiteY0" fmla="*/ 133472 h 266943"/>
                  <a:gd name="connsiteX1" fmla="*/ 133472 w 266943"/>
                  <a:gd name="connsiteY1" fmla="*/ 266944 h 266943"/>
                  <a:gd name="connsiteX2" fmla="*/ 0 w 266943"/>
                  <a:gd name="connsiteY2" fmla="*/ 133472 h 266943"/>
                  <a:gd name="connsiteX3" fmla="*/ 133472 w 266943"/>
                  <a:gd name="connsiteY3" fmla="*/ 0 h 266943"/>
                  <a:gd name="connsiteX4" fmla="*/ 266944 w 266943"/>
                  <a:gd name="connsiteY4" fmla="*/ 133472 h 266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943" h="266943">
                    <a:moveTo>
                      <a:pt x="266944" y="133472"/>
                    </a:moveTo>
                    <a:cubicBezTo>
                      <a:pt x="266944" y="207186"/>
                      <a:pt x="207187" y="266944"/>
                      <a:pt x="133472" y="266944"/>
                    </a:cubicBezTo>
                    <a:cubicBezTo>
                      <a:pt x="59757" y="266944"/>
                      <a:pt x="0" y="207187"/>
                      <a:pt x="0" y="133472"/>
                    </a:cubicBezTo>
                    <a:cubicBezTo>
                      <a:pt x="0" y="59757"/>
                      <a:pt x="59757" y="0"/>
                      <a:pt x="133472" y="0"/>
                    </a:cubicBezTo>
                    <a:cubicBezTo>
                      <a:pt x="207187" y="0"/>
                      <a:pt x="266944" y="59757"/>
                      <a:pt x="266944" y="1334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9" name="图形 7">
              <a:extLst>
                <a:ext uri="{FF2B5EF4-FFF2-40B4-BE49-F238E27FC236}">
                  <a16:creationId xmlns:a16="http://schemas.microsoft.com/office/drawing/2014/main" id="{7B1F2F43-943C-44C4-A586-57D4F704C456}"/>
                </a:ext>
              </a:extLst>
            </p:cNvPr>
            <p:cNvGrpSpPr/>
            <p:nvPr/>
          </p:nvGrpSpPr>
          <p:grpSpPr>
            <a:xfrm>
              <a:off x="1708056" y="2581496"/>
              <a:ext cx="1039755" cy="2528652"/>
              <a:chOff x="1708056" y="2581496"/>
              <a:chExt cx="1039755" cy="2528652"/>
            </a:xfrm>
          </p:grpSpPr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1D09BF84-D286-4AD2-B4DC-0D6022BDBC90}"/>
                  </a:ext>
                </a:extLst>
              </p:cNvPr>
              <p:cNvSpPr/>
              <p:nvPr/>
            </p:nvSpPr>
            <p:spPr>
              <a:xfrm>
                <a:off x="1849748" y="4920814"/>
                <a:ext cx="898062" cy="189335"/>
              </a:xfrm>
              <a:custGeom>
                <a:avLst/>
                <a:gdLst>
                  <a:gd name="connsiteX0" fmla="*/ 898063 w 898062"/>
                  <a:gd name="connsiteY0" fmla="*/ 94668 h 189335"/>
                  <a:gd name="connsiteX1" fmla="*/ 449031 w 898062"/>
                  <a:gd name="connsiteY1" fmla="*/ 189335 h 189335"/>
                  <a:gd name="connsiteX2" fmla="*/ 0 w 898062"/>
                  <a:gd name="connsiteY2" fmla="*/ 94668 h 189335"/>
                  <a:gd name="connsiteX3" fmla="*/ 449031 w 898062"/>
                  <a:gd name="connsiteY3" fmla="*/ 0 h 189335"/>
                  <a:gd name="connsiteX4" fmla="*/ 898063 w 898062"/>
                  <a:gd name="connsiteY4" fmla="*/ 94668 h 18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062" h="189335">
                    <a:moveTo>
                      <a:pt x="898063" y="94668"/>
                    </a:moveTo>
                    <a:cubicBezTo>
                      <a:pt x="898063" y="146951"/>
                      <a:pt x="697025" y="189335"/>
                      <a:pt x="449031" y="189335"/>
                    </a:cubicBezTo>
                    <a:cubicBezTo>
                      <a:pt x="201038" y="189335"/>
                      <a:pt x="0" y="146951"/>
                      <a:pt x="0" y="94668"/>
                    </a:cubicBezTo>
                    <a:cubicBezTo>
                      <a:pt x="0" y="42384"/>
                      <a:pt x="201038" y="0"/>
                      <a:pt x="449031" y="0"/>
                    </a:cubicBezTo>
                    <a:cubicBezTo>
                      <a:pt x="697025" y="0"/>
                      <a:pt x="898063" y="42384"/>
                      <a:pt x="898063" y="94668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8367B261-705A-4725-BA98-54403CA6B1E4}"/>
                  </a:ext>
                </a:extLst>
              </p:cNvPr>
              <p:cNvSpPr/>
              <p:nvPr/>
            </p:nvSpPr>
            <p:spPr>
              <a:xfrm>
                <a:off x="1849748" y="4920814"/>
                <a:ext cx="898062" cy="189335"/>
              </a:xfrm>
              <a:custGeom>
                <a:avLst/>
                <a:gdLst>
                  <a:gd name="connsiteX0" fmla="*/ 898063 w 898062"/>
                  <a:gd name="connsiteY0" fmla="*/ 94668 h 189335"/>
                  <a:gd name="connsiteX1" fmla="*/ 449031 w 898062"/>
                  <a:gd name="connsiteY1" fmla="*/ 189335 h 189335"/>
                  <a:gd name="connsiteX2" fmla="*/ 0 w 898062"/>
                  <a:gd name="connsiteY2" fmla="*/ 94668 h 189335"/>
                  <a:gd name="connsiteX3" fmla="*/ 449031 w 898062"/>
                  <a:gd name="connsiteY3" fmla="*/ 0 h 189335"/>
                  <a:gd name="connsiteX4" fmla="*/ 898063 w 898062"/>
                  <a:gd name="connsiteY4" fmla="*/ 94668 h 18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062" h="189335">
                    <a:moveTo>
                      <a:pt x="898063" y="94668"/>
                    </a:moveTo>
                    <a:cubicBezTo>
                      <a:pt x="898063" y="146951"/>
                      <a:pt x="697025" y="189335"/>
                      <a:pt x="449031" y="189335"/>
                    </a:cubicBezTo>
                    <a:cubicBezTo>
                      <a:pt x="201038" y="189335"/>
                      <a:pt x="0" y="146951"/>
                      <a:pt x="0" y="94668"/>
                    </a:cubicBezTo>
                    <a:cubicBezTo>
                      <a:pt x="0" y="42384"/>
                      <a:pt x="201038" y="0"/>
                      <a:pt x="449031" y="0"/>
                    </a:cubicBezTo>
                    <a:cubicBezTo>
                      <a:pt x="697025" y="0"/>
                      <a:pt x="898063" y="42384"/>
                      <a:pt x="898063" y="94668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934AF449-1628-4BCD-90C0-CD46CEE11833}"/>
                  </a:ext>
                </a:extLst>
              </p:cNvPr>
              <p:cNvSpPr/>
              <p:nvPr/>
            </p:nvSpPr>
            <p:spPr>
              <a:xfrm>
                <a:off x="2120422" y="2867773"/>
                <a:ext cx="479420" cy="742121"/>
              </a:xfrm>
              <a:custGeom>
                <a:avLst/>
                <a:gdLst>
                  <a:gd name="connsiteX0" fmla="*/ 242707 w 479420"/>
                  <a:gd name="connsiteY0" fmla="*/ 46189 h 742121"/>
                  <a:gd name="connsiteX1" fmla="*/ 220785 w 479420"/>
                  <a:gd name="connsiteY1" fmla="*/ 148105 h 742121"/>
                  <a:gd name="connsiteX2" fmla="*/ 59558 w 479420"/>
                  <a:gd name="connsiteY2" fmla="*/ 207504 h 742121"/>
                  <a:gd name="connsiteX3" fmla="*/ 17130 w 479420"/>
                  <a:gd name="connsiteY3" fmla="*/ 326303 h 742121"/>
                  <a:gd name="connsiteX4" fmla="*/ 6877 w 479420"/>
                  <a:gd name="connsiteY4" fmla="*/ 428042 h 742121"/>
                  <a:gd name="connsiteX5" fmla="*/ 71757 w 479420"/>
                  <a:gd name="connsiteY5" fmla="*/ 525980 h 742121"/>
                  <a:gd name="connsiteX6" fmla="*/ 15716 w 479420"/>
                  <a:gd name="connsiteY6" fmla="*/ 688268 h 742121"/>
                  <a:gd name="connsiteX7" fmla="*/ 107644 w 479420"/>
                  <a:gd name="connsiteY7" fmla="*/ 731492 h 742121"/>
                  <a:gd name="connsiteX8" fmla="*/ 312625 w 479420"/>
                  <a:gd name="connsiteY8" fmla="*/ 687296 h 742121"/>
                  <a:gd name="connsiteX9" fmla="*/ 346832 w 479420"/>
                  <a:gd name="connsiteY9" fmla="*/ 513605 h 742121"/>
                  <a:gd name="connsiteX10" fmla="*/ 479420 w 479420"/>
                  <a:gd name="connsiteY10" fmla="*/ 249755 h 742121"/>
                  <a:gd name="connsiteX11" fmla="*/ 356379 w 479420"/>
                  <a:gd name="connsiteY11" fmla="*/ 164899 h 742121"/>
                  <a:gd name="connsiteX12" fmla="*/ 341087 w 479420"/>
                  <a:gd name="connsiteY12" fmla="*/ 7473 h 742121"/>
                  <a:gd name="connsiteX13" fmla="*/ 242707 w 479420"/>
                  <a:gd name="connsiteY13" fmla="*/ 46189 h 74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9420" h="742121">
                    <a:moveTo>
                      <a:pt x="242707" y="46189"/>
                    </a:moveTo>
                    <a:cubicBezTo>
                      <a:pt x="240868" y="81112"/>
                      <a:pt x="233470" y="115514"/>
                      <a:pt x="220785" y="148105"/>
                    </a:cubicBezTo>
                    <a:cubicBezTo>
                      <a:pt x="199571" y="203261"/>
                      <a:pt x="110472" y="177804"/>
                      <a:pt x="59558" y="207504"/>
                    </a:cubicBezTo>
                    <a:cubicBezTo>
                      <a:pt x="8645" y="237204"/>
                      <a:pt x="25616" y="304735"/>
                      <a:pt x="17130" y="326303"/>
                    </a:cubicBezTo>
                    <a:cubicBezTo>
                      <a:pt x="8645" y="347870"/>
                      <a:pt x="-10095" y="394099"/>
                      <a:pt x="6877" y="428042"/>
                    </a:cubicBezTo>
                    <a:cubicBezTo>
                      <a:pt x="23848" y="461984"/>
                      <a:pt x="77590" y="432727"/>
                      <a:pt x="71757" y="525980"/>
                    </a:cubicBezTo>
                    <a:cubicBezTo>
                      <a:pt x="69989" y="556652"/>
                      <a:pt x="15716" y="688268"/>
                      <a:pt x="15716" y="688268"/>
                    </a:cubicBezTo>
                    <a:cubicBezTo>
                      <a:pt x="15716" y="688268"/>
                      <a:pt x="30831" y="719647"/>
                      <a:pt x="107644" y="731492"/>
                    </a:cubicBezTo>
                    <a:cubicBezTo>
                      <a:pt x="364688" y="771091"/>
                      <a:pt x="312625" y="687296"/>
                      <a:pt x="312625" y="687296"/>
                    </a:cubicBezTo>
                    <a:cubicBezTo>
                      <a:pt x="312625" y="687296"/>
                      <a:pt x="291764" y="649022"/>
                      <a:pt x="346832" y="513605"/>
                    </a:cubicBezTo>
                    <a:cubicBezTo>
                      <a:pt x="391028" y="405148"/>
                      <a:pt x="479420" y="321883"/>
                      <a:pt x="479420" y="249755"/>
                    </a:cubicBezTo>
                    <a:cubicBezTo>
                      <a:pt x="479420" y="177627"/>
                      <a:pt x="385902" y="162070"/>
                      <a:pt x="356379" y="164899"/>
                    </a:cubicBezTo>
                    <a:cubicBezTo>
                      <a:pt x="268606" y="173738"/>
                      <a:pt x="315630" y="37173"/>
                      <a:pt x="341087" y="7473"/>
                    </a:cubicBezTo>
                    <a:cubicBezTo>
                      <a:pt x="366544" y="-22227"/>
                      <a:pt x="242707" y="46189"/>
                      <a:pt x="242707" y="461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43" name="图形 7">
                <a:extLst>
                  <a:ext uri="{FF2B5EF4-FFF2-40B4-BE49-F238E27FC236}">
                    <a16:creationId xmlns:a16="http://schemas.microsoft.com/office/drawing/2014/main" id="{63AEC073-B806-499B-9B2D-10160F811AE9}"/>
                  </a:ext>
                </a:extLst>
              </p:cNvPr>
              <p:cNvGrpSpPr/>
              <p:nvPr/>
            </p:nvGrpSpPr>
            <p:grpSpPr>
              <a:xfrm>
                <a:off x="1994180" y="2877809"/>
                <a:ext cx="607816" cy="444656"/>
                <a:chOff x="1994180" y="2877809"/>
                <a:chExt cx="607816" cy="444656"/>
              </a:xfrm>
              <a:solidFill>
                <a:srgbClr val="ECEFF1">
                  <a:alpha val="50000"/>
                </a:srgbClr>
              </a:solidFill>
            </p:grpSpPr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DCB71449-1B55-4EB3-93DE-898218EA7255}"/>
                    </a:ext>
                  </a:extLst>
                </p:cNvPr>
                <p:cNvSpPr/>
                <p:nvPr/>
              </p:nvSpPr>
              <p:spPr>
                <a:xfrm>
                  <a:off x="2359858" y="2877809"/>
                  <a:ext cx="97673" cy="225341"/>
                </a:xfrm>
                <a:custGeom>
                  <a:avLst/>
                  <a:gdLst>
                    <a:gd name="connsiteX0" fmla="*/ 55952 w 97673"/>
                    <a:gd name="connsiteY0" fmla="*/ 224516 h 225341"/>
                    <a:gd name="connsiteX1" fmla="*/ 79995 w 97673"/>
                    <a:gd name="connsiteY1" fmla="*/ 144963 h 225341"/>
                    <a:gd name="connsiteX2" fmla="*/ 97673 w 97673"/>
                    <a:gd name="connsiteY2" fmla="*/ 2652 h 225341"/>
                    <a:gd name="connsiteX3" fmla="*/ 73719 w 97673"/>
                    <a:gd name="connsiteY3" fmla="*/ 0 h 225341"/>
                    <a:gd name="connsiteX4" fmla="*/ 3005 w 97673"/>
                    <a:gd name="connsiteY4" fmla="*/ 35975 h 225341"/>
                    <a:gd name="connsiteX5" fmla="*/ 0 w 97673"/>
                    <a:gd name="connsiteY5" fmla="*/ 66294 h 225341"/>
                    <a:gd name="connsiteX6" fmla="*/ 53035 w 97673"/>
                    <a:gd name="connsiteY6" fmla="*/ 67973 h 225341"/>
                    <a:gd name="connsiteX7" fmla="*/ 9988 w 97673"/>
                    <a:gd name="connsiteY7" fmla="*/ 192606 h 225341"/>
                    <a:gd name="connsiteX8" fmla="*/ 55952 w 97673"/>
                    <a:gd name="connsiteY8" fmla="*/ 224516 h 22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673" h="225341">
                      <a:moveTo>
                        <a:pt x="55952" y="224516"/>
                      </a:moveTo>
                      <a:cubicBezTo>
                        <a:pt x="55952" y="224516"/>
                        <a:pt x="67178" y="187214"/>
                        <a:pt x="79995" y="144963"/>
                      </a:cubicBezTo>
                      <a:cubicBezTo>
                        <a:pt x="49146" y="115793"/>
                        <a:pt x="77520" y="32528"/>
                        <a:pt x="97673" y="2652"/>
                      </a:cubicBezTo>
                      <a:cubicBezTo>
                        <a:pt x="89797" y="955"/>
                        <a:pt x="81771" y="62"/>
                        <a:pt x="73719" y="0"/>
                      </a:cubicBezTo>
                      <a:cubicBezTo>
                        <a:pt x="43666" y="13524"/>
                        <a:pt x="3005" y="35975"/>
                        <a:pt x="3005" y="35975"/>
                      </a:cubicBezTo>
                      <a:cubicBezTo>
                        <a:pt x="2625" y="46132"/>
                        <a:pt x="1626" y="56261"/>
                        <a:pt x="0" y="66294"/>
                      </a:cubicBezTo>
                      <a:lnTo>
                        <a:pt x="53035" y="67973"/>
                      </a:lnTo>
                      <a:cubicBezTo>
                        <a:pt x="53035" y="67973"/>
                        <a:pt x="16794" y="151769"/>
                        <a:pt x="9988" y="192606"/>
                      </a:cubicBezTo>
                      <a:cubicBezTo>
                        <a:pt x="3182" y="233443"/>
                        <a:pt x="55952" y="224516"/>
                        <a:pt x="55952" y="224516"/>
                      </a:cubicBezTo>
                      <a:close/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:a16="http://schemas.microsoft.com/office/drawing/2014/main" id="{91BCFCBF-10B8-4AE9-910C-844D7E81A784}"/>
                    </a:ext>
                  </a:extLst>
                </p:cNvPr>
                <p:cNvSpPr/>
                <p:nvPr/>
              </p:nvSpPr>
              <p:spPr>
                <a:xfrm>
                  <a:off x="1994180" y="3066079"/>
                  <a:ext cx="607816" cy="256386"/>
                </a:xfrm>
                <a:custGeom>
                  <a:avLst/>
                  <a:gdLst>
                    <a:gd name="connsiteX0" fmla="*/ 521336 w 607816"/>
                    <a:gd name="connsiteY0" fmla="*/ 13617 h 256386"/>
                    <a:gd name="connsiteX1" fmla="*/ 534948 w 607816"/>
                    <a:gd name="connsiteY1" fmla="*/ 81591 h 256386"/>
                    <a:gd name="connsiteX2" fmla="*/ 224427 w 607816"/>
                    <a:gd name="connsiteY2" fmla="*/ 233448 h 256386"/>
                    <a:gd name="connsiteX3" fmla="*/ 0 w 607816"/>
                    <a:gd name="connsiteY3" fmla="*/ 124638 h 256386"/>
                    <a:gd name="connsiteX4" fmla="*/ 174486 w 607816"/>
                    <a:gd name="connsiteY4" fmla="*/ 256165 h 256386"/>
                    <a:gd name="connsiteX5" fmla="*/ 462467 w 607816"/>
                    <a:gd name="connsiteY5" fmla="*/ 194909 h 256386"/>
                    <a:gd name="connsiteX6" fmla="*/ 524341 w 607816"/>
                    <a:gd name="connsiteY6" fmla="*/ 227261 h 256386"/>
                    <a:gd name="connsiteX7" fmla="*/ 603187 w 607816"/>
                    <a:gd name="connsiteY7" fmla="*/ 74784 h 256386"/>
                    <a:gd name="connsiteX8" fmla="*/ 582769 w 607816"/>
                    <a:gd name="connsiteY8" fmla="*/ 5 h 256386"/>
                    <a:gd name="connsiteX9" fmla="*/ 521336 w 607816"/>
                    <a:gd name="connsiteY9" fmla="*/ 13617 h 2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7816" h="256386">
                      <a:moveTo>
                        <a:pt x="521336" y="13617"/>
                      </a:moveTo>
                      <a:cubicBezTo>
                        <a:pt x="521336" y="13617"/>
                        <a:pt x="544053" y="29439"/>
                        <a:pt x="534948" y="81591"/>
                      </a:cubicBezTo>
                      <a:cubicBezTo>
                        <a:pt x="525844" y="133742"/>
                        <a:pt x="260933" y="226642"/>
                        <a:pt x="224427" y="233448"/>
                      </a:cubicBezTo>
                      <a:cubicBezTo>
                        <a:pt x="187921" y="240254"/>
                        <a:pt x="0" y="124638"/>
                        <a:pt x="0" y="124638"/>
                      </a:cubicBezTo>
                      <a:cubicBezTo>
                        <a:pt x="0" y="124638"/>
                        <a:pt x="131439" y="251657"/>
                        <a:pt x="174486" y="256165"/>
                      </a:cubicBezTo>
                      <a:cubicBezTo>
                        <a:pt x="217533" y="260673"/>
                        <a:pt x="462467" y="194909"/>
                        <a:pt x="462467" y="194909"/>
                      </a:cubicBezTo>
                      <a:cubicBezTo>
                        <a:pt x="462467" y="194909"/>
                        <a:pt x="497824" y="227791"/>
                        <a:pt x="524341" y="227261"/>
                      </a:cubicBezTo>
                      <a:cubicBezTo>
                        <a:pt x="524341" y="227261"/>
                        <a:pt x="594083" y="106517"/>
                        <a:pt x="603187" y="74784"/>
                      </a:cubicBezTo>
                      <a:cubicBezTo>
                        <a:pt x="612291" y="43052"/>
                        <a:pt x="609198" y="-526"/>
                        <a:pt x="582769" y="5"/>
                      </a:cubicBezTo>
                      <a:cubicBezTo>
                        <a:pt x="561758" y="1640"/>
                        <a:pt x="541074" y="6228"/>
                        <a:pt x="521336" y="13617"/>
                      </a:cubicBezTo>
                      <a:close/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68DE6D8C-907F-4257-A54A-CA4855B0D267}"/>
                  </a:ext>
                </a:extLst>
              </p:cNvPr>
              <p:cNvSpPr/>
              <p:nvPr/>
            </p:nvSpPr>
            <p:spPr>
              <a:xfrm>
                <a:off x="2120422" y="2867773"/>
                <a:ext cx="479420" cy="742121"/>
              </a:xfrm>
              <a:custGeom>
                <a:avLst/>
                <a:gdLst>
                  <a:gd name="connsiteX0" fmla="*/ 242707 w 479420"/>
                  <a:gd name="connsiteY0" fmla="*/ 46189 h 742121"/>
                  <a:gd name="connsiteX1" fmla="*/ 220785 w 479420"/>
                  <a:gd name="connsiteY1" fmla="*/ 148105 h 742121"/>
                  <a:gd name="connsiteX2" fmla="*/ 59558 w 479420"/>
                  <a:gd name="connsiteY2" fmla="*/ 207504 h 742121"/>
                  <a:gd name="connsiteX3" fmla="*/ 17130 w 479420"/>
                  <a:gd name="connsiteY3" fmla="*/ 326303 h 742121"/>
                  <a:gd name="connsiteX4" fmla="*/ 6877 w 479420"/>
                  <a:gd name="connsiteY4" fmla="*/ 428042 h 742121"/>
                  <a:gd name="connsiteX5" fmla="*/ 71757 w 479420"/>
                  <a:gd name="connsiteY5" fmla="*/ 525980 h 742121"/>
                  <a:gd name="connsiteX6" fmla="*/ 15716 w 479420"/>
                  <a:gd name="connsiteY6" fmla="*/ 688268 h 742121"/>
                  <a:gd name="connsiteX7" fmla="*/ 107644 w 479420"/>
                  <a:gd name="connsiteY7" fmla="*/ 731492 h 742121"/>
                  <a:gd name="connsiteX8" fmla="*/ 312625 w 479420"/>
                  <a:gd name="connsiteY8" fmla="*/ 687296 h 742121"/>
                  <a:gd name="connsiteX9" fmla="*/ 346832 w 479420"/>
                  <a:gd name="connsiteY9" fmla="*/ 513605 h 742121"/>
                  <a:gd name="connsiteX10" fmla="*/ 479420 w 479420"/>
                  <a:gd name="connsiteY10" fmla="*/ 249755 h 742121"/>
                  <a:gd name="connsiteX11" fmla="*/ 356379 w 479420"/>
                  <a:gd name="connsiteY11" fmla="*/ 164899 h 742121"/>
                  <a:gd name="connsiteX12" fmla="*/ 341087 w 479420"/>
                  <a:gd name="connsiteY12" fmla="*/ 7473 h 742121"/>
                  <a:gd name="connsiteX13" fmla="*/ 242707 w 479420"/>
                  <a:gd name="connsiteY13" fmla="*/ 46189 h 74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9420" h="742121">
                    <a:moveTo>
                      <a:pt x="242707" y="46189"/>
                    </a:moveTo>
                    <a:cubicBezTo>
                      <a:pt x="240868" y="81112"/>
                      <a:pt x="233470" y="115514"/>
                      <a:pt x="220785" y="148105"/>
                    </a:cubicBezTo>
                    <a:cubicBezTo>
                      <a:pt x="199571" y="203261"/>
                      <a:pt x="110472" y="177804"/>
                      <a:pt x="59558" y="207504"/>
                    </a:cubicBezTo>
                    <a:cubicBezTo>
                      <a:pt x="8645" y="237204"/>
                      <a:pt x="25616" y="304735"/>
                      <a:pt x="17130" y="326303"/>
                    </a:cubicBezTo>
                    <a:cubicBezTo>
                      <a:pt x="8645" y="347870"/>
                      <a:pt x="-10095" y="394099"/>
                      <a:pt x="6877" y="428042"/>
                    </a:cubicBezTo>
                    <a:cubicBezTo>
                      <a:pt x="23848" y="461984"/>
                      <a:pt x="77590" y="432727"/>
                      <a:pt x="71757" y="525980"/>
                    </a:cubicBezTo>
                    <a:cubicBezTo>
                      <a:pt x="69989" y="556652"/>
                      <a:pt x="15716" y="688268"/>
                      <a:pt x="15716" y="688268"/>
                    </a:cubicBezTo>
                    <a:cubicBezTo>
                      <a:pt x="15716" y="688268"/>
                      <a:pt x="30831" y="719647"/>
                      <a:pt x="107644" y="731492"/>
                    </a:cubicBezTo>
                    <a:cubicBezTo>
                      <a:pt x="364688" y="771091"/>
                      <a:pt x="312625" y="687296"/>
                      <a:pt x="312625" y="687296"/>
                    </a:cubicBezTo>
                    <a:cubicBezTo>
                      <a:pt x="312625" y="687296"/>
                      <a:pt x="291764" y="649022"/>
                      <a:pt x="346832" y="513605"/>
                    </a:cubicBezTo>
                    <a:cubicBezTo>
                      <a:pt x="391028" y="405148"/>
                      <a:pt x="479420" y="321883"/>
                      <a:pt x="479420" y="249755"/>
                    </a:cubicBezTo>
                    <a:cubicBezTo>
                      <a:pt x="479420" y="177627"/>
                      <a:pt x="385902" y="162070"/>
                      <a:pt x="356379" y="164899"/>
                    </a:cubicBezTo>
                    <a:cubicBezTo>
                      <a:pt x="268606" y="173738"/>
                      <a:pt x="315630" y="37173"/>
                      <a:pt x="341087" y="7473"/>
                    </a:cubicBezTo>
                    <a:cubicBezTo>
                      <a:pt x="366544" y="-22227"/>
                      <a:pt x="242707" y="46189"/>
                      <a:pt x="242707" y="46189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3F7EC7D3-1DD7-4DE1-A7A8-48D14F868D00}"/>
                  </a:ext>
                </a:extLst>
              </p:cNvPr>
              <p:cNvSpPr/>
              <p:nvPr/>
            </p:nvSpPr>
            <p:spPr>
              <a:xfrm>
                <a:off x="2124028" y="3046108"/>
                <a:ext cx="394051" cy="567456"/>
              </a:xfrm>
              <a:custGeom>
                <a:avLst/>
                <a:gdLst>
                  <a:gd name="connsiteX0" fmla="*/ 309019 w 394051"/>
                  <a:gd name="connsiteY0" fmla="*/ 509138 h 567456"/>
                  <a:gd name="connsiteX1" fmla="*/ 104037 w 394051"/>
                  <a:gd name="connsiteY1" fmla="*/ 553334 h 567456"/>
                  <a:gd name="connsiteX2" fmla="*/ 12110 w 394051"/>
                  <a:gd name="connsiteY2" fmla="*/ 510110 h 567456"/>
                  <a:gd name="connsiteX3" fmla="*/ 68150 w 394051"/>
                  <a:gd name="connsiteY3" fmla="*/ 347823 h 567456"/>
                  <a:gd name="connsiteX4" fmla="*/ 3271 w 394051"/>
                  <a:gd name="connsiteY4" fmla="*/ 249884 h 567456"/>
                  <a:gd name="connsiteX5" fmla="*/ 0 w 394051"/>
                  <a:gd name="connsiteY5" fmla="*/ 241664 h 567456"/>
                  <a:gd name="connsiteX6" fmla="*/ 10519 w 394051"/>
                  <a:gd name="connsiteY6" fmla="*/ 155658 h 567456"/>
                  <a:gd name="connsiteX7" fmla="*/ 13524 w 394051"/>
                  <a:gd name="connsiteY7" fmla="*/ 148145 h 567456"/>
                  <a:gd name="connsiteX8" fmla="*/ 16706 w 394051"/>
                  <a:gd name="connsiteY8" fmla="*/ 121627 h 567456"/>
                  <a:gd name="connsiteX9" fmla="*/ 22098 w 394051"/>
                  <a:gd name="connsiteY9" fmla="*/ 110932 h 567456"/>
                  <a:gd name="connsiteX10" fmla="*/ 142134 w 394051"/>
                  <a:gd name="connsiteY10" fmla="*/ 16529 h 567456"/>
                  <a:gd name="connsiteX11" fmla="*/ 177491 w 394051"/>
                  <a:gd name="connsiteY11" fmla="*/ 6099 h 567456"/>
                  <a:gd name="connsiteX12" fmla="*/ 125251 w 394051"/>
                  <a:gd name="connsiteY12" fmla="*/ 110578 h 567456"/>
                  <a:gd name="connsiteX13" fmla="*/ 301152 w 394051"/>
                  <a:gd name="connsiteY13" fmla="*/ 35710 h 567456"/>
                  <a:gd name="connsiteX14" fmla="*/ 326343 w 394051"/>
                  <a:gd name="connsiteY14" fmla="*/ 0 h 567456"/>
                  <a:gd name="connsiteX15" fmla="*/ 344022 w 394051"/>
                  <a:gd name="connsiteY15" fmla="*/ 21479 h 567456"/>
                  <a:gd name="connsiteX16" fmla="*/ 308223 w 394051"/>
                  <a:gd name="connsiteY16" fmla="*/ 193313 h 567456"/>
                  <a:gd name="connsiteX17" fmla="*/ 394052 w 394051"/>
                  <a:gd name="connsiteY17" fmla="*/ 247674 h 567456"/>
                  <a:gd name="connsiteX18" fmla="*/ 342961 w 394051"/>
                  <a:gd name="connsiteY18" fmla="*/ 336066 h 567456"/>
                  <a:gd name="connsiteX19" fmla="*/ 309019 w 394051"/>
                  <a:gd name="connsiteY19" fmla="*/ 509138 h 56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4051" h="567456">
                    <a:moveTo>
                      <a:pt x="309019" y="509138"/>
                    </a:moveTo>
                    <a:cubicBezTo>
                      <a:pt x="309019" y="509138"/>
                      <a:pt x="357104" y="602038"/>
                      <a:pt x="104037" y="553334"/>
                    </a:cubicBezTo>
                    <a:cubicBezTo>
                      <a:pt x="27667" y="538572"/>
                      <a:pt x="12110" y="510110"/>
                      <a:pt x="12110" y="510110"/>
                    </a:cubicBezTo>
                    <a:cubicBezTo>
                      <a:pt x="12110" y="510110"/>
                      <a:pt x="66382" y="378495"/>
                      <a:pt x="68150" y="347823"/>
                    </a:cubicBezTo>
                    <a:cubicBezTo>
                      <a:pt x="73631" y="254569"/>
                      <a:pt x="20242" y="283827"/>
                      <a:pt x="3271" y="249884"/>
                    </a:cubicBezTo>
                    <a:cubicBezTo>
                      <a:pt x="1998" y="247224"/>
                      <a:pt x="902" y="244475"/>
                      <a:pt x="0" y="241664"/>
                    </a:cubicBezTo>
                    <a:cubicBezTo>
                      <a:pt x="6629" y="205511"/>
                      <a:pt x="8839" y="177314"/>
                      <a:pt x="10519" y="155658"/>
                    </a:cubicBezTo>
                    <a:cubicBezTo>
                      <a:pt x="11579" y="152918"/>
                      <a:pt x="12640" y="150443"/>
                      <a:pt x="13524" y="148145"/>
                    </a:cubicBezTo>
                    <a:cubicBezTo>
                      <a:pt x="15831" y="139500"/>
                      <a:pt x="16901" y="130573"/>
                      <a:pt x="16706" y="121627"/>
                    </a:cubicBezTo>
                    <a:cubicBezTo>
                      <a:pt x="17961" y="117818"/>
                      <a:pt x="19782" y="114211"/>
                      <a:pt x="22098" y="110932"/>
                    </a:cubicBezTo>
                    <a:cubicBezTo>
                      <a:pt x="38893" y="88569"/>
                      <a:pt x="120302" y="38627"/>
                      <a:pt x="142134" y="16529"/>
                    </a:cubicBezTo>
                    <a:cubicBezTo>
                      <a:pt x="152565" y="15203"/>
                      <a:pt x="167503" y="7690"/>
                      <a:pt x="177491" y="6099"/>
                    </a:cubicBezTo>
                    <a:cubicBezTo>
                      <a:pt x="134444" y="50295"/>
                      <a:pt x="80260" y="100060"/>
                      <a:pt x="125251" y="110578"/>
                    </a:cubicBezTo>
                    <a:cubicBezTo>
                      <a:pt x="186065" y="124898"/>
                      <a:pt x="301152" y="35710"/>
                      <a:pt x="301152" y="35710"/>
                    </a:cubicBezTo>
                    <a:lnTo>
                      <a:pt x="326343" y="0"/>
                    </a:lnTo>
                    <a:lnTo>
                      <a:pt x="344022" y="21479"/>
                    </a:lnTo>
                    <a:cubicBezTo>
                      <a:pt x="344022" y="21479"/>
                      <a:pt x="268800" y="125340"/>
                      <a:pt x="308223" y="193313"/>
                    </a:cubicBezTo>
                    <a:cubicBezTo>
                      <a:pt x="325848" y="224737"/>
                      <a:pt x="358111" y="245164"/>
                      <a:pt x="394052" y="247674"/>
                    </a:cubicBezTo>
                    <a:cubicBezTo>
                      <a:pt x="376373" y="275606"/>
                      <a:pt x="355866" y="303715"/>
                      <a:pt x="342961" y="336066"/>
                    </a:cubicBezTo>
                    <a:cubicBezTo>
                      <a:pt x="293461" y="460257"/>
                      <a:pt x="309019" y="509138"/>
                      <a:pt x="309019" y="5091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5A3A2D43-7A0D-4299-A642-012520365DFE}"/>
                  </a:ext>
                </a:extLst>
              </p:cNvPr>
              <p:cNvSpPr/>
              <p:nvPr/>
            </p:nvSpPr>
            <p:spPr>
              <a:xfrm>
                <a:off x="2218172" y="3260812"/>
                <a:ext cx="293190" cy="276578"/>
              </a:xfrm>
              <a:custGeom>
                <a:avLst/>
                <a:gdLst>
                  <a:gd name="connsiteX0" fmla="*/ 190832 w 293190"/>
                  <a:gd name="connsiteY0" fmla="*/ 11579 h 276578"/>
                  <a:gd name="connsiteX1" fmla="*/ 152293 w 293190"/>
                  <a:gd name="connsiteY1" fmla="*/ 70448 h 276578"/>
                  <a:gd name="connsiteX2" fmla="*/ 9452 w 293190"/>
                  <a:gd name="connsiteY2" fmla="*/ 106778 h 276578"/>
                  <a:gd name="connsiteX3" fmla="*/ 168558 w 293190"/>
                  <a:gd name="connsiteY3" fmla="*/ 149825 h 276578"/>
                  <a:gd name="connsiteX4" fmla="*/ 127720 w 293190"/>
                  <a:gd name="connsiteY4" fmla="*/ 267739 h 276578"/>
                  <a:gd name="connsiteX5" fmla="*/ 211605 w 293190"/>
                  <a:gd name="connsiteY5" fmla="*/ 276579 h 276578"/>
                  <a:gd name="connsiteX6" fmla="*/ 256950 w 293190"/>
                  <a:gd name="connsiteY6" fmla="*/ 97497 h 276578"/>
                  <a:gd name="connsiteX7" fmla="*/ 293190 w 293190"/>
                  <a:gd name="connsiteY7" fmla="*/ 31733 h 276578"/>
                  <a:gd name="connsiteX8" fmla="*/ 238829 w 293190"/>
                  <a:gd name="connsiteY8" fmla="*/ 0 h 27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190" h="276578">
                    <a:moveTo>
                      <a:pt x="190832" y="11579"/>
                    </a:moveTo>
                    <a:cubicBezTo>
                      <a:pt x="190832" y="11579"/>
                      <a:pt x="197639" y="65940"/>
                      <a:pt x="152293" y="70448"/>
                    </a:cubicBezTo>
                    <a:cubicBezTo>
                      <a:pt x="106948" y="74957"/>
                      <a:pt x="-38103" y="70448"/>
                      <a:pt x="9452" y="106778"/>
                    </a:cubicBezTo>
                    <a:cubicBezTo>
                      <a:pt x="57007" y="143107"/>
                      <a:pt x="152293" y="145316"/>
                      <a:pt x="168558" y="149825"/>
                    </a:cubicBezTo>
                    <a:cubicBezTo>
                      <a:pt x="184822" y="154332"/>
                      <a:pt x="127720" y="267739"/>
                      <a:pt x="127720" y="267739"/>
                    </a:cubicBezTo>
                    <a:lnTo>
                      <a:pt x="211605" y="276579"/>
                    </a:lnTo>
                    <a:cubicBezTo>
                      <a:pt x="211605" y="276579"/>
                      <a:pt x="241039" y="138334"/>
                      <a:pt x="256950" y="97497"/>
                    </a:cubicBezTo>
                    <a:cubicBezTo>
                      <a:pt x="265842" y="73967"/>
                      <a:pt x="278040" y="51815"/>
                      <a:pt x="293190" y="31733"/>
                    </a:cubicBezTo>
                    <a:lnTo>
                      <a:pt x="238829" y="0"/>
                    </a:ln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A849A4E5-4AF2-429B-B636-F14EB40E9B3A}"/>
                  </a:ext>
                </a:extLst>
              </p:cNvPr>
              <p:cNvSpPr/>
              <p:nvPr/>
            </p:nvSpPr>
            <p:spPr>
              <a:xfrm>
                <a:off x="2124028" y="3046108"/>
                <a:ext cx="394051" cy="567456"/>
              </a:xfrm>
              <a:custGeom>
                <a:avLst/>
                <a:gdLst>
                  <a:gd name="connsiteX0" fmla="*/ 309019 w 394051"/>
                  <a:gd name="connsiteY0" fmla="*/ 509138 h 567456"/>
                  <a:gd name="connsiteX1" fmla="*/ 104037 w 394051"/>
                  <a:gd name="connsiteY1" fmla="*/ 553334 h 567456"/>
                  <a:gd name="connsiteX2" fmla="*/ 12110 w 394051"/>
                  <a:gd name="connsiteY2" fmla="*/ 510110 h 567456"/>
                  <a:gd name="connsiteX3" fmla="*/ 68150 w 394051"/>
                  <a:gd name="connsiteY3" fmla="*/ 347823 h 567456"/>
                  <a:gd name="connsiteX4" fmla="*/ 3271 w 394051"/>
                  <a:gd name="connsiteY4" fmla="*/ 249884 h 567456"/>
                  <a:gd name="connsiteX5" fmla="*/ 0 w 394051"/>
                  <a:gd name="connsiteY5" fmla="*/ 241664 h 567456"/>
                  <a:gd name="connsiteX6" fmla="*/ 10519 w 394051"/>
                  <a:gd name="connsiteY6" fmla="*/ 155658 h 567456"/>
                  <a:gd name="connsiteX7" fmla="*/ 13524 w 394051"/>
                  <a:gd name="connsiteY7" fmla="*/ 148145 h 567456"/>
                  <a:gd name="connsiteX8" fmla="*/ 16706 w 394051"/>
                  <a:gd name="connsiteY8" fmla="*/ 121627 h 567456"/>
                  <a:gd name="connsiteX9" fmla="*/ 22098 w 394051"/>
                  <a:gd name="connsiteY9" fmla="*/ 110932 h 567456"/>
                  <a:gd name="connsiteX10" fmla="*/ 142134 w 394051"/>
                  <a:gd name="connsiteY10" fmla="*/ 16529 h 567456"/>
                  <a:gd name="connsiteX11" fmla="*/ 177491 w 394051"/>
                  <a:gd name="connsiteY11" fmla="*/ 6099 h 567456"/>
                  <a:gd name="connsiteX12" fmla="*/ 125251 w 394051"/>
                  <a:gd name="connsiteY12" fmla="*/ 110578 h 567456"/>
                  <a:gd name="connsiteX13" fmla="*/ 301152 w 394051"/>
                  <a:gd name="connsiteY13" fmla="*/ 35710 h 567456"/>
                  <a:gd name="connsiteX14" fmla="*/ 326343 w 394051"/>
                  <a:gd name="connsiteY14" fmla="*/ 0 h 567456"/>
                  <a:gd name="connsiteX15" fmla="*/ 344022 w 394051"/>
                  <a:gd name="connsiteY15" fmla="*/ 21479 h 567456"/>
                  <a:gd name="connsiteX16" fmla="*/ 308223 w 394051"/>
                  <a:gd name="connsiteY16" fmla="*/ 193313 h 567456"/>
                  <a:gd name="connsiteX17" fmla="*/ 394052 w 394051"/>
                  <a:gd name="connsiteY17" fmla="*/ 247674 h 567456"/>
                  <a:gd name="connsiteX18" fmla="*/ 342961 w 394051"/>
                  <a:gd name="connsiteY18" fmla="*/ 336066 h 567456"/>
                  <a:gd name="connsiteX19" fmla="*/ 309019 w 394051"/>
                  <a:gd name="connsiteY19" fmla="*/ 509138 h 56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4051" h="567456">
                    <a:moveTo>
                      <a:pt x="309019" y="509138"/>
                    </a:moveTo>
                    <a:cubicBezTo>
                      <a:pt x="309019" y="509138"/>
                      <a:pt x="357104" y="602038"/>
                      <a:pt x="104037" y="553334"/>
                    </a:cubicBezTo>
                    <a:cubicBezTo>
                      <a:pt x="27667" y="538572"/>
                      <a:pt x="12110" y="510110"/>
                      <a:pt x="12110" y="510110"/>
                    </a:cubicBezTo>
                    <a:cubicBezTo>
                      <a:pt x="12110" y="510110"/>
                      <a:pt x="66382" y="378495"/>
                      <a:pt x="68150" y="347823"/>
                    </a:cubicBezTo>
                    <a:cubicBezTo>
                      <a:pt x="73631" y="254569"/>
                      <a:pt x="20242" y="283827"/>
                      <a:pt x="3271" y="249884"/>
                    </a:cubicBezTo>
                    <a:cubicBezTo>
                      <a:pt x="1998" y="247224"/>
                      <a:pt x="902" y="244475"/>
                      <a:pt x="0" y="241664"/>
                    </a:cubicBezTo>
                    <a:cubicBezTo>
                      <a:pt x="6629" y="205511"/>
                      <a:pt x="8839" y="177314"/>
                      <a:pt x="10519" y="155658"/>
                    </a:cubicBezTo>
                    <a:cubicBezTo>
                      <a:pt x="11579" y="152918"/>
                      <a:pt x="12640" y="150443"/>
                      <a:pt x="13524" y="148145"/>
                    </a:cubicBezTo>
                    <a:cubicBezTo>
                      <a:pt x="15831" y="139500"/>
                      <a:pt x="16901" y="130573"/>
                      <a:pt x="16706" y="121627"/>
                    </a:cubicBezTo>
                    <a:cubicBezTo>
                      <a:pt x="17961" y="117818"/>
                      <a:pt x="19782" y="114211"/>
                      <a:pt x="22098" y="110932"/>
                    </a:cubicBezTo>
                    <a:cubicBezTo>
                      <a:pt x="38893" y="88569"/>
                      <a:pt x="120302" y="38627"/>
                      <a:pt x="142134" y="16529"/>
                    </a:cubicBezTo>
                    <a:cubicBezTo>
                      <a:pt x="152565" y="15203"/>
                      <a:pt x="167503" y="7690"/>
                      <a:pt x="177491" y="6099"/>
                    </a:cubicBezTo>
                    <a:cubicBezTo>
                      <a:pt x="134444" y="50295"/>
                      <a:pt x="80260" y="100060"/>
                      <a:pt x="125251" y="110578"/>
                    </a:cubicBezTo>
                    <a:cubicBezTo>
                      <a:pt x="186065" y="124898"/>
                      <a:pt x="301152" y="35710"/>
                      <a:pt x="301152" y="35710"/>
                    </a:cubicBezTo>
                    <a:lnTo>
                      <a:pt x="326343" y="0"/>
                    </a:lnTo>
                    <a:lnTo>
                      <a:pt x="344022" y="21479"/>
                    </a:lnTo>
                    <a:cubicBezTo>
                      <a:pt x="344022" y="21479"/>
                      <a:pt x="268800" y="125340"/>
                      <a:pt x="308223" y="193313"/>
                    </a:cubicBezTo>
                    <a:cubicBezTo>
                      <a:pt x="325848" y="224737"/>
                      <a:pt x="358111" y="245164"/>
                      <a:pt x="394052" y="247674"/>
                    </a:cubicBezTo>
                    <a:cubicBezTo>
                      <a:pt x="376373" y="275606"/>
                      <a:pt x="355866" y="303715"/>
                      <a:pt x="342961" y="336066"/>
                    </a:cubicBezTo>
                    <a:cubicBezTo>
                      <a:pt x="293461" y="460257"/>
                      <a:pt x="309019" y="509138"/>
                      <a:pt x="309019" y="509138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92BEC93D-8738-4BE2-A949-5D7173F5FDD0}"/>
                  </a:ext>
                </a:extLst>
              </p:cNvPr>
              <p:cNvSpPr/>
              <p:nvPr/>
            </p:nvSpPr>
            <p:spPr>
              <a:xfrm>
                <a:off x="2126061" y="3236769"/>
                <a:ext cx="392283" cy="81674"/>
              </a:xfrm>
              <a:custGeom>
                <a:avLst/>
                <a:gdLst>
                  <a:gd name="connsiteX0" fmla="*/ 0 w 392283"/>
                  <a:gd name="connsiteY0" fmla="*/ 39158 h 81674"/>
                  <a:gd name="connsiteX1" fmla="*/ 375843 w 392283"/>
                  <a:gd name="connsiteY1" fmla="*/ 81674 h 81674"/>
                  <a:gd name="connsiteX2" fmla="*/ 392284 w 392283"/>
                  <a:gd name="connsiteY2" fmla="*/ 56306 h 81674"/>
                  <a:gd name="connsiteX3" fmla="*/ 335006 w 392283"/>
                  <a:gd name="connsiteY3" fmla="*/ 34738 h 81674"/>
                  <a:gd name="connsiteX4" fmla="*/ 5127 w 392283"/>
                  <a:gd name="connsiteY4" fmla="*/ 0 h 81674"/>
                  <a:gd name="connsiteX5" fmla="*/ 0 w 392283"/>
                  <a:gd name="connsiteY5" fmla="*/ 39158 h 8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283" h="81674">
                    <a:moveTo>
                      <a:pt x="0" y="39158"/>
                    </a:moveTo>
                    <a:cubicBezTo>
                      <a:pt x="126082" y="45027"/>
                      <a:pt x="251634" y="59231"/>
                      <a:pt x="375843" y="81674"/>
                    </a:cubicBezTo>
                    <a:cubicBezTo>
                      <a:pt x="381411" y="72835"/>
                      <a:pt x="386980" y="64703"/>
                      <a:pt x="392284" y="56306"/>
                    </a:cubicBezTo>
                    <a:cubicBezTo>
                      <a:pt x="371547" y="54626"/>
                      <a:pt x="351703" y="47148"/>
                      <a:pt x="335006" y="34738"/>
                    </a:cubicBezTo>
                    <a:cubicBezTo>
                      <a:pt x="225797" y="16856"/>
                      <a:pt x="115661" y="5259"/>
                      <a:pt x="5127" y="0"/>
                    </a:cubicBezTo>
                    <a:cubicBezTo>
                      <a:pt x="3889" y="12021"/>
                      <a:pt x="2563" y="25015"/>
                      <a:pt x="0" y="39158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846BFCBB-BEDF-406F-9837-17A29FE279EC}"/>
                  </a:ext>
                </a:extLst>
              </p:cNvPr>
              <p:cNvSpPr/>
              <p:nvPr/>
            </p:nvSpPr>
            <p:spPr>
              <a:xfrm>
                <a:off x="2409181" y="3058041"/>
                <a:ext cx="59134" cy="40925"/>
              </a:xfrm>
              <a:custGeom>
                <a:avLst/>
                <a:gdLst>
                  <a:gd name="connsiteX0" fmla="*/ 16176 w 59134"/>
                  <a:gd name="connsiteY0" fmla="*/ 23424 h 40925"/>
                  <a:gd name="connsiteX1" fmla="*/ 0 w 59134"/>
                  <a:gd name="connsiteY1" fmla="*/ 35268 h 40925"/>
                  <a:gd name="connsiteX2" fmla="*/ 39776 w 59134"/>
                  <a:gd name="connsiteY2" fmla="*/ 40925 h 40925"/>
                  <a:gd name="connsiteX3" fmla="*/ 59134 w 59134"/>
                  <a:gd name="connsiteY3" fmla="*/ 9104 h 40925"/>
                  <a:gd name="connsiteX4" fmla="*/ 54273 w 59134"/>
                  <a:gd name="connsiteY4" fmla="*/ 3359 h 40925"/>
                  <a:gd name="connsiteX5" fmla="*/ 32528 w 59134"/>
                  <a:gd name="connsiteY5" fmla="*/ 0 h 40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34" h="40925">
                    <a:moveTo>
                      <a:pt x="16176" y="23424"/>
                    </a:moveTo>
                    <a:cubicBezTo>
                      <a:pt x="16176" y="23424"/>
                      <a:pt x="10077" y="28197"/>
                      <a:pt x="0" y="35268"/>
                    </a:cubicBezTo>
                    <a:cubicBezTo>
                      <a:pt x="13259" y="37036"/>
                      <a:pt x="26518" y="38981"/>
                      <a:pt x="39776" y="40925"/>
                    </a:cubicBezTo>
                    <a:cubicBezTo>
                      <a:pt x="45584" y="29938"/>
                      <a:pt x="52045" y="19314"/>
                      <a:pt x="59134" y="9104"/>
                    </a:cubicBezTo>
                    <a:lnTo>
                      <a:pt x="54273" y="3359"/>
                    </a:lnTo>
                    <a:lnTo>
                      <a:pt x="32528" y="0"/>
                    </a:ln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041D65F1-EBB0-4A9F-980E-AE0AFE54CF3C}"/>
                  </a:ext>
                </a:extLst>
              </p:cNvPr>
              <p:cNvSpPr/>
              <p:nvPr/>
            </p:nvSpPr>
            <p:spPr>
              <a:xfrm>
                <a:off x="2163451" y="3448114"/>
                <a:ext cx="273573" cy="69387"/>
              </a:xfrm>
              <a:custGeom>
                <a:avLst/>
                <a:gdLst>
                  <a:gd name="connsiteX0" fmla="*/ 13877 w 273573"/>
                  <a:gd name="connsiteY0" fmla="*/ 0 h 69387"/>
                  <a:gd name="connsiteX1" fmla="*/ 0 w 273573"/>
                  <a:gd name="connsiteY1" fmla="*/ 38451 h 69387"/>
                  <a:gd name="connsiteX2" fmla="*/ 267916 w 273573"/>
                  <a:gd name="connsiteY2" fmla="*/ 69388 h 69387"/>
                  <a:gd name="connsiteX3" fmla="*/ 273573 w 273573"/>
                  <a:gd name="connsiteY3" fmla="*/ 30495 h 69387"/>
                  <a:gd name="connsiteX4" fmla="*/ 13877 w 273573"/>
                  <a:gd name="connsiteY4" fmla="*/ 0 h 6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73" h="69387">
                    <a:moveTo>
                      <a:pt x="13877" y="0"/>
                    </a:moveTo>
                    <a:cubicBezTo>
                      <a:pt x="9546" y="12463"/>
                      <a:pt x="5038" y="25722"/>
                      <a:pt x="0" y="38451"/>
                    </a:cubicBezTo>
                    <a:cubicBezTo>
                      <a:pt x="89771" y="44178"/>
                      <a:pt x="179197" y="54511"/>
                      <a:pt x="267916" y="69388"/>
                    </a:cubicBezTo>
                    <a:cubicBezTo>
                      <a:pt x="268968" y="56315"/>
                      <a:pt x="270860" y="43330"/>
                      <a:pt x="273573" y="30495"/>
                    </a:cubicBezTo>
                    <a:cubicBezTo>
                      <a:pt x="188125" y="16176"/>
                      <a:pt x="101562" y="6011"/>
                      <a:pt x="13877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DE5B5139-9238-4D67-BF6E-2835B6B28D39}"/>
                  </a:ext>
                </a:extLst>
              </p:cNvPr>
              <p:cNvSpPr/>
              <p:nvPr/>
            </p:nvSpPr>
            <p:spPr>
              <a:xfrm>
                <a:off x="2250517" y="3051853"/>
                <a:ext cx="51179" cy="26075"/>
              </a:xfrm>
              <a:custGeom>
                <a:avLst/>
                <a:gdLst>
                  <a:gd name="connsiteX0" fmla="*/ 25634 w 51179"/>
                  <a:gd name="connsiteY0" fmla="*/ 26076 h 26075"/>
                  <a:gd name="connsiteX1" fmla="*/ 51179 w 51179"/>
                  <a:gd name="connsiteY1" fmla="*/ 0 h 26075"/>
                  <a:gd name="connsiteX2" fmla="*/ 15822 w 51179"/>
                  <a:gd name="connsiteY2" fmla="*/ 10430 h 26075"/>
                  <a:gd name="connsiteX3" fmla="*/ 0 w 51179"/>
                  <a:gd name="connsiteY3" fmla="*/ 23866 h 2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179" h="26075">
                    <a:moveTo>
                      <a:pt x="25634" y="26076"/>
                    </a:moveTo>
                    <a:cubicBezTo>
                      <a:pt x="34031" y="17237"/>
                      <a:pt x="42782" y="8397"/>
                      <a:pt x="51179" y="0"/>
                    </a:cubicBezTo>
                    <a:cubicBezTo>
                      <a:pt x="41014" y="1237"/>
                      <a:pt x="26076" y="8839"/>
                      <a:pt x="15822" y="10430"/>
                    </a:cubicBezTo>
                    <a:cubicBezTo>
                      <a:pt x="10863" y="15265"/>
                      <a:pt x="5578" y="19756"/>
                      <a:pt x="0" y="23866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A6D84303-0621-4884-A508-D7432EF5C91A}"/>
                  </a:ext>
                </a:extLst>
              </p:cNvPr>
              <p:cNvSpPr/>
              <p:nvPr/>
            </p:nvSpPr>
            <p:spPr>
              <a:xfrm>
                <a:off x="2140734" y="3135030"/>
                <a:ext cx="284268" cy="65233"/>
              </a:xfrm>
              <a:custGeom>
                <a:avLst/>
                <a:gdLst>
                  <a:gd name="connsiteX0" fmla="*/ 284269 w 284268"/>
                  <a:gd name="connsiteY0" fmla="*/ 25987 h 65233"/>
                  <a:gd name="connsiteX1" fmla="*/ 172630 w 284268"/>
                  <a:gd name="connsiteY1" fmla="*/ 11844 h 65233"/>
                  <a:gd name="connsiteX2" fmla="*/ 108722 w 284268"/>
                  <a:gd name="connsiteY2" fmla="*/ 21391 h 65233"/>
                  <a:gd name="connsiteX3" fmla="*/ 91928 w 284268"/>
                  <a:gd name="connsiteY3" fmla="*/ 4331 h 65233"/>
                  <a:gd name="connsiteX4" fmla="*/ 29081 w 284268"/>
                  <a:gd name="connsiteY4" fmla="*/ 0 h 65233"/>
                  <a:gd name="connsiteX5" fmla="*/ 5392 w 284268"/>
                  <a:gd name="connsiteY5" fmla="*/ 21744 h 65233"/>
                  <a:gd name="connsiteX6" fmla="*/ 0 w 284268"/>
                  <a:gd name="connsiteY6" fmla="*/ 32440 h 65233"/>
                  <a:gd name="connsiteX7" fmla="*/ 0 w 284268"/>
                  <a:gd name="connsiteY7" fmla="*/ 37743 h 65233"/>
                  <a:gd name="connsiteX8" fmla="*/ 280910 w 284268"/>
                  <a:gd name="connsiteY8" fmla="*/ 65233 h 65233"/>
                  <a:gd name="connsiteX9" fmla="*/ 284269 w 284268"/>
                  <a:gd name="connsiteY9" fmla="*/ 25987 h 65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268" h="65233">
                    <a:moveTo>
                      <a:pt x="284269" y="25987"/>
                    </a:moveTo>
                    <a:cubicBezTo>
                      <a:pt x="247259" y="20569"/>
                      <a:pt x="210046" y="15849"/>
                      <a:pt x="172630" y="11844"/>
                    </a:cubicBezTo>
                    <a:cubicBezTo>
                      <a:pt x="149559" y="20684"/>
                      <a:pt x="126754" y="25634"/>
                      <a:pt x="108722" y="21391"/>
                    </a:cubicBezTo>
                    <a:cubicBezTo>
                      <a:pt x="96259" y="18386"/>
                      <a:pt x="91486" y="12552"/>
                      <a:pt x="91928" y="4331"/>
                    </a:cubicBezTo>
                    <a:cubicBezTo>
                      <a:pt x="71067" y="2678"/>
                      <a:pt x="50118" y="1237"/>
                      <a:pt x="29081" y="0"/>
                    </a:cubicBezTo>
                    <a:cubicBezTo>
                      <a:pt x="20392" y="6338"/>
                      <a:pt x="12455" y="13630"/>
                      <a:pt x="5392" y="21744"/>
                    </a:cubicBezTo>
                    <a:cubicBezTo>
                      <a:pt x="3076" y="25024"/>
                      <a:pt x="1255" y="28630"/>
                      <a:pt x="0" y="32440"/>
                    </a:cubicBezTo>
                    <a:cubicBezTo>
                      <a:pt x="0" y="34296"/>
                      <a:pt x="0" y="35976"/>
                      <a:pt x="0" y="37743"/>
                    </a:cubicBezTo>
                    <a:cubicBezTo>
                      <a:pt x="94288" y="42455"/>
                      <a:pt x="187921" y="51621"/>
                      <a:pt x="280910" y="65233"/>
                    </a:cubicBezTo>
                    <a:cubicBezTo>
                      <a:pt x="280176" y="52054"/>
                      <a:pt x="281308" y="38848"/>
                      <a:pt x="284269" y="25987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7E7C410E-A885-4720-BE3C-1115C2E0808D}"/>
                  </a:ext>
                </a:extLst>
              </p:cNvPr>
              <p:cNvSpPr/>
              <p:nvPr/>
            </p:nvSpPr>
            <p:spPr>
              <a:xfrm>
                <a:off x="2186963" y="3344519"/>
                <a:ext cx="281616" cy="71420"/>
              </a:xfrm>
              <a:custGeom>
                <a:avLst/>
                <a:gdLst>
                  <a:gd name="connsiteX0" fmla="*/ 0 w 281616"/>
                  <a:gd name="connsiteY0" fmla="*/ 0 h 71420"/>
                  <a:gd name="connsiteX1" fmla="*/ 5569 w 281616"/>
                  <a:gd name="connsiteY1" fmla="*/ 39865 h 71420"/>
                  <a:gd name="connsiteX2" fmla="*/ 267651 w 281616"/>
                  <a:gd name="connsiteY2" fmla="*/ 71421 h 71420"/>
                  <a:gd name="connsiteX3" fmla="*/ 280291 w 281616"/>
                  <a:gd name="connsiteY3" fmla="*/ 37036 h 71420"/>
                  <a:gd name="connsiteX4" fmla="*/ 281617 w 281616"/>
                  <a:gd name="connsiteY4" fmla="*/ 34031 h 71420"/>
                  <a:gd name="connsiteX5" fmla="*/ 0 w 281616"/>
                  <a:gd name="connsiteY5" fmla="*/ 0 h 7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616" h="71420">
                    <a:moveTo>
                      <a:pt x="0" y="0"/>
                    </a:moveTo>
                    <a:cubicBezTo>
                      <a:pt x="4428" y="12799"/>
                      <a:pt x="6320" y="26341"/>
                      <a:pt x="5569" y="39865"/>
                    </a:cubicBezTo>
                    <a:cubicBezTo>
                      <a:pt x="93961" y="46229"/>
                      <a:pt x="181319" y="56748"/>
                      <a:pt x="267651" y="71421"/>
                    </a:cubicBezTo>
                    <a:cubicBezTo>
                      <a:pt x="271363" y="60637"/>
                      <a:pt x="275429" y="49323"/>
                      <a:pt x="280291" y="37036"/>
                    </a:cubicBezTo>
                    <a:lnTo>
                      <a:pt x="281617" y="34031"/>
                    </a:lnTo>
                    <a:cubicBezTo>
                      <a:pt x="188381" y="17935"/>
                      <a:pt x="94385" y="65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C1021D29-CAB5-46AC-8C0A-023FDB069D0F}"/>
                  </a:ext>
                </a:extLst>
              </p:cNvPr>
              <p:cNvSpPr/>
              <p:nvPr/>
            </p:nvSpPr>
            <p:spPr>
              <a:xfrm>
                <a:off x="1880017" y="2833774"/>
                <a:ext cx="448017" cy="529557"/>
              </a:xfrm>
              <a:custGeom>
                <a:avLst/>
                <a:gdLst>
                  <a:gd name="connsiteX0" fmla="*/ 94717 w 448017"/>
                  <a:gd name="connsiteY0" fmla="*/ 343242 h 529557"/>
                  <a:gd name="connsiteX1" fmla="*/ 344602 w 448017"/>
                  <a:gd name="connsiteY1" fmla="*/ 137112 h 529557"/>
                  <a:gd name="connsiteX2" fmla="*/ 366611 w 448017"/>
                  <a:gd name="connsiteY2" fmla="*/ 37583 h 529557"/>
                  <a:gd name="connsiteX3" fmla="*/ 381019 w 448017"/>
                  <a:gd name="connsiteY3" fmla="*/ 15838 h 529557"/>
                  <a:gd name="connsiteX4" fmla="*/ 421768 w 448017"/>
                  <a:gd name="connsiteY4" fmla="*/ 281 h 529557"/>
                  <a:gd name="connsiteX5" fmla="*/ 410365 w 448017"/>
                  <a:gd name="connsiteY5" fmla="*/ 62951 h 529557"/>
                  <a:gd name="connsiteX6" fmla="*/ 407448 w 448017"/>
                  <a:gd name="connsiteY6" fmla="*/ 114307 h 529557"/>
                  <a:gd name="connsiteX7" fmla="*/ 407448 w 448017"/>
                  <a:gd name="connsiteY7" fmla="*/ 114307 h 529557"/>
                  <a:gd name="connsiteX8" fmla="*/ 430342 w 448017"/>
                  <a:gd name="connsiteY8" fmla="*/ 91502 h 529557"/>
                  <a:gd name="connsiteX9" fmla="*/ 447490 w 448017"/>
                  <a:gd name="connsiteY9" fmla="*/ 97159 h 529557"/>
                  <a:gd name="connsiteX10" fmla="*/ 424685 w 448017"/>
                  <a:gd name="connsiteY10" fmla="*/ 151343 h 529557"/>
                  <a:gd name="connsiteX11" fmla="*/ 376069 w 448017"/>
                  <a:gd name="connsiteY11" fmla="*/ 176977 h 529557"/>
                  <a:gd name="connsiteX12" fmla="*/ 129013 w 448017"/>
                  <a:gd name="connsiteY12" fmla="*/ 487675 h 529557"/>
                  <a:gd name="connsiteX13" fmla="*/ 3232 w 448017"/>
                  <a:gd name="connsiteY13" fmla="*/ 499077 h 529557"/>
                  <a:gd name="connsiteX14" fmla="*/ 94717 w 448017"/>
                  <a:gd name="connsiteY14" fmla="*/ 343242 h 52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8017" h="529557">
                    <a:moveTo>
                      <a:pt x="94717" y="343242"/>
                    </a:moveTo>
                    <a:cubicBezTo>
                      <a:pt x="159509" y="282517"/>
                      <a:pt x="324537" y="165574"/>
                      <a:pt x="344602" y="137112"/>
                    </a:cubicBezTo>
                    <a:cubicBezTo>
                      <a:pt x="359451" y="115898"/>
                      <a:pt x="364843" y="63305"/>
                      <a:pt x="366611" y="37583"/>
                    </a:cubicBezTo>
                    <a:cubicBezTo>
                      <a:pt x="367274" y="28310"/>
                      <a:pt x="372737" y="20063"/>
                      <a:pt x="381019" y="15838"/>
                    </a:cubicBezTo>
                    <a:cubicBezTo>
                      <a:pt x="395162" y="8502"/>
                      <a:pt x="416376" y="-1840"/>
                      <a:pt x="421768" y="281"/>
                    </a:cubicBezTo>
                    <a:cubicBezTo>
                      <a:pt x="430607" y="3110"/>
                      <a:pt x="407448" y="51549"/>
                      <a:pt x="410365" y="62951"/>
                    </a:cubicBezTo>
                    <a:cubicBezTo>
                      <a:pt x="413282" y="74354"/>
                      <a:pt x="407448" y="114307"/>
                      <a:pt x="407448" y="114307"/>
                    </a:cubicBezTo>
                    <a:cubicBezTo>
                      <a:pt x="404885" y="119434"/>
                      <a:pt x="409658" y="108827"/>
                      <a:pt x="407448" y="114307"/>
                    </a:cubicBezTo>
                    <a:cubicBezTo>
                      <a:pt x="430784" y="98308"/>
                      <a:pt x="407979" y="113777"/>
                      <a:pt x="430342" y="91502"/>
                    </a:cubicBezTo>
                    <a:cubicBezTo>
                      <a:pt x="452705" y="69227"/>
                      <a:pt x="447490" y="97159"/>
                      <a:pt x="447490" y="97159"/>
                    </a:cubicBezTo>
                    <a:cubicBezTo>
                      <a:pt x="447490" y="97159"/>
                      <a:pt x="438651" y="134195"/>
                      <a:pt x="424685" y="151343"/>
                    </a:cubicBezTo>
                    <a:cubicBezTo>
                      <a:pt x="410719" y="168491"/>
                      <a:pt x="376069" y="176977"/>
                      <a:pt x="376069" y="176977"/>
                    </a:cubicBezTo>
                    <a:cubicBezTo>
                      <a:pt x="361750" y="188379"/>
                      <a:pt x="182402" y="442153"/>
                      <a:pt x="129013" y="487675"/>
                    </a:cubicBezTo>
                    <a:cubicBezTo>
                      <a:pt x="75625" y="533197"/>
                      <a:pt x="18789" y="548223"/>
                      <a:pt x="3232" y="499077"/>
                    </a:cubicBezTo>
                    <a:cubicBezTo>
                      <a:pt x="-12325" y="449931"/>
                      <a:pt x="29926" y="404056"/>
                      <a:pt x="94717" y="3432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3F42D3C4-3044-4782-8FA2-561F88083B46}"/>
                  </a:ext>
                </a:extLst>
              </p:cNvPr>
              <p:cNvSpPr/>
              <p:nvPr/>
            </p:nvSpPr>
            <p:spPr>
              <a:xfrm>
                <a:off x="1880159" y="2849082"/>
                <a:ext cx="447989" cy="514388"/>
              </a:xfrm>
              <a:custGeom>
                <a:avLst/>
                <a:gdLst>
                  <a:gd name="connsiteX0" fmla="*/ 413140 w 447989"/>
                  <a:gd name="connsiteY0" fmla="*/ 6453 h 514388"/>
                  <a:gd name="connsiteX1" fmla="*/ 390512 w 447989"/>
                  <a:gd name="connsiteY1" fmla="*/ 32440 h 514388"/>
                  <a:gd name="connsiteX2" fmla="*/ 388302 w 447989"/>
                  <a:gd name="connsiteY2" fmla="*/ 119594 h 514388"/>
                  <a:gd name="connsiteX3" fmla="*/ 343310 w 447989"/>
                  <a:gd name="connsiteY3" fmla="*/ 164586 h 514388"/>
                  <a:gd name="connsiteX4" fmla="*/ 75041 w 447989"/>
                  <a:gd name="connsiteY4" fmla="*/ 474753 h 514388"/>
                  <a:gd name="connsiteX5" fmla="*/ 1322 w 447989"/>
                  <a:gd name="connsiteY5" fmla="*/ 450092 h 514388"/>
                  <a:gd name="connsiteX6" fmla="*/ 3089 w 447989"/>
                  <a:gd name="connsiteY6" fmla="*/ 483769 h 514388"/>
                  <a:gd name="connsiteX7" fmla="*/ 128871 w 447989"/>
                  <a:gd name="connsiteY7" fmla="*/ 472367 h 514388"/>
                  <a:gd name="connsiteX8" fmla="*/ 375927 w 447989"/>
                  <a:gd name="connsiteY8" fmla="*/ 161669 h 514388"/>
                  <a:gd name="connsiteX9" fmla="*/ 424542 w 447989"/>
                  <a:gd name="connsiteY9" fmla="*/ 136035 h 514388"/>
                  <a:gd name="connsiteX10" fmla="*/ 447348 w 447989"/>
                  <a:gd name="connsiteY10" fmla="*/ 82116 h 514388"/>
                  <a:gd name="connsiteX11" fmla="*/ 430200 w 447989"/>
                  <a:gd name="connsiteY11" fmla="*/ 76459 h 514388"/>
                  <a:gd name="connsiteX12" fmla="*/ 407306 w 447989"/>
                  <a:gd name="connsiteY12" fmla="*/ 99264 h 514388"/>
                  <a:gd name="connsiteX13" fmla="*/ 407306 w 447989"/>
                  <a:gd name="connsiteY13" fmla="*/ 98557 h 514388"/>
                  <a:gd name="connsiteX14" fmla="*/ 410135 w 447989"/>
                  <a:gd name="connsiteY14" fmla="*/ 47908 h 514388"/>
                  <a:gd name="connsiteX15" fmla="*/ 421802 w 447989"/>
                  <a:gd name="connsiteY15" fmla="*/ 0 h 51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7989" h="514388">
                    <a:moveTo>
                      <a:pt x="413140" y="6453"/>
                    </a:moveTo>
                    <a:cubicBezTo>
                      <a:pt x="413140" y="6453"/>
                      <a:pt x="386622" y="7248"/>
                      <a:pt x="390512" y="32440"/>
                    </a:cubicBezTo>
                    <a:cubicBezTo>
                      <a:pt x="394401" y="57631"/>
                      <a:pt x="394489" y="108811"/>
                      <a:pt x="388302" y="119594"/>
                    </a:cubicBezTo>
                    <a:cubicBezTo>
                      <a:pt x="382114" y="130378"/>
                      <a:pt x="347995" y="156807"/>
                      <a:pt x="343310" y="164586"/>
                    </a:cubicBezTo>
                    <a:cubicBezTo>
                      <a:pt x="338625" y="172364"/>
                      <a:pt x="109160" y="446821"/>
                      <a:pt x="75041" y="474753"/>
                    </a:cubicBezTo>
                    <a:cubicBezTo>
                      <a:pt x="52147" y="493492"/>
                      <a:pt x="20768" y="468831"/>
                      <a:pt x="1322" y="450092"/>
                    </a:cubicBezTo>
                    <a:cubicBezTo>
                      <a:pt x="-915" y="461291"/>
                      <a:pt x="-305" y="472871"/>
                      <a:pt x="3089" y="483769"/>
                    </a:cubicBezTo>
                    <a:cubicBezTo>
                      <a:pt x="18293" y="533181"/>
                      <a:pt x="75482" y="517977"/>
                      <a:pt x="128871" y="472367"/>
                    </a:cubicBezTo>
                    <a:cubicBezTo>
                      <a:pt x="182260" y="426757"/>
                      <a:pt x="361607" y="173071"/>
                      <a:pt x="375927" y="161669"/>
                    </a:cubicBezTo>
                    <a:cubicBezTo>
                      <a:pt x="375927" y="161669"/>
                      <a:pt x="410223" y="152830"/>
                      <a:pt x="424542" y="136035"/>
                    </a:cubicBezTo>
                    <a:cubicBezTo>
                      <a:pt x="438862" y="119241"/>
                      <a:pt x="447348" y="82116"/>
                      <a:pt x="447348" y="82116"/>
                    </a:cubicBezTo>
                    <a:cubicBezTo>
                      <a:pt x="447348" y="82116"/>
                      <a:pt x="453093" y="53654"/>
                      <a:pt x="430200" y="76459"/>
                    </a:cubicBezTo>
                    <a:cubicBezTo>
                      <a:pt x="407306" y="99264"/>
                      <a:pt x="430642" y="83265"/>
                      <a:pt x="407306" y="99264"/>
                    </a:cubicBezTo>
                    <a:cubicBezTo>
                      <a:pt x="408278" y="96878"/>
                      <a:pt x="407925" y="97585"/>
                      <a:pt x="407306" y="98557"/>
                    </a:cubicBezTo>
                    <a:cubicBezTo>
                      <a:pt x="408013" y="93519"/>
                      <a:pt x="412786" y="58515"/>
                      <a:pt x="410135" y="47908"/>
                    </a:cubicBezTo>
                    <a:cubicBezTo>
                      <a:pt x="408190" y="40307"/>
                      <a:pt x="417825" y="16087"/>
                      <a:pt x="421802" y="0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A409CFDC-7518-48FD-97E3-0EAFEB82455A}"/>
                  </a:ext>
                </a:extLst>
              </p:cNvPr>
              <p:cNvSpPr/>
              <p:nvPr/>
            </p:nvSpPr>
            <p:spPr>
              <a:xfrm>
                <a:off x="1880017" y="2833774"/>
                <a:ext cx="448017" cy="529557"/>
              </a:xfrm>
              <a:custGeom>
                <a:avLst/>
                <a:gdLst>
                  <a:gd name="connsiteX0" fmla="*/ 94717 w 448017"/>
                  <a:gd name="connsiteY0" fmla="*/ 343242 h 529557"/>
                  <a:gd name="connsiteX1" fmla="*/ 344602 w 448017"/>
                  <a:gd name="connsiteY1" fmla="*/ 137112 h 529557"/>
                  <a:gd name="connsiteX2" fmla="*/ 366611 w 448017"/>
                  <a:gd name="connsiteY2" fmla="*/ 37583 h 529557"/>
                  <a:gd name="connsiteX3" fmla="*/ 381019 w 448017"/>
                  <a:gd name="connsiteY3" fmla="*/ 15838 h 529557"/>
                  <a:gd name="connsiteX4" fmla="*/ 421768 w 448017"/>
                  <a:gd name="connsiteY4" fmla="*/ 281 h 529557"/>
                  <a:gd name="connsiteX5" fmla="*/ 410365 w 448017"/>
                  <a:gd name="connsiteY5" fmla="*/ 62951 h 529557"/>
                  <a:gd name="connsiteX6" fmla="*/ 407448 w 448017"/>
                  <a:gd name="connsiteY6" fmla="*/ 114307 h 529557"/>
                  <a:gd name="connsiteX7" fmla="*/ 407448 w 448017"/>
                  <a:gd name="connsiteY7" fmla="*/ 114307 h 529557"/>
                  <a:gd name="connsiteX8" fmla="*/ 430342 w 448017"/>
                  <a:gd name="connsiteY8" fmla="*/ 91502 h 529557"/>
                  <a:gd name="connsiteX9" fmla="*/ 447490 w 448017"/>
                  <a:gd name="connsiteY9" fmla="*/ 97159 h 529557"/>
                  <a:gd name="connsiteX10" fmla="*/ 424685 w 448017"/>
                  <a:gd name="connsiteY10" fmla="*/ 151343 h 529557"/>
                  <a:gd name="connsiteX11" fmla="*/ 376069 w 448017"/>
                  <a:gd name="connsiteY11" fmla="*/ 176977 h 529557"/>
                  <a:gd name="connsiteX12" fmla="*/ 129013 w 448017"/>
                  <a:gd name="connsiteY12" fmla="*/ 487675 h 529557"/>
                  <a:gd name="connsiteX13" fmla="*/ 3232 w 448017"/>
                  <a:gd name="connsiteY13" fmla="*/ 499077 h 529557"/>
                  <a:gd name="connsiteX14" fmla="*/ 94717 w 448017"/>
                  <a:gd name="connsiteY14" fmla="*/ 343242 h 52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8017" h="529557">
                    <a:moveTo>
                      <a:pt x="94717" y="343242"/>
                    </a:moveTo>
                    <a:cubicBezTo>
                      <a:pt x="159509" y="282517"/>
                      <a:pt x="324537" y="165574"/>
                      <a:pt x="344602" y="137112"/>
                    </a:cubicBezTo>
                    <a:cubicBezTo>
                      <a:pt x="359451" y="115898"/>
                      <a:pt x="364843" y="63305"/>
                      <a:pt x="366611" y="37583"/>
                    </a:cubicBezTo>
                    <a:cubicBezTo>
                      <a:pt x="367274" y="28310"/>
                      <a:pt x="372737" y="20063"/>
                      <a:pt x="381019" y="15838"/>
                    </a:cubicBezTo>
                    <a:cubicBezTo>
                      <a:pt x="395162" y="8502"/>
                      <a:pt x="416376" y="-1840"/>
                      <a:pt x="421768" y="281"/>
                    </a:cubicBezTo>
                    <a:cubicBezTo>
                      <a:pt x="430607" y="3110"/>
                      <a:pt x="407448" y="51549"/>
                      <a:pt x="410365" y="62951"/>
                    </a:cubicBezTo>
                    <a:cubicBezTo>
                      <a:pt x="413282" y="74354"/>
                      <a:pt x="407448" y="114307"/>
                      <a:pt x="407448" y="114307"/>
                    </a:cubicBezTo>
                    <a:cubicBezTo>
                      <a:pt x="404885" y="119434"/>
                      <a:pt x="409658" y="108827"/>
                      <a:pt x="407448" y="114307"/>
                    </a:cubicBezTo>
                    <a:cubicBezTo>
                      <a:pt x="430784" y="98308"/>
                      <a:pt x="407979" y="113777"/>
                      <a:pt x="430342" y="91502"/>
                    </a:cubicBezTo>
                    <a:cubicBezTo>
                      <a:pt x="452705" y="69227"/>
                      <a:pt x="447490" y="97159"/>
                      <a:pt x="447490" y="97159"/>
                    </a:cubicBezTo>
                    <a:cubicBezTo>
                      <a:pt x="447490" y="97159"/>
                      <a:pt x="438651" y="134195"/>
                      <a:pt x="424685" y="151343"/>
                    </a:cubicBezTo>
                    <a:cubicBezTo>
                      <a:pt x="410719" y="168491"/>
                      <a:pt x="376069" y="176977"/>
                      <a:pt x="376069" y="176977"/>
                    </a:cubicBezTo>
                    <a:cubicBezTo>
                      <a:pt x="361750" y="188379"/>
                      <a:pt x="182402" y="442153"/>
                      <a:pt x="129013" y="487675"/>
                    </a:cubicBezTo>
                    <a:cubicBezTo>
                      <a:pt x="75625" y="533197"/>
                      <a:pt x="18789" y="548223"/>
                      <a:pt x="3232" y="499077"/>
                    </a:cubicBezTo>
                    <a:cubicBezTo>
                      <a:pt x="-12325" y="449931"/>
                      <a:pt x="29926" y="404056"/>
                      <a:pt x="94717" y="343242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091B9546-47AE-4BD9-86F6-EA0D34443399}"/>
                  </a:ext>
                </a:extLst>
              </p:cNvPr>
              <p:cNvSpPr/>
              <p:nvPr/>
            </p:nvSpPr>
            <p:spPr>
              <a:xfrm>
                <a:off x="2251136" y="2865434"/>
                <a:ext cx="32174" cy="121804"/>
              </a:xfrm>
              <a:custGeom>
                <a:avLst/>
                <a:gdLst>
                  <a:gd name="connsiteX0" fmla="*/ 32175 w 32174"/>
                  <a:gd name="connsiteY0" fmla="*/ 0 h 121804"/>
                  <a:gd name="connsiteX1" fmla="*/ 19535 w 32174"/>
                  <a:gd name="connsiteY1" fmla="*/ 16087 h 121804"/>
                  <a:gd name="connsiteX2" fmla="*/ 17236 w 32174"/>
                  <a:gd name="connsiteY2" fmla="*/ 97673 h 121804"/>
                  <a:gd name="connsiteX3" fmla="*/ 0 w 32174"/>
                  <a:gd name="connsiteY3" fmla="*/ 121804 h 121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74" h="121804">
                    <a:moveTo>
                      <a:pt x="32175" y="0"/>
                    </a:moveTo>
                    <a:cubicBezTo>
                      <a:pt x="32175" y="0"/>
                      <a:pt x="20684" y="8839"/>
                      <a:pt x="19535" y="16087"/>
                    </a:cubicBezTo>
                    <a:cubicBezTo>
                      <a:pt x="18386" y="23335"/>
                      <a:pt x="21833" y="79288"/>
                      <a:pt x="17236" y="97673"/>
                    </a:cubicBezTo>
                    <a:cubicBezTo>
                      <a:pt x="15301" y="107856"/>
                      <a:pt x="9007" y="116677"/>
                      <a:pt x="0" y="121804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785EBF6F-94F1-47F1-B2E7-2E52C0048025}"/>
                  </a:ext>
                </a:extLst>
              </p:cNvPr>
              <p:cNvSpPr/>
              <p:nvPr/>
            </p:nvSpPr>
            <p:spPr>
              <a:xfrm>
                <a:off x="2288058" y="2622176"/>
                <a:ext cx="270247" cy="311123"/>
              </a:xfrm>
              <a:custGeom>
                <a:avLst/>
                <a:gdLst>
                  <a:gd name="connsiteX0" fmla="*/ 173982 w 270247"/>
                  <a:gd name="connsiteY0" fmla="*/ 1507 h 311123"/>
                  <a:gd name="connsiteX1" fmla="*/ 258838 w 270247"/>
                  <a:gd name="connsiteY1" fmla="*/ 60729 h 311123"/>
                  <a:gd name="connsiteX2" fmla="*/ 144459 w 270247"/>
                  <a:gd name="connsiteY2" fmla="*/ 281002 h 311123"/>
                  <a:gd name="connsiteX3" fmla="*/ 5595 w 270247"/>
                  <a:gd name="connsiteY3" fmla="*/ 291874 h 311123"/>
                  <a:gd name="connsiteX4" fmla="*/ 31317 w 270247"/>
                  <a:gd name="connsiteY4" fmla="*/ 93788 h 311123"/>
                  <a:gd name="connsiteX5" fmla="*/ 173982 w 270247"/>
                  <a:gd name="connsiteY5" fmla="*/ 1507 h 311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247" h="311123">
                    <a:moveTo>
                      <a:pt x="173982" y="1507"/>
                    </a:moveTo>
                    <a:cubicBezTo>
                      <a:pt x="209639" y="7712"/>
                      <a:pt x="240718" y="29403"/>
                      <a:pt x="258838" y="60729"/>
                    </a:cubicBezTo>
                    <a:cubicBezTo>
                      <a:pt x="306570" y="137807"/>
                      <a:pt x="192102" y="262617"/>
                      <a:pt x="144459" y="281002"/>
                    </a:cubicBezTo>
                    <a:cubicBezTo>
                      <a:pt x="96815" y="299388"/>
                      <a:pt x="16644" y="332270"/>
                      <a:pt x="5595" y="291874"/>
                    </a:cubicBezTo>
                    <a:cubicBezTo>
                      <a:pt x="-5454" y="251479"/>
                      <a:pt x="-1742" y="189163"/>
                      <a:pt x="31317" y="93788"/>
                    </a:cubicBezTo>
                    <a:cubicBezTo>
                      <a:pt x="54564" y="26168"/>
                      <a:pt x="116615" y="-7774"/>
                      <a:pt x="173982" y="1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51561365-E4C5-42A9-87C9-C6B67D16D1E9}"/>
                  </a:ext>
                </a:extLst>
              </p:cNvPr>
              <p:cNvSpPr/>
              <p:nvPr/>
            </p:nvSpPr>
            <p:spPr>
              <a:xfrm>
                <a:off x="2349782" y="2622368"/>
                <a:ext cx="208523" cy="299991"/>
              </a:xfrm>
              <a:custGeom>
                <a:avLst/>
                <a:gdLst>
                  <a:gd name="connsiteX0" fmla="*/ 30230 w 208523"/>
                  <a:gd name="connsiteY0" fmla="*/ 299991 h 299991"/>
                  <a:gd name="connsiteX1" fmla="*/ 82735 w 208523"/>
                  <a:gd name="connsiteY1" fmla="*/ 280810 h 299991"/>
                  <a:gd name="connsiteX2" fmla="*/ 197114 w 208523"/>
                  <a:gd name="connsiteY2" fmla="*/ 60537 h 299991"/>
                  <a:gd name="connsiteX3" fmla="*/ 112258 w 208523"/>
                  <a:gd name="connsiteY3" fmla="*/ 1315 h 299991"/>
                  <a:gd name="connsiteX4" fmla="*/ 0 w 208523"/>
                  <a:gd name="connsiteY4" fmla="*/ 42240 h 299991"/>
                  <a:gd name="connsiteX5" fmla="*/ 25192 w 208523"/>
                  <a:gd name="connsiteY5" fmla="*/ 69642 h 299991"/>
                  <a:gd name="connsiteX6" fmla="*/ 90955 w 208523"/>
                  <a:gd name="connsiteY6" fmla="*/ 160332 h 29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23" h="299991">
                    <a:moveTo>
                      <a:pt x="30230" y="299991"/>
                    </a:moveTo>
                    <a:cubicBezTo>
                      <a:pt x="48792" y="294069"/>
                      <a:pt x="67443" y="286644"/>
                      <a:pt x="82735" y="280810"/>
                    </a:cubicBezTo>
                    <a:cubicBezTo>
                      <a:pt x="130378" y="262425"/>
                      <a:pt x="244846" y="137615"/>
                      <a:pt x="197114" y="60537"/>
                    </a:cubicBezTo>
                    <a:cubicBezTo>
                      <a:pt x="178994" y="29211"/>
                      <a:pt x="147915" y="7520"/>
                      <a:pt x="112258" y="1315"/>
                    </a:cubicBezTo>
                    <a:cubicBezTo>
                      <a:pt x="70334" y="-4784"/>
                      <a:pt x="28153" y="10587"/>
                      <a:pt x="0" y="42240"/>
                    </a:cubicBezTo>
                    <a:lnTo>
                      <a:pt x="25192" y="69642"/>
                    </a:lnTo>
                    <a:cubicBezTo>
                      <a:pt x="62484" y="85022"/>
                      <a:pt x="87923" y="120105"/>
                      <a:pt x="90955" y="160332"/>
                    </a:cubicBezTo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D0B36BD1-EAE6-4559-BFF3-52D93E5B127E}"/>
                  </a:ext>
                </a:extLst>
              </p:cNvPr>
              <p:cNvSpPr/>
              <p:nvPr/>
            </p:nvSpPr>
            <p:spPr>
              <a:xfrm>
                <a:off x="2288058" y="2622176"/>
                <a:ext cx="270247" cy="311123"/>
              </a:xfrm>
              <a:custGeom>
                <a:avLst/>
                <a:gdLst>
                  <a:gd name="connsiteX0" fmla="*/ 173982 w 270247"/>
                  <a:gd name="connsiteY0" fmla="*/ 1507 h 311123"/>
                  <a:gd name="connsiteX1" fmla="*/ 258838 w 270247"/>
                  <a:gd name="connsiteY1" fmla="*/ 60729 h 311123"/>
                  <a:gd name="connsiteX2" fmla="*/ 144459 w 270247"/>
                  <a:gd name="connsiteY2" fmla="*/ 281002 h 311123"/>
                  <a:gd name="connsiteX3" fmla="*/ 5595 w 270247"/>
                  <a:gd name="connsiteY3" fmla="*/ 291874 h 311123"/>
                  <a:gd name="connsiteX4" fmla="*/ 31317 w 270247"/>
                  <a:gd name="connsiteY4" fmla="*/ 93788 h 311123"/>
                  <a:gd name="connsiteX5" fmla="*/ 173982 w 270247"/>
                  <a:gd name="connsiteY5" fmla="*/ 1507 h 311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247" h="311123">
                    <a:moveTo>
                      <a:pt x="173982" y="1507"/>
                    </a:moveTo>
                    <a:cubicBezTo>
                      <a:pt x="209639" y="7712"/>
                      <a:pt x="240718" y="29403"/>
                      <a:pt x="258838" y="60729"/>
                    </a:cubicBezTo>
                    <a:cubicBezTo>
                      <a:pt x="306570" y="137807"/>
                      <a:pt x="192102" y="262617"/>
                      <a:pt x="144459" y="281002"/>
                    </a:cubicBezTo>
                    <a:cubicBezTo>
                      <a:pt x="96815" y="299388"/>
                      <a:pt x="16644" y="332270"/>
                      <a:pt x="5595" y="291874"/>
                    </a:cubicBezTo>
                    <a:cubicBezTo>
                      <a:pt x="-5454" y="251479"/>
                      <a:pt x="-1742" y="189163"/>
                      <a:pt x="31317" y="93788"/>
                    </a:cubicBezTo>
                    <a:cubicBezTo>
                      <a:pt x="54564" y="26168"/>
                      <a:pt x="116615" y="-7774"/>
                      <a:pt x="173982" y="1507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3519E15C-4BAF-46F3-A507-7488692CAE66}"/>
                  </a:ext>
                </a:extLst>
              </p:cNvPr>
              <p:cNvSpPr/>
              <p:nvPr/>
            </p:nvSpPr>
            <p:spPr>
              <a:xfrm>
                <a:off x="2321319" y="2731157"/>
                <a:ext cx="21567" cy="92556"/>
              </a:xfrm>
              <a:custGeom>
                <a:avLst/>
                <a:gdLst>
                  <a:gd name="connsiteX0" fmla="*/ 20065 w 21567"/>
                  <a:gd name="connsiteY0" fmla="*/ 92557 h 92556"/>
                  <a:gd name="connsiteX1" fmla="*/ 6629 w 21567"/>
                  <a:gd name="connsiteY1" fmla="*/ 83717 h 92556"/>
                  <a:gd name="connsiteX2" fmla="*/ 3818 w 21567"/>
                  <a:gd name="connsiteY2" fmla="*/ 69999 h 92556"/>
                  <a:gd name="connsiteX3" fmla="*/ 4773 w 21567"/>
                  <a:gd name="connsiteY3" fmla="*/ 68779 h 92556"/>
                  <a:gd name="connsiteX4" fmla="*/ 11668 w 21567"/>
                  <a:gd name="connsiteY4" fmla="*/ 60559 h 92556"/>
                  <a:gd name="connsiteX5" fmla="*/ 21568 w 21567"/>
                  <a:gd name="connsiteY5" fmla="*/ 24672 h 92556"/>
                  <a:gd name="connsiteX6" fmla="*/ 0 w 21567"/>
                  <a:gd name="connsiteY6" fmla="*/ 1867 h 9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67" h="92556">
                    <a:moveTo>
                      <a:pt x="20065" y="92557"/>
                    </a:moveTo>
                    <a:lnTo>
                      <a:pt x="6629" y="83717"/>
                    </a:lnTo>
                    <a:cubicBezTo>
                      <a:pt x="2068" y="80703"/>
                      <a:pt x="813" y="74569"/>
                      <a:pt x="3818" y="69999"/>
                    </a:cubicBezTo>
                    <a:cubicBezTo>
                      <a:pt x="4110" y="69566"/>
                      <a:pt x="4428" y="69159"/>
                      <a:pt x="4773" y="68779"/>
                    </a:cubicBezTo>
                    <a:cubicBezTo>
                      <a:pt x="6806" y="66569"/>
                      <a:pt x="9193" y="63829"/>
                      <a:pt x="11668" y="60559"/>
                    </a:cubicBezTo>
                    <a:cubicBezTo>
                      <a:pt x="20507" y="49333"/>
                      <a:pt x="21568" y="24672"/>
                      <a:pt x="21568" y="24672"/>
                    </a:cubicBezTo>
                    <a:cubicBezTo>
                      <a:pt x="21568" y="24672"/>
                      <a:pt x="17855" y="-8033"/>
                      <a:pt x="0" y="1867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F76DCE2B-A151-4D4E-A055-BEFE15CEE4B9}"/>
                  </a:ext>
                </a:extLst>
              </p:cNvPr>
              <p:cNvSpPr/>
              <p:nvPr/>
            </p:nvSpPr>
            <p:spPr>
              <a:xfrm>
                <a:off x="2329982" y="2858717"/>
                <a:ext cx="40483" cy="8389"/>
              </a:xfrm>
              <a:custGeom>
                <a:avLst/>
                <a:gdLst>
                  <a:gd name="connsiteX0" fmla="*/ 0 w 40483"/>
                  <a:gd name="connsiteY0" fmla="*/ 0 h 8389"/>
                  <a:gd name="connsiteX1" fmla="*/ 40484 w 40483"/>
                  <a:gd name="connsiteY1" fmla="*/ 707 h 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483" h="8389">
                    <a:moveTo>
                      <a:pt x="0" y="0"/>
                    </a:moveTo>
                    <a:cubicBezTo>
                      <a:pt x="11182" y="10908"/>
                      <a:pt x="28931" y="11217"/>
                      <a:pt x="40484" y="707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5A1C3B83-6075-48FB-ABAE-CC0E357FD6AF}"/>
                  </a:ext>
                </a:extLst>
              </p:cNvPr>
              <p:cNvSpPr/>
              <p:nvPr/>
            </p:nvSpPr>
            <p:spPr>
              <a:xfrm>
                <a:off x="2382752" y="2740235"/>
                <a:ext cx="53565" cy="16477"/>
              </a:xfrm>
              <a:custGeom>
                <a:avLst/>
                <a:gdLst>
                  <a:gd name="connsiteX0" fmla="*/ 0 w 53565"/>
                  <a:gd name="connsiteY0" fmla="*/ 8611 h 16477"/>
                  <a:gd name="connsiteX1" fmla="*/ 53566 w 53565"/>
                  <a:gd name="connsiteY1" fmla="*/ 16478 h 1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65" h="16477">
                    <a:moveTo>
                      <a:pt x="0" y="8611"/>
                    </a:moveTo>
                    <a:cubicBezTo>
                      <a:pt x="0" y="8611"/>
                      <a:pt x="25810" y="-15255"/>
                      <a:pt x="53566" y="16478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59144AB5-2FB6-4431-9EA8-4B8EB3A1F959}"/>
                  </a:ext>
                </a:extLst>
              </p:cNvPr>
              <p:cNvSpPr/>
              <p:nvPr/>
            </p:nvSpPr>
            <p:spPr>
              <a:xfrm>
                <a:off x="2384844" y="2771636"/>
                <a:ext cx="14001" cy="29633"/>
              </a:xfrm>
              <a:custGeom>
                <a:avLst/>
                <a:gdLst>
                  <a:gd name="connsiteX0" fmla="*/ 117 w 14001"/>
                  <a:gd name="connsiteY0" fmla="*/ 14245 h 29633"/>
                  <a:gd name="connsiteX1" fmla="*/ 5774 w 14001"/>
                  <a:gd name="connsiteY1" fmla="*/ 29625 h 29633"/>
                  <a:gd name="connsiteX2" fmla="*/ 13907 w 14001"/>
                  <a:gd name="connsiteY2" fmla="*/ 15394 h 29633"/>
                  <a:gd name="connsiteX3" fmla="*/ 8249 w 14001"/>
                  <a:gd name="connsiteY3" fmla="*/ 14 h 29633"/>
                  <a:gd name="connsiteX4" fmla="*/ 117 w 14001"/>
                  <a:gd name="connsiteY4" fmla="*/ 14245 h 2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1" h="29633">
                    <a:moveTo>
                      <a:pt x="117" y="14245"/>
                    </a:moveTo>
                    <a:cubicBezTo>
                      <a:pt x="-590" y="22466"/>
                      <a:pt x="1974" y="29360"/>
                      <a:pt x="5774" y="29625"/>
                    </a:cubicBezTo>
                    <a:cubicBezTo>
                      <a:pt x="9575" y="29891"/>
                      <a:pt x="13288" y="23615"/>
                      <a:pt x="13907" y="15394"/>
                    </a:cubicBezTo>
                    <a:cubicBezTo>
                      <a:pt x="14525" y="7174"/>
                      <a:pt x="12050" y="368"/>
                      <a:pt x="8249" y="14"/>
                    </a:cubicBezTo>
                    <a:cubicBezTo>
                      <a:pt x="4449" y="-339"/>
                      <a:pt x="648" y="6025"/>
                      <a:pt x="117" y="1424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A7FDAF73-E62A-4186-AF5C-5FAF29AD3149}"/>
                  </a:ext>
                </a:extLst>
              </p:cNvPr>
              <p:cNvSpPr/>
              <p:nvPr/>
            </p:nvSpPr>
            <p:spPr>
              <a:xfrm>
                <a:off x="2317489" y="2760764"/>
                <a:ext cx="14112" cy="29633"/>
              </a:xfrm>
              <a:custGeom>
                <a:avLst/>
                <a:gdLst>
                  <a:gd name="connsiteX0" fmla="*/ 117 w 14112"/>
                  <a:gd name="connsiteY0" fmla="*/ 14245 h 29633"/>
                  <a:gd name="connsiteX1" fmla="*/ 5774 w 14112"/>
                  <a:gd name="connsiteY1" fmla="*/ 29625 h 29633"/>
                  <a:gd name="connsiteX2" fmla="*/ 13995 w 14112"/>
                  <a:gd name="connsiteY2" fmla="*/ 15394 h 29633"/>
                  <a:gd name="connsiteX3" fmla="*/ 8338 w 14112"/>
                  <a:gd name="connsiteY3" fmla="*/ 14 h 29633"/>
                  <a:gd name="connsiteX4" fmla="*/ 117 w 14112"/>
                  <a:gd name="connsiteY4" fmla="*/ 14245 h 2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12" h="29633">
                    <a:moveTo>
                      <a:pt x="117" y="14245"/>
                    </a:moveTo>
                    <a:cubicBezTo>
                      <a:pt x="-590" y="22465"/>
                      <a:pt x="1974" y="29360"/>
                      <a:pt x="5774" y="29625"/>
                    </a:cubicBezTo>
                    <a:cubicBezTo>
                      <a:pt x="9575" y="29890"/>
                      <a:pt x="13288" y="23615"/>
                      <a:pt x="13995" y="15394"/>
                    </a:cubicBezTo>
                    <a:cubicBezTo>
                      <a:pt x="14702" y="7174"/>
                      <a:pt x="12139" y="367"/>
                      <a:pt x="8338" y="14"/>
                    </a:cubicBezTo>
                    <a:cubicBezTo>
                      <a:pt x="4537" y="-340"/>
                      <a:pt x="825" y="6113"/>
                      <a:pt x="117" y="1424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24713FA9-8D6D-407C-AD95-0B69E99A6F8D}"/>
                  </a:ext>
                </a:extLst>
              </p:cNvPr>
              <p:cNvSpPr/>
              <p:nvPr/>
            </p:nvSpPr>
            <p:spPr>
              <a:xfrm>
                <a:off x="2195947" y="4924084"/>
                <a:ext cx="181591" cy="98456"/>
              </a:xfrm>
              <a:custGeom>
                <a:avLst/>
                <a:gdLst>
                  <a:gd name="connsiteX0" fmla="*/ 164795 w 181591"/>
                  <a:gd name="connsiteY0" fmla="*/ 0 h 98456"/>
                  <a:gd name="connsiteX1" fmla="*/ 181325 w 181591"/>
                  <a:gd name="connsiteY1" fmla="*/ 63554 h 98456"/>
                  <a:gd name="connsiteX2" fmla="*/ 160464 w 181591"/>
                  <a:gd name="connsiteY2" fmla="*/ 91309 h 98456"/>
                  <a:gd name="connsiteX3" fmla="*/ 100799 w 181591"/>
                  <a:gd name="connsiteY3" fmla="*/ 91309 h 98456"/>
                  <a:gd name="connsiteX4" fmla="*/ 27257 w 181591"/>
                  <a:gd name="connsiteY4" fmla="*/ 98204 h 98456"/>
                  <a:gd name="connsiteX5" fmla="*/ 6397 w 181591"/>
                  <a:gd name="connsiteY5" fmla="*/ 73277 h 98456"/>
                  <a:gd name="connsiteX6" fmla="*/ 90634 w 181591"/>
                  <a:gd name="connsiteY6" fmla="*/ 3005 h 9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591" h="98456">
                    <a:moveTo>
                      <a:pt x="164795" y="0"/>
                    </a:moveTo>
                    <a:cubicBezTo>
                      <a:pt x="164795" y="0"/>
                      <a:pt x="184065" y="45522"/>
                      <a:pt x="181325" y="63554"/>
                    </a:cubicBezTo>
                    <a:cubicBezTo>
                      <a:pt x="178584" y="81586"/>
                      <a:pt x="170187" y="91309"/>
                      <a:pt x="160464" y="91309"/>
                    </a:cubicBezTo>
                    <a:cubicBezTo>
                      <a:pt x="150741" y="91309"/>
                      <a:pt x="124400" y="85740"/>
                      <a:pt x="100799" y="91309"/>
                    </a:cubicBezTo>
                    <a:cubicBezTo>
                      <a:pt x="76713" y="96949"/>
                      <a:pt x="51972" y="99273"/>
                      <a:pt x="27257" y="98204"/>
                    </a:cubicBezTo>
                    <a:cubicBezTo>
                      <a:pt x="5071" y="96789"/>
                      <a:pt x="-8807" y="78757"/>
                      <a:pt x="6397" y="73277"/>
                    </a:cubicBezTo>
                    <a:cubicBezTo>
                      <a:pt x="21600" y="67797"/>
                      <a:pt x="77110" y="34296"/>
                      <a:pt x="90634" y="30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D7F5EAE2-0143-4ECE-B621-A9E4EA576EE3}"/>
                  </a:ext>
                </a:extLst>
              </p:cNvPr>
              <p:cNvSpPr/>
              <p:nvPr/>
            </p:nvSpPr>
            <p:spPr>
              <a:xfrm>
                <a:off x="2280571" y="4924084"/>
                <a:ext cx="92633" cy="92688"/>
              </a:xfrm>
              <a:custGeom>
                <a:avLst/>
                <a:gdLst>
                  <a:gd name="connsiteX0" fmla="*/ 0 w 92633"/>
                  <a:gd name="connsiteY0" fmla="*/ 19535 h 92688"/>
                  <a:gd name="connsiteX1" fmla="*/ 64438 w 92633"/>
                  <a:gd name="connsiteY1" fmla="*/ 34473 h 92688"/>
                  <a:gd name="connsiteX2" fmla="*/ 59930 w 92633"/>
                  <a:gd name="connsiteY2" fmla="*/ 64438 h 92688"/>
                  <a:gd name="connsiteX3" fmla="*/ 3005 w 92633"/>
                  <a:gd name="connsiteY3" fmla="*/ 88392 h 92688"/>
                  <a:gd name="connsiteX4" fmla="*/ 75840 w 92633"/>
                  <a:gd name="connsiteY4" fmla="*/ 91309 h 92688"/>
                  <a:gd name="connsiteX5" fmla="*/ 89895 w 92633"/>
                  <a:gd name="connsiteY5" fmla="*/ 37478 h 92688"/>
                  <a:gd name="connsiteX6" fmla="*/ 80171 w 92633"/>
                  <a:gd name="connsiteY6" fmla="*/ 0 h 92688"/>
                  <a:gd name="connsiteX7" fmla="*/ 4420 w 92633"/>
                  <a:gd name="connsiteY7" fmla="*/ 7337 h 9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33" h="92688">
                    <a:moveTo>
                      <a:pt x="0" y="19535"/>
                    </a:moveTo>
                    <a:lnTo>
                      <a:pt x="64438" y="34473"/>
                    </a:lnTo>
                    <a:cubicBezTo>
                      <a:pt x="65118" y="44673"/>
                      <a:pt x="63580" y="54892"/>
                      <a:pt x="59930" y="64438"/>
                    </a:cubicBezTo>
                    <a:cubicBezTo>
                      <a:pt x="53919" y="79465"/>
                      <a:pt x="3005" y="88392"/>
                      <a:pt x="3005" y="88392"/>
                    </a:cubicBezTo>
                    <a:cubicBezTo>
                      <a:pt x="3005" y="88392"/>
                      <a:pt x="63289" y="95640"/>
                      <a:pt x="75840" y="91309"/>
                    </a:cubicBezTo>
                    <a:cubicBezTo>
                      <a:pt x="88392" y="86978"/>
                      <a:pt x="97408" y="67443"/>
                      <a:pt x="89895" y="37478"/>
                    </a:cubicBezTo>
                    <a:cubicBezTo>
                      <a:pt x="82381" y="7513"/>
                      <a:pt x="80171" y="0"/>
                      <a:pt x="80171" y="0"/>
                    </a:cubicBezTo>
                    <a:lnTo>
                      <a:pt x="4420" y="7337"/>
                    </a:ln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37EBFE6A-FCDF-4A49-BA70-AE369CAA9512}"/>
                  </a:ext>
                </a:extLst>
              </p:cNvPr>
              <p:cNvSpPr/>
              <p:nvPr/>
            </p:nvSpPr>
            <p:spPr>
              <a:xfrm>
                <a:off x="2195947" y="4924084"/>
                <a:ext cx="181591" cy="98456"/>
              </a:xfrm>
              <a:custGeom>
                <a:avLst/>
                <a:gdLst>
                  <a:gd name="connsiteX0" fmla="*/ 164795 w 181591"/>
                  <a:gd name="connsiteY0" fmla="*/ 0 h 98456"/>
                  <a:gd name="connsiteX1" fmla="*/ 181325 w 181591"/>
                  <a:gd name="connsiteY1" fmla="*/ 63554 h 98456"/>
                  <a:gd name="connsiteX2" fmla="*/ 160464 w 181591"/>
                  <a:gd name="connsiteY2" fmla="*/ 91309 h 98456"/>
                  <a:gd name="connsiteX3" fmla="*/ 100799 w 181591"/>
                  <a:gd name="connsiteY3" fmla="*/ 91309 h 98456"/>
                  <a:gd name="connsiteX4" fmla="*/ 27257 w 181591"/>
                  <a:gd name="connsiteY4" fmla="*/ 98204 h 98456"/>
                  <a:gd name="connsiteX5" fmla="*/ 6397 w 181591"/>
                  <a:gd name="connsiteY5" fmla="*/ 73277 h 98456"/>
                  <a:gd name="connsiteX6" fmla="*/ 90634 w 181591"/>
                  <a:gd name="connsiteY6" fmla="*/ 3005 h 9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591" h="98456">
                    <a:moveTo>
                      <a:pt x="164795" y="0"/>
                    </a:moveTo>
                    <a:cubicBezTo>
                      <a:pt x="164795" y="0"/>
                      <a:pt x="184065" y="45522"/>
                      <a:pt x="181325" y="63554"/>
                    </a:cubicBezTo>
                    <a:cubicBezTo>
                      <a:pt x="178584" y="81586"/>
                      <a:pt x="170187" y="91309"/>
                      <a:pt x="160464" y="91309"/>
                    </a:cubicBezTo>
                    <a:cubicBezTo>
                      <a:pt x="150741" y="91309"/>
                      <a:pt x="124400" y="85740"/>
                      <a:pt x="100799" y="91309"/>
                    </a:cubicBezTo>
                    <a:cubicBezTo>
                      <a:pt x="76713" y="96949"/>
                      <a:pt x="51972" y="99273"/>
                      <a:pt x="27257" y="98204"/>
                    </a:cubicBezTo>
                    <a:cubicBezTo>
                      <a:pt x="5071" y="96789"/>
                      <a:pt x="-8807" y="78757"/>
                      <a:pt x="6397" y="73277"/>
                    </a:cubicBezTo>
                    <a:cubicBezTo>
                      <a:pt x="21600" y="67797"/>
                      <a:pt x="77110" y="34296"/>
                      <a:pt x="90634" y="3005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8DBE9F47-FFD3-4EA5-AE96-5E3D87027866}"/>
                  </a:ext>
                </a:extLst>
              </p:cNvPr>
              <p:cNvSpPr/>
              <p:nvPr/>
            </p:nvSpPr>
            <p:spPr>
              <a:xfrm>
                <a:off x="2007009" y="4892086"/>
                <a:ext cx="90443" cy="185324"/>
              </a:xfrm>
              <a:custGeom>
                <a:avLst/>
                <a:gdLst>
                  <a:gd name="connsiteX0" fmla="*/ 3170 w 90443"/>
                  <a:gd name="connsiteY0" fmla="*/ 4862 h 185324"/>
                  <a:gd name="connsiteX1" fmla="*/ 77 w 90443"/>
                  <a:gd name="connsiteY1" fmla="*/ 53300 h 185324"/>
                  <a:gd name="connsiteX2" fmla="*/ 5822 w 90443"/>
                  <a:gd name="connsiteY2" fmla="*/ 119683 h 185324"/>
                  <a:gd name="connsiteX3" fmla="*/ 25887 w 90443"/>
                  <a:gd name="connsiteY3" fmla="*/ 182529 h 185324"/>
                  <a:gd name="connsiteX4" fmla="*/ 90413 w 90443"/>
                  <a:gd name="connsiteY4" fmla="*/ 130732 h 185324"/>
                  <a:gd name="connsiteX5" fmla="*/ 67431 w 90443"/>
                  <a:gd name="connsiteY5" fmla="*/ 30053 h 185324"/>
                  <a:gd name="connsiteX6" fmla="*/ 60095 w 90443"/>
                  <a:gd name="connsiteY6" fmla="*/ 0 h 18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443" h="185324">
                    <a:moveTo>
                      <a:pt x="3170" y="4862"/>
                    </a:moveTo>
                    <a:cubicBezTo>
                      <a:pt x="731" y="20887"/>
                      <a:pt x="-303" y="37098"/>
                      <a:pt x="77" y="53300"/>
                    </a:cubicBezTo>
                    <a:cubicBezTo>
                      <a:pt x="1579" y="71951"/>
                      <a:pt x="5822" y="96701"/>
                      <a:pt x="5822" y="119683"/>
                    </a:cubicBezTo>
                    <a:cubicBezTo>
                      <a:pt x="5822" y="142665"/>
                      <a:pt x="8739" y="172718"/>
                      <a:pt x="25887" y="182529"/>
                    </a:cubicBezTo>
                    <a:cubicBezTo>
                      <a:pt x="43035" y="192341"/>
                      <a:pt x="91828" y="176607"/>
                      <a:pt x="90413" y="130732"/>
                    </a:cubicBezTo>
                    <a:cubicBezTo>
                      <a:pt x="88283" y="96144"/>
                      <a:pt x="80522" y="62140"/>
                      <a:pt x="67431" y="30053"/>
                    </a:cubicBezTo>
                    <a:cubicBezTo>
                      <a:pt x="63834" y="20357"/>
                      <a:pt x="61368" y="10271"/>
                      <a:pt x="600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D7745FDB-1E89-462D-8F9E-D5EE597BC5D3}"/>
                  </a:ext>
                </a:extLst>
              </p:cNvPr>
              <p:cNvSpPr/>
              <p:nvPr/>
            </p:nvSpPr>
            <p:spPr>
              <a:xfrm>
                <a:off x="2009472" y="4892086"/>
                <a:ext cx="87636" cy="185307"/>
              </a:xfrm>
              <a:custGeom>
                <a:avLst/>
                <a:gdLst>
                  <a:gd name="connsiteX0" fmla="*/ 64968 w 87636"/>
                  <a:gd name="connsiteY0" fmla="*/ 30053 h 185307"/>
                  <a:gd name="connsiteX1" fmla="*/ 57631 w 87636"/>
                  <a:gd name="connsiteY1" fmla="*/ 0 h 185307"/>
                  <a:gd name="connsiteX2" fmla="*/ 707 w 87636"/>
                  <a:gd name="connsiteY2" fmla="*/ 4862 h 185307"/>
                  <a:gd name="connsiteX3" fmla="*/ 0 w 87636"/>
                  <a:gd name="connsiteY3" fmla="*/ 9900 h 185307"/>
                  <a:gd name="connsiteX4" fmla="*/ 38804 w 87636"/>
                  <a:gd name="connsiteY4" fmla="*/ 25987 h 185307"/>
                  <a:gd name="connsiteX5" fmla="*/ 70272 w 87636"/>
                  <a:gd name="connsiteY5" fmla="*/ 130909 h 185307"/>
                  <a:gd name="connsiteX6" fmla="*/ 50825 w 87636"/>
                  <a:gd name="connsiteY6" fmla="*/ 177403 h 185307"/>
                  <a:gd name="connsiteX7" fmla="*/ 33147 w 87636"/>
                  <a:gd name="connsiteY7" fmla="*/ 185270 h 185307"/>
                  <a:gd name="connsiteX8" fmla="*/ 87596 w 87636"/>
                  <a:gd name="connsiteY8" fmla="*/ 134789 h 185307"/>
                  <a:gd name="connsiteX9" fmla="*/ 87596 w 87636"/>
                  <a:gd name="connsiteY9" fmla="*/ 130732 h 185307"/>
                  <a:gd name="connsiteX10" fmla="*/ 64968 w 87636"/>
                  <a:gd name="connsiteY10" fmla="*/ 30053 h 18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636" h="185307">
                    <a:moveTo>
                      <a:pt x="64968" y="30053"/>
                    </a:moveTo>
                    <a:cubicBezTo>
                      <a:pt x="61371" y="20357"/>
                      <a:pt x="58904" y="10271"/>
                      <a:pt x="57631" y="0"/>
                    </a:cubicBezTo>
                    <a:lnTo>
                      <a:pt x="707" y="4862"/>
                    </a:lnTo>
                    <a:cubicBezTo>
                      <a:pt x="707" y="4862"/>
                      <a:pt x="707" y="6806"/>
                      <a:pt x="0" y="9900"/>
                    </a:cubicBezTo>
                    <a:lnTo>
                      <a:pt x="38804" y="25987"/>
                    </a:lnTo>
                    <a:cubicBezTo>
                      <a:pt x="38804" y="25987"/>
                      <a:pt x="62847" y="109960"/>
                      <a:pt x="70272" y="130909"/>
                    </a:cubicBezTo>
                    <a:cubicBezTo>
                      <a:pt x="77193" y="149109"/>
                      <a:pt x="68645" y="169545"/>
                      <a:pt x="50825" y="177403"/>
                    </a:cubicBezTo>
                    <a:cubicBezTo>
                      <a:pt x="44903" y="180585"/>
                      <a:pt x="38716" y="183060"/>
                      <a:pt x="33147" y="185270"/>
                    </a:cubicBezTo>
                    <a:cubicBezTo>
                      <a:pt x="62122" y="186366"/>
                      <a:pt x="86500" y="163764"/>
                      <a:pt x="87596" y="134789"/>
                    </a:cubicBezTo>
                    <a:cubicBezTo>
                      <a:pt x="87650" y="133437"/>
                      <a:pt x="87650" y="132084"/>
                      <a:pt x="87596" y="130732"/>
                    </a:cubicBezTo>
                    <a:cubicBezTo>
                      <a:pt x="85581" y="96162"/>
                      <a:pt x="77935" y="62157"/>
                      <a:pt x="64968" y="30053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B396CF99-9D60-4A04-8FFF-AA7F7F21AC59}"/>
                  </a:ext>
                </a:extLst>
              </p:cNvPr>
              <p:cNvSpPr/>
              <p:nvPr/>
            </p:nvSpPr>
            <p:spPr>
              <a:xfrm>
                <a:off x="2007009" y="4892086"/>
                <a:ext cx="90443" cy="185324"/>
              </a:xfrm>
              <a:custGeom>
                <a:avLst/>
                <a:gdLst>
                  <a:gd name="connsiteX0" fmla="*/ 3170 w 90443"/>
                  <a:gd name="connsiteY0" fmla="*/ 4862 h 185324"/>
                  <a:gd name="connsiteX1" fmla="*/ 77 w 90443"/>
                  <a:gd name="connsiteY1" fmla="*/ 53300 h 185324"/>
                  <a:gd name="connsiteX2" fmla="*/ 5822 w 90443"/>
                  <a:gd name="connsiteY2" fmla="*/ 119683 h 185324"/>
                  <a:gd name="connsiteX3" fmla="*/ 25887 w 90443"/>
                  <a:gd name="connsiteY3" fmla="*/ 182529 h 185324"/>
                  <a:gd name="connsiteX4" fmla="*/ 90413 w 90443"/>
                  <a:gd name="connsiteY4" fmla="*/ 130732 h 185324"/>
                  <a:gd name="connsiteX5" fmla="*/ 67431 w 90443"/>
                  <a:gd name="connsiteY5" fmla="*/ 30053 h 185324"/>
                  <a:gd name="connsiteX6" fmla="*/ 60095 w 90443"/>
                  <a:gd name="connsiteY6" fmla="*/ 0 h 185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443" h="185324">
                    <a:moveTo>
                      <a:pt x="3170" y="4862"/>
                    </a:moveTo>
                    <a:cubicBezTo>
                      <a:pt x="731" y="20887"/>
                      <a:pt x="-303" y="37098"/>
                      <a:pt x="77" y="53300"/>
                    </a:cubicBezTo>
                    <a:cubicBezTo>
                      <a:pt x="1579" y="71951"/>
                      <a:pt x="5822" y="96701"/>
                      <a:pt x="5822" y="119683"/>
                    </a:cubicBezTo>
                    <a:cubicBezTo>
                      <a:pt x="5822" y="142665"/>
                      <a:pt x="8739" y="172718"/>
                      <a:pt x="25887" y="182529"/>
                    </a:cubicBezTo>
                    <a:cubicBezTo>
                      <a:pt x="43035" y="192341"/>
                      <a:pt x="91828" y="176607"/>
                      <a:pt x="90413" y="130732"/>
                    </a:cubicBezTo>
                    <a:cubicBezTo>
                      <a:pt x="88283" y="96144"/>
                      <a:pt x="80522" y="62140"/>
                      <a:pt x="67431" y="30053"/>
                    </a:cubicBezTo>
                    <a:cubicBezTo>
                      <a:pt x="63834" y="20357"/>
                      <a:pt x="61368" y="10271"/>
                      <a:pt x="60095" y="0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2EE2FDD9-2190-4982-B6B8-6B1ABAD96A2D}"/>
                  </a:ext>
                </a:extLst>
              </p:cNvPr>
              <p:cNvSpPr/>
              <p:nvPr/>
            </p:nvSpPr>
            <p:spPr>
              <a:xfrm>
                <a:off x="2102406" y="3524503"/>
                <a:ext cx="388170" cy="1405326"/>
              </a:xfrm>
              <a:custGeom>
                <a:avLst/>
                <a:gdLst>
                  <a:gd name="connsiteX0" fmla="*/ 37003 w 388170"/>
                  <a:gd name="connsiteY0" fmla="*/ 11739 h 1405326"/>
                  <a:gd name="connsiteX1" fmla="*/ 325691 w 388170"/>
                  <a:gd name="connsiteY1" fmla="*/ 21639 h 1405326"/>
                  <a:gd name="connsiteX2" fmla="*/ 385444 w 388170"/>
                  <a:gd name="connsiteY2" fmla="*/ 203903 h 1405326"/>
                  <a:gd name="connsiteX3" fmla="*/ 287240 w 388170"/>
                  <a:gd name="connsiteY3" fmla="*/ 459179 h 1405326"/>
                  <a:gd name="connsiteX4" fmla="*/ 266822 w 388170"/>
                  <a:gd name="connsiteY4" fmla="*/ 518401 h 1405326"/>
                  <a:gd name="connsiteX5" fmla="*/ 296433 w 388170"/>
                  <a:gd name="connsiteY5" fmla="*/ 917403 h 1405326"/>
                  <a:gd name="connsiteX6" fmla="*/ 282998 w 388170"/>
                  <a:gd name="connsiteY6" fmla="*/ 1396311 h 1405326"/>
                  <a:gd name="connsiteX7" fmla="*/ 258601 w 388170"/>
                  <a:gd name="connsiteY7" fmla="*/ 1397637 h 1405326"/>
                  <a:gd name="connsiteX8" fmla="*/ 258601 w 388170"/>
                  <a:gd name="connsiteY8" fmla="*/ 1399581 h 1405326"/>
                  <a:gd name="connsiteX9" fmla="*/ 117616 w 388170"/>
                  <a:gd name="connsiteY9" fmla="*/ 1405327 h 1405326"/>
                  <a:gd name="connsiteX10" fmla="*/ 126455 w 388170"/>
                  <a:gd name="connsiteY10" fmla="*/ 1150139 h 1405326"/>
                  <a:gd name="connsiteX11" fmla="*/ 63785 w 388170"/>
                  <a:gd name="connsiteY11" fmla="*/ 715958 h 1405326"/>
                  <a:gd name="connsiteX12" fmla="*/ 70503 w 388170"/>
                  <a:gd name="connsiteY12" fmla="*/ 708356 h 1405326"/>
                  <a:gd name="connsiteX13" fmla="*/ 8629 w 388170"/>
                  <a:gd name="connsiteY13" fmla="*/ 444594 h 1405326"/>
                  <a:gd name="connsiteX14" fmla="*/ 37003 w 388170"/>
                  <a:gd name="connsiteY14" fmla="*/ 11739 h 140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170" h="1405326">
                    <a:moveTo>
                      <a:pt x="37003" y="11739"/>
                    </a:moveTo>
                    <a:cubicBezTo>
                      <a:pt x="51057" y="-11862"/>
                      <a:pt x="316940" y="4667"/>
                      <a:pt x="325691" y="21639"/>
                    </a:cubicBezTo>
                    <a:cubicBezTo>
                      <a:pt x="325691" y="21639"/>
                      <a:pt x="364141" y="73259"/>
                      <a:pt x="385444" y="203903"/>
                    </a:cubicBezTo>
                    <a:cubicBezTo>
                      <a:pt x="399587" y="291322"/>
                      <a:pt x="357512" y="367782"/>
                      <a:pt x="287240" y="459179"/>
                    </a:cubicBezTo>
                    <a:cubicBezTo>
                      <a:pt x="250381" y="506999"/>
                      <a:pt x="279727" y="497453"/>
                      <a:pt x="266822" y="518401"/>
                    </a:cubicBezTo>
                    <a:cubicBezTo>
                      <a:pt x="271595" y="602639"/>
                      <a:pt x="285473" y="837231"/>
                      <a:pt x="296433" y="917403"/>
                    </a:cubicBezTo>
                    <a:cubicBezTo>
                      <a:pt x="309869" y="1015872"/>
                      <a:pt x="282998" y="1396311"/>
                      <a:pt x="282998" y="1396311"/>
                    </a:cubicBezTo>
                    <a:lnTo>
                      <a:pt x="258601" y="1397637"/>
                    </a:lnTo>
                    <a:lnTo>
                      <a:pt x="258601" y="1399581"/>
                    </a:lnTo>
                    <a:lnTo>
                      <a:pt x="117616" y="1405327"/>
                    </a:lnTo>
                    <a:cubicBezTo>
                      <a:pt x="125244" y="1320488"/>
                      <a:pt x="128197" y="1235296"/>
                      <a:pt x="126455" y="1150139"/>
                    </a:cubicBezTo>
                    <a:cubicBezTo>
                      <a:pt x="121947" y="1038235"/>
                      <a:pt x="63785" y="715958"/>
                      <a:pt x="63785" y="715958"/>
                    </a:cubicBezTo>
                    <a:lnTo>
                      <a:pt x="70503" y="708356"/>
                    </a:lnTo>
                    <a:cubicBezTo>
                      <a:pt x="43013" y="580364"/>
                      <a:pt x="16407" y="523616"/>
                      <a:pt x="8629" y="444594"/>
                    </a:cubicBezTo>
                    <a:cubicBezTo>
                      <a:pt x="-21425" y="126471"/>
                      <a:pt x="36649" y="12446"/>
                      <a:pt x="37003" y="117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E6B7C313-0116-43F1-B3A3-22215C54CDDF}"/>
                  </a:ext>
                </a:extLst>
              </p:cNvPr>
              <p:cNvSpPr/>
              <p:nvPr/>
            </p:nvSpPr>
            <p:spPr>
              <a:xfrm>
                <a:off x="2102998" y="3530761"/>
                <a:ext cx="385677" cy="1393676"/>
              </a:xfrm>
              <a:custGeom>
                <a:avLst/>
                <a:gdLst>
                  <a:gd name="connsiteX0" fmla="*/ 378575 w 385677"/>
                  <a:gd name="connsiteY0" fmla="*/ 294699 h 1393676"/>
                  <a:gd name="connsiteX1" fmla="*/ 380785 w 385677"/>
                  <a:gd name="connsiteY1" fmla="*/ 158752 h 1393676"/>
                  <a:gd name="connsiteX2" fmla="*/ 326159 w 385677"/>
                  <a:gd name="connsiteY2" fmla="*/ 6806 h 1393676"/>
                  <a:gd name="connsiteX3" fmla="*/ 192422 w 385677"/>
                  <a:gd name="connsiteY3" fmla="*/ 0 h 1393676"/>
                  <a:gd name="connsiteX4" fmla="*/ 181019 w 385677"/>
                  <a:gd name="connsiteY4" fmla="*/ 8839 h 1393676"/>
                  <a:gd name="connsiteX5" fmla="*/ 253589 w 385677"/>
                  <a:gd name="connsiteY5" fmla="*/ 22452 h 1393676"/>
                  <a:gd name="connsiteX6" fmla="*/ 174036 w 385677"/>
                  <a:gd name="connsiteY6" fmla="*/ 76813 h 1393676"/>
                  <a:gd name="connsiteX7" fmla="*/ 298757 w 385677"/>
                  <a:gd name="connsiteY7" fmla="*/ 79111 h 1393676"/>
                  <a:gd name="connsiteX8" fmla="*/ 221680 w 385677"/>
                  <a:gd name="connsiteY8" fmla="*/ 126754 h 1393676"/>
                  <a:gd name="connsiteX9" fmla="*/ 289653 w 385677"/>
                  <a:gd name="connsiteY9" fmla="*/ 128964 h 1393676"/>
                  <a:gd name="connsiteX10" fmla="*/ 287443 w 385677"/>
                  <a:gd name="connsiteY10" fmla="*/ 142576 h 1393676"/>
                  <a:gd name="connsiteX11" fmla="*/ 232994 w 385677"/>
                  <a:gd name="connsiteY11" fmla="*/ 162995 h 1393676"/>
                  <a:gd name="connsiteX12" fmla="*/ 310072 w 385677"/>
                  <a:gd name="connsiteY12" fmla="*/ 226460 h 1393676"/>
                  <a:gd name="connsiteX13" fmla="*/ 137796 w 385677"/>
                  <a:gd name="connsiteY13" fmla="*/ 573311 h 1393676"/>
                  <a:gd name="connsiteX14" fmla="*/ 13163 w 385677"/>
                  <a:gd name="connsiteY14" fmla="*/ 809052 h 1393676"/>
                  <a:gd name="connsiteX15" fmla="*/ 15373 w 385677"/>
                  <a:gd name="connsiteY15" fmla="*/ 897444 h 1393676"/>
                  <a:gd name="connsiteX16" fmla="*/ 15373 w 385677"/>
                  <a:gd name="connsiteY16" fmla="*/ 992731 h 1393676"/>
                  <a:gd name="connsiteX17" fmla="*/ 6534 w 385677"/>
                  <a:gd name="connsiteY17" fmla="*/ 1357701 h 1393676"/>
                  <a:gd name="connsiteX18" fmla="*/ 58331 w 385677"/>
                  <a:gd name="connsiteY18" fmla="*/ 1349569 h 1393676"/>
                  <a:gd name="connsiteX19" fmla="*/ 85821 w 385677"/>
                  <a:gd name="connsiteY19" fmla="*/ 872252 h 1393676"/>
                  <a:gd name="connsiteX20" fmla="*/ 130017 w 385677"/>
                  <a:gd name="connsiteY20" fmla="*/ 752923 h 1393676"/>
                  <a:gd name="connsiteX21" fmla="*/ 212310 w 385677"/>
                  <a:gd name="connsiteY21" fmla="*/ 958435 h 1393676"/>
                  <a:gd name="connsiteX22" fmla="*/ 178368 w 385677"/>
                  <a:gd name="connsiteY22" fmla="*/ 960644 h 1393676"/>
                  <a:gd name="connsiteX23" fmla="*/ 214608 w 385677"/>
                  <a:gd name="connsiteY23" fmla="*/ 1341525 h 1393676"/>
                  <a:gd name="connsiteX24" fmla="*/ 221414 w 385677"/>
                  <a:gd name="connsiteY24" fmla="*/ 1393677 h 1393676"/>
                  <a:gd name="connsiteX25" fmla="*/ 281698 w 385677"/>
                  <a:gd name="connsiteY25" fmla="*/ 1389522 h 1393676"/>
                  <a:gd name="connsiteX26" fmla="*/ 300791 w 385677"/>
                  <a:gd name="connsiteY26" fmla="*/ 942524 h 1393676"/>
                  <a:gd name="connsiteX27" fmla="*/ 275864 w 385677"/>
                  <a:gd name="connsiteY27" fmla="*/ 731709 h 1393676"/>
                  <a:gd name="connsiteX28" fmla="*/ 265522 w 385677"/>
                  <a:gd name="connsiteY28" fmla="*/ 511613 h 1393676"/>
                  <a:gd name="connsiteX29" fmla="*/ 248639 w 385677"/>
                  <a:gd name="connsiteY29" fmla="*/ 534506 h 1393676"/>
                  <a:gd name="connsiteX30" fmla="*/ 378575 w 385677"/>
                  <a:gd name="connsiteY30" fmla="*/ 294699 h 139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85677" h="1393676">
                    <a:moveTo>
                      <a:pt x="378575" y="294699"/>
                    </a:moveTo>
                    <a:cubicBezTo>
                      <a:pt x="389890" y="251652"/>
                      <a:pt x="385382" y="197468"/>
                      <a:pt x="380785" y="158752"/>
                    </a:cubicBezTo>
                    <a:cubicBezTo>
                      <a:pt x="376189" y="120036"/>
                      <a:pt x="326159" y="6806"/>
                      <a:pt x="326159" y="6806"/>
                    </a:cubicBezTo>
                    <a:cubicBezTo>
                      <a:pt x="326159" y="6806"/>
                      <a:pt x="212752" y="6806"/>
                      <a:pt x="192422" y="0"/>
                    </a:cubicBezTo>
                    <a:cubicBezTo>
                      <a:pt x="192422" y="0"/>
                      <a:pt x="160689" y="0"/>
                      <a:pt x="181019" y="8839"/>
                    </a:cubicBezTo>
                    <a:cubicBezTo>
                      <a:pt x="201350" y="17678"/>
                      <a:pt x="249081" y="8839"/>
                      <a:pt x="253589" y="22452"/>
                    </a:cubicBezTo>
                    <a:cubicBezTo>
                      <a:pt x="258097" y="36064"/>
                      <a:pt x="158391" y="74603"/>
                      <a:pt x="174036" y="76813"/>
                    </a:cubicBezTo>
                    <a:cubicBezTo>
                      <a:pt x="189682" y="79022"/>
                      <a:pt x="289653" y="47378"/>
                      <a:pt x="298757" y="79111"/>
                    </a:cubicBezTo>
                    <a:cubicBezTo>
                      <a:pt x="307862" y="110844"/>
                      <a:pt x="203559" y="124456"/>
                      <a:pt x="221680" y="126754"/>
                    </a:cubicBezTo>
                    <a:cubicBezTo>
                      <a:pt x="239800" y="129052"/>
                      <a:pt x="278339" y="122158"/>
                      <a:pt x="289653" y="128964"/>
                    </a:cubicBezTo>
                    <a:cubicBezTo>
                      <a:pt x="300967" y="135770"/>
                      <a:pt x="298492" y="142576"/>
                      <a:pt x="287443" y="142576"/>
                    </a:cubicBezTo>
                    <a:cubicBezTo>
                      <a:pt x="276394" y="142576"/>
                      <a:pt x="223978" y="156189"/>
                      <a:pt x="232994" y="162995"/>
                    </a:cubicBezTo>
                    <a:cubicBezTo>
                      <a:pt x="242010" y="169801"/>
                      <a:pt x="312547" y="201534"/>
                      <a:pt x="310072" y="226460"/>
                    </a:cubicBezTo>
                    <a:cubicBezTo>
                      <a:pt x="307597" y="251387"/>
                      <a:pt x="169528" y="505337"/>
                      <a:pt x="137796" y="573311"/>
                    </a:cubicBezTo>
                    <a:cubicBezTo>
                      <a:pt x="106063" y="641284"/>
                      <a:pt x="40564" y="770513"/>
                      <a:pt x="13163" y="809052"/>
                    </a:cubicBezTo>
                    <a:cubicBezTo>
                      <a:pt x="-14239" y="847591"/>
                      <a:pt x="8567" y="883920"/>
                      <a:pt x="15373" y="897444"/>
                    </a:cubicBezTo>
                    <a:cubicBezTo>
                      <a:pt x="22179" y="910968"/>
                      <a:pt x="10865" y="938281"/>
                      <a:pt x="15373" y="992731"/>
                    </a:cubicBezTo>
                    <a:cubicBezTo>
                      <a:pt x="19881" y="1047180"/>
                      <a:pt x="6534" y="1357701"/>
                      <a:pt x="6534" y="1357701"/>
                    </a:cubicBezTo>
                    <a:lnTo>
                      <a:pt x="58331" y="1349569"/>
                    </a:lnTo>
                    <a:cubicBezTo>
                      <a:pt x="58331" y="1349569"/>
                      <a:pt x="67701" y="922459"/>
                      <a:pt x="85821" y="872252"/>
                    </a:cubicBezTo>
                    <a:cubicBezTo>
                      <a:pt x="99345" y="835128"/>
                      <a:pt x="118968" y="785275"/>
                      <a:pt x="130017" y="752923"/>
                    </a:cubicBezTo>
                    <a:cubicBezTo>
                      <a:pt x="148138" y="795970"/>
                      <a:pt x="200731" y="922813"/>
                      <a:pt x="212310" y="958435"/>
                    </a:cubicBezTo>
                    <a:cubicBezTo>
                      <a:pt x="225923" y="1001481"/>
                      <a:pt x="171561" y="910791"/>
                      <a:pt x="178368" y="960644"/>
                    </a:cubicBezTo>
                    <a:cubicBezTo>
                      <a:pt x="185174" y="1010497"/>
                      <a:pt x="214608" y="1321107"/>
                      <a:pt x="214608" y="1341525"/>
                    </a:cubicBezTo>
                    <a:cubicBezTo>
                      <a:pt x="215448" y="1359063"/>
                      <a:pt x="217720" y="1376511"/>
                      <a:pt x="221414" y="1393677"/>
                    </a:cubicBezTo>
                    <a:lnTo>
                      <a:pt x="281698" y="1389522"/>
                    </a:lnTo>
                    <a:cubicBezTo>
                      <a:pt x="281698" y="1389522"/>
                      <a:pt x="307597" y="1033214"/>
                      <a:pt x="300791" y="942524"/>
                    </a:cubicBezTo>
                    <a:cubicBezTo>
                      <a:pt x="293984" y="851834"/>
                      <a:pt x="275864" y="731709"/>
                      <a:pt x="275864" y="731709"/>
                    </a:cubicBezTo>
                    <a:lnTo>
                      <a:pt x="265522" y="511613"/>
                    </a:lnTo>
                    <a:lnTo>
                      <a:pt x="248639" y="534506"/>
                    </a:lnTo>
                    <a:cubicBezTo>
                      <a:pt x="248639" y="534506"/>
                      <a:pt x="367173" y="337834"/>
                      <a:pt x="378575" y="294699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D778C82C-780A-4E73-904B-195CF2293E67}"/>
                  </a:ext>
                </a:extLst>
              </p:cNvPr>
              <p:cNvSpPr/>
              <p:nvPr/>
            </p:nvSpPr>
            <p:spPr>
              <a:xfrm>
                <a:off x="2102406" y="3524503"/>
                <a:ext cx="388170" cy="1405326"/>
              </a:xfrm>
              <a:custGeom>
                <a:avLst/>
                <a:gdLst>
                  <a:gd name="connsiteX0" fmla="*/ 37003 w 388170"/>
                  <a:gd name="connsiteY0" fmla="*/ 11739 h 1405326"/>
                  <a:gd name="connsiteX1" fmla="*/ 325691 w 388170"/>
                  <a:gd name="connsiteY1" fmla="*/ 21639 h 1405326"/>
                  <a:gd name="connsiteX2" fmla="*/ 385444 w 388170"/>
                  <a:gd name="connsiteY2" fmla="*/ 203903 h 1405326"/>
                  <a:gd name="connsiteX3" fmla="*/ 287240 w 388170"/>
                  <a:gd name="connsiteY3" fmla="*/ 459179 h 1405326"/>
                  <a:gd name="connsiteX4" fmla="*/ 266822 w 388170"/>
                  <a:gd name="connsiteY4" fmla="*/ 518401 h 1405326"/>
                  <a:gd name="connsiteX5" fmla="*/ 296433 w 388170"/>
                  <a:gd name="connsiteY5" fmla="*/ 917403 h 1405326"/>
                  <a:gd name="connsiteX6" fmla="*/ 282998 w 388170"/>
                  <a:gd name="connsiteY6" fmla="*/ 1396311 h 1405326"/>
                  <a:gd name="connsiteX7" fmla="*/ 258601 w 388170"/>
                  <a:gd name="connsiteY7" fmla="*/ 1397637 h 1405326"/>
                  <a:gd name="connsiteX8" fmla="*/ 258601 w 388170"/>
                  <a:gd name="connsiteY8" fmla="*/ 1399581 h 1405326"/>
                  <a:gd name="connsiteX9" fmla="*/ 117616 w 388170"/>
                  <a:gd name="connsiteY9" fmla="*/ 1405327 h 1405326"/>
                  <a:gd name="connsiteX10" fmla="*/ 126455 w 388170"/>
                  <a:gd name="connsiteY10" fmla="*/ 1150139 h 1405326"/>
                  <a:gd name="connsiteX11" fmla="*/ 63785 w 388170"/>
                  <a:gd name="connsiteY11" fmla="*/ 715958 h 1405326"/>
                  <a:gd name="connsiteX12" fmla="*/ 70503 w 388170"/>
                  <a:gd name="connsiteY12" fmla="*/ 708356 h 1405326"/>
                  <a:gd name="connsiteX13" fmla="*/ 8629 w 388170"/>
                  <a:gd name="connsiteY13" fmla="*/ 444594 h 1405326"/>
                  <a:gd name="connsiteX14" fmla="*/ 37003 w 388170"/>
                  <a:gd name="connsiteY14" fmla="*/ 11739 h 140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170" h="1405326">
                    <a:moveTo>
                      <a:pt x="37003" y="11739"/>
                    </a:moveTo>
                    <a:cubicBezTo>
                      <a:pt x="51057" y="-11862"/>
                      <a:pt x="316940" y="4667"/>
                      <a:pt x="325691" y="21639"/>
                    </a:cubicBezTo>
                    <a:cubicBezTo>
                      <a:pt x="325691" y="21639"/>
                      <a:pt x="364141" y="73259"/>
                      <a:pt x="385444" y="203903"/>
                    </a:cubicBezTo>
                    <a:cubicBezTo>
                      <a:pt x="399587" y="291322"/>
                      <a:pt x="357512" y="367782"/>
                      <a:pt x="287240" y="459179"/>
                    </a:cubicBezTo>
                    <a:cubicBezTo>
                      <a:pt x="250381" y="506999"/>
                      <a:pt x="279727" y="497453"/>
                      <a:pt x="266822" y="518401"/>
                    </a:cubicBezTo>
                    <a:cubicBezTo>
                      <a:pt x="271595" y="602639"/>
                      <a:pt x="285473" y="837231"/>
                      <a:pt x="296433" y="917403"/>
                    </a:cubicBezTo>
                    <a:cubicBezTo>
                      <a:pt x="309869" y="1015872"/>
                      <a:pt x="282998" y="1396311"/>
                      <a:pt x="282998" y="1396311"/>
                    </a:cubicBezTo>
                    <a:lnTo>
                      <a:pt x="258601" y="1397637"/>
                    </a:lnTo>
                    <a:lnTo>
                      <a:pt x="258601" y="1399581"/>
                    </a:lnTo>
                    <a:lnTo>
                      <a:pt x="117616" y="1405327"/>
                    </a:lnTo>
                    <a:cubicBezTo>
                      <a:pt x="125244" y="1320488"/>
                      <a:pt x="128197" y="1235296"/>
                      <a:pt x="126455" y="1150139"/>
                    </a:cubicBezTo>
                    <a:cubicBezTo>
                      <a:pt x="121947" y="1038235"/>
                      <a:pt x="63785" y="715958"/>
                      <a:pt x="63785" y="715958"/>
                    </a:cubicBezTo>
                    <a:lnTo>
                      <a:pt x="70503" y="708356"/>
                    </a:lnTo>
                    <a:cubicBezTo>
                      <a:pt x="43013" y="580364"/>
                      <a:pt x="16407" y="523616"/>
                      <a:pt x="8629" y="444594"/>
                    </a:cubicBezTo>
                    <a:cubicBezTo>
                      <a:pt x="-21425" y="126471"/>
                      <a:pt x="36649" y="12446"/>
                      <a:pt x="37003" y="11739"/>
                    </a:cubicBezTo>
                    <a:close/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A4E0E2B2-10C7-4EEB-8735-D169AE009DA3}"/>
                  </a:ext>
                </a:extLst>
              </p:cNvPr>
              <p:cNvSpPr/>
              <p:nvPr/>
            </p:nvSpPr>
            <p:spPr>
              <a:xfrm>
                <a:off x="2292795" y="4179824"/>
                <a:ext cx="44421" cy="698650"/>
              </a:xfrm>
              <a:custGeom>
                <a:avLst/>
                <a:gdLst>
                  <a:gd name="connsiteX0" fmla="*/ 5101 w 44421"/>
                  <a:gd name="connsiteY0" fmla="*/ 0 h 698650"/>
                  <a:gd name="connsiteX1" fmla="*/ 21453 w 44421"/>
                  <a:gd name="connsiteY1" fmla="*/ 291163 h 698650"/>
                  <a:gd name="connsiteX2" fmla="*/ 40811 w 44421"/>
                  <a:gd name="connsiteY2" fmla="*/ 698650 h 69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21" h="698650">
                    <a:moveTo>
                      <a:pt x="5101" y="0"/>
                    </a:moveTo>
                    <a:cubicBezTo>
                      <a:pt x="5101" y="0"/>
                      <a:pt x="-13904" y="171480"/>
                      <a:pt x="21453" y="291163"/>
                    </a:cubicBezTo>
                    <a:cubicBezTo>
                      <a:pt x="56810" y="410846"/>
                      <a:pt x="40811" y="698650"/>
                      <a:pt x="40811" y="698650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FC8A455F-DDD7-4F5B-91F4-467314AFCE49}"/>
                  </a:ext>
                </a:extLst>
              </p:cNvPr>
              <p:cNvSpPr/>
              <p:nvPr/>
            </p:nvSpPr>
            <p:spPr>
              <a:xfrm>
                <a:off x="2004850" y="3725577"/>
                <a:ext cx="439422" cy="1171370"/>
              </a:xfrm>
              <a:custGeom>
                <a:avLst/>
                <a:gdLst>
                  <a:gd name="connsiteX0" fmla="*/ 439423 w 439422"/>
                  <a:gd name="connsiteY0" fmla="*/ 172364 h 1171370"/>
                  <a:gd name="connsiteX1" fmla="*/ 237358 w 439422"/>
                  <a:gd name="connsiteY1" fmla="*/ 532827 h 1171370"/>
                  <a:gd name="connsiteX2" fmla="*/ 179108 w 439422"/>
                  <a:gd name="connsiteY2" fmla="*/ 698474 h 1171370"/>
                  <a:gd name="connsiteX3" fmla="*/ 156745 w 439422"/>
                  <a:gd name="connsiteY3" fmla="*/ 1155018 h 1171370"/>
                  <a:gd name="connsiteX4" fmla="*/ 5329 w 439422"/>
                  <a:gd name="connsiteY4" fmla="*/ 1171371 h 1171370"/>
                  <a:gd name="connsiteX5" fmla="*/ 20091 w 439422"/>
                  <a:gd name="connsiteY5" fmla="*/ 526109 h 1171370"/>
                  <a:gd name="connsiteX6" fmla="*/ 268649 w 439422"/>
                  <a:gd name="connsiteY6" fmla="*/ 0 h 117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422" h="1171370">
                    <a:moveTo>
                      <a:pt x="439423" y="172364"/>
                    </a:moveTo>
                    <a:cubicBezTo>
                      <a:pt x="439423" y="172364"/>
                      <a:pt x="315674" y="395908"/>
                      <a:pt x="237358" y="532827"/>
                    </a:cubicBezTo>
                    <a:cubicBezTo>
                      <a:pt x="194577" y="607430"/>
                      <a:pt x="188124" y="671603"/>
                      <a:pt x="179108" y="698474"/>
                    </a:cubicBezTo>
                    <a:cubicBezTo>
                      <a:pt x="170092" y="725345"/>
                      <a:pt x="156745" y="1155018"/>
                      <a:pt x="156745" y="1155018"/>
                    </a:cubicBezTo>
                    <a:lnTo>
                      <a:pt x="5329" y="1171371"/>
                    </a:lnTo>
                    <a:cubicBezTo>
                      <a:pt x="5329" y="1171371"/>
                      <a:pt x="-13675" y="618214"/>
                      <a:pt x="20091" y="526109"/>
                    </a:cubicBezTo>
                    <a:cubicBezTo>
                      <a:pt x="53857" y="434005"/>
                      <a:pt x="268649" y="0"/>
                      <a:pt x="268649" y="0"/>
                    </a:cubicBezTo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239EBC5E-2D98-46C8-A9DA-633315A45F05}"/>
                  </a:ext>
                </a:extLst>
              </p:cNvPr>
              <p:cNvSpPr/>
              <p:nvPr/>
            </p:nvSpPr>
            <p:spPr>
              <a:xfrm>
                <a:off x="2102998" y="3530761"/>
                <a:ext cx="385677" cy="1393676"/>
              </a:xfrm>
              <a:custGeom>
                <a:avLst/>
                <a:gdLst>
                  <a:gd name="connsiteX0" fmla="*/ 378575 w 385677"/>
                  <a:gd name="connsiteY0" fmla="*/ 294699 h 1393676"/>
                  <a:gd name="connsiteX1" fmla="*/ 380785 w 385677"/>
                  <a:gd name="connsiteY1" fmla="*/ 158752 h 1393676"/>
                  <a:gd name="connsiteX2" fmla="*/ 326159 w 385677"/>
                  <a:gd name="connsiteY2" fmla="*/ 6806 h 1393676"/>
                  <a:gd name="connsiteX3" fmla="*/ 192422 w 385677"/>
                  <a:gd name="connsiteY3" fmla="*/ 0 h 1393676"/>
                  <a:gd name="connsiteX4" fmla="*/ 181019 w 385677"/>
                  <a:gd name="connsiteY4" fmla="*/ 8839 h 1393676"/>
                  <a:gd name="connsiteX5" fmla="*/ 253589 w 385677"/>
                  <a:gd name="connsiteY5" fmla="*/ 22452 h 1393676"/>
                  <a:gd name="connsiteX6" fmla="*/ 174036 w 385677"/>
                  <a:gd name="connsiteY6" fmla="*/ 76813 h 1393676"/>
                  <a:gd name="connsiteX7" fmla="*/ 298757 w 385677"/>
                  <a:gd name="connsiteY7" fmla="*/ 79111 h 1393676"/>
                  <a:gd name="connsiteX8" fmla="*/ 221680 w 385677"/>
                  <a:gd name="connsiteY8" fmla="*/ 126754 h 1393676"/>
                  <a:gd name="connsiteX9" fmla="*/ 289653 w 385677"/>
                  <a:gd name="connsiteY9" fmla="*/ 128964 h 1393676"/>
                  <a:gd name="connsiteX10" fmla="*/ 287443 w 385677"/>
                  <a:gd name="connsiteY10" fmla="*/ 142576 h 1393676"/>
                  <a:gd name="connsiteX11" fmla="*/ 232994 w 385677"/>
                  <a:gd name="connsiteY11" fmla="*/ 162995 h 1393676"/>
                  <a:gd name="connsiteX12" fmla="*/ 310072 w 385677"/>
                  <a:gd name="connsiteY12" fmla="*/ 226460 h 1393676"/>
                  <a:gd name="connsiteX13" fmla="*/ 137796 w 385677"/>
                  <a:gd name="connsiteY13" fmla="*/ 573311 h 1393676"/>
                  <a:gd name="connsiteX14" fmla="*/ 13163 w 385677"/>
                  <a:gd name="connsiteY14" fmla="*/ 809052 h 1393676"/>
                  <a:gd name="connsiteX15" fmla="*/ 15373 w 385677"/>
                  <a:gd name="connsiteY15" fmla="*/ 897444 h 1393676"/>
                  <a:gd name="connsiteX16" fmla="*/ 15373 w 385677"/>
                  <a:gd name="connsiteY16" fmla="*/ 992731 h 1393676"/>
                  <a:gd name="connsiteX17" fmla="*/ 6534 w 385677"/>
                  <a:gd name="connsiteY17" fmla="*/ 1357701 h 1393676"/>
                  <a:gd name="connsiteX18" fmla="*/ 58331 w 385677"/>
                  <a:gd name="connsiteY18" fmla="*/ 1349569 h 1393676"/>
                  <a:gd name="connsiteX19" fmla="*/ 85821 w 385677"/>
                  <a:gd name="connsiteY19" fmla="*/ 872252 h 1393676"/>
                  <a:gd name="connsiteX20" fmla="*/ 130017 w 385677"/>
                  <a:gd name="connsiteY20" fmla="*/ 752923 h 1393676"/>
                  <a:gd name="connsiteX21" fmla="*/ 212310 w 385677"/>
                  <a:gd name="connsiteY21" fmla="*/ 958435 h 1393676"/>
                  <a:gd name="connsiteX22" fmla="*/ 178368 w 385677"/>
                  <a:gd name="connsiteY22" fmla="*/ 960644 h 1393676"/>
                  <a:gd name="connsiteX23" fmla="*/ 214608 w 385677"/>
                  <a:gd name="connsiteY23" fmla="*/ 1341525 h 1393676"/>
                  <a:gd name="connsiteX24" fmla="*/ 221414 w 385677"/>
                  <a:gd name="connsiteY24" fmla="*/ 1393677 h 1393676"/>
                  <a:gd name="connsiteX25" fmla="*/ 281698 w 385677"/>
                  <a:gd name="connsiteY25" fmla="*/ 1389522 h 1393676"/>
                  <a:gd name="connsiteX26" fmla="*/ 300791 w 385677"/>
                  <a:gd name="connsiteY26" fmla="*/ 942524 h 1393676"/>
                  <a:gd name="connsiteX27" fmla="*/ 275864 w 385677"/>
                  <a:gd name="connsiteY27" fmla="*/ 731709 h 1393676"/>
                  <a:gd name="connsiteX28" fmla="*/ 265522 w 385677"/>
                  <a:gd name="connsiteY28" fmla="*/ 511613 h 1393676"/>
                  <a:gd name="connsiteX29" fmla="*/ 248639 w 385677"/>
                  <a:gd name="connsiteY29" fmla="*/ 534506 h 1393676"/>
                  <a:gd name="connsiteX30" fmla="*/ 378575 w 385677"/>
                  <a:gd name="connsiteY30" fmla="*/ 294699 h 139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85677" h="1393676">
                    <a:moveTo>
                      <a:pt x="378575" y="294699"/>
                    </a:moveTo>
                    <a:cubicBezTo>
                      <a:pt x="389890" y="251652"/>
                      <a:pt x="385382" y="197468"/>
                      <a:pt x="380785" y="158752"/>
                    </a:cubicBezTo>
                    <a:cubicBezTo>
                      <a:pt x="376189" y="120036"/>
                      <a:pt x="326159" y="6806"/>
                      <a:pt x="326159" y="6806"/>
                    </a:cubicBezTo>
                    <a:cubicBezTo>
                      <a:pt x="326159" y="6806"/>
                      <a:pt x="212752" y="6806"/>
                      <a:pt x="192422" y="0"/>
                    </a:cubicBezTo>
                    <a:cubicBezTo>
                      <a:pt x="192422" y="0"/>
                      <a:pt x="160689" y="0"/>
                      <a:pt x="181019" y="8839"/>
                    </a:cubicBezTo>
                    <a:cubicBezTo>
                      <a:pt x="201350" y="17678"/>
                      <a:pt x="249081" y="8839"/>
                      <a:pt x="253589" y="22452"/>
                    </a:cubicBezTo>
                    <a:cubicBezTo>
                      <a:pt x="258097" y="36064"/>
                      <a:pt x="158391" y="74603"/>
                      <a:pt x="174036" y="76813"/>
                    </a:cubicBezTo>
                    <a:cubicBezTo>
                      <a:pt x="189682" y="79022"/>
                      <a:pt x="289653" y="47378"/>
                      <a:pt x="298757" y="79111"/>
                    </a:cubicBezTo>
                    <a:cubicBezTo>
                      <a:pt x="307862" y="110844"/>
                      <a:pt x="203559" y="124456"/>
                      <a:pt x="221680" y="126754"/>
                    </a:cubicBezTo>
                    <a:cubicBezTo>
                      <a:pt x="239800" y="129052"/>
                      <a:pt x="278339" y="122158"/>
                      <a:pt x="289653" y="128964"/>
                    </a:cubicBezTo>
                    <a:cubicBezTo>
                      <a:pt x="300967" y="135770"/>
                      <a:pt x="298492" y="142576"/>
                      <a:pt x="287443" y="142576"/>
                    </a:cubicBezTo>
                    <a:cubicBezTo>
                      <a:pt x="276394" y="142576"/>
                      <a:pt x="223978" y="156189"/>
                      <a:pt x="232994" y="162995"/>
                    </a:cubicBezTo>
                    <a:cubicBezTo>
                      <a:pt x="242010" y="169801"/>
                      <a:pt x="312547" y="201534"/>
                      <a:pt x="310072" y="226460"/>
                    </a:cubicBezTo>
                    <a:cubicBezTo>
                      <a:pt x="307597" y="251387"/>
                      <a:pt x="169528" y="505337"/>
                      <a:pt x="137796" y="573311"/>
                    </a:cubicBezTo>
                    <a:cubicBezTo>
                      <a:pt x="106063" y="641284"/>
                      <a:pt x="40564" y="770513"/>
                      <a:pt x="13163" y="809052"/>
                    </a:cubicBezTo>
                    <a:cubicBezTo>
                      <a:pt x="-14239" y="847591"/>
                      <a:pt x="8567" y="883920"/>
                      <a:pt x="15373" y="897444"/>
                    </a:cubicBezTo>
                    <a:cubicBezTo>
                      <a:pt x="22179" y="910968"/>
                      <a:pt x="10865" y="938281"/>
                      <a:pt x="15373" y="992731"/>
                    </a:cubicBezTo>
                    <a:cubicBezTo>
                      <a:pt x="19881" y="1047180"/>
                      <a:pt x="6534" y="1357701"/>
                      <a:pt x="6534" y="1357701"/>
                    </a:cubicBezTo>
                    <a:lnTo>
                      <a:pt x="58331" y="1349569"/>
                    </a:lnTo>
                    <a:cubicBezTo>
                      <a:pt x="58331" y="1349569"/>
                      <a:pt x="67701" y="922459"/>
                      <a:pt x="85821" y="872252"/>
                    </a:cubicBezTo>
                    <a:cubicBezTo>
                      <a:pt x="99345" y="835128"/>
                      <a:pt x="118968" y="785275"/>
                      <a:pt x="130017" y="752923"/>
                    </a:cubicBezTo>
                    <a:cubicBezTo>
                      <a:pt x="148138" y="795970"/>
                      <a:pt x="200731" y="922813"/>
                      <a:pt x="212310" y="958435"/>
                    </a:cubicBezTo>
                    <a:cubicBezTo>
                      <a:pt x="225923" y="1001481"/>
                      <a:pt x="171561" y="910791"/>
                      <a:pt x="178368" y="960644"/>
                    </a:cubicBezTo>
                    <a:cubicBezTo>
                      <a:pt x="185174" y="1010497"/>
                      <a:pt x="214608" y="1321107"/>
                      <a:pt x="214608" y="1341525"/>
                    </a:cubicBezTo>
                    <a:cubicBezTo>
                      <a:pt x="215448" y="1359063"/>
                      <a:pt x="217720" y="1376511"/>
                      <a:pt x="221414" y="1393677"/>
                    </a:cubicBezTo>
                    <a:lnTo>
                      <a:pt x="281698" y="1389522"/>
                    </a:lnTo>
                    <a:cubicBezTo>
                      <a:pt x="281698" y="1389522"/>
                      <a:pt x="307597" y="1033214"/>
                      <a:pt x="300791" y="942524"/>
                    </a:cubicBezTo>
                    <a:cubicBezTo>
                      <a:pt x="293984" y="851834"/>
                      <a:pt x="275864" y="731709"/>
                      <a:pt x="275864" y="731709"/>
                    </a:cubicBezTo>
                    <a:lnTo>
                      <a:pt x="265522" y="511613"/>
                    </a:lnTo>
                    <a:lnTo>
                      <a:pt x="248639" y="534506"/>
                    </a:lnTo>
                    <a:cubicBezTo>
                      <a:pt x="248639" y="534506"/>
                      <a:pt x="367173" y="337834"/>
                      <a:pt x="378575" y="294699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DC9FE5BC-A405-4C08-9977-804666A032C3}"/>
                  </a:ext>
                </a:extLst>
              </p:cNvPr>
              <p:cNvSpPr/>
              <p:nvPr/>
            </p:nvSpPr>
            <p:spPr>
              <a:xfrm>
                <a:off x="2004850" y="3725577"/>
                <a:ext cx="439422" cy="1171370"/>
              </a:xfrm>
              <a:custGeom>
                <a:avLst/>
                <a:gdLst>
                  <a:gd name="connsiteX0" fmla="*/ 439423 w 439422"/>
                  <a:gd name="connsiteY0" fmla="*/ 172364 h 1171370"/>
                  <a:gd name="connsiteX1" fmla="*/ 237358 w 439422"/>
                  <a:gd name="connsiteY1" fmla="*/ 532827 h 1171370"/>
                  <a:gd name="connsiteX2" fmla="*/ 179108 w 439422"/>
                  <a:gd name="connsiteY2" fmla="*/ 698474 h 1171370"/>
                  <a:gd name="connsiteX3" fmla="*/ 156745 w 439422"/>
                  <a:gd name="connsiteY3" fmla="*/ 1155018 h 1171370"/>
                  <a:gd name="connsiteX4" fmla="*/ 5329 w 439422"/>
                  <a:gd name="connsiteY4" fmla="*/ 1171371 h 1171370"/>
                  <a:gd name="connsiteX5" fmla="*/ 20091 w 439422"/>
                  <a:gd name="connsiteY5" fmla="*/ 526109 h 1171370"/>
                  <a:gd name="connsiteX6" fmla="*/ 268649 w 439422"/>
                  <a:gd name="connsiteY6" fmla="*/ 0 h 117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422" h="1171370">
                    <a:moveTo>
                      <a:pt x="439423" y="172364"/>
                    </a:moveTo>
                    <a:cubicBezTo>
                      <a:pt x="439423" y="172364"/>
                      <a:pt x="315674" y="395908"/>
                      <a:pt x="237358" y="532827"/>
                    </a:cubicBezTo>
                    <a:cubicBezTo>
                      <a:pt x="194577" y="607430"/>
                      <a:pt x="188124" y="671603"/>
                      <a:pt x="179108" y="698474"/>
                    </a:cubicBezTo>
                    <a:cubicBezTo>
                      <a:pt x="170092" y="725345"/>
                      <a:pt x="156745" y="1155018"/>
                      <a:pt x="156745" y="1155018"/>
                    </a:cubicBezTo>
                    <a:lnTo>
                      <a:pt x="5329" y="1171371"/>
                    </a:lnTo>
                    <a:cubicBezTo>
                      <a:pt x="5329" y="1171371"/>
                      <a:pt x="-13675" y="618214"/>
                      <a:pt x="20091" y="526109"/>
                    </a:cubicBezTo>
                    <a:cubicBezTo>
                      <a:pt x="53857" y="434005"/>
                      <a:pt x="268649" y="0"/>
                      <a:pt x="268649" y="0"/>
                    </a:cubicBezTo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5CF18B32-26B6-4DB0-A2AB-CE27968251A8}"/>
                  </a:ext>
                </a:extLst>
              </p:cNvPr>
              <p:cNvSpPr/>
              <p:nvPr/>
            </p:nvSpPr>
            <p:spPr>
              <a:xfrm>
                <a:off x="2310801" y="3672039"/>
                <a:ext cx="116500" cy="25960"/>
              </a:xfrm>
              <a:custGeom>
                <a:avLst/>
                <a:gdLst>
                  <a:gd name="connsiteX0" fmla="*/ 0 w 116500"/>
                  <a:gd name="connsiteY0" fmla="*/ 25960 h 25960"/>
                  <a:gd name="connsiteX1" fmla="*/ 116501 w 116500"/>
                  <a:gd name="connsiteY1" fmla="*/ 9784 h 2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500" h="25960">
                    <a:moveTo>
                      <a:pt x="0" y="25960"/>
                    </a:moveTo>
                    <a:cubicBezTo>
                      <a:pt x="0" y="25960"/>
                      <a:pt x="42075" y="-19385"/>
                      <a:pt x="116501" y="9784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38DB6FD7-4B51-46EA-89BF-66219F689663}"/>
                  </a:ext>
                </a:extLst>
              </p:cNvPr>
              <p:cNvSpPr/>
              <p:nvPr/>
            </p:nvSpPr>
            <p:spPr>
              <a:xfrm>
                <a:off x="2288172" y="3639640"/>
                <a:ext cx="103506" cy="48635"/>
              </a:xfrm>
              <a:custGeom>
                <a:avLst/>
                <a:gdLst>
                  <a:gd name="connsiteX0" fmla="*/ 0 w 103506"/>
                  <a:gd name="connsiteY0" fmla="*/ 48636 h 48635"/>
                  <a:gd name="connsiteX1" fmla="*/ 103507 w 103506"/>
                  <a:gd name="connsiteY1" fmla="*/ 108 h 4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506" h="48635">
                    <a:moveTo>
                      <a:pt x="0" y="48636"/>
                    </a:moveTo>
                    <a:cubicBezTo>
                      <a:pt x="24520" y="16540"/>
                      <a:pt x="63156" y="-1580"/>
                      <a:pt x="103507" y="108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96EE408D-D554-41AD-81A2-67CCEC018753}"/>
                  </a:ext>
                </a:extLst>
              </p:cNvPr>
              <p:cNvSpPr/>
              <p:nvPr/>
            </p:nvSpPr>
            <p:spPr>
              <a:xfrm>
                <a:off x="2132623" y="4221721"/>
                <a:ext cx="90846" cy="640400"/>
              </a:xfrm>
              <a:custGeom>
                <a:avLst/>
                <a:gdLst>
                  <a:gd name="connsiteX0" fmla="*/ 90846 w 90846"/>
                  <a:gd name="connsiteY0" fmla="*/ 0 h 640400"/>
                  <a:gd name="connsiteX1" fmla="*/ 333 w 90846"/>
                  <a:gd name="connsiteY1" fmla="*/ 177933 h 640400"/>
                  <a:gd name="connsiteX2" fmla="*/ 13238 w 90846"/>
                  <a:gd name="connsiteY2" fmla="*/ 304068 h 640400"/>
                  <a:gd name="connsiteX3" fmla="*/ 19690 w 90846"/>
                  <a:gd name="connsiteY3" fmla="*/ 640400 h 64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46" h="640400">
                    <a:moveTo>
                      <a:pt x="90846" y="0"/>
                    </a:moveTo>
                    <a:cubicBezTo>
                      <a:pt x="90846" y="0"/>
                      <a:pt x="-6385" y="142311"/>
                      <a:pt x="333" y="177933"/>
                    </a:cubicBezTo>
                    <a:cubicBezTo>
                      <a:pt x="7050" y="213555"/>
                      <a:pt x="16508" y="249089"/>
                      <a:pt x="13238" y="304068"/>
                    </a:cubicBezTo>
                    <a:cubicBezTo>
                      <a:pt x="9967" y="359048"/>
                      <a:pt x="19690" y="640400"/>
                      <a:pt x="19690" y="640400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9A2F54CE-E9C8-408A-88A8-7777620458D6}"/>
                  </a:ext>
                </a:extLst>
              </p:cNvPr>
              <p:cNvSpPr/>
              <p:nvPr/>
            </p:nvSpPr>
            <p:spPr>
              <a:xfrm>
                <a:off x="2239645" y="4095763"/>
                <a:ext cx="74426" cy="113230"/>
              </a:xfrm>
              <a:custGeom>
                <a:avLst/>
                <a:gdLst>
                  <a:gd name="connsiteX0" fmla="*/ 0 w 74426"/>
                  <a:gd name="connsiteY0" fmla="*/ 113230 h 113230"/>
                  <a:gd name="connsiteX1" fmla="*/ 74426 w 74426"/>
                  <a:gd name="connsiteY1" fmla="*/ 0 h 113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426" h="113230">
                    <a:moveTo>
                      <a:pt x="0" y="113230"/>
                    </a:moveTo>
                    <a:lnTo>
                      <a:pt x="74426" y="0"/>
                    </a:lnTo>
                  </a:path>
                </a:pathLst>
              </a:custGeom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C281F55B-35F8-4411-A28F-C575A5E5139F}"/>
                  </a:ext>
                </a:extLst>
              </p:cNvPr>
              <p:cNvSpPr/>
              <p:nvPr/>
            </p:nvSpPr>
            <p:spPr>
              <a:xfrm>
                <a:off x="2194388" y="3542694"/>
                <a:ext cx="19446" cy="216764"/>
              </a:xfrm>
              <a:custGeom>
                <a:avLst/>
                <a:gdLst>
                  <a:gd name="connsiteX0" fmla="*/ 19446 w 19446"/>
                  <a:gd name="connsiteY0" fmla="*/ 0 h 216764"/>
                  <a:gd name="connsiteX1" fmla="*/ 0 w 19446"/>
                  <a:gd name="connsiteY1" fmla="*/ 155305 h 216764"/>
                  <a:gd name="connsiteX2" fmla="*/ 9723 w 19446"/>
                  <a:gd name="connsiteY2" fmla="*/ 216737 h 21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46" h="216764">
                    <a:moveTo>
                      <a:pt x="19446" y="0"/>
                    </a:moveTo>
                    <a:cubicBezTo>
                      <a:pt x="19446" y="0"/>
                      <a:pt x="0" y="90602"/>
                      <a:pt x="0" y="155305"/>
                    </a:cubicBezTo>
                    <a:cubicBezTo>
                      <a:pt x="0" y="220008"/>
                      <a:pt x="9723" y="216737"/>
                      <a:pt x="9723" y="216737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24C1FE4F-54A1-4ABA-943D-F38012CA1B4E}"/>
                  </a:ext>
                </a:extLst>
              </p:cNvPr>
              <p:cNvSpPr/>
              <p:nvPr/>
            </p:nvSpPr>
            <p:spPr>
              <a:xfrm rot="-9210599">
                <a:off x="1760619" y="2721103"/>
                <a:ext cx="93341" cy="195169"/>
              </a:xfrm>
              <a:custGeom>
                <a:avLst/>
                <a:gdLst>
                  <a:gd name="connsiteX0" fmla="*/ 73631 w 93341"/>
                  <a:gd name="connsiteY0" fmla="*/ 0 h 195169"/>
                  <a:gd name="connsiteX1" fmla="*/ 93342 w 93341"/>
                  <a:gd name="connsiteY1" fmla="*/ 0 h 195169"/>
                  <a:gd name="connsiteX2" fmla="*/ 93342 w 93341"/>
                  <a:gd name="connsiteY2" fmla="*/ 195170 h 195169"/>
                  <a:gd name="connsiteX3" fmla="*/ 73631 w 93341"/>
                  <a:gd name="connsiteY3" fmla="*/ 195170 h 195169"/>
                  <a:gd name="connsiteX4" fmla="*/ 19711 w 93341"/>
                  <a:gd name="connsiteY4" fmla="*/ 195170 h 195169"/>
                  <a:gd name="connsiteX5" fmla="*/ 0 w 93341"/>
                  <a:gd name="connsiteY5" fmla="*/ 195170 h 195169"/>
                  <a:gd name="connsiteX6" fmla="*/ 0 w 93341"/>
                  <a:gd name="connsiteY6" fmla="*/ 0 h 195169"/>
                  <a:gd name="connsiteX7" fmla="*/ 19711 w 93341"/>
                  <a:gd name="connsiteY7" fmla="*/ 0 h 19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341" h="195169">
                    <a:moveTo>
                      <a:pt x="73631" y="0"/>
                    </a:moveTo>
                    <a:cubicBezTo>
                      <a:pt x="84517" y="0"/>
                      <a:pt x="93342" y="0"/>
                      <a:pt x="93342" y="0"/>
                    </a:cubicBezTo>
                    <a:lnTo>
                      <a:pt x="93342" y="195170"/>
                    </a:lnTo>
                    <a:cubicBezTo>
                      <a:pt x="93342" y="195170"/>
                      <a:pt x="84517" y="195170"/>
                      <a:pt x="73631" y="195170"/>
                    </a:cubicBezTo>
                    <a:lnTo>
                      <a:pt x="19711" y="195170"/>
                    </a:lnTo>
                    <a:cubicBezTo>
                      <a:pt x="8825" y="195170"/>
                      <a:pt x="0" y="195170"/>
                      <a:pt x="0" y="195170"/>
                    </a:cubicBezTo>
                    <a:lnTo>
                      <a:pt x="0" y="0"/>
                    </a:lnTo>
                    <a:cubicBezTo>
                      <a:pt x="0" y="0"/>
                      <a:pt x="8825" y="0"/>
                      <a:pt x="197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A1A5CFE5-57F2-4BF9-9C7A-0E2DE5795173}"/>
                  </a:ext>
                </a:extLst>
              </p:cNvPr>
              <p:cNvSpPr/>
              <p:nvPr/>
            </p:nvSpPr>
            <p:spPr>
              <a:xfrm>
                <a:off x="1708056" y="2793377"/>
                <a:ext cx="807195" cy="531354"/>
              </a:xfrm>
              <a:custGeom>
                <a:avLst/>
                <a:gdLst>
                  <a:gd name="connsiteX0" fmla="*/ 749918 w 807195"/>
                  <a:gd name="connsiteY0" fmla="*/ 299225 h 531354"/>
                  <a:gd name="connsiteX1" fmla="*/ 496056 w 807195"/>
                  <a:gd name="connsiteY1" fmla="*/ 420675 h 531354"/>
                  <a:gd name="connsiteX2" fmla="*/ 100767 w 807195"/>
                  <a:gd name="connsiteY2" fmla="*/ 175829 h 531354"/>
                  <a:gd name="connsiteX3" fmla="*/ 122511 w 807195"/>
                  <a:gd name="connsiteY3" fmla="*/ 103260 h 531354"/>
                  <a:gd name="connsiteX4" fmla="*/ 122511 w 807195"/>
                  <a:gd name="connsiteY4" fmla="*/ 54290 h 531354"/>
                  <a:gd name="connsiteX5" fmla="*/ 108899 w 807195"/>
                  <a:gd name="connsiteY5" fmla="*/ 76035 h 531354"/>
                  <a:gd name="connsiteX6" fmla="*/ 70802 w 807195"/>
                  <a:gd name="connsiteY6" fmla="*/ 108740 h 531354"/>
                  <a:gd name="connsiteX7" fmla="*/ 49058 w 807195"/>
                  <a:gd name="connsiteY7" fmla="*/ 70643 h 531354"/>
                  <a:gd name="connsiteX8" fmla="*/ 68062 w 807195"/>
                  <a:gd name="connsiteY8" fmla="*/ 5321 h 531354"/>
                  <a:gd name="connsiteX9" fmla="*/ 40837 w 807195"/>
                  <a:gd name="connsiteY9" fmla="*/ 24326 h 531354"/>
                  <a:gd name="connsiteX10" fmla="*/ 0 w 807195"/>
                  <a:gd name="connsiteY10" fmla="*/ 67903 h 531354"/>
                  <a:gd name="connsiteX11" fmla="*/ 13966 w 807195"/>
                  <a:gd name="connsiteY11" fmla="*/ 157709 h 531354"/>
                  <a:gd name="connsiteX12" fmla="*/ 63024 w 807195"/>
                  <a:gd name="connsiteY12" fmla="*/ 198546 h 531354"/>
                  <a:gd name="connsiteX13" fmla="*/ 425431 w 807195"/>
                  <a:gd name="connsiteY13" fmla="*/ 516757 h 531354"/>
                  <a:gd name="connsiteX14" fmla="*/ 681768 w 807195"/>
                  <a:gd name="connsiteY14" fmla="*/ 486262 h 531354"/>
                  <a:gd name="connsiteX15" fmla="*/ 807196 w 807195"/>
                  <a:gd name="connsiteY15" fmla="*/ 456032 h 53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7195" h="531354">
                    <a:moveTo>
                      <a:pt x="749918" y="299225"/>
                    </a:moveTo>
                    <a:lnTo>
                      <a:pt x="496056" y="420675"/>
                    </a:lnTo>
                    <a:lnTo>
                      <a:pt x="100767" y="175829"/>
                    </a:lnTo>
                    <a:cubicBezTo>
                      <a:pt x="104780" y="150788"/>
                      <a:pt x="112090" y="126383"/>
                      <a:pt x="122511" y="103260"/>
                    </a:cubicBezTo>
                    <a:cubicBezTo>
                      <a:pt x="129326" y="87650"/>
                      <a:pt x="129326" y="69900"/>
                      <a:pt x="122511" y="54290"/>
                    </a:cubicBezTo>
                    <a:cubicBezTo>
                      <a:pt x="117031" y="40678"/>
                      <a:pt x="114379" y="62422"/>
                      <a:pt x="108899" y="76035"/>
                    </a:cubicBezTo>
                    <a:cubicBezTo>
                      <a:pt x="103419" y="89647"/>
                      <a:pt x="89895" y="108740"/>
                      <a:pt x="70802" y="108740"/>
                    </a:cubicBezTo>
                    <a:cubicBezTo>
                      <a:pt x="51709" y="108740"/>
                      <a:pt x="43577" y="78775"/>
                      <a:pt x="49058" y="70643"/>
                    </a:cubicBezTo>
                    <a:cubicBezTo>
                      <a:pt x="54538" y="62511"/>
                      <a:pt x="70802" y="24326"/>
                      <a:pt x="68062" y="5321"/>
                    </a:cubicBezTo>
                    <a:cubicBezTo>
                      <a:pt x="65322" y="-13683"/>
                      <a:pt x="40837" y="24326"/>
                      <a:pt x="40837" y="24326"/>
                    </a:cubicBezTo>
                    <a:cubicBezTo>
                      <a:pt x="40837" y="24326"/>
                      <a:pt x="0" y="57031"/>
                      <a:pt x="0" y="67903"/>
                    </a:cubicBezTo>
                    <a:cubicBezTo>
                      <a:pt x="0" y="78775"/>
                      <a:pt x="13966" y="141356"/>
                      <a:pt x="13966" y="157709"/>
                    </a:cubicBezTo>
                    <a:cubicBezTo>
                      <a:pt x="13966" y="174062"/>
                      <a:pt x="63024" y="198546"/>
                      <a:pt x="63024" y="198546"/>
                    </a:cubicBezTo>
                    <a:cubicBezTo>
                      <a:pt x="63024" y="198546"/>
                      <a:pt x="364440" y="478749"/>
                      <a:pt x="425431" y="516757"/>
                    </a:cubicBezTo>
                    <a:cubicBezTo>
                      <a:pt x="486421" y="554766"/>
                      <a:pt x="605043" y="509156"/>
                      <a:pt x="681768" y="486262"/>
                    </a:cubicBezTo>
                    <a:cubicBezTo>
                      <a:pt x="722896" y="473551"/>
                      <a:pt x="764794" y="463457"/>
                      <a:pt x="807196" y="456032"/>
                    </a:cubicBezTo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88" name="图形 7">
                <a:extLst>
                  <a:ext uri="{FF2B5EF4-FFF2-40B4-BE49-F238E27FC236}">
                    <a16:creationId xmlns:a16="http://schemas.microsoft.com/office/drawing/2014/main" id="{3E724494-D45F-480D-AB86-99EC1C102CE7}"/>
                  </a:ext>
                </a:extLst>
              </p:cNvPr>
              <p:cNvGrpSpPr/>
              <p:nvPr/>
            </p:nvGrpSpPr>
            <p:grpSpPr>
              <a:xfrm>
                <a:off x="1708056" y="2793377"/>
                <a:ext cx="893941" cy="531354"/>
                <a:chOff x="1708056" y="2793377"/>
                <a:chExt cx="893941" cy="531354"/>
              </a:xfrm>
            </p:grpSpPr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0D97071D-BC95-4210-AB44-621B57F1E249}"/>
                    </a:ext>
                  </a:extLst>
                </p:cNvPr>
                <p:cNvSpPr/>
                <p:nvPr/>
              </p:nvSpPr>
              <p:spPr>
                <a:xfrm>
                  <a:off x="1708056" y="2793377"/>
                  <a:ext cx="807195" cy="531354"/>
                </a:xfrm>
                <a:custGeom>
                  <a:avLst/>
                  <a:gdLst>
                    <a:gd name="connsiteX0" fmla="*/ 749918 w 807195"/>
                    <a:gd name="connsiteY0" fmla="*/ 299225 h 531354"/>
                    <a:gd name="connsiteX1" fmla="*/ 496056 w 807195"/>
                    <a:gd name="connsiteY1" fmla="*/ 420675 h 531354"/>
                    <a:gd name="connsiteX2" fmla="*/ 100767 w 807195"/>
                    <a:gd name="connsiteY2" fmla="*/ 175829 h 531354"/>
                    <a:gd name="connsiteX3" fmla="*/ 122511 w 807195"/>
                    <a:gd name="connsiteY3" fmla="*/ 103260 h 531354"/>
                    <a:gd name="connsiteX4" fmla="*/ 122511 w 807195"/>
                    <a:gd name="connsiteY4" fmla="*/ 54290 h 531354"/>
                    <a:gd name="connsiteX5" fmla="*/ 108899 w 807195"/>
                    <a:gd name="connsiteY5" fmla="*/ 76035 h 531354"/>
                    <a:gd name="connsiteX6" fmla="*/ 70802 w 807195"/>
                    <a:gd name="connsiteY6" fmla="*/ 108740 h 531354"/>
                    <a:gd name="connsiteX7" fmla="*/ 49058 w 807195"/>
                    <a:gd name="connsiteY7" fmla="*/ 70643 h 531354"/>
                    <a:gd name="connsiteX8" fmla="*/ 68062 w 807195"/>
                    <a:gd name="connsiteY8" fmla="*/ 5321 h 531354"/>
                    <a:gd name="connsiteX9" fmla="*/ 40837 w 807195"/>
                    <a:gd name="connsiteY9" fmla="*/ 24326 h 531354"/>
                    <a:gd name="connsiteX10" fmla="*/ 0 w 807195"/>
                    <a:gd name="connsiteY10" fmla="*/ 67903 h 531354"/>
                    <a:gd name="connsiteX11" fmla="*/ 13966 w 807195"/>
                    <a:gd name="connsiteY11" fmla="*/ 157709 h 531354"/>
                    <a:gd name="connsiteX12" fmla="*/ 63024 w 807195"/>
                    <a:gd name="connsiteY12" fmla="*/ 198546 h 531354"/>
                    <a:gd name="connsiteX13" fmla="*/ 425431 w 807195"/>
                    <a:gd name="connsiteY13" fmla="*/ 516757 h 531354"/>
                    <a:gd name="connsiteX14" fmla="*/ 681768 w 807195"/>
                    <a:gd name="connsiteY14" fmla="*/ 486262 h 531354"/>
                    <a:gd name="connsiteX15" fmla="*/ 807196 w 807195"/>
                    <a:gd name="connsiteY15" fmla="*/ 456032 h 531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7195" h="531354">
                      <a:moveTo>
                        <a:pt x="749918" y="299225"/>
                      </a:moveTo>
                      <a:lnTo>
                        <a:pt x="496056" y="420675"/>
                      </a:lnTo>
                      <a:lnTo>
                        <a:pt x="100767" y="175829"/>
                      </a:lnTo>
                      <a:cubicBezTo>
                        <a:pt x="104780" y="150788"/>
                        <a:pt x="112090" y="126383"/>
                        <a:pt x="122511" y="103260"/>
                      </a:cubicBezTo>
                      <a:cubicBezTo>
                        <a:pt x="129326" y="87650"/>
                        <a:pt x="129326" y="69900"/>
                        <a:pt x="122511" y="54290"/>
                      </a:cubicBezTo>
                      <a:cubicBezTo>
                        <a:pt x="117031" y="40678"/>
                        <a:pt x="114379" y="62422"/>
                        <a:pt x="108899" y="76035"/>
                      </a:cubicBezTo>
                      <a:cubicBezTo>
                        <a:pt x="103419" y="89647"/>
                        <a:pt x="89895" y="108740"/>
                        <a:pt x="70802" y="108740"/>
                      </a:cubicBezTo>
                      <a:cubicBezTo>
                        <a:pt x="51709" y="108740"/>
                        <a:pt x="43577" y="78775"/>
                        <a:pt x="49058" y="70643"/>
                      </a:cubicBezTo>
                      <a:cubicBezTo>
                        <a:pt x="54538" y="62511"/>
                        <a:pt x="70802" y="24326"/>
                        <a:pt x="68062" y="5321"/>
                      </a:cubicBezTo>
                      <a:cubicBezTo>
                        <a:pt x="65322" y="-13683"/>
                        <a:pt x="40837" y="24326"/>
                        <a:pt x="40837" y="24326"/>
                      </a:cubicBezTo>
                      <a:cubicBezTo>
                        <a:pt x="40837" y="24326"/>
                        <a:pt x="0" y="57031"/>
                        <a:pt x="0" y="67903"/>
                      </a:cubicBezTo>
                      <a:cubicBezTo>
                        <a:pt x="0" y="78775"/>
                        <a:pt x="13966" y="141356"/>
                        <a:pt x="13966" y="157709"/>
                      </a:cubicBezTo>
                      <a:cubicBezTo>
                        <a:pt x="13966" y="174062"/>
                        <a:pt x="63024" y="198546"/>
                        <a:pt x="63024" y="198546"/>
                      </a:cubicBezTo>
                      <a:cubicBezTo>
                        <a:pt x="63024" y="198546"/>
                        <a:pt x="364440" y="478749"/>
                        <a:pt x="425431" y="516757"/>
                      </a:cubicBezTo>
                      <a:cubicBezTo>
                        <a:pt x="486421" y="554766"/>
                        <a:pt x="605043" y="509156"/>
                        <a:pt x="681768" y="486262"/>
                      </a:cubicBezTo>
                      <a:cubicBezTo>
                        <a:pt x="722896" y="473551"/>
                        <a:pt x="764794" y="463457"/>
                        <a:pt x="807196" y="456032"/>
                      </a:cubicBezTo>
                    </a:path>
                  </a:pathLst>
                </a:custGeom>
                <a:solidFill>
                  <a:srgbClr val="FFFFFF"/>
                </a:solidFill>
                <a:ln w="8839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:a16="http://schemas.microsoft.com/office/drawing/2014/main" id="{D15BCA17-13F6-4B3A-B481-637085900012}"/>
                    </a:ext>
                  </a:extLst>
                </p:cNvPr>
                <p:cNvSpPr/>
                <p:nvPr/>
              </p:nvSpPr>
              <p:spPr>
                <a:xfrm>
                  <a:off x="1994180" y="3066079"/>
                  <a:ext cx="607816" cy="256386"/>
                </a:xfrm>
                <a:custGeom>
                  <a:avLst/>
                  <a:gdLst>
                    <a:gd name="connsiteX0" fmla="*/ 521336 w 607816"/>
                    <a:gd name="connsiteY0" fmla="*/ 13617 h 256386"/>
                    <a:gd name="connsiteX1" fmla="*/ 534948 w 607816"/>
                    <a:gd name="connsiteY1" fmla="*/ 81591 h 256386"/>
                    <a:gd name="connsiteX2" fmla="*/ 224427 w 607816"/>
                    <a:gd name="connsiteY2" fmla="*/ 233448 h 256386"/>
                    <a:gd name="connsiteX3" fmla="*/ 0 w 607816"/>
                    <a:gd name="connsiteY3" fmla="*/ 124638 h 256386"/>
                    <a:gd name="connsiteX4" fmla="*/ 174486 w 607816"/>
                    <a:gd name="connsiteY4" fmla="*/ 256165 h 256386"/>
                    <a:gd name="connsiteX5" fmla="*/ 462467 w 607816"/>
                    <a:gd name="connsiteY5" fmla="*/ 194909 h 256386"/>
                    <a:gd name="connsiteX6" fmla="*/ 524341 w 607816"/>
                    <a:gd name="connsiteY6" fmla="*/ 227261 h 256386"/>
                    <a:gd name="connsiteX7" fmla="*/ 603187 w 607816"/>
                    <a:gd name="connsiteY7" fmla="*/ 74784 h 256386"/>
                    <a:gd name="connsiteX8" fmla="*/ 582769 w 607816"/>
                    <a:gd name="connsiteY8" fmla="*/ 5 h 256386"/>
                    <a:gd name="connsiteX9" fmla="*/ 521336 w 607816"/>
                    <a:gd name="connsiteY9" fmla="*/ 13617 h 256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7816" h="256386">
                      <a:moveTo>
                        <a:pt x="521336" y="13617"/>
                      </a:moveTo>
                      <a:cubicBezTo>
                        <a:pt x="521336" y="13617"/>
                        <a:pt x="544053" y="29439"/>
                        <a:pt x="534948" y="81591"/>
                      </a:cubicBezTo>
                      <a:cubicBezTo>
                        <a:pt x="525844" y="133742"/>
                        <a:pt x="260933" y="226642"/>
                        <a:pt x="224427" y="233448"/>
                      </a:cubicBezTo>
                      <a:cubicBezTo>
                        <a:pt x="187921" y="240254"/>
                        <a:pt x="0" y="124638"/>
                        <a:pt x="0" y="124638"/>
                      </a:cubicBezTo>
                      <a:cubicBezTo>
                        <a:pt x="0" y="124638"/>
                        <a:pt x="131439" y="251657"/>
                        <a:pt x="174486" y="256165"/>
                      </a:cubicBezTo>
                      <a:cubicBezTo>
                        <a:pt x="217533" y="260673"/>
                        <a:pt x="462467" y="194909"/>
                        <a:pt x="462467" y="194909"/>
                      </a:cubicBezTo>
                      <a:cubicBezTo>
                        <a:pt x="462467" y="194909"/>
                        <a:pt x="497824" y="227791"/>
                        <a:pt x="524341" y="227261"/>
                      </a:cubicBezTo>
                      <a:cubicBezTo>
                        <a:pt x="524341" y="227261"/>
                        <a:pt x="594083" y="106517"/>
                        <a:pt x="603187" y="74784"/>
                      </a:cubicBezTo>
                      <a:cubicBezTo>
                        <a:pt x="612291" y="43052"/>
                        <a:pt x="609198" y="-526"/>
                        <a:pt x="582769" y="5"/>
                      </a:cubicBezTo>
                      <a:cubicBezTo>
                        <a:pt x="561758" y="1640"/>
                        <a:pt x="541074" y="6228"/>
                        <a:pt x="521336" y="13617"/>
                      </a:cubicBezTo>
                      <a:close/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231EACB1-70EF-4675-96C9-1824081D2333}"/>
                  </a:ext>
                </a:extLst>
              </p:cNvPr>
              <p:cNvSpPr/>
              <p:nvPr/>
            </p:nvSpPr>
            <p:spPr>
              <a:xfrm>
                <a:off x="1708056" y="2793377"/>
                <a:ext cx="807195" cy="531354"/>
              </a:xfrm>
              <a:custGeom>
                <a:avLst/>
                <a:gdLst>
                  <a:gd name="connsiteX0" fmla="*/ 749918 w 807195"/>
                  <a:gd name="connsiteY0" fmla="*/ 299225 h 531354"/>
                  <a:gd name="connsiteX1" fmla="*/ 496056 w 807195"/>
                  <a:gd name="connsiteY1" fmla="*/ 420675 h 531354"/>
                  <a:gd name="connsiteX2" fmla="*/ 100767 w 807195"/>
                  <a:gd name="connsiteY2" fmla="*/ 175829 h 531354"/>
                  <a:gd name="connsiteX3" fmla="*/ 122511 w 807195"/>
                  <a:gd name="connsiteY3" fmla="*/ 103260 h 531354"/>
                  <a:gd name="connsiteX4" fmla="*/ 122511 w 807195"/>
                  <a:gd name="connsiteY4" fmla="*/ 54290 h 531354"/>
                  <a:gd name="connsiteX5" fmla="*/ 108899 w 807195"/>
                  <a:gd name="connsiteY5" fmla="*/ 76035 h 531354"/>
                  <a:gd name="connsiteX6" fmla="*/ 70802 w 807195"/>
                  <a:gd name="connsiteY6" fmla="*/ 108740 h 531354"/>
                  <a:gd name="connsiteX7" fmla="*/ 49058 w 807195"/>
                  <a:gd name="connsiteY7" fmla="*/ 70643 h 531354"/>
                  <a:gd name="connsiteX8" fmla="*/ 68062 w 807195"/>
                  <a:gd name="connsiteY8" fmla="*/ 5321 h 531354"/>
                  <a:gd name="connsiteX9" fmla="*/ 40837 w 807195"/>
                  <a:gd name="connsiteY9" fmla="*/ 24326 h 531354"/>
                  <a:gd name="connsiteX10" fmla="*/ 0 w 807195"/>
                  <a:gd name="connsiteY10" fmla="*/ 67903 h 531354"/>
                  <a:gd name="connsiteX11" fmla="*/ 13966 w 807195"/>
                  <a:gd name="connsiteY11" fmla="*/ 157709 h 531354"/>
                  <a:gd name="connsiteX12" fmla="*/ 63024 w 807195"/>
                  <a:gd name="connsiteY12" fmla="*/ 198546 h 531354"/>
                  <a:gd name="connsiteX13" fmla="*/ 425431 w 807195"/>
                  <a:gd name="connsiteY13" fmla="*/ 516757 h 531354"/>
                  <a:gd name="connsiteX14" fmla="*/ 681768 w 807195"/>
                  <a:gd name="connsiteY14" fmla="*/ 486262 h 531354"/>
                  <a:gd name="connsiteX15" fmla="*/ 807196 w 807195"/>
                  <a:gd name="connsiteY15" fmla="*/ 456032 h 53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7195" h="531354">
                    <a:moveTo>
                      <a:pt x="749918" y="299225"/>
                    </a:moveTo>
                    <a:lnTo>
                      <a:pt x="496056" y="420675"/>
                    </a:lnTo>
                    <a:lnTo>
                      <a:pt x="100767" y="175829"/>
                    </a:lnTo>
                    <a:cubicBezTo>
                      <a:pt x="104780" y="150788"/>
                      <a:pt x="112090" y="126383"/>
                      <a:pt x="122511" y="103260"/>
                    </a:cubicBezTo>
                    <a:cubicBezTo>
                      <a:pt x="129326" y="87650"/>
                      <a:pt x="129326" y="69900"/>
                      <a:pt x="122511" y="54290"/>
                    </a:cubicBezTo>
                    <a:cubicBezTo>
                      <a:pt x="117031" y="40678"/>
                      <a:pt x="114379" y="62422"/>
                      <a:pt x="108899" y="76035"/>
                    </a:cubicBezTo>
                    <a:cubicBezTo>
                      <a:pt x="103419" y="89647"/>
                      <a:pt x="89895" y="108740"/>
                      <a:pt x="70802" y="108740"/>
                    </a:cubicBezTo>
                    <a:cubicBezTo>
                      <a:pt x="51709" y="108740"/>
                      <a:pt x="43577" y="78775"/>
                      <a:pt x="49058" y="70643"/>
                    </a:cubicBezTo>
                    <a:cubicBezTo>
                      <a:pt x="54538" y="62511"/>
                      <a:pt x="70802" y="24326"/>
                      <a:pt x="68062" y="5321"/>
                    </a:cubicBezTo>
                    <a:cubicBezTo>
                      <a:pt x="65322" y="-13683"/>
                      <a:pt x="40837" y="24326"/>
                      <a:pt x="40837" y="24326"/>
                    </a:cubicBezTo>
                    <a:cubicBezTo>
                      <a:pt x="40837" y="24326"/>
                      <a:pt x="0" y="57031"/>
                      <a:pt x="0" y="67903"/>
                    </a:cubicBezTo>
                    <a:cubicBezTo>
                      <a:pt x="0" y="78775"/>
                      <a:pt x="13966" y="141356"/>
                      <a:pt x="13966" y="157709"/>
                    </a:cubicBezTo>
                    <a:cubicBezTo>
                      <a:pt x="13966" y="174062"/>
                      <a:pt x="63024" y="198546"/>
                      <a:pt x="63024" y="198546"/>
                    </a:cubicBezTo>
                    <a:cubicBezTo>
                      <a:pt x="63024" y="198546"/>
                      <a:pt x="364440" y="478749"/>
                      <a:pt x="425431" y="516757"/>
                    </a:cubicBezTo>
                    <a:cubicBezTo>
                      <a:pt x="486421" y="554766"/>
                      <a:pt x="605043" y="509156"/>
                      <a:pt x="681768" y="486262"/>
                    </a:cubicBezTo>
                    <a:cubicBezTo>
                      <a:pt x="722896" y="473551"/>
                      <a:pt x="764794" y="463457"/>
                      <a:pt x="807196" y="456032"/>
                    </a:cubicBezTo>
                  </a:path>
                </a:pathLst>
              </a:custGeom>
              <a:noFill/>
              <a:ln w="8839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AF3BE307-E119-4A72-BDAE-93E4FC9382FD}"/>
                  </a:ext>
                </a:extLst>
              </p:cNvPr>
              <p:cNvSpPr/>
              <p:nvPr/>
            </p:nvSpPr>
            <p:spPr>
              <a:xfrm>
                <a:off x="1730419" y="2817703"/>
                <a:ext cx="18120" cy="58250"/>
              </a:xfrm>
              <a:custGeom>
                <a:avLst/>
                <a:gdLst>
                  <a:gd name="connsiteX0" fmla="*/ 18120 w 18120"/>
                  <a:gd name="connsiteY0" fmla="*/ 0 h 58250"/>
                  <a:gd name="connsiteX1" fmla="*/ 0 w 18120"/>
                  <a:gd name="connsiteY1" fmla="*/ 37036 h 58250"/>
                  <a:gd name="connsiteX2" fmla="*/ 0 w 18120"/>
                  <a:gd name="connsiteY2" fmla="*/ 58250 h 5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20" h="58250">
                    <a:moveTo>
                      <a:pt x="18120" y="0"/>
                    </a:moveTo>
                    <a:cubicBezTo>
                      <a:pt x="18120" y="0"/>
                      <a:pt x="0" y="26518"/>
                      <a:pt x="0" y="37036"/>
                    </a:cubicBezTo>
                    <a:lnTo>
                      <a:pt x="0" y="58250"/>
                    </a:ln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384B2DCE-8E16-47D2-BEBE-6608FF048AEA}"/>
                  </a:ext>
                </a:extLst>
              </p:cNvPr>
              <p:cNvSpPr/>
              <p:nvPr/>
            </p:nvSpPr>
            <p:spPr>
              <a:xfrm>
                <a:off x="2290206" y="2581496"/>
                <a:ext cx="445947" cy="935439"/>
              </a:xfrm>
              <a:custGeom>
                <a:avLst/>
                <a:gdLst>
                  <a:gd name="connsiteX0" fmla="*/ 1767 w 445947"/>
                  <a:gd name="connsiteY0" fmla="*/ 139417 h 935439"/>
                  <a:gd name="connsiteX1" fmla="*/ 27224 w 445947"/>
                  <a:gd name="connsiteY1" fmla="*/ 110424 h 935439"/>
                  <a:gd name="connsiteX2" fmla="*/ 290543 w 445947"/>
                  <a:gd name="connsiteY2" fmla="*/ 108480 h 935439"/>
                  <a:gd name="connsiteX3" fmla="*/ 325900 w 445947"/>
                  <a:gd name="connsiteY3" fmla="*/ 252470 h 935439"/>
                  <a:gd name="connsiteX4" fmla="*/ 423131 w 445947"/>
                  <a:gd name="connsiteY4" fmla="*/ 393898 h 935439"/>
                  <a:gd name="connsiteX5" fmla="*/ 363379 w 445947"/>
                  <a:gd name="connsiteY5" fmla="*/ 582526 h 935439"/>
                  <a:gd name="connsiteX6" fmla="*/ 404304 w 445947"/>
                  <a:gd name="connsiteY6" fmla="*/ 884208 h 935439"/>
                  <a:gd name="connsiteX7" fmla="*/ 156806 w 445947"/>
                  <a:gd name="connsiteY7" fmla="*/ 870861 h 935439"/>
                  <a:gd name="connsiteX8" fmla="*/ 292930 w 445947"/>
                  <a:gd name="connsiteY8" fmla="*/ 595697 h 935439"/>
                  <a:gd name="connsiteX9" fmla="*/ 259341 w 445947"/>
                  <a:gd name="connsiteY9" fmla="*/ 485030 h 935439"/>
                  <a:gd name="connsiteX10" fmla="*/ 183412 w 445947"/>
                  <a:gd name="connsiteY10" fmla="*/ 516586 h 935439"/>
                  <a:gd name="connsiteX11" fmla="*/ 155657 w 445947"/>
                  <a:gd name="connsiteY11" fmla="*/ 530552 h 935439"/>
                  <a:gd name="connsiteX12" fmla="*/ 103329 w 445947"/>
                  <a:gd name="connsiteY12" fmla="*/ 469826 h 935439"/>
                  <a:gd name="connsiteX13" fmla="*/ 132234 w 445947"/>
                  <a:gd name="connsiteY13" fmla="*/ 369413 h 935439"/>
                  <a:gd name="connsiteX14" fmla="*/ 170330 w 445947"/>
                  <a:gd name="connsiteY14" fmla="*/ 237444 h 935439"/>
                  <a:gd name="connsiteX15" fmla="*/ 171126 w 445947"/>
                  <a:gd name="connsiteY15" fmla="*/ 237444 h 935439"/>
                  <a:gd name="connsiteX16" fmla="*/ 156364 w 445947"/>
                  <a:gd name="connsiteY16" fmla="*/ 147461 h 935439"/>
                  <a:gd name="connsiteX17" fmla="*/ 28373 w 445947"/>
                  <a:gd name="connsiteY17" fmla="*/ 134202 h 935439"/>
                  <a:gd name="connsiteX18" fmla="*/ 8220 w 445947"/>
                  <a:gd name="connsiteY18" fmla="*/ 202706 h 935439"/>
                  <a:gd name="connsiteX19" fmla="*/ 1767 w 445947"/>
                  <a:gd name="connsiteY19" fmla="*/ 139417 h 93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5947" h="935439">
                    <a:moveTo>
                      <a:pt x="1767" y="139417"/>
                    </a:moveTo>
                    <a:cubicBezTo>
                      <a:pt x="3358" y="128633"/>
                      <a:pt x="13700" y="118822"/>
                      <a:pt x="27224" y="110424"/>
                    </a:cubicBezTo>
                    <a:cubicBezTo>
                      <a:pt x="-99354" y="-36660"/>
                      <a:pt x="258104" y="-36306"/>
                      <a:pt x="290543" y="108480"/>
                    </a:cubicBezTo>
                    <a:cubicBezTo>
                      <a:pt x="307692" y="185204"/>
                      <a:pt x="275871" y="183260"/>
                      <a:pt x="325900" y="252470"/>
                    </a:cubicBezTo>
                    <a:cubicBezTo>
                      <a:pt x="375930" y="321681"/>
                      <a:pt x="419154" y="327427"/>
                      <a:pt x="423131" y="393898"/>
                    </a:cubicBezTo>
                    <a:cubicBezTo>
                      <a:pt x="429407" y="494488"/>
                      <a:pt x="354009" y="482290"/>
                      <a:pt x="363379" y="582526"/>
                    </a:cubicBezTo>
                    <a:cubicBezTo>
                      <a:pt x="372748" y="682763"/>
                      <a:pt x="514264" y="761608"/>
                      <a:pt x="404304" y="884208"/>
                    </a:cubicBezTo>
                    <a:cubicBezTo>
                      <a:pt x="294344" y="1006808"/>
                      <a:pt x="156806" y="870861"/>
                      <a:pt x="156806" y="870861"/>
                    </a:cubicBezTo>
                    <a:cubicBezTo>
                      <a:pt x="156806" y="870861"/>
                      <a:pt x="146818" y="817826"/>
                      <a:pt x="292930" y="595697"/>
                    </a:cubicBezTo>
                    <a:cubicBezTo>
                      <a:pt x="324751" y="547258"/>
                      <a:pt x="306454" y="485030"/>
                      <a:pt x="259341" y="485030"/>
                    </a:cubicBezTo>
                    <a:cubicBezTo>
                      <a:pt x="237420" y="485030"/>
                      <a:pt x="207985" y="504123"/>
                      <a:pt x="183412" y="516586"/>
                    </a:cubicBezTo>
                    <a:cubicBezTo>
                      <a:pt x="175475" y="523498"/>
                      <a:pt x="165937" y="528298"/>
                      <a:pt x="155657" y="530552"/>
                    </a:cubicBezTo>
                    <a:cubicBezTo>
                      <a:pt x="124278" y="534795"/>
                      <a:pt x="107484" y="509691"/>
                      <a:pt x="103329" y="469826"/>
                    </a:cubicBezTo>
                    <a:cubicBezTo>
                      <a:pt x="99175" y="429962"/>
                      <a:pt x="116676" y="395312"/>
                      <a:pt x="132234" y="369413"/>
                    </a:cubicBezTo>
                    <a:cubicBezTo>
                      <a:pt x="159989" y="323184"/>
                      <a:pt x="170330" y="237444"/>
                      <a:pt x="170330" y="237444"/>
                    </a:cubicBezTo>
                    <a:lnTo>
                      <a:pt x="171126" y="237444"/>
                    </a:lnTo>
                    <a:cubicBezTo>
                      <a:pt x="173424" y="194309"/>
                      <a:pt x="170419" y="159836"/>
                      <a:pt x="156364" y="147461"/>
                    </a:cubicBezTo>
                    <a:cubicBezTo>
                      <a:pt x="67442" y="68969"/>
                      <a:pt x="28373" y="134202"/>
                      <a:pt x="28373" y="134202"/>
                    </a:cubicBezTo>
                    <a:cubicBezTo>
                      <a:pt x="20497" y="156680"/>
                      <a:pt x="13770" y="179547"/>
                      <a:pt x="8220" y="202706"/>
                    </a:cubicBezTo>
                    <a:cubicBezTo>
                      <a:pt x="1413" y="188828"/>
                      <a:pt x="-2476" y="168675"/>
                      <a:pt x="1767" y="1394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44FC5A9D-9456-48B5-9288-DE226A618EEC}"/>
                  </a:ext>
                </a:extLst>
              </p:cNvPr>
              <p:cNvSpPr/>
              <p:nvPr/>
            </p:nvSpPr>
            <p:spPr>
              <a:xfrm>
                <a:off x="2322473" y="2640545"/>
                <a:ext cx="92099" cy="55529"/>
              </a:xfrm>
              <a:custGeom>
                <a:avLst/>
                <a:gdLst>
                  <a:gd name="connsiteX0" fmla="*/ 33849 w 92099"/>
                  <a:gd name="connsiteY0" fmla="*/ 49785 h 55529"/>
                  <a:gd name="connsiteX1" fmla="*/ 10248 w 92099"/>
                  <a:gd name="connsiteY1" fmla="*/ 2495 h 55529"/>
                  <a:gd name="connsiteX2" fmla="*/ 92100 w 92099"/>
                  <a:gd name="connsiteY2" fmla="*/ 55530 h 5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099" h="55529">
                    <a:moveTo>
                      <a:pt x="33849" y="49785"/>
                    </a:moveTo>
                    <a:cubicBezTo>
                      <a:pt x="33849" y="49785"/>
                      <a:pt x="-22545" y="18847"/>
                      <a:pt x="10248" y="2495"/>
                    </a:cubicBezTo>
                    <a:cubicBezTo>
                      <a:pt x="43042" y="-13858"/>
                      <a:pt x="92100" y="55530"/>
                      <a:pt x="92100" y="55530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FC1BCD56-E55D-4503-A178-5C1E6829D579}"/>
                  </a:ext>
                </a:extLst>
              </p:cNvPr>
              <p:cNvSpPr/>
              <p:nvPr/>
            </p:nvSpPr>
            <p:spPr>
              <a:xfrm>
                <a:off x="2332580" y="2621712"/>
                <a:ext cx="182163" cy="457972"/>
              </a:xfrm>
              <a:custGeom>
                <a:avLst/>
                <a:gdLst>
                  <a:gd name="connsiteX0" fmla="*/ 142 w 182163"/>
                  <a:gd name="connsiteY0" fmla="*/ 21328 h 457972"/>
                  <a:gd name="connsiteX1" fmla="*/ 83760 w 182163"/>
                  <a:gd name="connsiteY1" fmla="*/ 23096 h 457972"/>
                  <a:gd name="connsiteX2" fmla="*/ 181964 w 182163"/>
                  <a:gd name="connsiteY2" fmla="*/ 210487 h 457972"/>
                  <a:gd name="connsiteX3" fmla="*/ 83760 w 182163"/>
                  <a:gd name="connsiteY3" fmla="*/ 435975 h 457972"/>
                  <a:gd name="connsiteX4" fmla="*/ 152883 w 182163"/>
                  <a:gd name="connsiteY4" fmla="*/ 444814 h 45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163" h="457972">
                    <a:moveTo>
                      <a:pt x="142" y="21328"/>
                    </a:moveTo>
                    <a:cubicBezTo>
                      <a:pt x="142" y="21328"/>
                      <a:pt x="-7195" y="-27818"/>
                      <a:pt x="83760" y="23096"/>
                    </a:cubicBezTo>
                    <a:cubicBezTo>
                      <a:pt x="174716" y="74010"/>
                      <a:pt x="176484" y="121300"/>
                      <a:pt x="181964" y="210487"/>
                    </a:cubicBezTo>
                    <a:cubicBezTo>
                      <a:pt x="187444" y="299675"/>
                      <a:pt x="78280" y="392309"/>
                      <a:pt x="83760" y="435975"/>
                    </a:cubicBezTo>
                    <a:cubicBezTo>
                      <a:pt x="89241" y="479641"/>
                      <a:pt x="152883" y="444814"/>
                      <a:pt x="152883" y="444814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4C59D722-9973-41CC-81C4-49DC4AFCACFA}"/>
                  </a:ext>
                </a:extLst>
              </p:cNvPr>
              <p:cNvSpPr/>
              <p:nvPr/>
            </p:nvSpPr>
            <p:spPr>
              <a:xfrm>
                <a:off x="2466128" y="2706682"/>
                <a:ext cx="189281" cy="794438"/>
              </a:xfrm>
              <a:custGeom>
                <a:avLst/>
                <a:gdLst>
                  <a:gd name="connsiteX0" fmla="*/ 61144 w 189281"/>
                  <a:gd name="connsiteY0" fmla="*/ 0 h 794438"/>
                  <a:gd name="connsiteX1" fmla="*/ 114180 w 189281"/>
                  <a:gd name="connsiteY1" fmla="*/ 116412 h 794438"/>
                  <a:gd name="connsiteX2" fmla="*/ 108699 w 189281"/>
                  <a:gd name="connsiteY2" fmla="*/ 256425 h 794438"/>
                  <a:gd name="connsiteX3" fmla="*/ 175965 w 189281"/>
                  <a:gd name="connsiteY3" fmla="*/ 392814 h 794438"/>
                  <a:gd name="connsiteX4" fmla="*/ 145117 w 189281"/>
                  <a:gd name="connsiteY4" fmla="*/ 571012 h 794438"/>
                  <a:gd name="connsiteX5" fmla="*/ 168717 w 189281"/>
                  <a:gd name="connsiteY5" fmla="*/ 763795 h 794438"/>
                  <a:gd name="connsiteX6" fmla="*/ 1391 w 189281"/>
                  <a:gd name="connsiteY6" fmla="*/ 732858 h 794438"/>
                  <a:gd name="connsiteX7" fmla="*/ 88723 w 189281"/>
                  <a:gd name="connsiteY7" fmla="*/ 692905 h 794438"/>
                  <a:gd name="connsiteX8" fmla="*/ 50537 w 189281"/>
                  <a:gd name="connsiteY8" fmla="*/ 740195 h 794438"/>
                  <a:gd name="connsiteX9" fmla="*/ 61410 w 189281"/>
                  <a:gd name="connsiteY9" fmla="*/ 707401 h 794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281" h="794438">
                    <a:moveTo>
                      <a:pt x="61144" y="0"/>
                    </a:moveTo>
                    <a:cubicBezTo>
                      <a:pt x="61144" y="0"/>
                      <a:pt x="108434" y="60018"/>
                      <a:pt x="114180" y="116412"/>
                    </a:cubicBezTo>
                    <a:cubicBezTo>
                      <a:pt x="119925" y="172806"/>
                      <a:pt x="92347" y="218240"/>
                      <a:pt x="108699" y="256425"/>
                    </a:cubicBezTo>
                    <a:cubicBezTo>
                      <a:pt x="125052" y="294610"/>
                      <a:pt x="185070" y="320067"/>
                      <a:pt x="175965" y="392814"/>
                    </a:cubicBezTo>
                    <a:cubicBezTo>
                      <a:pt x="166861" y="465561"/>
                      <a:pt x="115947" y="525402"/>
                      <a:pt x="145117" y="571012"/>
                    </a:cubicBezTo>
                    <a:cubicBezTo>
                      <a:pt x="174286" y="616623"/>
                      <a:pt x="214151" y="705633"/>
                      <a:pt x="168717" y="763795"/>
                    </a:cubicBezTo>
                    <a:cubicBezTo>
                      <a:pt x="123284" y="821957"/>
                      <a:pt x="14120" y="789252"/>
                      <a:pt x="1391" y="732858"/>
                    </a:cubicBezTo>
                    <a:cubicBezTo>
                      <a:pt x="-11337" y="676464"/>
                      <a:pt x="66890" y="656487"/>
                      <a:pt x="88723" y="692905"/>
                    </a:cubicBezTo>
                    <a:cubicBezTo>
                      <a:pt x="110555" y="729322"/>
                      <a:pt x="65033" y="758403"/>
                      <a:pt x="50537" y="740195"/>
                    </a:cubicBezTo>
                    <a:cubicBezTo>
                      <a:pt x="36041" y="721986"/>
                      <a:pt x="61410" y="707401"/>
                      <a:pt x="61410" y="707401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7" name="图形 7">
              <a:extLst>
                <a:ext uri="{FF2B5EF4-FFF2-40B4-BE49-F238E27FC236}">
                  <a16:creationId xmlns:a16="http://schemas.microsoft.com/office/drawing/2014/main" id="{2DD977AC-AAA0-4D51-AFBE-4F25C2BDC45E}"/>
                </a:ext>
              </a:extLst>
            </p:cNvPr>
            <p:cNvGrpSpPr/>
            <p:nvPr/>
          </p:nvGrpSpPr>
          <p:grpSpPr>
            <a:xfrm>
              <a:off x="2837971" y="3388078"/>
              <a:ext cx="1343911" cy="1725111"/>
              <a:chOff x="2837971" y="3388078"/>
              <a:chExt cx="1343911" cy="1725111"/>
            </a:xfrm>
          </p:grpSpPr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6B1FAF51-AD02-4F3A-B531-3CAD6B9E2EB5}"/>
                  </a:ext>
                </a:extLst>
              </p:cNvPr>
              <p:cNvSpPr/>
              <p:nvPr/>
            </p:nvSpPr>
            <p:spPr>
              <a:xfrm>
                <a:off x="2837971" y="4920814"/>
                <a:ext cx="1343911" cy="189335"/>
              </a:xfrm>
              <a:custGeom>
                <a:avLst/>
                <a:gdLst>
                  <a:gd name="connsiteX0" fmla="*/ 1343912 w 1343911"/>
                  <a:gd name="connsiteY0" fmla="*/ 94668 h 189335"/>
                  <a:gd name="connsiteX1" fmla="*/ 671956 w 1343911"/>
                  <a:gd name="connsiteY1" fmla="*/ 189335 h 189335"/>
                  <a:gd name="connsiteX2" fmla="*/ 0 w 1343911"/>
                  <a:gd name="connsiteY2" fmla="*/ 94668 h 189335"/>
                  <a:gd name="connsiteX3" fmla="*/ 671956 w 1343911"/>
                  <a:gd name="connsiteY3" fmla="*/ 0 h 189335"/>
                  <a:gd name="connsiteX4" fmla="*/ 1343912 w 1343911"/>
                  <a:gd name="connsiteY4" fmla="*/ 94668 h 18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911" h="189335">
                    <a:moveTo>
                      <a:pt x="1343912" y="94668"/>
                    </a:moveTo>
                    <a:cubicBezTo>
                      <a:pt x="1343912" y="146951"/>
                      <a:pt x="1043067" y="189335"/>
                      <a:pt x="671956" y="189335"/>
                    </a:cubicBezTo>
                    <a:cubicBezTo>
                      <a:pt x="300845" y="189335"/>
                      <a:pt x="0" y="146951"/>
                      <a:pt x="0" y="94668"/>
                    </a:cubicBezTo>
                    <a:cubicBezTo>
                      <a:pt x="0" y="42384"/>
                      <a:pt x="300845" y="0"/>
                      <a:pt x="671956" y="0"/>
                    </a:cubicBezTo>
                    <a:cubicBezTo>
                      <a:pt x="1043067" y="0"/>
                      <a:pt x="1343912" y="42384"/>
                      <a:pt x="1343912" y="94668"/>
                    </a:cubicBezTo>
                    <a:close/>
                  </a:path>
                </a:pathLst>
              </a:custGeom>
              <a:solidFill>
                <a:srgbClr val="ECEFF1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0351BB41-9F6D-45CC-912E-67D1262A3EB8}"/>
                  </a:ext>
                </a:extLst>
              </p:cNvPr>
              <p:cNvSpPr/>
              <p:nvPr/>
            </p:nvSpPr>
            <p:spPr>
              <a:xfrm>
                <a:off x="2837971" y="4920814"/>
                <a:ext cx="1343911" cy="189335"/>
              </a:xfrm>
              <a:custGeom>
                <a:avLst/>
                <a:gdLst>
                  <a:gd name="connsiteX0" fmla="*/ 1343912 w 1343911"/>
                  <a:gd name="connsiteY0" fmla="*/ 94668 h 189335"/>
                  <a:gd name="connsiteX1" fmla="*/ 671956 w 1343911"/>
                  <a:gd name="connsiteY1" fmla="*/ 189335 h 189335"/>
                  <a:gd name="connsiteX2" fmla="*/ 0 w 1343911"/>
                  <a:gd name="connsiteY2" fmla="*/ 94668 h 189335"/>
                  <a:gd name="connsiteX3" fmla="*/ 671956 w 1343911"/>
                  <a:gd name="connsiteY3" fmla="*/ 0 h 189335"/>
                  <a:gd name="connsiteX4" fmla="*/ 1343912 w 1343911"/>
                  <a:gd name="connsiteY4" fmla="*/ 94668 h 18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911" h="189335">
                    <a:moveTo>
                      <a:pt x="1343912" y="94668"/>
                    </a:moveTo>
                    <a:cubicBezTo>
                      <a:pt x="1343912" y="146951"/>
                      <a:pt x="1043067" y="189335"/>
                      <a:pt x="671956" y="189335"/>
                    </a:cubicBezTo>
                    <a:cubicBezTo>
                      <a:pt x="300845" y="189335"/>
                      <a:pt x="0" y="146951"/>
                      <a:pt x="0" y="94668"/>
                    </a:cubicBezTo>
                    <a:cubicBezTo>
                      <a:pt x="0" y="42384"/>
                      <a:pt x="300845" y="0"/>
                      <a:pt x="671956" y="0"/>
                    </a:cubicBezTo>
                    <a:cubicBezTo>
                      <a:pt x="1043067" y="0"/>
                      <a:pt x="1343912" y="42384"/>
                      <a:pt x="1343912" y="94668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B8AD2215-AE81-43C4-AA51-2542F26C4E07}"/>
                  </a:ext>
                </a:extLst>
              </p:cNvPr>
              <p:cNvSpPr/>
              <p:nvPr/>
            </p:nvSpPr>
            <p:spPr>
              <a:xfrm>
                <a:off x="2905149" y="4000916"/>
                <a:ext cx="965085" cy="960567"/>
              </a:xfrm>
              <a:custGeom>
                <a:avLst/>
                <a:gdLst>
                  <a:gd name="connsiteX0" fmla="*/ 932182 w 965085"/>
                  <a:gd name="connsiteY0" fmla="*/ 5924 h 960567"/>
                  <a:gd name="connsiteX1" fmla="*/ 582238 w 965085"/>
                  <a:gd name="connsiteY1" fmla="*/ 41281 h 960567"/>
                  <a:gd name="connsiteX2" fmla="*/ 502685 w 965085"/>
                  <a:gd name="connsiteY2" fmla="*/ 48529 h 960567"/>
                  <a:gd name="connsiteX3" fmla="*/ 315029 w 965085"/>
                  <a:gd name="connsiteY3" fmla="*/ 110404 h 960567"/>
                  <a:gd name="connsiteX4" fmla="*/ 159282 w 965085"/>
                  <a:gd name="connsiteY4" fmla="*/ 282680 h 960567"/>
                  <a:gd name="connsiteX5" fmla="*/ 327227 w 965085"/>
                  <a:gd name="connsiteY5" fmla="*/ 597709 h 960567"/>
                  <a:gd name="connsiteX6" fmla="*/ 342696 w 965085"/>
                  <a:gd name="connsiteY6" fmla="*/ 732949 h 960567"/>
                  <a:gd name="connsiteX7" fmla="*/ 2210 w 965085"/>
                  <a:gd name="connsiteY7" fmla="*/ 779796 h 960567"/>
                  <a:gd name="connsiteX8" fmla="*/ 321128 w 965085"/>
                  <a:gd name="connsiteY8" fmla="*/ 877027 h 960567"/>
                  <a:gd name="connsiteX9" fmla="*/ 331558 w 965085"/>
                  <a:gd name="connsiteY9" fmla="*/ 908495 h 960567"/>
                  <a:gd name="connsiteX10" fmla="*/ 581884 w 965085"/>
                  <a:gd name="connsiteY10" fmla="*/ 951630 h 960567"/>
                  <a:gd name="connsiteX11" fmla="*/ 728969 w 965085"/>
                  <a:gd name="connsiteY11" fmla="*/ 838754 h 960567"/>
                  <a:gd name="connsiteX12" fmla="*/ 660023 w 965085"/>
                  <a:gd name="connsiteY12" fmla="*/ 507726 h 960567"/>
                  <a:gd name="connsiteX13" fmla="*/ 630235 w 965085"/>
                  <a:gd name="connsiteY13" fmla="*/ 200740 h 960567"/>
                  <a:gd name="connsiteX14" fmla="*/ 947209 w 965085"/>
                  <a:gd name="connsiteY14" fmla="*/ 93698 h 960567"/>
                  <a:gd name="connsiteX15" fmla="*/ 932182 w 965085"/>
                  <a:gd name="connsiteY15" fmla="*/ 5924 h 96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5085" h="960567">
                    <a:moveTo>
                      <a:pt x="932182" y="5924"/>
                    </a:moveTo>
                    <a:cubicBezTo>
                      <a:pt x="897709" y="-19974"/>
                      <a:pt x="806665" y="47822"/>
                      <a:pt x="582238" y="41281"/>
                    </a:cubicBezTo>
                    <a:cubicBezTo>
                      <a:pt x="555535" y="40698"/>
                      <a:pt x="528849" y="43128"/>
                      <a:pt x="502685" y="48529"/>
                    </a:cubicBezTo>
                    <a:cubicBezTo>
                      <a:pt x="418006" y="48087"/>
                      <a:pt x="315029" y="110404"/>
                      <a:pt x="315029" y="110404"/>
                    </a:cubicBezTo>
                    <a:cubicBezTo>
                      <a:pt x="315029" y="110404"/>
                      <a:pt x="159282" y="239810"/>
                      <a:pt x="159282" y="282680"/>
                    </a:cubicBezTo>
                    <a:cubicBezTo>
                      <a:pt x="159282" y="325550"/>
                      <a:pt x="319007" y="554574"/>
                      <a:pt x="327227" y="597709"/>
                    </a:cubicBezTo>
                    <a:cubicBezTo>
                      <a:pt x="330763" y="615387"/>
                      <a:pt x="346762" y="682123"/>
                      <a:pt x="342696" y="732949"/>
                    </a:cubicBezTo>
                    <a:cubicBezTo>
                      <a:pt x="301152" y="737457"/>
                      <a:pt x="35710" y="725435"/>
                      <a:pt x="2210" y="779796"/>
                    </a:cubicBezTo>
                    <a:cubicBezTo>
                      <a:pt x="-24308" y="822755"/>
                      <a:pt x="194109" y="871371"/>
                      <a:pt x="321128" y="877027"/>
                    </a:cubicBezTo>
                    <a:cubicBezTo>
                      <a:pt x="322693" y="888059"/>
                      <a:pt x="326228" y="898710"/>
                      <a:pt x="331558" y="908495"/>
                    </a:cubicBezTo>
                    <a:cubicBezTo>
                      <a:pt x="366119" y="964536"/>
                      <a:pt x="491194" y="968867"/>
                      <a:pt x="581884" y="951630"/>
                    </a:cubicBezTo>
                    <a:cubicBezTo>
                      <a:pt x="672575" y="934394"/>
                      <a:pt x="703070" y="946680"/>
                      <a:pt x="728969" y="838754"/>
                    </a:cubicBezTo>
                    <a:cubicBezTo>
                      <a:pt x="754868" y="730827"/>
                      <a:pt x="675934" y="636955"/>
                      <a:pt x="660023" y="507726"/>
                    </a:cubicBezTo>
                    <a:cubicBezTo>
                      <a:pt x="654277" y="461055"/>
                      <a:pt x="654101" y="314412"/>
                      <a:pt x="630235" y="200740"/>
                    </a:cubicBezTo>
                    <a:cubicBezTo>
                      <a:pt x="713942" y="177582"/>
                      <a:pt x="923078" y="117740"/>
                      <a:pt x="947209" y="93698"/>
                    </a:cubicBezTo>
                    <a:cubicBezTo>
                      <a:pt x="977792" y="63644"/>
                      <a:pt x="966743" y="31823"/>
                      <a:pt x="932182" y="59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78EE23C7-A49F-443A-9500-C473451055AE}"/>
                  </a:ext>
                </a:extLst>
              </p:cNvPr>
              <p:cNvSpPr/>
              <p:nvPr/>
            </p:nvSpPr>
            <p:spPr>
              <a:xfrm>
                <a:off x="3064431" y="4000916"/>
                <a:ext cx="805803" cy="855901"/>
              </a:xfrm>
              <a:custGeom>
                <a:avLst/>
                <a:gdLst>
                  <a:gd name="connsiteX0" fmla="*/ 772900 w 805803"/>
                  <a:gd name="connsiteY0" fmla="*/ 5924 h 855901"/>
                  <a:gd name="connsiteX1" fmla="*/ 422956 w 805803"/>
                  <a:gd name="connsiteY1" fmla="*/ 41281 h 855901"/>
                  <a:gd name="connsiteX2" fmla="*/ 343403 w 805803"/>
                  <a:gd name="connsiteY2" fmla="*/ 48529 h 855901"/>
                  <a:gd name="connsiteX3" fmla="*/ 155747 w 805803"/>
                  <a:gd name="connsiteY3" fmla="*/ 110404 h 855901"/>
                  <a:gd name="connsiteX4" fmla="*/ 0 w 805803"/>
                  <a:gd name="connsiteY4" fmla="*/ 282680 h 855901"/>
                  <a:gd name="connsiteX5" fmla="*/ 167945 w 805803"/>
                  <a:gd name="connsiteY5" fmla="*/ 597709 h 855901"/>
                  <a:gd name="connsiteX6" fmla="*/ 183413 w 805803"/>
                  <a:gd name="connsiteY6" fmla="*/ 732949 h 855901"/>
                  <a:gd name="connsiteX7" fmla="*/ 159990 w 805803"/>
                  <a:gd name="connsiteY7" fmla="*/ 734009 h 855901"/>
                  <a:gd name="connsiteX8" fmla="*/ 482355 w 805803"/>
                  <a:gd name="connsiteY8" fmla="*/ 824876 h 855901"/>
                  <a:gd name="connsiteX9" fmla="*/ 561378 w 805803"/>
                  <a:gd name="connsiteY9" fmla="*/ 713591 h 855901"/>
                  <a:gd name="connsiteX10" fmla="*/ 500741 w 805803"/>
                  <a:gd name="connsiteY10" fmla="*/ 507638 h 855901"/>
                  <a:gd name="connsiteX11" fmla="*/ 470953 w 805803"/>
                  <a:gd name="connsiteY11" fmla="*/ 200652 h 855901"/>
                  <a:gd name="connsiteX12" fmla="*/ 787926 w 805803"/>
                  <a:gd name="connsiteY12" fmla="*/ 93609 h 855901"/>
                  <a:gd name="connsiteX13" fmla="*/ 772900 w 805803"/>
                  <a:gd name="connsiteY13" fmla="*/ 5924 h 8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5803" h="855901">
                    <a:moveTo>
                      <a:pt x="772900" y="5924"/>
                    </a:moveTo>
                    <a:cubicBezTo>
                      <a:pt x="738427" y="-19974"/>
                      <a:pt x="647383" y="47822"/>
                      <a:pt x="422956" y="41281"/>
                    </a:cubicBezTo>
                    <a:cubicBezTo>
                      <a:pt x="396253" y="40698"/>
                      <a:pt x="369567" y="43128"/>
                      <a:pt x="343403" y="48529"/>
                    </a:cubicBezTo>
                    <a:cubicBezTo>
                      <a:pt x="258724" y="48087"/>
                      <a:pt x="155747" y="110404"/>
                      <a:pt x="155747" y="110404"/>
                    </a:cubicBezTo>
                    <a:cubicBezTo>
                      <a:pt x="155747" y="110404"/>
                      <a:pt x="0" y="239810"/>
                      <a:pt x="0" y="282680"/>
                    </a:cubicBezTo>
                    <a:cubicBezTo>
                      <a:pt x="0" y="325550"/>
                      <a:pt x="159724" y="554574"/>
                      <a:pt x="167945" y="597709"/>
                    </a:cubicBezTo>
                    <a:cubicBezTo>
                      <a:pt x="171480" y="615387"/>
                      <a:pt x="187479" y="682123"/>
                      <a:pt x="183413" y="732949"/>
                    </a:cubicBezTo>
                    <a:cubicBezTo>
                      <a:pt x="178552" y="733479"/>
                      <a:pt x="170420" y="733744"/>
                      <a:pt x="159990" y="734009"/>
                    </a:cubicBezTo>
                    <a:cubicBezTo>
                      <a:pt x="265441" y="847151"/>
                      <a:pt x="416326" y="890994"/>
                      <a:pt x="482355" y="824876"/>
                    </a:cubicBezTo>
                    <a:cubicBezTo>
                      <a:pt x="514433" y="792207"/>
                      <a:pt x="541101" y="754640"/>
                      <a:pt x="561378" y="713591"/>
                    </a:cubicBezTo>
                    <a:cubicBezTo>
                      <a:pt x="542727" y="650567"/>
                      <a:pt x="510199" y="585511"/>
                      <a:pt x="500741" y="507638"/>
                    </a:cubicBezTo>
                    <a:cubicBezTo>
                      <a:pt x="494995" y="460967"/>
                      <a:pt x="494819" y="314324"/>
                      <a:pt x="470953" y="200652"/>
                    </a:cubicBezTo>
                    <a:cubicBezTo>
                      <a:pt x="554660" y="177493"/>
                      <a:pt x="763795" y="117652"/>
                      <a:pt x="787926" y="93609"/>
                    </a:cubicBezTo>
                    <a:cubicBezTo>
                      <a:pt x="818510" y="63644"/>
                      <a:pt x="807461" y="31823"/>
                      <a:pt x="772900" y="592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2" name="图形 7">
                <a:extLst>
                  <a:ext uri="{FF2B5EF4-FFF2-40B4-BE49-F238E27FC236}">
                    <a16:creationId xmlns:a16="http://schemas.microsoft.com/office/drawing/2014/main" id="{B112A64A-9F8A-4C7C-9DB2-B4F8C046D522}"/>
                  </a:ext>
                </a:extLst>
              </p:cNvPr>
              <p:cNvGrpSpPr/>
              <p:nvPr/>
            </p:nvGrpSpPr>
            <p:grpSpPr>
              <a:xfrm>
                <a:off x="3042305" y="4006789"/>
                <a:ext cx="799002" cy="850116"/>
                <a:chOff x="3042305" y="4006789"/>
                <a:chExt cx="799002" cy="850116"/>
              </a:xfrm>
              <a:solidFill>
                <a:srgbClr val="ECEFF1">
                  <a:alpha val="50000"/>
                </a:srgbClr>
              </a:solidFill>
            </p:grpSpPr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FEFF8F85-3680-4EE4-B45F-8E4A8C428626}"/>
                    </a:ext>
                  </a:extLst>
                </p:cNvPr>
                <p:cNvSpPr/>
                <p:nvPr/>
              </p:nvSpPr>
              <p:spPr>
                <a:xfrm>
                  <a:off x="3042305" y="4168509"/>
                  <a:ext cx="386301" cy="620423"/>
                </a:xfrm>
                <a:custGeom>
                  <a:avLst/>
                  <a:gdLst>
                    <a:gd name="connsiteX0" fmla="*/ 141544 w 386301"/>
                    <a:gd name="connsiteY0" fmla="*/ 45964 h 620423"/>
                    <a:gd name="connsiteX1" fmla="*/ 88950 w 386301"/>
                    <a:gd name="connsiteY1" fmla="*/ 159282 h 620423"/>
                    <a:gd name="connsiteX2" fmla="*/ 161520 w 386301"/>
                    <a:gd name="connsiteY2" fmla="*/ 485626 h 620423"/>
                    <a:gd name="connsiteX3" fmla="*/ 156659 w 386301"/>
                    <a:gd name="connsiteY3" fmla="*/ 519480 h 620423"/>
                    <a:gd name="connsiteX4" fmla="*/ 190513 w 386301"/>
                    <a:gd name="connsiteY4" fmla="*/ 517093 h 620423"/>
                    <a:gd name="connsiteX5" fmla="*/ 386301 w 386301"/>
                    <a:gd name="connsiteY5" fmla="*/ 371423 h 620423"/>
                    <a:gd name="connsiteX6" fmla="*/ 234002 w 386301"/>
                    <a:gd name="connsiteY6" fmla="*/ 564825 h 620423"/>
                    <a:gd name="connsiteX7" fmla="*/ 171155 w 386301"/>
                    <a:gd name="connsiteY7" fmla="*/ 620424 h 620423"/>
                    <a:gd name="connsiteX8" fmla="*/ 122805 w 386301"/>
                    <a:gd name="connsiteY8" fmla="*/ 559963 h 620423"/>
                    <a:gd name="connsiteX9" fmla="*/ 33352 w 386301"/>
                    <a:gd name="connsiteY9" fmla="*/ 323073 h 620423"/>
                    <a:gd name="connsiteX10" fmla="*/ 6834 w 386301"/>
                    <a:gd name="connsiteY10" fmla="*/ 204539 h 620423"/>
                    <a:gd name="connsiteX11" fmla="*/ 1973 w 386301"/>
                    <a:gd name="connsiteY11" fmla="*/ 127196 h 620423"/>
                    <a:gd name="connsiteX12" fmla="*/ 72156 w 386301"/>
                    <a:gd name="connsiteY12" fmla="*/ 30495 h 620423"/>
                    <a:gd name="connsiteX13" fmla="*/ 113258 w 386301"/>
                    <a:gd name="connsiteY13" fmla="*/ 0 h 620423"/>
                    <a:gd name="connsiteX14" fmla="*/ 149499 w 386301"/>
                    <a:gd name="connsiteY14" fmla="*/ 49853 h 620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6301" h="620423">
                      <a:moveTo>
                        <a:pt x="141544" y="45964"/>
                      </a:moveTo>
                      <a:cubicBezTo>
                        <a:pt x="112357" y="77149"/>
                        <a:pt x="93927" y="116863"/>
                        <a:pt x="88950" y="159282"/>
                      </a:cubicBezTo>
                      <a:cubicBezTo>
                        <a:pt x="79316" y="231764"/>
                        <a:pt x="161520" y="485626"/>
                        <a:pt x="161520" y="485626"/>
                      </a:cubicBezTo>
                      <a:cubicBezTo>
                        <a:pt x="161520" y="485626"/>
                        <a:pt x="149411" y="517093"/>
                        <a:pt x="156659" y="519480"/>
                      </a:cubicBezTo>
                      <a:cubicBezTo>
                        <a:pt x="163907" y="521866"/>
                        <a:pt x="173542" y="517093"/>
                        <a:pt x="190513" y="517093"/>
                      </a:cubicBezTo>
                      <a:cubicBezTo>
                        <a:pt x="207484" y="517093"/>
                        <a:pt x="386301" y="371423"/>
                        <a:pt x="386301" y="371423"/>
                      </a:cubicBezTo>
                      <a:cubicBezTo>
                        <a:pt x="386301" y="371423"/>
                        <a:pt x="246111" y="550328"/>
                        <a:pt x="234002" y="564825"/>
                      </a:cubicBezTo>
                      <a:cubicBezTo>
                        <a:pt x="221892" y="579321"/>
                        <a:pt x="197761" y="620424"/>
                        <a:pt x="171155" y="620424"/>
                      </a:cubicBezTo>
                      <a:cubicBezTo>
                        <a:pt x="144549" y="620424"/>
                        <a:pt x="122805" y="559963"/>
                        <a:pt x="122805" y="559963"/>
                      </a:cubicBezTo>
                      <a:lnTo>
                        <a:pt x="33352" y="323073"/>
                      </a:lnTo>
                      <a:lnTo>
                        <a:pt x="6834" y="204539"/>
                      </a:lnTo>
                      <a:cubicBezTo>
                        <a:pt x="-149" y="179374"/>
                        <a:pt x="-1802" y="153033"/>
                        <a:pt x="1973" y="127196"/>
                      </a:cubicBezTo>
                      <a:cubicBezTo>
                        <a:pt x="9221" y="90955"/>
                        <a:pt x="72156" y="30495"/>
                        <a:pt x="72156" y="30495"/>
                      </a:cubicBezTo>
                      <a:lnTo>
                        <a:pt x="113258" y="0"/>
                      </a:lnTo>
                      <a:cubicBezTo>
                        <a:pt x="113258" y="0"/>
                        <a:pt x="135003" y="47378"/>
                        <a:pt x="149499" y="49853"/>
                      </a:cubicBezTo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9DB2841A-34F1-4228-838E-B1DF4AF1029D}"/>
                    </a:ext>
                  </a:extLst>
                </p:cNvPr>
                <p:cNvSpPr/>
                <p:nvPr/>
              </p:nvSpPr>
              <p:spPr>
                <a:xfrm>
                  <a:off x="3532555" y="4006789"/>
                  <a:ext cx="308752" cy="187745"/>
                </a:xfrm>
                <a:custGeom>
                  <a:avLst/>
                  <a:gdLst>
                    <a:gd name="connsiteX0" fmla="*/ 203125 w 308752"/>
                    <a:gd name="connsiteY0" fmla="*/ 13487 h 187745"/>
                    <a:gd name="connsiteX1" fmla="*/ 159636 w 308752"/>
                    <a:gd name="connsiteY1" fmla="*/ 73947 h 187745"/>
                    <a:gd name="connsiteX2" fmla="*/ 152388 w 308752"/>
                    <a:gd name="connsiteY2" fmla="*/ 47429 h 187745"/>
                    <a:gd name="connsiteX3" fmla="*/ 65322 w 308752"/>
                    <a:gd name="connsiteY3" fmla="*/ 132020 h 187745"/>
                    <a:gd name="connsiteX4" fmla="*/ 45964 w 308752"/>
                    <a:gd name="connsiteY4" fmla="*/ 117524 h 187745"/>
                    <a:gd name="connsiteX5" fmla="*/ 0 w 308752"/>
                    <a:gd name="connsiteY5" fmla="*/ 187619 h 187745"/>
                    <a:gd name="connsiteX6" fmla="*/ 99176 w 308752"/>
                    <a:gd name="connsiteY6" fmla="*/ 173123 h 187745"/>
                    <a:gd name="connsiteX7" fmla="*/ 307074 w 308752"/>
                    <a:gd name="connsiteY7" fmla="*/ 93570 h 187745"/>
                    <a:gd name="connsiteX8" fmla="*/ 241841 w 308752"/>
                    <a:gd name="connsiteY8" fmla="*/ 1642 h 187745"/>
                    <a:gd name="connsiteX9" fmla="*/ 203125 w 308752"/>
                    <a:gd name="connsiteY9" fmla="*/ 13487 h 18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8752" h="187745">
                      <a:moveTo>
                        <a:pt x="203125" y="13487"/>
                      </a:moveTo>
                      <a:lnTo>
                        <a:pt x="159636" y="73947"/>
                      </a:lnTo>
                      <a:cubicBezTo>
                        <a:pt x="159636" y="73947"/>
                        <a:pt x="164409" y="42479"/>
                        <a:pt x="152388" y="47429"/>
                      </a:cubicBezTo>
                      <a:cubicBezTo>
                        <a:pt x="140367" y="52379"/>
                        <a:pt x="72835" y="122386"/>
                        <a:pt x="65322" y="132020"/>
                      </a:cubicBezTo>
                      <a:cubicBezTo>
                        <a:pt x="57808" y="141655"/>
                        <a:pt x="70183" y="98166"/>
                        <a:pt x="45964" y="117524"/>
                      </a:cubicBezTo>
                      <a:cubicBezTo>
                        <a:pt x="21745" y="136882"/>
                        <a:pt x="0" y="187619"/>
                        <a:pt x="0" y="187619"/>
                      </a:cubicBezTo>
                      <a:cubicBezTo>
                        <a:pt x="0" y="187619"/>
                        <a:pt x="29081" y="190094"/>
                        <a:pt x="99176" y="173123"/>
                      </a:cubicBezTo>
                      <a:cubicBezTo>
                        <a:pt x="169271" y="156152"/>
                        <a:pt x="293638" y="98608"/>
                        <a:pt x="307074" y="93570"/>
                      </a:cubicBezTo>
                      <a:cubicBezTo>
                        <a:pt x="320509" y="88532"/>
                        <a:pt x="249089" y="8890"/>
                        <a:pt x="241841" y="1642"/>
                      </a:cubicBezTo>
                      <a:cubicBezTo>
                        <a:pt x="234592" y="-5606"/>
                        <a:pt x="203125" y="13487"/>
                        <a:pt x="203125" y="13487"/>
                      </a:cubicBezTo>
                      <a:close/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43485575-D489-4CBC-AC57-C8C2BC1F4E99}"/>
                    </a:ext>
                  </a:extLst>
                </p:cNvPr>
                <p:cNvSpPr/>
                <p:nvPr/>
              </p:nvSpPr>
              <p:spPr>
                <a:xfrm>
                  <a:off x="3225039" y="4619662"/>
                  <a:ext cx="382737" cy="237243"/>
                </a:xfrm>
                <a:custGeom>
                  <a:avLst/>
                  <a:gdLst>
                    <a:gd name="connsiteX0" fmla="*/ 254392 w 382737"/>
                    <a:gd name="connsiteY0" fmla="*/ 181557 h 237243"/>
                    <a:gd name="connsiteX1" fmla="*/ 266413 w 382737"/>
                    <a:gd name="connsiteY1" fmla="*/ 130732 h 237243"/>
                    <a:gd name="connsiteX2" fmla="*/ 295494 w 382737"/>
                    <a:gd name="connsiteY2" fmla="*/ 84856 h 237243"/>
                    <a:gd name="connsiteX3" fmla="*/ 150443 w 382737"/>
                    <a:gd name="connsiteY3" fmla="*/ 164409 h 237243"/>
                    <a:gd name="connsiteX4" fmla="*/ 222925 w 382737"/>
                    <a:gd name="connsiteY4" fmla="*/ 123307 h 237243"/>
                    <a:gd name="connsiteX5" fmla="*/ 102093 w 382737"/>
                    <a:gd name="connsiteY5" fmla="*/ 128168 h 237243"/>
                    <a:gd name="connsiteX6" fmla="*/ 138333 w 382737"/>
                    <a:gd name="connsiteY6" fmla="*/ 0 h 237243"/>
                    <a:gd name="connsiteX7" fmla="*/ 23424 w 382737"/>
                    <a:gd name="connsiteY7" fmla="*/ 81586 h 237243"/>
                    <a:gd name="connsiteX8" fmla="*/ 23424 w 382737"/>
                    <a:gd name="connsiteY8" fmla="*/ 114291 h 237243"/>
                    <a:gd name="connsiteX9" fmla="*/ 0 w 382737"/>
                    <a:gd name="connsiteY9" fmla="*/ 115352 h 237243"/>
                    <a:gd name="connsiteX10" fmla="*/ 322366 w 382737"/>
                    <a:gd name="connsiteY10" fmla="*/ 206219 h 237243"/>
                    <a:gd name="connsiteX11" fmla="*/ 381853 w 382737"/>
                    <a:gd name="connsiteY11" fmla="*/ 129936 h 237243"/>
                    <a:gd name="connsiteX12" fmla="*/ 382737 w 382737"/>
                    <a:gd name="connsiteY12" fmla="*/ 128168 h 237243"/>
                    <a:gd name="connsiteX13" fmla="*/ 254392 w 382737"/>
                    <a:gd name="connsiteY13" fmla="*/ 181557 h 237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2737" h="237243">
                      <a:moveTo>
                        <a:pt x="254392" y="181557"/>
                      </a:moveTo>
                      <a:cubicBezTo>
                        <a:pt x="220538" y="174309"/>
                        <a:pt x="249530" y="159724"/>
                        <a:pt x="266413" y="130732"/>
                      </a:cubicBezTo>
                      <a:cubicBezTo>
                        <a:pt x="283296" y="101739"/>
                        <a:pt x="336597" y="31644"/>
                        <a:pt x="295494" y="84856"/>
                      </a:cubicBezTo>
                      <a:cubicBezTo>
                        <a:pt x="254392" y="138069"/>
                        <a:pt x="155216" y="179082"/>
                        <a:pt x="150443" y="164409"/>
                      </a:cubicBezTo>
                      <a:cubicBezTo>
                        <a:pt x="145670" y="149736"/>
                        <a:pt x="222925" y="123307"/>
                        <a:pt x="222925" y="123307"/>
                      </a:cubicBezTo>
                      <a:cubicBezTo>
                        <a:pt x="222925" y="123307"/>
                        <a:pt x="116854" y="137803"/>
                        <a:pt x="102093" y="128168"/>
                      </a:cubicBezTo>
                      <a:cubicBezTo>
                        <a:pt x="87331" y="118534"/>
                        <a:pt x="138333" y="0"/>
                        <a:pt x="138333" y="0"/>
                      </a:cubicBezTo>
                      <a:lnTo>
                        <a:pt x="23424" y="81586"/>
                      </a:lnTo>
                      <a:cubicBezTo>
                        <a:pt x="24131" y="92476"/>
                        <a:pt x="24131" y="103401"/>
                        <a:pt x="23424" y="114291"/>
                      </a:cubicBezTo>
                      <a:cubicBezTo>
                        <a:pt x="18562" y="114821"/>
                        <a:pt x="10430" y="115087"/>
                        <a:pt x="0" y="115352"/>
                      </a:cubicBezTo>
                      <a:cubicBezTo>
                        <a:pt x="105452" y="228493"/>
                        <a:pt x="256337" y="272336"/>
                        <a:pt x="322366" y="206219"/>
                      </a:cubicBezTo>
                      <a:cubicBezTo>
                        <a:pt x="345118" y="183210"/>
                        <a:pt x="365085" y="157603"/>
                        <a:pt x="381853" y="129936"/>
                      </a:cubicBezTo>
                      <a:cubicBezTo>
                        <a:pt x="382189" y="129371"/>
                        <a:pt x="382490" y="128778"/>
                        <a:pt x="382737" y="128168"/>
                      </a:cubicBezTo>
                      <a:cubicBezTo>
                        <a:pt x="382737" y="128168"/>
                        <a:pt x="288246" y="188805"/>
                        <a:pt x="254392" y="181557"/>
                      </a:cubicBezTo>
                      <a:close/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46701906-0CDF-4F55-B5E4-6AAEFAA93196}"/>
                  </a:ext>
                </a:extLst>
              </p:cNvPr>
              <p:cNvSpPr/>
              <p:nvPr/>
            </p:nvSpPr>
            <p:spPr>
              <a:xfrm>
                <a:off x="3064431" y="4000916"/>
                <a:ext cx="805803" cy="855901"/>
              </a:xfrm>
              <a:custGeom>
                <a:avLst/>
                <a:gdLst>
                  <a:gd name="connsiteX0" fmla="*/ 772900 w 805803"/>
                  <a:gd name="connsiteY0" fmla="*/ 5924 h 855901"/>
                  <a:gd name="connsiteX1" fmla="*/ 422956 w 805803"/>
                  <a:gd name="connsiteY1" fmla="*/ 41281 h 855901"/>
                  <a:gd name="connsiteX2" fmla="*/ 343403 w 805803"/>
                  <a:gd name="connsiteY2" fmla="*/ 48529 h 855901"/>
                  <a:gd name="connsiteX3" fmla="*/ 155747 w 805803"/>
                  <a:gd name="connsiteY3" fmla="*/ 110404 h 855901"/>
                  <a:gd name="connsiteX4" fmla="*/ 0 w 805803"/>
                  <a:gd name="connsiteY4" fmla="*/ 282680 h 855901"/>
                  <a:gd name="connsiteX5" fmla="*/ 167945 w 805803"/>
                  <a:gd name="connsiteY5" fmla="*/ 597709 h 855901"/>
                  <a:gd name="connsiteX6" fmla="*/ 183413 w 805803"/>
                  <a:gd name="connsiteY6" fmla="*/ 732949 h 855901"/>
                  <a:gd name="connsiteX7" fmla="*/ 159990 w 805803"/>
                  <a:gd name="connsiteY7" fmla="*/ 734009 h 855901"/>
                  <a:gd name="connsiteX8" fmla="*/ 482355 w 805803"/>
                  <a:gd name="connsiteY8" fmla="*/ 824876 h 855901"/>
                  <a:gd name="connsiteX9" fmla="*/ 561378 w 805803"/>
                  <a:gd name="connsiteY9" fmla="*/ 713591 h 855901"/>
                  <a:gd name="connsiteX10" fmla="*/ 500741 w 805803"/>
                  <a:gd name="connsiteY10" fmla="*/ 507638 h 855901"/>
                  <a:gd name="connsiteX11" fmla="*/ 470953 w 805803"/>
                  <a:gd name="connsiteY11" fmla="*/ 200652 h 855901"/>
                  <a:gd name="connsiteX12" fmla="*/ 787926 w 805803"/>
                  <a:gd name="connsiteY12" fmla="*/ 93609 h 855901"/>
                  <a:gd name="connsiteX13" fmla="*/ 772900 w 805803"/>
                  <a:gd name="connsiteY13" fmla="*/ 5924 h 8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5803" h="855901">
                    <a:moveTo>
                      <a:pt x="772900" y="5924"/>
                    </a:moveTo>
                    <a:cubicBezTo>
                      <a:pt x="738427" y="-19974"/>
                      <a:pt x="647383" y="47822"/>
                      <a:pt x="422956" y="41281"/>
                    </a:cubicBezTo>
                    <a:cubicBezTo>
                      <a:pt x="396253" y="40698"/>
                      <a:pt x="369567" y="43128"/>
                      <a:pt x="343403" y="48529"/>
                    </a:cubicBezTo>
                    <a:cubicBezTo>
                      <a:pt x="258724" y="48087"/>
                      <a:pt x="155747" y="110404"/>
                      <a:pt x="155747" y="110404"/>
                    </a:cubicBezTo>
                    <a:cubicBezTo>
                      <a:pt x="155747" y="110404"/>
                      <a:pt x="0" y="239810"/>
                      <a:pt x="0" y="282680"/>
                    </a:cubicBezTo>
                    <a:cubicBezTo>
                      <a:pt x="0" y="325550"/>
                      <a:pt x="159724" y="554574"/>
                      <a:pt x="167945" y="597709"/>
                    </a:cubicBezTo>
                    <a:cubicBezTo>
                      <a:pt x="171480" y="615387"/>
                      <a:pt x="187479" y="682123"/>
                      <a:pt x="183413" y="732949"/>
                    </a:cubicBezTo>
                    <a:cubicBezTo>
                      <a:pt x="178552" y="733479"/>
                      <a:pt x="170420" y="733744"/>
                      <a:pt x="159990" y="734009"/>
                    </a:cubicBezTo>
                    <a:cubicBezTo>
                      <a:pt x="265441" y="847151"/>
                      <a:pt x="416326" y="890994"/>
                      <a:pt x="482355" y="824876"/>
                    </a:cubicBezTo>
                    <a:cubicBezTo>
                      <a:pt x="514433" y="792207"/>
                      <a:pt x="541101" y="754640"/>
                      <a:pt x="561378" y="713591"/>
                    </a:cubicBezTo>
                    <a:cubicBezTo>
                      <a:pt x="542727" y="650567"/>
                      <a:pt x="510199" y="585511"/>
                      <a:pt x="500741" y="507638"/>
                    </a:cubicBezTo>
                    <a:cubicBezTo>
                      <a:pt x="494995" y="460967"/>
                      <a:pt x="494819" y="314324"/>
                      <a:pt x="470953" y="200652"/>
                    </a:cubicBezTo>
                    <a:cubicBezTo>
                      <a:pt x="554660" y="177493"/>
                      <a:pt x="763795" y="117652"/>
                      <a:pt x="787926" y="93609"/>
                    </a:cubicBezTo>
                    <a:cubicBezTo>
                      <a:pt x="818510" y="63644"/>
                      <a:pt x="807461" y="31823"/>
                      <a:pt x="772900" y="5924"/>
                    </a:cubicBezTo>
                    <a:close/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FD7D3A07-300F-4E07-9D75-39C1B08185AC}"/>
                  </a:ext>
                </a:extLst>
              </p:cNvPr>
              <p:cNvSpPr/>
              <p:nvPr/>
            </p:nvSpPr>
            <p:spPr>
              <a:xfrm>
                <a:off x="3211338" y="4366419"/>
                <a:ext cx="1591" cy="96082"/>
              </a:xfrm>
              <a:custGeom>
                <a:avLst/>
                <a:gdLst>
                  <a:gd name="connsiteX0" fmla="*/ 0 w 1591"/>
                  <a:gd name="connsiteY0" fmla="*/ 96082 h 96082"/>
                  <a:gd name="connsiteX1" fmla="*/ 1591 w 1591"/>
                  <a:gd name="connsiteY1" fmla="*/ 0 h 96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1" h="96082">
                    <a:moveTo>
                      <a:pt x="0" y="96082"/>
                    </a:moveTo>
                    <a:lnTo>
                      <a:pt x="1591" y="0"/>
                    </a:lnTo>
                  </a:path>
                </a:pathLst>
              </a:custGeom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: 形状 107">
                <a:extLst>
                  <a:ext uri="{FF2B5EF4-FFF2-40B4-BE49-F238E27FC236}">
                    <a16:creationId xmlns:a16="http://schemas.microsoft.com/office/drawing/2014/main" id="{C84817D9-3991-41CC-83CC-36E4BF0B3C30}"/>
                  </a:ext>
                </a:extLst>
              </p:cNvPr>
              <p:cNvSpPr/>
              <p:nvPr/>
            </p:nvSpPr>
            <p:spPr>
              <a:xfrm>
                <a:off x="3535737" y="4092934"/>
                <a:ext cx="111108" cy="108899"/>
              </a:xfrm>
              <a:custGeom>
                <a:avLst/>
                <a:gdLst>
                  <a:gd name="connsiteX0" fmla="*/ 68239 w 111108"/>
                  <a:gd name="connsiteY0" fmla="*/ 6629 h 108899"/>
                  <a:gd name="connsiteX1" fmla="*/ 0 w 111108"/>
                  <a:gd name="connsiteY1" fmla="*/ 108899 h 108899"/>
                  <a:gd name="connsiteX2" fmla="*/ 111109 w 111108"/>
                  <a:gd name="connsiteY2" fmla="*/ 0 h 108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108" h="108899">
                    <a:moveTo>
                      <a:pt x="68239" y="6629"/>
                    </a:moveTo>
                    <a:lnTo>
                      <a:pt x="0" y="108899"/>
                    </a:lnTo>
                    <a:lnTo>
                      <a:pt x="111109" y="0"/>
                    </a:ln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2DD9230D-86CB-4F9A-9C60-C82C516AAC5C}"/>
                  </a:ext>
                </a:extLst>
              </p:cNvPr>
              <p:cNvSpPr/>
              <p:nvPr/>
            </p:nvSpPr>
            <p:spPr>
              <a:xfrm>
                <a:off x="3422507" y="4660499"/>
                <a:ext cx="135328" cy="125339"/>
              </a:xfrm>
              <a:custGeom>
                <a:avLst/>
                <a:gdLst>
                  <a:gd name="connsiteX0" fmla="*/ 135328 w 135328"/>
                  <a:gd name="connsiteY0" fmla="*/ 0 h 125339"/>
                  <a:gd name="connsiteX1" fmla="*/ 0 w 135328"/>
                  <a:gd name="connsiteY1" fmla="*/ 125340 h 125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28" h="125339">
                    <a:moveTo>
                      <a:pt x="135328" y="0"/>
                    </a:moveTo>
                    <a:cubicBezTo>
                      <a:pt x="135328" y="0"/>
                      <a:pt x="105628" y="82470"/>
                      <a:pt x="0" y="125340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41E737EE-4543-4872-9E4A-D34D6EF0D918}"/>
                  </a:ext>
                </a:extLst>
              </p:cNvPr>
              <p:cNvSpPr/>
              <p:nvPr/>
            </p:nvSpPr>
            <p:spPr>
              <a:xfrm>
                <a:off x="3333408" y="4716717"/>
                <a:ext cx="155128" cy="66028"/>
              </a:xfrm>
              <a:custGeom>
                <a:avLst/>
                <a:gdLst>
                  <a:gd name="connsiteX0" fmla="*/ 155128 w 155128"/>
                  <a:gd name="connsiteY0" fmla="*/ 0 h 66028"/>
                  <a:gd name="connsiteX1" fmla="*/ 0 w 155128"/>
                  <a:gd name="connsiteY1" fmla="*/ 66029 h 6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128" h="66028">
                    <a:moveTo>
                      <a:pt x="155128" y="0"/>
                    </a:moveTo>
                    <a:cubicBezTo>
                      <a:pt x="155128" y="0"/>
                      <a:pt x="85829" y="56129"/>
                      <a:pt x="0" y="66029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461C3BCB-1003-44A7-A749-5307AA6F670A}"/>
                  </a:ext>
                </a:extLst>
              </p:cNvPr>
              <p:cNvSpPr/>
              <p:nvPr/>
            </p:nvSpPr>
            <p:spPr>
              <a:xfrm>
                <a:off x="3138768" y="4168775"/>
                <a:ext cx="250856" cy="165027"/>
              </a:xfrm>
              <a:custGeom>
                <a:avLst/>
                <a:gdLst>
                  <a:gd name="connsiteX0" fmla="*/ 0 w 250856"/>
                  <a:gd name="connsiteY0" fmla="*/ 29700 h 165027"/>
                  <a:gd name="connsiteX1" fmla="*/ 53035 w 250856"/>
                  <a:gd name="connsiteY1" fmla="*/ 89099 h 165027"/>
                  <a:gd name="connsiteX2" fmla="*/ 247498 w 250856"/>
                  <a:gd name="connsiteY2" fmla="*/ 165028 h 165027"/>
                  <a:gd name="connsiteX3" fmla="*/ 250857 w 250856"/>
                  <a:gd name="connsiteY3" fmla="*/ 0 h 1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856" h="165027">
                    <a:moveTo>
                      <a:pt x="0" y="29700"/>
                    </a:moveTo>
                    <a:cubicBezTo>
                      <a:pt x="13109" y="53150"/>
                      <a:pt x="31211" y="73427"/>
                      <a:pt x="53035" y="89099"/>
                    </a:cubicBezTo>
                    <a:cubicBezTo>
                      <a:pt x="89364" y="115617"/>
                      <a:pt x="247498" y="165028"/>
                      <a:pt x="247498" y="165028"/>
                    </a:cubicBezTo>
                    <a:lnTo>
                      <a:pt x="250857" y="0"/>
                    </a:ln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6844FD57-D8A0-44E4-814D-5DE42CB95582}"/>
                  </a:ext>
                </a:extLst>
              </p:cNvPr>
              <p:cNvSpPr/>
              <p:nvPr/>
            </p:nvSpPr>
            <p:spPr>
              <a:xfrm>
                <a:off x="3363107" y="4079675"/>
                <a:ext cx="19799" cy="66028"/>
              </a:xfrm>
              <a:custGeom>
                <a:avLst/>
                <a:gdLst>
                  <a:gd name="connsiteX0" fmla="*/ 19800 w 19799"/>
                  <a:gd name="connsiteY0" fmla="*/ 66029 h 66028"/>
                  <a:gd name="connsiteX1" fmla="*/ 0 w 19799"/>
                  <a:gd name="connsiteY1" fmla="*/ 0 h 6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799" h="66028">
                    <a:moveTo>
                      <a:pt x="19800" y="66029"/>
                    </a:moveTo>
                    <a:cubicBezTo>
                      <a:pt x="19800" y="66029"/>
                      <a:pt x="19800" y="23159"/>
                      <a:pt x="0" y="0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C0C7B0FA-F332-4B05-91BB-047D1DC9A778}"/>
                  </a:ext>
                </a:extLst>
              </p:cNvPr>
              <p:cNvSpPr/>
              <p:nvPr/>
            </p:nvSpPr>
            <p:spPr>
              <a:xfrm>
                <a:off x="3558012" y="3814499"/>
                <a:ext cx="318324" cy="286800"/>
              </a:xfrm>
              <a:custGeom>
                <a:avLst/>
                <a:gdLst>
                  <a:gd name="connsiteX0" fmla="*/ 0 w 318324"/>
                  <a:gd name="connsiteY0" fmla="*/ 44815 h 286800"/>
                  <a:gd name="connsiteX1" fmla="*/ 65675 w 318324"/>
                  <a:gd name="connsiteY1" fmla="*/ 101563 h 286800"/>
                  <a:gd name="connsiteX2" fmla="*/ 257840 w 318324"/>
                  <a:gd name="connsiteY2" fmla="*/ 283473 h 286800"/>
                  <a:gd name="connsiteX3" fmla="*/ 305660 w 318324"/>
                  <a:gd name="connsiteY3" fmla="*/ 184916 h 286800"/>
                  <a:gd name="connsiteX4" fmla="*/ 32882 w 318324"/>
                  <a:gd name="connsiteY4" fmla="*/ 0 h 28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324" h="286800">
                    <a:moveTo>
                      <a:pt x="0" y="44815"/>
                    </a:moveTo>
                    <a:cubicBezTo>
                      <a:pt x="0" y="44815"/>
                      <a:pt x="47820" y="83619"/>
                      <a:pt x="65675" y="101563"/>
                    </a:cubicBezTo>
                    <a:cubicBezTo>
                      <a:pt x="83531" y="119506"/>
                      <a:pt x="222041" y="268535"/>
                      <a:pt x="257840" y="283473"/>
                    </a:cubicBezTo>
                    <a:cubicBezTo>
                      <a:pt x="293638" y="298411"/>
                      <a:pt x="341458" y="262613"/>
                      <a:pt x="305660" y="184916"/>
                    </a:cubicBezTo>
                    <a:cubicBezTo>
                      <a:pt x="269861" y="107220"/>
                      <a:pt x="65675" y="38892"/>
                      <a:pt x="32882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B0F2DAA2-5B5D-49BF-8B0B-59D20D15379E}"/>
                  </a:ext>
                </a:extLst>
              </p:cNvPr>
              <p:cNvSpPr/>
              <p:nvPr/>
            </p:nvSpPr>
            <p:spPr>
              <a:xfrm>
                <a:off x="3566409" y="3863115"/>
                <a:ext cx="267150" cy="233667"/>
              </a:xfrm>
              <a:custGeom>
                <a:avLst/>
                <a:gdLst>
                  <a:gd name="connsiteX0" fmla="*/ 0 w 267150"/>
                  <a:gd name="connsiteY0" fmla="*/ 0 h 233667"/>
                  <a:gd name="connsiteX1" fmla="*/ 58074 w 267150"/>
                  <a:gd name="connsiteY1" fmla="*/ 28993 h 233667"/>
                  <a:gd name="connsiteX2" fmla="*/ 217179 w 267150"/>
                  <a:gd name="connsiteY2" fmla="*/ 159548 h 233667"/>
                  <a:gd name="connsiteX3" fmla="*/ 263143 w 267150"/>
                  <a:gd name="connsiteY3" fmla="*/ 232117 h 233667"/>
                  <a:gd name="connsiteX4" fmla="*/ 197821 w 267150"/>
                  <a:gd name="connsiteY4" fmla="*/ 191015 h 233667"/>
                  <a:gd name="connsiteX5" fmla="*/ 84238 w 267150"/>
                  <a:gd name="connsiteY5" fmla="*/ 82205 h 23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150" h="233667">
                    <a:moveTo>
                      <a:pt x="0" y="0"/>
                    </a:moveTo>
                    <a:cubicBezTo>
                      <a:pt x="21055" y="5816"/>
                      <a:pt x="40775" y="15663"/>
                      <a:pt x="58074" y="28993"/>
                    </a:cubicBezTo>
                    <a:cubicBezTo>
                      <a:pt x="79818" y="48350"/>
                      <a:pt x="174132" y="128168"/>
                      <a:pt x="217179" y="159548"/>
                    </a:cubicBezTo>
                    <a:cubicBezTo>
                      <a:pt x="260226" y="190927"/>
                      <a:pt x="275164" y="222394"/>
                      <a:pt x="263143" y="232117"/>
                    </a:cubicBezTo>
                    <a:cubicBezTo>
                      <a:pt x="251122" y="241841"/>
                      <a:pt x="217179" y="203125"/>
                      <a:pt x="197821" y="191015"/>
                    </a:cubicBezTo>
                    <a:cubicBezTo>
                      <a:pt x="178463" y="178906"/>
                      <a:pt x="84238" y="82205"/>
                      <a:pt x="84238" y="82205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FA8AFFAC-0C1B-4593-A71E-DE7A2BCDA383}"/>
                  </a:ext>
                </a:extLst>
              </p:cNvPr>
              <p:cNvSpPr/>
              <p:nvPr/>
            </p:nvSpPr>
            <p:spPr>
              <a:xfrm>
                <a:off x="3558012" y="3814499"/>
                <a:ext cx="318324" cy="286800"/>
              </a:xfrm>
              <a:custGeom>
                <a:avLst/>
                <a:gdLst>
                  <a:gd name="connsiteX0" fmla="*/ 0 w 318324"/>
                  <a:gd name="connsiteY0" fmla="*/ 44815 h 286800"/>
                  <a:gd name="connsiteX1" fmla="*/ 65675 w 318324"/>
                  <a:gd name="connsiteY1" fmla="*/ 101563 h 286800"/>
                  <a:gd name="connsiteX2" fmla="*/ 257840 w 318324"/>
                  <a:gd name="connsiteY2" fmla="*/ 283473 h 286800"/>
                  <a:gd name="connsiteX3" fmla="*/ 305660 w 318324"/>
                  <a:gd name="connsiteY3" fmla="*/ 184916 h 286800"/>
                  <a:gd name="connsiteX4" fmla="*/ 32882 w 318324"/>
                  <a:gd name="connsiteY4" fmla="*/ 0 h 28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324" h="286800">
                    <a:moveTo>
                      <a:pt x="0" y="44815"/>
                    </a:moveTo>
                    <a:cubicBezTo>
                      <a:pt x="0" y="44815"/>
                      <a:pt x="47820" y="83619"/>
                      <a:pt x="65675" y="101563"/>
                    </a:cubicBezTo>
                    <a:cubicBezTo>
                      <a:pt x="83531" y="119506"/>
                      <a:pt x="222041" y="268535"/>
                      <a:pt x="257840" y="283473"/>
                    </a:cubicBezTo>
                    <a:cubicBezTo>
                      <a:pt x="293638" y="298411"/>
                      <a:pt x="341458" y="262613"/>
                      <a:pt x="305660" y="184916"/>
                    </a:cubicBezTo>
                    <a:cubicBezTo>
                      <a:pt x="269861" y="107220"/>
                      <a:pt x="65675" y="38892"/>
                      <a:pt x="32882" y="0"/>
                    </a:cubicBezTo>
                    <a:close/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2B6D0F39-F2EA-4119-A4A4-D218A3960E9F}"/>
                  </a:ext>
                </a:extLst>
              </p:cNvPr>
              <p:cNvSpPr/>
              <p:nvPr/>
            </p:nvSpPr>
            <p:spPr>
              <a:xfrm>
                <a:off x="3367784" y="3684697"/>
                <a:ext cx="232807" cy="175903"/>
              </a:xfrm>
              <a:custGeom>
                <a:avLst/>
                <a:gdLst>
                  <a:gd name="connsiteX0" fmla="*/ 91229 w 232807"/>
                  <a:gd name="connsiteY0" fmla="*/ 123969 h 175903"/>
                  <a:gd name="connsiteX1" fmla="*/ 3544 w 232807"/>
                  <a:gd name="connsiteY1" fmla="*/ 74558 h 175903"/>
                  <a:gd name="connsiteX2" fmla="*/ 1511 w 232807"/>
                  <a:gd name="connsiteY2" fmla="*/ 62537 h 175903"/>
                  <a:gd name="connsiteX3" fmla="*/ 1511 w 232807"/>
                  <a:gd name="connsiteY3" fmla="*/ 62537 h 175903"/>
                  <a:gd name="connsiteX4" fmla="*/ 12029 w 232807"/>
                  <a:gd name="connsiteY4" fmla="*/ 59973 h 175903"/>
                  <a:gd name="connsiteX5" fmla="*/ 105018 w 232807"/>
                  <a:gd name="connsiteY5" fmla="*/ 86491 h 175903"/>
                  <a:gd name="connsiteX6" fmla="*/ 24139 w 232807"/>
                  <a:gd name="connsiteY6" fmla="*/ 19666 h 175903"/>
                  <a:gd name="connsiteX7" fmla="*/ 23910 w 232807"/>
                  <a:gd name="connsiteY7" fmla="*/ 7168 h 175903"/>
                  <a:gd name="connsiteX8" fmla="*/ 24139 w 232807"/>
                  <a:gd name="connsiteY8" fmla="*/ 6938 h 175903"/>
                  <a:gd name="connsiteX9" fmla="*/ 29531 w 232807"/>
                  <a:gd name="connsiteY9" fmla="*/ 2076 h 175903"/>
                  <a:gd name="connsiteX10" fmla="*/ 39343 w 232807"/>
                  <a:gd name="connsiteY10" fmla="*/ 1016 h 175903"/>
                  <a:gd name="connsiteX11" fmla="*/ 130828 w 232807"/>
                  <a:gd name="connsiteY11" fmla="*/ 62890 h 175903"/>
                  <a:gd name="connsiteX12" fmla="*/ 175908 w 232807"/>
                  <a:gd name="connsiteY12" fmla="*/ 51399 h 175903"/>
                  <a:gd name="connsiteX13" fmla="*/ 232126 w 232807"/>
                  <a:gd name="connsiteY13" fmla="*/ 115748 h 175903"/>
                  <a:gd name="connsiteX14" fmla="*/ 171489 w 232807"/>
                  <a:gd name="connsiteY14" fmla="*/ 174706 h 175903"/>
                  <a:gd name="connsiteX15" fmla="*/ 91229 w 232807"/>
                  <a:gd name="connsiteY15" fmla="*/ 123969 h 17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2807" h="175903">
                    <a:moveTo>
                      <a:pt x="91229" y="123969"/>
                    </a:moveTo>
                    <a:lnTo>
                      <a:pt x="3544" y="74558"/>
                    </a:lnTo>
                    <a:cubicBezTo>
                      <a:pt x="-230" y="71738"/>
                      <a:pt x="-1123" y="66443"/>
                      <a:pt x="1511" y="62537"/>
                    </a:cubicBezTo>
                    <a:lnTo>
                      <a:pt x="1511" y="62537"/>
                    </a:lnTo>
                    <a:cubicBezTo>
                      <a:pt x="4021" y="59381"/>
                      <a:pt x="8352" y="58329"/>
                      <a:pt x="12029" y="59973"/>
                    </a:cubicBezTo>
                    <a:lnTo>
                      <a:pt x="105018" y="86491"/>
                    </a:lnTo>
                    <a:lnTo>
                      <a:pt x="24139" y="19666"/>
                    </a:lnTo>
                    <a:cubicBezTo>
                      <a:pt x="20621" y="16281"/>
                      <a:pt x="20524" y="10686"/>
                      <a:pt x="23910" y="7168"/>
                    </a:cubicBezTo>
                    <a:cubicBezTo>
                      <a:pt x="23980" y="7088"/>
                      <a:pt x="24060" y="7017"/>
                      <a:pt x="24139" y="6938"/>
                    </a:cubicBezTo>
                    <a:lnTo>
                      <a:pt x="29531" y="2076"/>
                    </a:lnTo>
                    <a:cubicBezTo>
                      <a:pt x="32280" y="-239"/>
                      <a:pt x="36161" y="-655"/>
                      <a:pt x="39343" y="1016"/>
                    </a:cubicBezTo>
                    <a:lnTo>
                      <a:pt x="130828" y="62890"/>
                    </a:lnTo>
                    <a:cubicBezTo>
                      <a:pt x="130828" y="62890"/>
                      <a:pt x="149656" y="37521"/>
                      <a:pt x="175908" y="51399"/>
                    </a:cubicBezTo>
                    <a:cubicBezTo>
                      <a:pt x="202161" y="65277"/>
                      <a:pt x="228944" y="93650"/>
                      <a:pt x="232126" y="115748"/>
                    </a:cubicBezTo>
                    <a:cubicBezTo>
                      <a:pt x="235308" y="137846"/>
                      <a:pt x="229297" y="183899"/>
                      <a:pt x="171489" y="174706"/>
                    </a:cubicBezTo>
                    <a:cubicBezTo>
                      <a:pt x="138545" y="170507"/>
                      <a:pt x="109155" y="151927"/>
                      <a:pt x="91229" y="1239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0554A15A-FF1C-4018-B531-5D4FF00C5A49}"/>
                  </a:ext>
                </a:extLst>
              </p:cNvPr>
              <p:cNvSpPr/>
              <p:nvPr/>
            </p:nvSpPr>
            <p:spPr>
              <a:xfrm>
                <a:off x="3474832" y="3714086"/>
                <a:ext cx="68049" cy="67714"/>
              </a:xfrm>
              <a:custGeom>
                <a:avLst/>
                <a:gdLst>
                  <a:gd name="connsiteX0" fmla="*/ 3 w 68049"/>
                  <a:gd name="connsiteY0" fmla="*/ 16353 h 67714"/>
                  <a:gd name="connsiteX1" fmla="*/ 57635 w 68049"/>
                  <a:gd name="connsiteY1" fmla="*/ 67620 h 67714"/>
                  <a:gd name="connsiteX2" fmla="*/ 52950 w 68049"/>
                  <a:gd name="connsiteY2" fmla="*/ 35976 h 67714"/>
                  <a:gd name="connsiteX3" fmla="*/ 12113 w 68049"/>
                  <a:gd name="connsiteY3" fmla="*/ 89 h 67714"/>
                  <a:gd name="connsiteX4" fmla="*/ 3 w 68049"/>
                  <a:gd name="connsiteY4" fmla="*/ 16353 h 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49" h="67714">
                    <a:moveTo>
                      <a:pt x="3" y="16353"/>
                    </a:moveTo>
                    <a:cubicBezTo>
                      <a:pt x="3" y="16353"/>
                      <a:pt x="36332" y="65852"/>
                      <a:pt x="57635" y="67620"/>
                    </a:cubicBezTo>
                    <a:cubicBezTo>
                      <a:pt x="78937" y="69388"/>
                      <a:pt x="62496" y="45876"/>
                      <a:pt x="52950" y="35976"/>
                    </a:cubicBezTo>
                    <a:cubicBezTo>
                      <a:pt x="43404" y="26076"/>
                      <a:pt x="24753" y="-1768"/>
                      <a:pt x="12113" y="89"/>
                    </a:cubicBezTo>
                    <a:cubicBezTo>
                      <a:pt x="-527" y="1945"/>
                      <a:pt x="3" y="16353"/>
                      <a:pt x="3" y="163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F888F87A-BF00-4A8A-86C6-7A6EE566FFB5}"/>
                  </a:ext>
                </a:extLst>
              </p:cNvPr>
              <p:cNvSpPr/>
              <p:nvPr/>
            </p:nvSpPr>
            <p:spPr>
              <a:xfrm>
                <a:off x="3498701" y="3695669"/>
                <a:ext cx="61823" cy="64823"/>
              </a:xfrm>
              <a:custGeom>
                <a:avLst/>
                <a:gdLst>
                  <a:gd name="connsiteX0" fmla="*/ 0 w 61823"/>
                  <a:gd name="connsiteY0" fmla="*/ 17621 h 64823"/>
                  <a:gd name="connsiteX1" fmla="*/ 51356 w 61823"/>
                  <a:gd name="connsiteY1" fmla="*/ 64823 h 64823"/>
                  <a:gd name="connsiteX2" fmla="*/ 49323 w 61823"/>
                  <a:gd name="connsiteY2" fmla="*/ 33355 h 64823"/>
                  <a:gd name="connsiteX3" fmla="*/ 12905 w 61823"/>
                  <a:gd name="connsiteY3" fmla="*/ 208 h 64823"/>
                  <a:gd name="connsiteX4" fmla="*/ 0 w 61823"/>
                  <a:gd name="connsiteY4" fmla="*/ 17621 h 64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23" h="64823">
                    <a:moveTo>
                      <a:pt x="0" y="17621"/>
                    </a:moveTo>
                    <a:cubicBezTo>
                      <a:pt x="0" y="17621"/>
                      <a:pt x="31114" y="64734"/>
                      <a:pt x="51356" y="64823"/>
                    </a:cubicBezTo>
                    <a:cubicBezTo>
                      <a:pt x="71598" y="64911"/>
                      <a:pt x="57720" y="42548"/>
                      <a:pt x="49323" y="33355"/>
                    </a:cubicBezTo>
                    <a:cubicBezTo>
                      <a:pt x="40926" y="24162"/>
                      <a:pt x="25192" y="-2620"/>
                      <a:pt x="12905" y="208"/>
                    </a:cubicBezTo>
                    <a:cubicBezTo>
                      <a:pt x="619" y="3037"/>
                      <a:pt x="0" y="17621"/>
                      <a:pt x="0" y="176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E746E018-2B14-45CB-B4A9-A88837473C71}"/>
                  </a:ext>
                </a:extLst>
              </p:cNvPr>
              <p:cNvSpPr/>
              <p:nvPr/>
            </p:nvSpPr>
            <p:spPr>
              <a:xfrm>
                <a:off x="3454222" y="3759705"/>
                <a:ext cx="98221" cy="99608"/>
              </a:xfrm>
              <a:custGeom>
                <a:avLst/>
                <a:gdLst>
                  <a:gd name="connsiteX0" fmla="*/ 76742 w 98221"/>
                  <a:gd name="connsiteY0" fmla="*/ 99609 h 99608"/>
                  <a:gd name="connsiteX1" fmla="*/ 3023 w 98221"/>
                  <a:gd name="connsiteY1" fmla="*/ 70174 h 99608"/>
                  <a:gd name="connsiteX2" fmla="*/ 47838 w 98221"/>
                  <a:gd name="connsiteY2" fmla="*/ 2201 h 99608"/>
                  <a:gd name="connsiteX3" fmla="*/ 70113 w 98221"/>
                  <a:gd name="connsiteY3" fmla="*/ 21559 h 99608"/>
                  <a:gd name="connsiteX4" fmla="*/ 50402 w 98221"/>
                  <a:gd name="connsiteY4" fmla="*/ 51877 h 99608"/>
                  <a:gd name="connsiteX5" fmla="*/ 98221 w 98221"/>
                  <a:gd name="connsiteY5" fmla="*/ 59302 h 9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221" h="99608">
                    <a:moveTo>
                      <a:pt x="76742" y="99609"/>
                    </a:moveTo>
                    <a:cubicBezTo>
                      <a:pt x="76742" y="99609"/>
                      <a:pt x="16636" y="74594"/>
                      <a:pt x="3023" y="70174"/>
                    </a:cubicBezTo>
                    <a:cubicBezTo>
                      <a:pt x="-10589" y="65755"/>
                      <a:pt x="24856" y="10510"/>
                      <a:pt x="47838" y="2201"/>
                    </a:cubicBezTo>
                    <a:cubicBezTo>
                      <a:pt x="70820" y="-6108"/>
                      <a:pt x="74975" y="11040"/>
                      <a:pt x="70113" y="21559"/>
                    </a:cubicBezTo>
                    <a:cubicBezTo>
                      <a:pt x="64235" y="32095"/>
                      <a:pt x="57650" y="42225"/>
                      <a:pt x="50402" y="51877"/>
                    </a:cubicBezTo>
                    <a:cubicBezTo>
                      <a:pt x="50402" y="51877"/>
                      <a:pt x="85758" y="27304"/>
                      <a:pt x="98221" y="59302"/>
                    </a:cubicBezTo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7DC570D5-48D2-4065-AE36-BD79ACBD2B81}"/>
                  </a:ext>
                </a:extLst>
              </p:cNvPr>
              <p:cNvSpPr/>
              <p:nvPr/>
            </p:nvSpPr>
            <p:spPr>
              <a:xfrm>
                <a:off x="3137683" y="4009578"/>
                <a:ext cx="216320" cy="282945"/>
              </a:xfrm>
              <a:custGeom>
                <a:avLst/>
                <a:gdLst>
                  <a:gd name="connsiteX0" fmla="*/ 202531 w 216320"/>
                  <a:gd name="connsiteY0" fmla="*/ 76196 h 282945"/>
                  <a:gd name="connsiteX1" fmla="*/ 181759 w 216320"/>
                  <a:gd name="connsiteY1" fmla="*/ 56308 h 282945"/>
                  <a:gd name="connsiteX2" fmla="*/ 153562 w 216320"/>
                  <a:gd name="connsiteY2" fmla="*/ 66738 h 282945"/>
                  <a:gd name="connsiteX3" fmla="*/ 151175 w 216320"/>
                  <a:gd name="connsiteY3" fmla="*/ 62849 h 282945"/>
                  <a:gd name="connsiteX4" fmla="*/ 114 w 216320"/>
                  <a:gd name="connsiteY4" fmla="*/ 36950 h 282945"/>
                  <a:gd name="connsiteX5" fmla="*/ 46785 w 216320"/>
                  <a:gd name="connsiteY5" fmla="*/ 132414 h 282945"/>
                  <a:gd name="connsiteX6" fmla="*/ 17792 w 216320"/>
                  <a:gd name="connsiteY6" fmla="*/ 158931 h 282945"/>
                  <a:gd name="connsiteX7" fmla="*/ 46166 w 216320"/>
                  <a:gd name="connsiteY7" fmla="*/ 204718 h 282945"/>
                  <a:gd name="connsiteX8" fmla="*/ 216320 w 216320"/>
                  <a:gd name="connsiteY8" fmla="*/ 282945 h 282945"/>
                  <a:gd name="connsiteX9" fmla="*/ 202531 w 216320"/>
                  <a:gd name="connsiteY9" fmla="*/ 76196 h 2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320" h="282945">
                    <a:moveTo>
                      <a:pt x="202531" y="76196"/>
                    </a:moveTo>
                    <a:cubicBezTo>
                      <a:pt x="199367" y="66517"/>
                      <a:pt x="191570" y="59048"/>
                      <a:pt x="181759" y="56308"/>
                    </a:cubicBezTo>
                    <a:cubicBezTo>
                      <a:pt x="171947" y="59579"/>
                      <a:pt x="162490" y="63114"/>
                      <a:pt x="153562" y="66738"/>
                    </a:cubicBezTo>
                    <a:lnTo>
                      <a:pt x="151175" y="62849"/>
                    </a:lnTo>
                    <a:cubicBezTo>
                      <a:pt x="116614" y="6720"/>
                      <a:pt x="-4218" y="-32084"/>
                      <a:pt x="114" y="36950"/>
                    </a:cubicBezTo>
                    <a:cubicBezTo>
                      <a:pt x="114" y="36950"/>
                      <a:pt x="39890" y="100593"/>
                      <a:pt x="46785" y="132414"/>
                    </a:cubicBezTo>
                    <a:cubicBezTo>
                      <a:pt x="37945" y="140369"/>
                      <a:pt x="28045" y="149385"/>
                      <a:pt x="17792" y="158931"/>
                    </a:cubicBezTo>
                    <a:cubicBezTo>
                      <a:pt x="17792" y="172632"/>
                      <a:pt x="24687" y="189073"/>
                      <a:pt x="46166" y="204718"/>
                    </a:cubicBezTo>
                    <a:cubicBezTo>
                      <a:pt x="96726" y="241578"/>
                      <a:pt x="216320" y="282945"/>
                      <a:pt x="216320" y="282945"/>
                    </a:cubicBezTo>
                    <a:cubicBezTo>
                      <a:pt x="216320" y="282945"/>
                      <a:pt x="216320" y="122160"/>
                      <a:pt x="202531" y="76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1" name="图形 7">
                <a:extLst>
                  <a:ext uri="{FF2B5EF4-FFF2-40B4-BE49-F238E27FC236}">
                    <a16:creationId xmlns:a16="http://schemas.microsoft.com/office/drawing/2014/main" id="{E58BB6C4-BFB3-4BDE-8169-A60369D953E1}"/>
                  </a:ext>
                </a:extLst>
              </p:cNvPr>
              <p:cNvGrpSpPr/>
              <p:nvPr/>
            </p:nvGrpSpPr>
            <p:grpSpPr>
              <a:xfrm>
                <a:off x="3137683" y="4009578"/>
                <a:ext cx="216320" cy="283122"/>
                <a:chOff x="3137683" y="4009578"/>
                <a:chExt cx="216320" cy="283122"/>
              </a:xfrm>
              <a:solidFill>
                <a:srgbClr val="ECEFF1">
                  <a:alpha val="50000"/>
                </a:srgbClr>
              </a:solidFill>
            </p:grpSpPr>
            <p:sp>
              <p:nvSpPr>
                <p:cNvPr id="122" name="任意多边形: 形状 121">
                  <a:extLst>
                    <a:ext uri="{FF2B5EF4-FFF2-40B4-BE49-F238E27FC236}">
                      <a16:creationId xmlns:a16="http://schemas.microsoft.com/office/drawing/2014/main" id="{1B38E630-7BDC-4056-8BE5-CAB34B56AF72}"/>
                    </a:ext>
                  </a:extLst>
                </p:cNvPr>
                <p:cNvSpPr/>
                <p:nvPr/>
              </p:nvSpPr>
              <p:spPr>
                <a:xfrm>
                  <a:off x="3137683" y="4009578"/>
                  <a:ext cx="166025" cy="246969"/>
                </a:xfrm>
                <a:custGeom>
                  <a:avLst/>
                  <a:gdLst>
                    <a:gd name="connsiteX0" fmla="*/ 151175 w 166025"/>
                    <a:gd name="connsiteY0" fmla="*/ 62849 h 246969"/>
                    <a:gd name="connsiteX1" fmla="*/ 114 w 166025"/>
                    <a:gd name="connsiteY1" fmla="*/ 36950 h 246969"/>
                    <a:gd name="connsiteX2" fmla="*/ 46785 w 166025"/>
                    <a:gd name="connsiteY2" fmla="*/ 132414 h 246969"/>
                    <a:gd name="connsiteX3" fmla="*/ 17792 w 166025"/>
                    <a:gd name="connsiteY3" fmla="*/ 158931 h 246969"/>
                    <a:gd name="connsiteX4" fmla="*/ 46166 w 166025"/>
                    <a:gd name="connsiteY4" fmla="*/ 204718 h 246969"/>
                    <a:gd name="connsiteX5" fmla="*/ 125100 w 166025"/>
                    <a:gd name="connsiteY5" fmla="*/ 246970 h 246969"/>
                    <a:gd name="connsiteX6" fmla="*/ 68529 w 166025"/>
                    <a:gd name="connsiteY6" fmla="*/ 211613 h 246969"/>
                    <a:gd name="connsiteX7" fmla="*/ 126514 w 166025"/>
                    <a:gd name="connsiteY7" fmla="*/ 180234 h 246969"/>
                    <a:gd name="connsiteX8" fmla="*/ 97521 w 166025"/>
                    <a:gd name="connsiteY8" fmla="*/ 177759 h 246969"/>
                    <a:gd name="connsiteX9" fmla="*/ 80639 w 166025"/>
                    <a:gd name="connsiteY9" fmla="*/ 148766 h 246969"/>
                    <a:gd name="connsiteX10" fmla="*/ 102383 w 166025"/>
                    <a:gd name="connsiteY10" fmla="*/ 112526 h 246969"/>
                    <a:gd name="connsiteX11" fmla="*/ 148347 w 166025"/>
                    <a:gd name="connsiteY11" fmla="*/ 76196 h 246969"/>
                    <a:gd name="connsiteX12" fmla="*/ 166025 w 166025"/>
                    <a:gd name="connsiteY12" fmla="*/ 62142 h 246969"/>
                    <a:gd name="connsiteX13" fmla="*/ 153650 w 166025"/>
                    <a:gd name="connsiteY13" fmla="*/ 67003 h 246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6025" h="246969">
                      <a:moveTo>
                        <a:pt x="151175" y="62849"/>
                      </a:moveTo>
                      <a:cubicBezTo>
                        <a:pt x="116614" y="6720"/>
                        <a:pt x="-4218" y="-32084"/>
                        <a:pt x="114" y="36950"/>
                      </a:cubicBezTo>
                      <a:cubicBezTo>
                        <a:pt x="114" y="36950"/>
                        <a:pt x="39890" y="100593"/>
                        <a:pt x="46785" y="132414"/>
                      </a:cubicBezTo>
                      <a:cubicBezTo>
                        <a:pt x="37945" y="140369"/>
                        <a:pt x="28045" y="149385"/>
                        <a:pt x="17792" y="158931"/>
                      </a:cubicBezTo>
                      <a:cubicBezTo>
                        <a:pt x="17792" y="172632"/>
                        <a:pt x="24687" y="189073"/>
                        <a:pt x="46166" y="204718"/>
                      </a:cubicBezTo>
                      <a:cubicBezTo>
                        <a:pt x="71048" y="221318"/>
                        <a:pt x="97486" y="235470"/>
                        <a:pt x="125100" y="246970"/>
                      </a:cubicBezTo>
                      <a:lnTo>
                        <a:pt x="68529" y="211613"/>
                      </a:lnTo>
                      <a:cubicBezTo>
                        <a:pt x="68529" y="211613"/>
                        <a:pt x="121564" y="192255"/>
                        <a:pt x="126514" y="180234"/>
                      </a:cubicBezTo>
                      <a:cubicBezTo>
                        <a:pt x="131464" y="168212"/>
                        <a:pt x="97521" y="177759"/>
                        <a:pt x="97521" y="177759"/>
                      </a:cubicBezTo>
                      <a:cubicBezTo>
                        <a:pt x="91387" y="168398"/>
                        <a:pt x="85748" y="158719"/>
                        <a:pt x="80639" y="148766"/>
                      </a:cubicBezTo>
                      <a:cubicBezTo>
                        <a:pt x="73390" y="134270"/>
                        <a:pt x="80639" y="122187"/>
                        <a:pt x="102383" y="112526"/>
                      </a:cubicBezTo>
                      <a:cubicBezTo>
                        <a:pt x="119593" y="103014"/>
                        <a:pt x="135114" y="90737"/>
                        <a:pt x="148347" y="76196"/>
                      </a:cubicBezTo>
                      <a:lnTo>
                        <a:pt x="166025" y="62142"/>
                      </a:lnTo>
                      <a:lnTo>
                        <a:pt x="153650" y="67003"/>
                      </a:lnTo>
                      <a:close/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:a16="http://schemas.microsoft.com/office/drawing/2014/main" id="{506CF834-7C8A-408D-81CE-46681AB874FD}"/>
                    </a:ext>
                  </a:extLst>
                </p:cNvPr>
                <p:cNvSpPr/>
                <p:nvPr/>
              </p:nvSpPr>
              <p:spPr>
                <a:xfrm>
                  <a:off x="3344280" y="4121838"/>
                  <a:ext cx="9723" cy="170861"/>
                </a:xfrm>
                <a:custGeom>
                  <a:avLst/>
                  <a:gdLst>
                    <a:gd name="connsiteX0" fmla="*/ 0 w 9723"/>
                    <a:gd name="connsiteY0" fmla="*/ 167414 h 170861"/>
                    <a:gd name="connsiteX1" fmla="*/ 9723 w 9723"/>
                    <a:gd name="connsiteY1" fmla="*/ 170862 h 170861"/>
                    <a:gd name="connsiteX2" fmla="*/ 5922 w 9723"/>
                    <a:gd name="connsiteY2" fmla="*/ 42251 h 170861"/>
                    <a:gd name="connsiteX3" fmla="*/ 2121 w 9723"/>
                    <a:gd name="connsiteY3" fmla="*/ 0 h 17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23" h="170861">
                      <a:moveTo>
                        <a:pt x="0" y="167414"/>
                      </a:moveTo>
                      <a:lnTo>
                        <a:pt x="9723" y="170862"/>
                      </a:lnTo>
                      <a:cubicBezTo>
                        <a:pt x="9723" y="170862"/>
                        <a:pt x="9723" y="102623"/>
                        <a:pt x="5922" y="42251"/>
                      </a:cubicBezTo>
                      <a:lnTo>
                        <a:pt x="2121" y="0"/>
                      </a:lnTo>
                    </a:path>
                  </a:pathLst>
                </a:custGeom>
                <a:solidFill>
                  <a:srgbClr val="ECEFF1">
                    <a:alpha val="50000"/>
                  </a:srgbClr>
                </a:solidFill>
                <a:ln w="88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5D38619C-468D-4B28-B90F-D51BEFDBC003}"/>
                  </a:ext>
                </a:extLst>
              </p:cNvPr>
              <p:cNvSpPr/>
              <p:nvPr/>
            </p:nvSpPr>
            <p:spPr>
              <a:xfrm>
                <a:off x="3137683" y="4009578"/>
                <a:ext cx="216320" cy="282945"/>
              </a:xfrm>
              <a:custGeom>
                <a:avLst/>
                <a:gdLst>
                  <a:gd name="connsiteX0" fmla="*/ 202531 w 216320"/>
                  <a:gd name="connsiteY0" fmla="*/ 76196 h 282945"/>
                  <a:gd name="connsiteX1" fmla="*/ 181759 w 216320"/>
                  <a:gd name="connsiteY1" fmla="*/ 56308 h 282945"/>
                  <a:gd name="connsiteX2" fmla="*/ 153562 w 216320"/>
                  <a:gd name="connsiteY2" fmla="*/ 66738 h 282945"/>
                  <a:gd name="connsiteX3" fmla="*/ 151175 w 216320"/>
                  <a:gd name="connsiteY3" fmla="*/ 62849 h 282945"/>
                  <a:gd name="connsiteX4" fmla="*/ 114 w 216320"/>
                  <a:gd name="connsiteY4" fmla="*/ 36950 h 282945"/>
                  <a:gd name="connsiteX5" fmla="*/ 46785 w 216320"/>
                  <a:gd name="connsiteY5" fmla="*/ 132414 h 282945"/>
                  <a:gd name="connsiteX6" fmla="*/ 17792 w 216320"/>
                  <a:gd name="connsiteY6" fmla="*/ 158931 h 282945"/>
                  <a:gd name="connsiteX7" fmla="*/ 46166 w 216320"/>
                  <a:gd name="connsiteY7" fmla="*/ 204718 h 282945"/>
                  <a:gd name="connsiteX8" fmla="*/ 216320 w 216320"/>
                  <a:gd name="connsiteY8" fmla="*/ 282945 h 282945"/>
                  <a:gd name="connsiteX9" fmla="*/ 202531 w 216320"/>
                  <a:gd name="connsiteY9" fmla="*/ 76196 h 2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320" h="282945">
                    <a:moveTo>
                      <a:pt x="202531" y="76196"/>
                    </a:moveTo>
                    <a:cubicBezTo>
                      <a:pt x="199367" y="66517"/>
                      <a:pt x="191570" y="59048"/>
                      <a:pt x="181759" y="56308"/>
                    </a:cubicBezTo>
                    <a:cubicBezTo>
                      <a:pt x="171947" y="59579"/>
                      <a:pt x="162490" y="63114"/>
                      <a:pt x="153562" y="66738"/>
                    </a:cubicBezTo>
                    <a:lnTo>
                      <a:pt x="151175" y="62849"/>
                    </a:lnTo>
                    <a:cubicBezTo>
                      <a:pt x="116614" y="6720"/>
                      <a:pt x="-4218" y="-32084"/>
                      <a:pt x="114" y="36950"/>
                    </a:cubicBezTo>
                    <a:cubicBezTo>
                      <a:pt x="114" y="36950"/>
                      <a:pt x="39890" y="100593"/>
                      <a:pt x="46785" y="132414"/>
                    </a:cubicBezTo>
                    <a:cubicBezTo>
                      <a:pt x="37945" y="140369"/>
                      <a:pt x="28045" y="149385"/>
                      <a:pt x="17792" y="158931"/>
                    </a:cubicBezTo>
                    <a:cubicBezTo>
                      <a:pt x="17792" y="172632"/>
                      <a:pt x="24687" y="189073"/>
                      <a:pt x="46166" y="204718"/>
                    </a:cubicBezTo>
                    <a:cubicBezTo>
                      <a:pt x="96726" y="241578"/>
                      <a:pt x="216320" y="282945"/>
                      <a:pt x="216320" y="282945"/>
                    </a:cubicBezTo>
                    <a:cubicBezTo>
                      <a:pt x="216320" y="282945"/>
                      <a:pt x="216320" y="122160"/>
                      <a:pt x="202531" y="76196"/>
                    </a:cubicBezTo>
                    <a:close/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F3A486DC-2EDB-406A-9D71-0008FDF77653}"/>
                  </a:ext>
                </a:extLst>
              </p:cNvPr>
              <p:cNvSpPr/>
              <p:nvPr/>
            </p:nvSpPr>
            <p:spPr>
              <a:xfrm>
                <a:off x="3280638" y="4096205"/>
                <a:ext cx="36329" cy="16529"/>
              </a:xfrm>
              <a:custGeom>
                <a:avLst/>
                <a:gdLst>
                  <a:gd name="connsiteX0" fmla="*/ 0 w 36329"/>
                  <a:gd name="connsiteY0" fmla="*/ 0 h 16529"/>
                  <a:gd name="connsiteX1" fmla="*/ 9900 w 36329"/>
                  <a:gd name="connsiteY1" fmla="*/ 16530 h 16529"/>
                  <a:gd name="connsiteX2" fmla="*/ 36329 w 36329"/>
                  <a:gd name="connsiteY2" fmla="*/ 9900 h 16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29" h="16529">
                    <a:moveTo>
                      <a:pt x="0" y="0"/>
                    </a:moveTo>
                    <a:lnTo>
                      <a:pt x="9900" y="16530"/>
                    </a:lnTo>
                    <a:lnTo>
                      <a:pt x="36329" y="9900"/>
                    </a:ln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3059DF9C-5319-44B6-AFB6-4BC5DCD09961}"/>
                  </a:ext>
                </a:extLst>
              </p:cNvPr>
              <p:cNvSpPr/>
              <p:nvPr/>
            </p:nvSpPr>
            <p:spPr>
              <a:xfrm>
                <a:off x="3063016" y="3808787"/>
                <a:ext cx="248565" cy="290019"/>
              </a:xfrm>
              <a:custGeom>
                <a:avLst/>
                <a:gdLst>
                  <a:gd name="connsiteX0" fmla="*/ 204981 w 248565"/>
                  <a:gd name="connsiteY0" fmla="*/ 49290 h 290019"/>
                  <a:gd name="connsiteX1" fmla="*/ 81232 w 248565"/>
                  <a:gd name="connsiteY1" fmla="*/ 14464 h 290019"/>
                  <a:gd name="connsiteX2" fmla="*/ 0 w 248565"/>
                  <a:gd name="connsiteY2" fmla="*/ 80227 h 290019"/>
                  <a:gd name="connsiteX3" fmla="*/ 43577 w 248565"/>
                  <a:gd name="connsiteY3" fmla="*/ 187800 h 290019"/>
                  <a:gd name="connsiteX4" fmla="*/ 15469 w 248565"/>
                  <a:gd name="connsiteY4" fmla="*/ 207777 h 290019"/>
                  <a:gd name="connsiteX5" fmla="*/ 81056 w 248565"/>
                  <a:gd name="connsiteY5" fmla="*/ 234913 h 290019"/>
                  <a:gd name="connsiteX6" fmla="*/ 197203 w 248565"/>
                  <a:gd name="connsiteY6" fmla="*/ 289009 h 290019"/>
                  <a:gd name="connsiteX7" fmla="*/ 204981 w 248565"/>
                  <a:gd name="connsiteY7" fmla="*/ 49290 h 29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565" h="290019">
                    <a:moveTo>
                      <a:pt x="204981" y="49290"/>
                    </a:moveTo>
                    <a:cubicBezTo>
                      <a:pt x="181822" y="-8695"/>
                      <a:pt x="108369" y="-8695"/>
                      <a:pt x="81232" y="14464"/>
                    </a:cubicBezTo>
                    <a:cubicBezTo>
                      <a:pt x="81232" y="14464"/>
                      <a:pt x="0" y="18353"/>
                      <a:pt x="0" y="80227"/>
                    </a:cubicBezTo>
                    <a:cubicBezTo>
                      <a:pt x="0" y="105596"/>
                      <a:pt x="16971" y="147847"/>
                      <a:pt x="43577" y="187800"/>
                    </a:cubicBezTo>
                    <a:cubicBezTo>
                      <a:pt x="36506" y="181613"/>
                      <a:pt x="15469" y="176928"/>
                      <a:pt x="15469" y="207777"/>
                    </a:cubicBezTo>
                    <a:cubicBezTo>
                      <a:pt x="15469" y="250293"/>
                      <a:pt x="78404" y="235532"/>
                      <a:pt x="81056" y="234913"/>
                    </a:cubicBezTo>
                    <a:cubicBezTo>
                      <a:pt x="115263" y="270270"/>
                      <a:pt x="156542" y="295461"/>
                      <a:pt x="197203" y="289009"/>
                    </a:cubicBezTo>
                    <a:cubicBezTo>
                      <a:pt x="294257" y="273540"/>
                      <a:pt x="228228" y="107275"/>
                      <a:pt x="204981" y="49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5F1A2042-E50F-4BAA-9F8E-91BDDECCB2AA}"/>
                  </a:ext>
                </a:extLst>
              </p:cNvPr>
              <p:cNvSpPr/>
              <p:nvPr/>
            </p:nvSpPr>
            <p:spPr>
              <a:xfrm>
                <a:off x="3063105" y="3808830"/>
                <a:ext cx="209223" cy="290152"/>
              </a:xfrm>
              <a:custGeom>
                <a:avLst/>
                <a:gdLst>
                  <a:gd name="connsiteX0" fmla="*/ 128610 w 209223"/>
                  <a:gd name="connsiteY0" fmla="*/ 238052 h 290152"/>
                  <a:gd name="connsiteX1" fmla="*/ 80260 w 209223"/>
                  <a:gd name="connsiteY1" fmla="*/ 93000 h 290152"/>
                  <a:gd name="connsiteX2" fmla="*/ 128610 w 209223"/>
                  <a:gd name="connsiteY2" fmla="*/ 71256 h 290152"/>
                  <a:gd name="connsiteX3" fmla="*/ 188010 w 209223"/>
                  <a:gd name="connsiteY3" fmla="*/ 23436 h 290152"/>
                  <a:gd name="connsiteX4" fmla="*/ 81232 w 209223"/>
                  <a:gd name="connsiteY4" fmla="*/ 14597 h 290152"/>
                  <a:gd name="connsiteX5" fmla="*/ 0 w 209223"/>
                  <a:gd name="connsiteY5" fmla="*/ 80360 h 290152"/>
                  <a:gd name="connsiteX6" fmla="*/ 43577 w 209223"/>
                  <a:gd name="connsiteY6" fmla="*/ 187933 h 290152"/>
                  <a:gd name="connsiteX7" fmla="*/ 15469 w 209223"/>
                  <a:gd name="connsiteY7" fmla="*/ 207910 h 290152"/>
                  <a:gd name="connsiteX8" fmla="*/ 81056 w 209223"/>
                  <a:gd name="connsiteY8" fmla="*/ 235046 h 290152"/>
                  <a:gd name="connsiteX9" fmla="*/ 197203 w 209223"/>
                  <a:gd name="connsiteY9" fmla="*/ 289142 h 290152"/>
                  <a:gd name="connsiteX10" fmla="*/ 209224 w 209223"/>
                  <a:gd name="connsiteY10" fmla="*/ 286048 h 290152"/>
                  <a:gd name="connsiteX11" fmla="*/ 128610 w 209223"/>
                  <a:gd name="connsiteY11" fmla="*/ 238052 h 29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223" h="290152">
                    <a:moveTo>
                      <a:pt x="128610" y="238052"/>
                    </a:moveTo>
                    <a:cubicBezTo>
                      <a:pt x="89895" y="194563"/>
                      <a:pt x="75575" y="121993"/>
                      <a:pt x="80260" y="93000"/>
                    </a:cubicBezTo>
                    <a:cubicBezTo>
                      <a:pt x="84945" y="64008"/>
                      <a:pt x="128610" y="71256"/>
                      <a:pt x="128610" y="71256"/>
                    </a:cubicBezTo>
                    <a:lnTo>
                      <a:pt x="188010" y="23436"/>
                    </a:lnTo>
                    <a:cubicBezTo>
                      <a:pt x="156719" y="-7943"/>
                      <a:pt x="103419" y="-4585"/>
                      <a:pt x="81232" y="14597"/>
                    </a:cubicBezTo>
                    <a:cubicBezTo>
                      <a:pt x="81232" y="14597"/>
                      <a:pt x="0" y="18486"/>
                      <a:pt x="0" y="80360"/>
                    </a:cubicBezTo>
                    <a:cubicBezTo>
                      <a:pt x="0" y="105729"/>
                      <a:pt x="16971" y="147980"/>
                      <a:pt x="43577" y="187933"/>
                    </a:cubicBezTo>
                    <a:cubicBezTo>
                      <a:pt x="36506" y="181746"/>
                      <a:pt x="15469" y="177061"/>
                      <a:pt x="15469" y="207910"/>
                    </a:cubicBezTo>
                    <a:cubicBezTo>
                      <a:pt x="15469" y="250426"/>
                      <a:pt x="78404" y="235665"/>
                      <a:pt x="81056" y="235046"/>
                    </a:cubicBezTo>
                    <a:cubicBezTo>
                      <a:pt x="115263" y="270403"/>
                      <a:pt x="156542" y="295595"/>
                      <a:pt x="197203" y="289142"/>
                    </a:cubicBezTo>
                    <a:cubicBezTo>
                      <a:pt x="201286" y="288435"/>
                      <a:pt x="205308" y="287401"/>
                      <a:pt x="209224" y="286048"/>
                    </a:cubicBezTo>
                    <a:cubicBezTo>
                      <a:pt x="178092" y="278632"/>
                      <a:pt x="149966" y="261882"/>
                      <a:pt x="128610" y="238052"/>
                    </a:cubicBez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FCF0DA6E-4571-4B09-B117-CF96132FC69C}"/>
                  </a:ext>
                </a:extLst>
              </p:cNvPr>
              <p:cNvSpPr/>
              <p:nvPr/>
            </p:nvSpPr>
            <p:spPr>
              <a:xfrm>
                <a:off x="3063016" y="3808787"/>
                <a:ext cx="248565" cy="290019"/>
              </a:xfrm>
              <a:custGeom>
                <a:avLst/>
                <a:gdLst>
                  <a:gd name="connsiteX0" fmla="*/ 204981 w 248565"/>
                  <a:gd name="connsiteY0" fmla="*/ 49290 h 290019"/>
                  <a:gd name="connsiteX1" fmla="*/ 81232 w 248565"/>
                  <a:gd name="connsiteY1" fmla="*/ 14464 h 290019"/>
                  <a:gd name="connsiteX2" fmla="*/ 0 w 248565"/>
                  <a:gd name="connsiteY2" fmla="*/ 80227 h 290019"/>
                  <a:gd name="connsiteX3" fmla="*/ 43577 w 248565"/>
                  <a:gd name="connsiteY3" fmla="*/ 187800 h 290019"/>
                  <a:gd name="connsiteX4" fmla="*/ 15469 w 248565"/>
                  <a:gd name="connsiteY4" fmla="*/ 207777 h 290019"/>
                  <a:gd name="connsiteX5" fmla="*/ 81056 w 248565"/>
                  <a:gd name="connsiteY5" fmla="*/ 234913 h 290019"/>
                  <a:gd name="connsiteX6" fmla="*/ 197203 w 248565"/>
                  <a:gd name="connsiteY6" fmla="*/ 289009 h 290019"/>
                  <a:gd name="connsiteX7" fmla="*/ 204981 w 248565"/>
                  <a:gd name="connsiteY7" fmla="*/ 49290 h 29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565" h="290019">
                    <a:moveTo>
                      <a:pt x="204981" y="49290"/>
                    </a:moveTo>
                    <a:cubicBezTo>
                      <a:pt x="181822" y="-8695"/>
                      <a:pt x="108369" y="-8695"/>
                      <a:pt x="81232" y="14464"/>
                    </a:cubicBezTo>
                    <a:cubicBezTo>
                      <a:pt x="81232" y="14464"/>
                      <a:pt x="0" y="18353"/>
                      <a:pt x="0" y="80227"/>
                    </a:cubicBezTo>
                    <a:cubicBezTo>
                      <a:pt x="0" y="105596"/>
                      <a:pt x="16971" y="147847"/>
                      <a:pt x="43577" y="187800"/>
                    </a:cubicBezTo>
                    <a:cubicBezTo>
                      <a:pt x="36506" y="181613"/>
                      <a:pt x="15469" y="176928"/>
                      <a:pt x="15469" y="207777"/>
                    </a:cubicBezTo>
                    <a:cubicBezTo>
                      <a:pt x="15469" y="250293"/>
                      <a:pt x="78404" y="235532"/>
                      <a:pt x="81056" y="234913"/>
                    </a:cubicBezTo>
                    <a:cubicBezTo>
                      <a:pt x="115263" y="270270"/>
                      <a:pt x="156542" y="295461"/>
                      <a:pt x="197203" y="289009"/>
                    </a:cubicBezTo>
                    <a:cubicBezTo>
                      <a:pt x="294257" y="273540"/>
                      <a:pt x="228228" y="107275"/>
                      <a:pt x="204981" y="49290"/>
                    </a:cubicBezTo>
                    <a:close/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0E6A8A1A-AD36-4E4A-9503-072B7E842C87}"/>
                  </a:ext>
                </a:extLst>
              </p:cNvPr>
              <p:cNvSpPr/>
              <p:nvPr/>
            </p:nvSpPr>
            <p:spPr>
              <a:xfrm>
                <a:off x="3246118" y="3892018"/>
                <a:ext cx="32484" cy="92724"/>
              </a:xfrm>
              <a:custGeom>
                <a:avLst/>
                <a:gdLst>
                  <a:gd name="connsiteX0" fmla="*/ 19317 w 32484"/>
                  <a:gd name="connsiteY0" fmla="*/ 92724 h 92724"/>
                  <a:gd name="connsiteX1" fmla="*/ 30012 w 32484"/>
                  <a:gd name="connsiteY1" fmla="*/ 80703 h 92724"/>
                  <a:gd name="connsiteX2" fmla="*/ 29181 w 32484"/>
                  <a:gd name="connsiteY2" fmla="*/ 66852 h 92724"/>
                  <a:gd name="connsiteX3" fmla="*/ 27979 w 32484"/>
                  <a:gd name="connsiteY3" fmla="*/ 65942 h 92724"/>
                  <a:gd name="connsiteX4" fmla="*/ 19140 w 32484"/>
                  <a:gd name="connsiteY4" fmla="*/ 59754 h 92724"/>
                  <a:gd name="connsiteX5" fmla="*/ 489 w 32484"/>
                  <a:gd name="connsiteY5" fmla="*/ 27933 h 92724"/>
                  <a:gd name="connsiteX6" fmla="*/ 15428 w 32484"/>
                  <a:gd name="connsiteY6" fmla="*/ 532 h 9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84" h="92724">
                    <a:moveTo>
                      <a:pt x="19317" y="92724"/>
                    </a:moveTo>
                    <a:lnTo>
                      <a:pt x="30012" y="80703"/>
                    </a:lnTo>
                    <a:cubicBezTo>
                      <a:pt x="33610" y="76646"/>
                      <a:pt x="33238" y="70450"/>
                      <a:pt x="29181" y="66852"/>
                    </a:cubicBezTo>
                    <a:cubicBezTo>
                      <a:pt x="28801" y="66516"/>
                      <a:pt x="28403" y="66216"/>
                      <a:pt x="27979" y="65942"/>
                    </a:cubicBezTo>
                    <a:cubicBezTo>
                      <a:pt x="24921" y="64041"/>
                      <a:pt x="21968" y="61973"/>
                      <a:pt x="19140" y="59754"/>
                    </a:cubicBezTo>
                    <a:cubicBezTo>
                      <a:pt x="7914" y="50915"/>
                      <a:pt x="489" y="27933"/>
                      <a:pt x="489" y="27933"/>
                    </a:cubicBezTo>
                    <a:cubicBezTo>
                      <a:pt x="489" y="27933"/>
                      <a:pt x="-4195" y="-4507"/>
                      <a:pt x="15428" y="532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C2545D40-6A98-41A8-95FC-83CAF56819A1}"/>
                  </a:ext>
                </a:extLst>
              </p:cNvPr>
              <p:cNvSpPr/>
              <p:nvPr/>
            </p:nvSpPr>
            <p:spPr>
              <a:xfrm>
                <a:off x="3246607" y="4015503"/>
                <a:ext cx="38627" cy="14201"/>
              </a:xfrm>
              <a:custGeom>
                <a:avLst/>
                <a:gdLst>
                  <a:gd name="connsiteX0" fmla="*/ 38627 w 38627"/>
                  <a:gd name="connsiteY0" fmla="*/ 0 h 14201"/>
                  <a:gd name="connsiteX1" fmla="*/ 0 w 38627"/>
                  <a:gd name="connsiteY1" fmla="*/ 10872 h 1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627" h="14201">
                    <a:moveTo>
                      <a:pt x="38627" y="0"/>
                    </a:moveTo>
                    <a:cubicBezTo>
                      <a:pt x="30654" y="13276"/>
                      <a:pt x="13727" y="18041"/>
                      <a:pt x="0" y="10872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2FC6E31E-938C-4E9B-A5E0-6AC5A11FA68F}"/>
                  </a:ext>
                </a:extLst>
              </p:cNvPr>
              <p:cNvSpPr/>
              <p:nvPr/>
            </p:nvSpPr>
            <p:spPr>
              <a:xfrm>
                <a:off x="3157684" y="3919887"/>
                <a:ext cx="49322" cy="24725"/>
              </a:xfrm>
              <a:custGeom>
                <a:avLst/>
                <a:gdLst>
                  <a:gd name="connsiteX0" fmla="*/ 49323 w 49322"/>
                  <a:gd name="connsiteY0" fmla="*/ 3511 h 24725"/>
                  <a:gd name="connsiteX1" fmla="*/ 0 w 49322"/>
                  <a:gd name="connsiteY1" fmla="*/ 24725 h 2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322" h="24725">
                    <a:moveTo>
                      <a:pt x="49323" y="3511"/>
                    </a:moveTo>
                    <a:cubicBezTo>
                      <a:pt x="49323" y="3511"/>
                      <a:pt x="18562" y="-12753"/>
                      <a:pt x="0" y="24725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5C83E511-F48D-4831-A4E3-5547CFDF4827}"/>
                  </a:ext>
                </a:extLst>
              </p:cNvPr>
              <p:cNvSpPr/>
              <p:nvPr/>
            </p:nvSpPr>
            <p:spPr>
              <a:xfrm>
                <a:off x="3194455" y="3949914"/>
                <a:ext cx="26517" cy="13525"/>
              </a:xfrm>
              <a:custGeom>
                <a:avLst/>
                <a:gdLst>
                  <a:gd name="connsiteX0" fmla="*/ 0 w 26517"/>
                  <a:gd name="connsiteY0" fmla="*/ 13526 h 13525"/>
                  <a:gd name="connsiteX1" fmla="*/ 26518 w 26517"/>
                  <a:gd name="connsiteY1" fmla="*/ 2 h 1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517" h="13525">
                    <a:moveTo>
                      <a:pt x="0" y="13526"/>
                    </a:moveTo>
                    <a:cubicBezTo>
                      <a:pt x="6090" y="4943"/>
                      <a:pt x="15999" y="-113"/>
                      <a:pt x="26518" y="2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EB430CFC-1399-4272-B12C-30E8610BEDEC}"/>
                  </a:ext>
                </a:extLst>
              </p:cNvPr>
              <p:cNvSpPr/>
              <p:nvPr/>
            </p:nvSpPr>
            <p:spPr>
              <a:xfrm>
                <a:off x="3261240" y="3920187"/>
                <a:ext cx="16298" cy="28252"/>
              </a:xfrm>
              <a:custGeom>
                <a:avLst/>
                <a:gdLst>
                  <a:gd name="connsiteX0" fmla="*/ 14624 w 16298"/>
                  <a:gd name="connsiteY0" fmla="*/ 11785 h 28252"/>
                  <a:gd name="connsiteX1" fmla="*/ 13122 w 16298"/>
                  <a:gd name="connsiteY1" fmla="*/ 28049 h 28252"/>
                  <a:gd name="connsiteX2" fmla="*/ 1631 w 16298"/>
                  <a:gd name="connsiteY2" fmla="*/ 16470 h 28252"/>
                  <a:gd name="connsiteX3" fmla="*/ 3222 w 16298"/>
                  <a:gd name="connsiteY3" fmla="*/ 206 h 28252"/>
                  <a:gd name="connsiteX4" fmla="*/ 14624 w 16298"/>
                  <a:gd name="connsiteY4" fmla="*/ 11785 h 28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98" h="28252">
                    <a:moveTo>
                      <a:pt x="14624" y="11785"/>
                    </a:moveTo>
                    <a:cubicBezTo>
                      <a:pt x="17365" y="19475"/>
                      <a:pt x="16657" y="26724"/>
                      <a:pt x="13122" y="28049"/>
                    </a:cubicBezTo>
                    <a:cubicBezTo>
                      <a:pt x="9586" y="29375"/>
                      <a:pt x="4282" y="24072"/>
                      <a:pt x="1631" y="16470"/>
                    </a:cubicBezTo>
                    <a:cubicBezTo>
                      <a:pt x="-1021" y="8869"/>
                      <a:pt x="-402" y="1532"/>
                      <a:pt x="3222" y="206"/>
                    </a:cubicBezTo>
                    <a:cubicBezTo>
                      <a:pt x="6846" y="-1120"/>
                      <a:pt x="11884" y="4095"/>
                      <a:pt x="14624" y="1178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8F66E308-E632-4811-8595-E977DCA93D3F}"/>
                  </a:ext>
                </a:extLst>
              </p:cNvPr>
              <p:cNvSpPr/>
              <p:nvPr/>
            </p:nvSpPr>
            <p:spPr>
              <a:xfrm>
                <a:off x="3014528" y="3715415"/>
                <a:ext cx="271632" cy="304065"/>
              </a:xfrm>
              <a:custGeom>
                <a:avLst/>
                <a:gdLst>
                  <a:gd name="connsiteX0" fmla="*/ 112926 w 271632"/>
                  <a:gd name="connsiteY0" fmla="*/ 304065 h 304065"/>
                  <a:gd name="connsiteX1" fmla="*/ 118848 w 271632"/>
                  <a:gd name="connsiteY1" fmla="*/ 287890 h 304065"/>
                  <a:gd name="connsiteX2" fmla="*/ 94982 w 271632"/>
                  <a:gd name="connsiteY2" fmla="*/ 250942 h 304065"/>
                  <a:gd name="connsiteX3" fmla="*/ 122030 w 271632"/>
                  <a:gd name="connsiteY3" fmla="*/ 200647 h 304065"/>
                  <a:gd name="connsiteX4" fmla="*/ 122030 w 271632"/>
                  <a:gd name="connsiteY4" fmla="*/ 166528 h 304065"/>
                  <a:gd name="connsiteX5" fmla="*/ 222709 w 271632"/>
                  <a:gd name="connsiteY5" fmla="*/ 157158 h 304065"/>
                  <a:gd name="connsiteX6" fmla="*/ 255414 w 271632"/>
                  <a:gd name="connsiteY6" fmla="*/ 35531 h 304065"/>
                  <a:gd name="connsiteX7" fmla="*/ 131665 w 271632"/>
                  <a:gd name="connsiteY7" fmla="*/ 7422 h 304065"/>
                  <a:gd name="connsiteX8" fmla="*/ 147134 w 271632"/>
                  <a:gd name="connsiteY8" fmla="*/ 42248 h 304065"/>
                  <a:gd name="connsiteX9" fmla="*/ 65990 w 271632"/>
                  <a:gd name="connsiteY9" fmla="*/ 42248 h 304065"/>
                  <a:gd name="connsiteX10" fmla="*/ 6237 w 271632"/>
                  <a:gd name="connsiteY10" fmla="*/ 181289 h 304065"/>
                  <a:gd name="connsiteX11" fmla="*/ 112926 w 271632"/>
                  <a:gd name="connsiteY11" fmla="*/ 304065 h 30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1632" h="304065">
                    <a:moveTo>
                      <a:pt x="112926" y="304065"/>
                    </a:moveTo>
                    <a:lnTo>
                      <a:pt x="118848" y="287890"/>
                    </a:lnTo>
                    <a:cubicBezTo>
                      <a:pt x="118848" y="287890"/>
                      <a:pt x="83491" y="266322"/>
                      <a:pt x="94982" y="250942"/>
                    </a:cubicBezTo>
                    <a:cubicBezTo>
                      <a:pt x="106473" y="235562"/>
                      <a:pt x="125919" y="212226"/>
                      <a:pt x="122030" y="200647"/>
                    </a:cubicBezTo>
                    <a:cubicBezTo>
                      <a:pt x="118141" y="189067"/>
                      <a:pt x="102849" y="178107"/>
                      <a:pt x="122030" y="166528"/>
                    </a:cubicBezTo>
                    <a:cubicBezTo>
                      <a:pt x="141211" y="154948"/>
                      <a:pt x="222709" y="168826"/>
                      <a:pt x="222709" y="157158"/>
                    </a:cubicBezTo>
                    <a:cubicBezTo>
                      <a:pt x="222709" y="145490"/>
                      <a:pt x="305797" y="108542"/>
                      <a:pt x="255414" y="35531"/>
                    </a:cubicBezTo>
                    <a:cubicBezTo>
                      <a:pt x="237735" y="9808"/>
                      <a:pt x="142979" y="-11936"/>
                      <a:pt x="131665" y="7422"/>
                    </a:cubicBezTo>
                    <a:cubicBezTo>
                      <a:pt x="120351" y="26780"/>
                      <a:pt x="147134" y="42248"/>
                      <a:pt x="147134" y="42248"/>
                    </a:cubicBezTo>
                    <a:cubicBezTo>
                      <a:pt x="147134" y="42248"/>
                      <a:pt x="116196" y="26780"/>
                      <a:pt x="65990" y="42248"/>
                    </a:cubicBezTo>
                    <a:cubicBezTo>
                      <a:pt x="15783" y="57717"/>
                      <a:pt x="-13563" y="146551"/>
                      <a:pt x="6237" y="181289"/>
                    </a:cubicBezTo>
                    <a:cubicBezTo>
                      <a:pt x="26037" y="216027"/>
                      <a:pt x="112926" y="304065"/>
                      <a:pt x="112926" y="3040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499C95A1-D827-4153-B409-1D24AE4BDFE8}"/>
                  </a:ext>
                </a:extLst>
              </p:cNvPr>
              <p:cNvSpPr/>
              <p:nvPr/>
            </p:nvSpPr>
            <p:spPr>
              <a:xfrm>
                <a:off x="3041979" y="3851623"/>
                <a:ext cx="195346" cy="42340"/>
              </a:xfrm>
              <a:custGeom>
                <a:avLst/>
                <a:gdLst>
                  <a:gd name="connsiteX0" fmla="*/ 195346 w 195346"/>
                  <a:gd name="connsiteY0" fmla="*/ 20950 h 42340"/>
                  <a:gd name="connsiteX1" fmla="*/ 106424 w 195346"/>
                  <a:gd name="connsiteY1" fmla="*/ 3271 h 42340"/>
                  <a:gd name="connsiteX2" fmla="*/ 41279 w 195346"/>
                  <a:gd name="connsiteY2" fmla="*/ 42341 h 42340"/>
                  <a:gd name="connsiteX3" fmla="*/ 0 w 195346"/>
                  <a:gd name="connsiteY3" fmla="*/ 22806 h 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346" h="42340">
                    <a:moveTo>
                      <a:pt x="195346" y="20950"/>
                    </a:moveTo>
                    <a:cubicBezTo>
                      <a:pt x="195346" y="20950"/>
                      <a:pt x="136831" y="-9899"/>
                      <a:pt x="106424" y="3271"/>
                    </a:cubicBezTo>
                    <a:cubicBezTo>
                      <a:pt x="76017" y="16442"/>
                      <a:pt x="78227" y="42341"/>
                      <a:pt x="41279" y="42341"/>
                    </a:cubicBezTo>
                    <a:cubicBezTo>
                      <a:pt x="4331" y="42341"/>
                      <a:pt x="0" y="22806"/>
                      <a:pt x="0" y="22806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F543AAA7-04B6-42B8-A20B-F9600018B8FE}"/>
                  </a:ext>
                </a:extLst>
              </p:cNvPr>
              <p:cNvSpPr/>
              <p:nvPr/>
            </p:nvSpPr>
            <p:spPr>
              <a:xfrm>
                <a:off x="3050642" y="3784480"/>
                <a:ext cx="192881" cy="63785"/>
              </a:xfrm>
              <a:custGeom>
                <a:avLst/>
                <a:gdLst>
                  <a:gd name="connsiteX0" fmla="*/ 0 w 192881"/>
                  <a:gd name="connsiteY0" fmla="*/ 52913 h 63785"/>
                  <a:gd name="connsiteX1" fmla="*/ 41279 w 192881"/>
                  <a:gd name="connsiteY1" fmla="*/ 48582 h 63785"/>
                  <a:gd name="connsiteX2" fmla="*/ 145582 w 192881"/>
                  <a:gd name="connsiteY2" fmla="*/ 5093 h 63785"/>
                  <a:gd name="connsiteX3" fmla="*/ 191192 w 192881"/>
                  <a:gd name="connsiteY3" fmla="*/ 63785 h 6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1" h="63785">
                    <a:moveTo>
                      <a:pt x="0" y="52913"/>
                    </a:moveTo>
                    <a:cubicBezTo>
                      <a:pt x="0" y="52913"/>
                      <a:pt x="12994" y="79430"/>
                      <a:pt x="41279" y="48582"/>
                    </a:cubicBezTo>
                    <a:cubicBezTo>
                      <a:pt x="69564" y="17733"/>
                      <a:pt x="84768" y="-12232"/>
                      <a:pt x="145582" y="5093"/>
                    </a:cubicBezTo>
                    <a:cubicBezTo>
                      <a:pt x="206395" y="22418"/>
                      <a:pt x="191192" y="63785"/>
                      <a:pt x="191192" y="63785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F41E75AE-4552-4C72-8837-46C9052583BE}"/>
                  </a:ext>
                </a:extLst>
              </p:cNvPr>
              <p:cNvSpPr/>
              <p:nvPr/>
            </p:nvSpPr>
            <p:spPr>
              <a:xfrm>
                <a:off x="3872265" y="3388078"/>
                <a:ext cx="200249" cy="151331"/>
              </a:xfrm>
              <a:custGeom>
                <a:avLst/>
                <a:gdLst>
                  <a:gd name="connsiteX0" fmla="*/ 139109 w 200249"/>
                  <a:gd name="connsiteY0" fmla="*/ 1787 h 151331"/>
                  <a:gd name="connsiteX1" fmla="*/ 12266 w 200249"/>
                  <a:gd name="connsiteY1" fmla="*/ 59683 h 151331"/>
                  <a:gd name="connsiteX2" fmla="*/ 2119 w 200249"/>
                  <a:gd name="connsiteY2" fmla="*/ 88446 h 151331"/>
                  <a:gd name="connsiteX3" fmla="*/ 4488 w 200249"/>
                  <a:gd name="connsiteY3" fmla="*/ 92300 h 151331"/>
                  <a:gd name="connsiteX4" fmla="*/ 43911 w 200249"/>
                  <a:gd name="connsiteY4" fmla="*/ 143391 h 151331"/>
                  <a:gd name="connsiteX5" fmla="*/ 69191 w 200249"/>
                  <a:gd name="connsiteY5" fmla="*/ 149048 h 151331"/>
                  <a:gd name="connsiteX6" fmla="*/ 189050 w 200249"/>
                  <a:gd name="connsiteY6" fmla="*/ 85582 h 151331"/>
                  <a:gd name="connsiteX7" fmla="*/ 197589 w 200249"/>
                  <a:gd name="connsiteY7" fmla="*/ 56298 h 151331"/>
                  <a:gd name="connsiteX8" fmla="*/ 196210 w 200249"/>
                  <a:gd name="connsiteY8" fmla="*/ 54115 h 151331"/>
                  <a:gd name="connsiteX9" fmla="*/ 163770 w 200249"/>
                  <a:gd name="connsiteY9" fmla="*/ 8593 h 151331"/>
                  <a:gd name="connsiteX10" fmla="*/ 139109 w 200249"/>
                  <a:gd name="connsiteY10" fmla="*/ 1787 h 15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249" h="151331">
                    <a:moveTo>
                      <a:pt x="139109" y="1787"/>
                    </a:moveTo>
                    <a:lnTo>
                      <a:pt x="12266" y="59683"/>
                    </a:lnTo>
                    <a:cubicBezTo>
                      <a:pt x="1518" y="64828"/>
                      <a:pt x="-3025" y="77707"/>
                      <a:pt x="2119" y="88446"/>
                    </a:cubicBezTo>
                    <a:cubicBezTo>
                      <a:pt x="2773" y="89807"/>
                      <a:pt x="3569" y="91107"/>
                      <a:pt x="4488" y="92300"/>
                    </a:cubicBezTo>
                    <a:lnTo>
                      <a:pt x="43911" y="143391"/>
                    </a:lnTo>
                    <a:cubicBezTo>
                      <a:pt x="49824" y="151196"/>
                      <a:pt x="60511" y="153582"/>
                      <a:pt x="69191" y="149048"/>
                    </a:cubicBezTo>
                    <a:lnTo>
                      <a:pt x="189050" y="85582"/>
                    </a:lnTo>
                    <a:cubicBezTo>
                      <a:pt x="199490" y="79854"/>
                      <a:pt x="203317" y="66746"/>
                      <a:pt x="197589" y="56298"/>
                    </a:cubicBezTo>
                    <a:cubicBezTo>
                      <a:pt x="197174" y="55547"/>
                      <a:pt x="196714" y="54813"/>
                      <a:pt x="196210" y="54115"/>
                    </a:cubicBezTo>
                    <a:lnTo>
                      <a:pt x="163770" y="8593"/>
                    </a:lnTo>
                    <a:cubicBezTo>
                      <a:pt x="158272" y="664"/>
                      <a:pt x="147895" y="-2200"/>
                      <a:pt x="139109" y="1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A7312178-7C65-45E1-9484-E36E9E46D2A5}"/>
                  </a:ext>
                </a:extLst>
              </p:cNvPr>
              <p:cNvSpPr/>
              <p:nvPr/>
            </p:nvSpPr>
            <p:spPr>
              <a:xfrm>
                <a:off x="3420707" y="3525692"/>
                <a:ext cx="615220" cy="1072756"/>
              </a:xfrm>
              <a:custGeom>
                <a:avLst/>
                <a:gdLst>
                  <a:gd name="connsiteX0" fmla="*/ 13732 w 615220"/>
                  <a:gd name="connsiteY0" fmla="*/ 1072756 h 1072756"/>
                  <a:gd name="connsiteX1" fmla="*/ 7015 w 615220"/>
                  <a:gd name="connsiteY1" fmla="*/ 1070988 h 1072756"/>
                  <a:gd name="connsiteX2" fmla="*/ 1746 w 615220"/>
                  <a:gd name="connsiteY2" fmla="*/ 1052346 h 1072756"/>
                  <a:gd name="connsiteX3" fmla="*/ 1799 w 615220"/>
                  <a:gd name="connsiteY3" fmla="*/ 1052249 h 1072756"/>
                  <a:gd name="connsiteX4" fmla="*/ 597208 w 615220"/>
                  <a:gd name="connsiteY4" fmla="*/ 4892 h 1072756"/>
                  <a:gd name="connsiteX5" fmla="*/ 610202 w 615220"/>
                  <a:gd name="connsiteY5" fmla="*/ 1215 h 1072756"/>
                  <a:gd name="connsiteX6" fmla="*/ 610290 w 615220"/>
                  <a:gd name="connsiteY6" fmla="*/ 1268 h 1072756"/>
                  <a:gd name="connsiteX7" fmla="*/ 614003 w 615220"/>
                  <a:gd name="connsiteY7" fmla="*/ 14439 h 1072756"/>
                  <a:gd name="connsiteX8" fmla="*/ 25754 w 615220"/>
                  <a:gd name="connsiteY8" fmla="*/ 1065773 h 1072756"/>
                  <a:gd name="connsiteX9" fmla="*/ 13732 w 615220"/>
                  <a:gd name="connsiteY9" fmla="*/ 1072756 h 107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220" h="1072756">
                    <a:moveTo>
                      <a:pt x="13732" y="1072756"/>
                    </a:moveTo>
                    <a:cubicBezTo>
                      <a:pt x="11372" y="1072783"/>
                      <a:pt x="9056" y="1072164"/>
                      <a:pt x="7015" y="1070988"/>
                    </a:cubicBezTo>
                    <a:cubicBezTo>
                      <a:pt x="412" y="1067294"/>
                      <a:pt x="-1948" y="1058949"/>
                      <a:pt x="1746" y="1052346"/>
                    </a:cubicBezTo>
                    <a:cubicBezTo>
                      <a:pt x="1764" y="1052311"/>
                      <a:pt x="1782" y="1052276"/>
                      <a:pt x="1799" y="1052249"/>
                    </a:cubicBezTo>
                    <a:lnTo>
                      <a:pt x="597208" y="4892"/>
                    </a:lnTo>
                    <a:cubicBezTo>
                      <a:pt x="599780" y="287"/>
                      <a:pt x="605596" y="-1357"/>
                      <a:pt x="610202" y="1215"/>
                    </a:cubicBezTo>
                    <a:cubicBezTo>
                      <a:pt x="610228" y="1233"/>
                      <a:pt x="610264" y="1251"/>
                      <a:pt x="610290" y="1268"/>
                    </a:cubicBezTo>
                    <a:cubicBezTo>
                      <a:pt x="614931" y="3894"/>
                      <a:pt x="616584" y="9772"/>
                      <a:pt x="614003" y="14439"/>
                    </a:cubicBezTo>
                    <a:lnTo>
                      <a:pt x="25754" y="1065773"/>
                    </a:lnTo>
                    <a:cubicBezTo>
                      <a:pt x="23323" y="1070122"/>
                      <a:pt x="18718" y="1072800"/>
                      <a:pt x="13732" y="10727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FFE7FBEB-7C35-4701-8806-9D7962F9BC21}"/>
                  </a:ext>
                </a:extLst>
              </p:cNvPr>
              <p:cNvSpPr/>
              <p:nvPr/>
            </p:nvSpPr>
            <p:spPr>
              <a:xfrm>
                <a:off x="3514876" y="4697768"/>
                <a:ext cx="534634" cy="243287"/>
              </a:xfrm>
              <a:custGeom>
                <a:avLst/>
                <a:gdLst>
                  <a:gd name="connsiteX0" fmla="*/ 114998 w 534634"/>
                  <a:gd name="connsiteY0" fmla="*/ 17976 h 243287"/>
                  <a:gd name="connsiteX1" fmla="*/ 491018 w 534634"/>
                  <a:gd name="connsiteY1" fmla="*/ 23987 h 243287"/>
                  <a:gd name="connsiteX2" fmla="*/ 504807 w 534634"/>
                  <a:gd name="connsiteY2" fmla="*/ 180352 h 243287"/>
                  <a:gd name="connsiteX3" fmla="*/ 0 w 534634"/>
                  <a:gd name="connsiteY3" fmla="*/ 243287 h 24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634" h="243287">
                    <a:moveTo>
                      <a:pt x="114998" y="17976"/>
                    </a:moveTo>
                    <a:cubicBezTo>
                      <a:pt x="114998" y="17976"/>
                      <a:pt x="417387" y="-26220"/>
                      <a:pt x="491018" y="23987"/>
                    </a:cubicBezTo>
                    <a:cubicBezTo>
                      <a:pt x="564648" y="74193"/>
                      <a:pt x="527789" y="138896"/>
                      <a:pt x="504807" y="180352"/>
                    </a:cubicBezTo>
                    <a:cubicBezTo>
                      <a:pt x="481825" y="221808"/>
                      <a:pt x="105805" y="243287"/>
                      <a:pt x="0" y="243287"/>
                    </a:cubicBezTo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91FB7A06-27F5-4ECA-9283-C071823665D2}"/>
                  </a:ext>
                </a:extLst>
              </p:cNvPr>
              <p:cNvSpPr/>
              <p:nvPr/>
            </p:nvSpPr>
            <p:spPr>
              <a:xfrm>
                <a:off x="2878267" y="4751285"/>
                <a:ext cx="1090362" cy="254119"/>
              </a:xfrm>
              <a:custGeom>
                <a:avLst/>
                <a:gdLst>
                  <a:gd name="connsiteX0" fmla="*/ 573763 w 1090362"/>
                  <a:gd name="connsiteY0" fmla="*/ 119764 h 254119"/>
                  <a:gd name="connsiteX1" fmla="*/ 209322 w 1090362"/>
                  <a:gd name="connsiteY1" fmla="*/ 14666 h 254119"/>
                  <a:gd name="connsiteX2" fmla="*/ 11059 w 1090362"/>
                  <a:gd name="connsiteY2" fmla="*/ 48078 h 254119"/>
                  <a:gd name="connsiteX3" fmla="*/ 100688 w 1090362"/>
                  <a:gd name="connsiteY3" fmla="*/ 200377 h 254119"/>
                  <a:gd name="connsiteX4" fmla="*/ 880394 w 1090362"/>
                  <a:gd name="connsiteY4" fmla="*/ 231138 h 254119"/>
                  <a:gd name="connsiteX5" fmla="*/ 1013689 w 1090362"/>
                  <a:gd name="connsiteY5" fmla="*/ 254120 h 254119"/>
                  <a:gd name="connsiteX6" fmla="*/ 1068846 w 1090362"/>
                  <a:gd name="connsiteY6" fmla="*/ 166788 h 254119"/>
                  <a:gd name="connsiteX7" fmla="*/ 829746 w 1090362"/>
                  <a:gd name="connsiteY7" fmla="*/ 175628 h 254119"/>
                  <a:gd name="connsiteX8" fmla="*/ 573763 w 1090362"/>
                  <a:gd name="connsiteY8" fmla="*/ 119764 h 25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362" h="254119">
                    <a:moveTo>
                      <a:pt x="573763" y="119764"/>
                    </a:moveTo>
                    <a:cubicBezTo>
                      <a:pt x="573763" y="119764"/>
                      <a:pt x="356495" y="39239"/>
                      <a:pt x="209322" y="14666"/>
                    </a:cubicBezTo>
                    <a:cubicBezTo>
                      <a:pt x="123052" y="258"/>
                      <a:pt x="52427" y="-20691"/>
                      <a:pt x="11059" y="48078"/>
                    </a:cubicBezTo>
                    <a:cubicBezTo>
                      <a:pt x="-30308" y="116847"/>
                      <a:pt x="54371" y="178191"/>
                      <a:pt x="100688" y="200377"/>
                    </a:cubicBezTo>
                    <a:cubicBezTo>
                      <a:pt x="257407" y="275422"/>
                      <a:pt x="852728" y="226895"/>
                      <a:pt x="880394" y="231138"/>
                    </a:cubicBezTo>
                    <a:cubicBezTo>
                      <a:pt x="908061" y="235381"/>
                      <a:pt x="944744" y="254120"/>
                      <a:pt x="1013689" y="254120"/>
                    </a:cubicBezTo>
                    <a:cubicBezTo>
                      <a:pt x="1082635" y="254120"/>
                      <a:pt x="1114898" y="194367"/>
                      <a:pt x="1068846" y="166788"/>
                    </a:cubicBezTo>
                    <a:cubicBezTo>
                      <a:pt x="1022794" y="139210"/>
                      <a:pt x="884991" y="180577"/>
                      <a:pt x="829746" y="175628"/>
                    </a:cubicBezTo>
                    <a:cubicBezTo>
                      <a:pt x="774501" y="170678"/>
                      <a:pt x="573763" y="119764"/>
                      <a:pt x="573763" y="1197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9311B5D3-EDC7-4AEB-B344-9BCB945C4ECB}"/>
                  </a:ext>
                </a:extLst>
              </p:cNvPr>
              <p:cNvSpPr/>
              <p:nvPr/>
            </p:nvSpPr>
            <p:spPr>
              <a:xfrm>
                <a:off x="2873513" y="4740582"/>
                <a:ext cx="1170317" cy="320332"/>
              </a:xfrm>
              <a:custGeom>
                <a:avLst/>
                <a:gdLst>
                  <a:gd name="connsiteX0" fmla="*/ 246782 w 1170317"/>
                  <a:gd name="connsiteY0" fmla="*/ 33059 h 320332"/>
                  <a:gd name="connsiteX1" fmla="*/ 123033 w 1170317"/>
                  <a:gd name="connsiteY1" fmla="*/ 89541 h 320332"/>
                  <a:gd name="connsiteX2" fmla="*/ 316700 w 1170317"/>
                  <a:gd name="connsiteY2" fmla="*/ 213290 h 320332"/>
                  <a:gd name="connsiteX3" fmla="*/ 620768 w 1170317"/>
                  <a:gd name="connsiteY3" fmla="*/ 148764 h 320332"/>
                  <a:gd name="connsiteX4" fmla="*/ 685294 w 1170317"/>
                  <a:gd name="connsiteY4" fmla="*/ 164851 h 320332"/>
                  <a:gd name="connsiteX5" fmla="*/ 491628 w 1170317"/>
                  <a:gd name="connsiteY5" fmla="*/ 237509 h 320332"/>
                  <a:gd name="connsiteX6" fmla="*/ 540066 w 1170317"/>
                  <a:gd name="connsiteY6" fmla="*/ 275164 h 320332"/>
                  <a:gd name="connsiteX7" fmla="*/ 962403 w 1170317"/>
                  <a:gd name="connsiteY7" fmla="*/ 189070 h 320332"/>
                  <a:gd name="connsiteX8" fmla="*/ 1158810 w 1170317"/>
                  <a:gd name="connsiteY8" fmla="*/ 92281 h 320332"/>
                  <a:gd name="connsiteX9" fmla="*/ 1113023 w 1170317"/>
                  <a:gd name="connsiteY9" fmla="*/ 162199 h 320332"/>
                  <a:gd name="connsiteX10" fmla="*/ 873658 w 1170317"/>
                  <a:gd name="connsiteY10" fmla="*/ 250591 h 320332"/>
                  <a:gd name="connsiteX11" fmla="*/ 644988 w 1170317"/>
                  <a:gd name="connsiteY11" fmla="*/ 282943 h 320332"/>
                  <a:gd name="connsiteX12" fmla="*/ 451232 w 1170317"/>
                  <a:gd name="connsiteY12" fmla="*/ 312466 h 320332"/>
                  <a:gd name="connsiteX13" fmla="*/ 432493 w 1170317"/>
                  <a:gd name="connsiteY13" fmla="*/ 320333 h 320332"/>
                  <a:gd name="connsiteX14" fmla="*/ 424361 w 1170317"/>
                  <a:gd name="connsiteY14" fmla="*/ 255983 h 320332"/>
                  <a:gd name="connsiteX15" fmla="*/ 246782 w 1170317"/>
                  <a:gd name="connsiteY15" fmla="*/ 245288 h 320332"/>
                  <a:gd name="connsiteX16" fmla="*/ 20763 w 1170317"/>
                  <a:gd name="connsiteY16" fmla="*/ 145670 h 320332"/>
                  <a:gd name="connsiteX17" fmla="*/ 34199 w 1170317"/>
                  <a:gd name="connsiteY17" fmla="*/ 39599 h 320332"/>
                  <a:gd name="connsiteX18" fmla="*/ 117641 w 1170317"/>
                  <a:gd name="connsiteY18" fmla="*/ 0 h 320332"/>
                  <a:gd name="connsiteX19" fmla="*/ 292480 w 1170317"/>
                  <a:gd name="connsiteY19" fmla="*/ 0 h 320332"/>
                  <a:gd name="connsiteX20" fmla="*/ 316700 w 1170317"/>
                  <a:gd name="connsiteY20" fmla="*/ 46848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317" h="320332">
                    <a:moveTo>
                      <a:pt x="246782" y="33059"/>
                    </a:moveTo>
                    <a:cubicBezTo>
                      <a:pt x="246782" y="33059"/>
                      <a:pt x="139208" y="35799"/>
                      <a:pt x="123033" y="89541"/>
                    </a:cubicBezTo>
                    <a:cubicBezTo>
                      <a:pt x="106857" y="143283"/>
                      <a:pt x="238738" y="191810"/>
                      <a:pt x="316700" y="213290"/>
                    </a:cubicBezTo>
                    <a:cubicBezTo>
                      <a:pt x="394662" y="234769"/>
                      <a:pt x="620768" y="148764"/>
                      <a:pt x="620768" y="148764"/>
                    </a:cubicBezTo>
                    <a:lnTo>
                      <a:pt x="685294" y="164851"/>
                    </a:lnTo>
                    <a:cubicBezTo>
                      <a:pt x="685294" y="164851"/>
                      <a:pt x="510455" y="229466"/>
                      <a:pt x="491628" y="237509"/>
                    </a:cubicBezTo>
                    <a:cubicBezTo>
                      <a:pt x="472800" y="245553"/>
                      <a:pt x="505063" y="275164"/>
                      <a:pt x="540066" y="275164"/>
                    </a:cubicBezTo>
                    <a:cubicBezTo>
                      <a:pt x="575069" y="275164"/>
                      <a:pt x="870917" y="221422"/>
                      <a:pt x="962403" y="189070"/>
                    </a:cubicBezTo>
                    <a:cubicBezTo>
                      <a:pt x="1053889" y="156719"/>
                      <a:pt x="1134591" y="132588"/>
                      <a:pt x="1158810" y="92281"/>
                    </a:cubicBezTo>
                    <a:cubicBezTo>
                      <a:pt x="1183030" y="51974"/>
                      <a:pt x="1169594" y="132588"/>
                      <a:pt x="1113023" y="162199"/>
                    </a:cubicBezTo>
                    <a:cubicBezTo>
                      <a:pt x="1056452" y="191810"/>
                      <a:pt x="927400" y="245641"/>
                      <a:pt x="873658" y="250591"/>
                    </a:cubicBezTo>
                    <a:cubicBezTo>
                      <a:pt x="819915" y="255541"/>
                      <a:pt x="644988" y="282943"/>
                      <a:pt x="644988" y="282943"/>
                    </a:cubicBezTo>
                    <a:lnTo>
                      <a:pt x="451232" y="312466"/>
                    </a:lnTo>
                    <a:lnTo>
                      <a:pt x="432493" y="320333"/>
                    </a:lnTo>
                    <a:lnTo>
                      <a:pt x="424361" y="255983"/>
                    </a:lnTo>
                    <a:cubicBezTo>
                      <a:pt x="365421" y="249071"/>
                      <a:pt x="306128" y="245500"/>
                      <a:pt x="246782" y="245288"/>
                    </a:cubicBezTo>
                    <a:cubicBezTo>
                      <a:pt x="152644" y="245288"/>
                      <a:pt x="50375" y="175281"/>
                      <a:pt x="20763" y="145670"/>
                    </a:cubicBezTo>
                    <a:cubicBezTo>
                      <a:pt x="-8848" y="116058"/>
                      <a:pt x="-8848" y="68857"/>
                      <a:pt x="34199" y="39599"/>
                    </a:cubicBezTo>
                    <a:cubicBezTo>
                      <a:pt x="59903" y="22354"/>
                      <a:pt x="88030" y="9007"/>
                      <a:pt x="117641" y="0"/>
                    </a:cubicBezTo>
                    <a:lnTo>
                      <a:pt x="292480" y="0"/>
                    </a:lnTo>
                    <a:lnTo>
                      <a:pt x="316700" y="46848"/>
                    </a:ln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4B8E4CF5-1700-4F97-AD33-4008BB9642A2}"/>
                  </a:ext>
                </a:extLst>
              </p:cNvPr>
              <p:cNvSpPr/>
              <p:nvPr/>
            </p:nvSpPr>
            <p:spPr>
              <a:xfrm>
                <a:off x="2878267" y="4751285"/>
                <a:ext cx="1090362" cy="254119"/>
              </a:xfrm>
              <a:custGeom>
                <a:avLst/>
                <a:gdLst>
                  <a:gd name="connsiteX0" fmla="*/ 573763 w 1090362"/>
                  <a:gd name="connsiteY0" fmla="*/ 119764 h 254119"/>
                  <a:gd name="connsiteX1" fmla="*/ 209322 w 1090362"/>
                  <a:gd name="connsiteY1" fmla="*/ 14666 h 254119"/>
                  <a:gd name="connsiteX2" fmla="*/ 11059 w 1090362"/>
                  <a:gd name="connsiteY2" fmla="*/ 48078 h 254119"/>
                  <a:gd name="connsiteX3" fmla="*/ 100688 w 1090362"/>
                  <a:gd name="connsiteY3" fmla="*/ 200377 h 254119"/>
                  <a:gd name="connsiteX4" fmla="*/ 880394 w 1090362"/>
                  <a:gd name="connsiteY4" fmla="*/ 231138 h 254119"/>
                  <a:gd name="connsiteX5" fmla="*/ 1013689 w 1090362"/>
                  <a:gd name="connsiteY5" fmla="*/ 254120 h 254119"/>
                  <a:gd name="connsiteX6" fmla="*/ 1068846 w 1090362"/>
                  <a:gd name="connsiteY6" fmla="*/ 166788 h 254119"/>
                  <a:gd name="connsiteX7" fmla="*/ 829746 w 1090362"/>
                  <a:gd name="connsiteY7" fmla="*/ 175628 h 254119"/>
                  <a:gd name="connsiteX8" fmla="*/ 573763 w 1090362"/>
                  <a:gd name="connsiteY8" fmla="*/ 119764 h 25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0362" h="254119">
                    <a:moveTo>
                      <a:pt x="573763" y="119764"/>
                    </a:moveTo>
                    <a:cubicBezTo>
                      <a:pt x="573763" y="119764"/>
                      <a:pt x="356495" y="39239"/>
                      <a:pt x="209322" y="14666"/>
                    </a:cubicBezTo>
                    <a:cubicBezTo>
                      <a:pt x="123052" y="258"/>
                      <a:pt x="52427" y="-20691"/>
                      <a:pt x="11059" y="48078"/>
                    </a:cubicBezTo>
                    <a:cubicBezTo>
                      <a:pt x="-30308" y="116847"/>
                      <a:pt x="54371" y="178191"/>
                      <a:pt x="100688" y="200377"/>
                    </a:cubicBezTo>
                    <a:cubicBezTo>
                      <a:pt x="257407" y="275422"/>
                      <a:pt x="852728" y="226895"/>
                      <a:pt x="880394" y="231138"/>
                    </a:cubicBezTo>
                    <a:cubicBezTo>
                      <a:pt x="908061" y="235381"/>
                      <a:pt x="944744" y="254120"/>
                      <a:pt x="1013689" y="254120"/>
                    </a:cubicBezTo>
                    <a:cubicBezTo>
                      <a:pt x="1082635" y="254120"/>
                      <a:pt x="1114898" y="194367"/>
                      <a:pt x="1068846" y="166788"/>
                    </a:cubicBezTo>
                    <a:cubicBezTo>
                      <a:pt x="1022794" y="139210"/>
                      <a:pt x="884991" y="180577"/>
                      <a:pt x="829746" y="175628"/>
                    </a:cubicBezTo>
                    <a:cubicBezTo>
                      <a:pt x="774501" y="170678"/>
                      <a:pt x="573763" y="119764"/>
                      <a:pt x="573763" y="119764"/>
                    </a:cubicBezTo>
                    <a:close/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22A4E441-A36B-47E5-A319-88DEA57AA67F}"/>
                  </a:ext>
                </a:extLst>
              </p:cNvPr>
              <p:cNvSpPr/>
              <p:nvPr/>
            </p:nvSpPr>
            <p:spPr>
              <a:xfrm>
                <a:off x="3724896" y="4908453"/>
                <a:ext cx="243733" cy="97039"/>
              </a:xfrm>
              <a:custGeom>
                <a:avLst/>
                <a:gdLst>
                  <a:gd name="connsiteX0" fmla="*/ 222218 w 243733"/>
                  <a:gd name="connsiteY0" fmla="*/ 9620 h 97039"/>
                  <a:gd name="connsiteX1" fmla="*/ 3978 w 243733"/>
                  <a:gd name="connsiteY1" fmla="*/ 18459 h 97039"/>
                  <a:gd name="connsiteX2" fmla="*/ 0 w 243733"/>
                  <a:gd name="connsiteY2" fmla="*/ 74058 h 97039"/>
                  <a:gd name="connsiteX3" fmla="*/ 33766 w 243733"/>
                  <a:gd name="connsiteY3" fmla="*/ 74058 h 97039"/>
                  <a:gd name="connsiteX4" fmla="*/ 167061 w 243733"/>
                  <a:gd name="connsiteY4" fmla="*/ 97040 h 97039"/>
                  <a:gd name="connsiteX5" fmla="*/ 222218 w 243733"/>
                  <a:gd name="connsiteY5" fmla="*/ 9620 h 97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733" h="97039">
                    <a:moveTo>
                      <a:pt x="222218" y="9620"/>
                    </a:moveTo>
                    <a:cubicBezTo>
                      <a:pt x="181292" y="-15041"/>
                      <a:pt x="67355" y="15100"/>
                      <a:pt x="3978" y="18459"/>
                    </a:cubicBezTo>
                    <a:lnTo>
                      <a:pt x="0" y="74058"/>
                    </a:lnTo>
                    <a:cubicBezTo>
                      <a:pt x="11243" y="73448"/>
                      <a:pt x="22522" y="73448"/>
                      <a:pt x="33766" y="74058"/>
                    </a:cubicBezTo>
                    <a:cubicBezTo>
                      <a:pt x="61344" y="78654"/>
                      <a:pt x="98115" y="97040"/>
                      <a:pt x="167061" y="97040"/>
                    </a:cubicBezTo>
                    <a:cubicBezTo>
                      <a:pt x="236007" y="97040"/>
                      <a:pt x="268270" y="37198"/>
                      <a:pt x="222218" y="962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7A19416D-715F-4C33-8D98-EFD1EE370DEA}"/>
                  </a:ext>
                </a:extLst>
              </p:cNvPr>
              <p:cNvSpPr/>
              <p:nvPr/>
            </p:nvSpPr>
            <p:spPr>
              <a:xfrm>
                <a:off x="3891957" y="4931067"/>
                <a:ext cx="46985" cy="74337"/>
              </a:xfrm>
              <a:custGeom>
                <a:avLst/>
                <a:gdLst>
                  <a:gd name="connsiteX0" fmla="*/ 45345 w 46985"/>
                  <a:gd name="connsiteY0" fmla="*/ 0 h 74337"/>
                  <a:gd name="connsiteX1" fmla="*/ 0 w 46985"/>
                  <a:gd name="connsiteY1" fmla="*/ 74338 h 7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985" h="74337">
                    <a:moveTo>
                      <a:pt x="45345" y="0"/>
                    </a:moveTo>
                    <a:cubicBezTo>
                      <a:pt x="45345" y="0"/>
                      <a:pt x="60283" y="36506"/>
                      <a:pt x="0" y="74338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44B4CDE7-F328-4FFC-AC01-1364DA1F0D1C}"/>
                  </a:ext>
                </a:extLst>
              </p:cNvPr>
              <p:cNvSpPr/>
              <p:nvPr/>
            </p:nvSpPr>
            <p:spPr>
              <a:xfrm>
                <a:off x="3076895" y="4764640"/>
                <a:ext cx="942345" cy="348549"/>
              </a:xfrm>
              <a:custGeom>
                <a:avLst/>
                <a:gdLst>
                  <a:gd name="connsiteX0" fmla="*/ 791019 w 942345"/>
                  <a:gd name="connsiteY0" fmla="*/ 12272 h 348549"/>
                  <a:gd name="connsiteX1" fmla="*/ 625107 w 942345"/>
                  <a:gd name="connsiteY1" fmla="*/ 39850 h 348549"/>
                  <a:gd name="connsiteX2" fmla="*/ 220802 w 942345"/>
                  <a:gd name="connsiteY2" fmla="*/ 224147 h 348549"/>
                  <a:gd name="connsiteX3" fmla="*/ 17500 w 942345"/>
                  <a:gd name="connsiteY3" fmla="*/ 259504 h 348549"/>
                  <a:gd name="connsiteX4" fmla="*/ 44814 w 942345"/>
                  <a:gd name="connsiteY4" fmla="*/ 345510 h 348549"/>
                  <a:gd name="connsiteX5" fmla="*/ 224603 w 942345"/>
                  <a:gd name="connsiteY5" fmla="*/ 298574 h 348549"/>
                  <a:gd name="connsiteX6" fmla="*/ 589308 w 942345"/>
                  <a:gd name="connsiteY6" fmla="*/ 240942 h 348549"/>
                  <a:gd name="connsiteX7" fmla="*/ 942346 w 942345"/>
                  <a:gd name="connsiteY7" fmla="*/ 113657 h 34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2345" h="348549">
                    <a:moveTo>
                      <a:pt x="791019" y="12272"/>
                    </a:moveTo>
                    <a:cubicBezTo>
                      <a:pt x="791019" y="12272"/>
                      <a:pt x="713499" y="-29007"/>
                      <a:pt x="625107" y="39850"/>
                    </a:cubicBezTo>
                    <a:cubicBezTo>
                      <a:pt x="467416" y="163599"/>
                      <a:pt x="267738" y="208502"/>
                      <a:pt x="220802" y="224147"/>
                    </a:cubicBezTo>
                    <a:cubicBezTo>
                      <a:pt x="173866" y="239793"/>
                      <a:pt x="48879" y="220258"/>
                      <a:pt x="17500" y="259504"/>
                    </a:cubicBezTo>
                    <a:cubicBezTo>
                      <a:pt x="-13879" y="298750"/>
                      <a:pt x="-2034" y="330218"/>
                      <a:pt x="44814" y="345510"/>
                    </a:cubicBezTo>
                    <a:cubicBezTo>
                      <a:pt x="91661" y="360801"/>
                      <a:pt x="193400" y="314219"/>
                      <a:pt x="224603" y="298574"/>
                    </a:cubicBezTo>
                    <a:cubicBezTo>
                      <a:pt x="255805" y="282928"/>
                      <a:pt x="437539" y="259328"/>
                      <a:pt x="589308" y="240942"/>
                    </a:cubicBezTo>
                    <a:cubicBezTo>
                      <a:pt x="741077" y="222556"/>
                      <a:pt x="891786" y="155025"/>
                      <a:pt x="942346" y="113657"/>
                    </a:cubicBezTo>
                  </a:path>
                </a:pathLst>
              </a:custGeom>
              <a:solidFill>
                <a:srgbClr val="FFFFFF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AAB43A62-CAD1-4359-8BD4-C3FB509FF817}"/>
                  </a:ext>
                </a:extLst>
              </p:cNvPr>
              <p:cNvSpPr/>
              <p:nvPr/>
            </p:nvSpPr>
            <p:spPr>
              <a:xfrm>
                <a:off x="2873513" y="4740582"/>
                <a:ext cx="1170317" cy="320332"/>
              </a:xfrm>
              <a:custGeom>
                <a:avLst/>
                <a:gdLst>
                  <a:gd name="connsiteX0" fmla="*/ 246782 w 1170317"/>
                  <a:gd name="connsiteY0" fmla="*/ 33059 h 320332"/>
                  <a:gd name="connsiteX1" fmla="*/ 123033 w 1170317"/>
                  <a:gd name="connsiteY1" fmla="*/ 89541 h 320332"/>
                  <a:gd name="connsiteX2" fmla="*/ 316700 w 1170317"/>
                  <a:gd name="connsiteY2" fmla="*/ 213290 h 320332"/>
                  <a:gd name="connsiteX3" fmla="*/ 620768 w 1170317"/>
                  <a:gd name="connsiteY3" fmla="*/ 148764 h 320332"/>
                  <a:gd name="connsiteX4" fmla="*/ 685294 w 1170317"/>
                  <a:gd name="connsiteY4" fmla="*/ 164851 h 320332"/>
                  <a:gd name="connsiteX5" fmla="*/ 491628 w 1170317"/>
                  <a:gd name="connsiteY5" fmla="*/ 237509 h 320332"/>
                  <a:gd name="connsiteX6" fmla="*/ 540066 w 1170317"/>
                  <a:gd name="connsiteY6" fmla="*/ 275164 h 320332"/>
                  <a:gd name="connsiteX7" fmla="*/ 962403 w 1170317"/>
                  <a:gd name="connsiteY7" fmla="*/ 189070 h 320332"/>
                  <a:gd name="connsiteX8" fmla="*/ 1158810 w 1170317"/>
                  <a:gd name="connsiteY8" fmla="*/ 92281 h 320332"/>
                  <a:gd name="connsiteX9" fmla="*/ 1113023 w 1170317"/>
                  <a:gd name="connsiteY9" fmla="*/ 162199 h 320332"/>
                  <a:gd name="connsiteX10" fmla="*/ 873658 w 1170317"/>
                  <a:gd name="connsiteY10" fmla="*/ 250591 h 320332"/>
                  <a:gd name="connsiteX11" fmla="*/ 644988 w 1170317"/>
                  <a:gd name="connsiteY11" fmla="*/ 282943 h 320332"/>
                  <a:gd name="connsiteX12" fmla="*/ 451232 w 1170317"/>
                  <a:gd name="connsiteY12" fmla="*/ 312466 h 320332"/>
                  <a:gd name="connsiteX13" fmla="*/ 432493 w 1170317"/>
                  <a:gd name="connsiteY13" fmla="*/ 320333 h 320332"/>
                  <a:gd name="connsiteX14" fmla="*/ 424361 w 1170317"/>
                  <a:gd name="connsiteY14" fmla="*/ 255983 h 320332"/>
                  <a:gd name="connsiteX15" fmla="*/ 246782 w 1170317"/>
                  <a:gd name="connsiteY15" fmla="*/ 245288 h 320332"/>
                  <a:gd name="connsiteX16" fmla="*/ 20763 w 1170317"/>
                  <a:gd name="connsiteY16" fmla="*/ 145670 h 320332"/>
                  <a:gd name="connsiteX17" fmla="*/ 34199 w 1170317"/>
                  <a:gd name="connsiteY17" fmla="*/ 39599 h 320332"/>
                  <a:gd name="connsiteX18" fmla="*/ 117641 w 1170317"/>
                  <a:gd name="connsiteY18" fmla="*/ 0 h 320332"/>
                  <a:gd name="connsiteX19" fmla="*/ 292480 w 1170317"/>
                  <a:gd name="connsiteY19" fmla="*/ 0 h 320332"/>
                  <a:gd name="connsiteX20" fmla="*/ 316700 w 1170317"/>
                  <a:gd name="connsiteY20" fmla="*/ 46848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317" h="320332">
                    <a:moveTo>
                      <a:pt x="246782" y="33059"/>
                    </a:moveTo>
                    <a:cubicBezTo>
                      <a:pt x="246782" y="33059"/>
                      <a:pt x="139208" y="35799"/>
                      <a:pt x="123033" y="89541"/>
                    </a:cubicBezTo>
                    <a:cubicBezTo>
                      <a:pt x="106857" y="143283"/>
                      <a:pt x="238738" y="191810"/>
                      <a:pt x="316700" y="213290"/>
                    </a:cubicBezTo>
                    <a:cubicBezTo>
                      <a:pt x="394662" y="234769"/>
                      <a:pt x="620768" y="148764"/>
                      <a:pt x="620768" y="148764"/>
                    </a:cubicBezTo>
                    <a:lnTo>
                      <a:pt x="685294" y="164851"/>
                    </a:lnTo>
                    <a:cubicBezTo>
                      <a:pt x="685294" y="164851"/>
                      <a:pt x="510455" y="229466"/>
                      <a:pt x="491628" y="237509"/>
                    </a:cubicBezTo>
                    <a:cubicBezTo>
                      <a:pt x="472800" y="245553"/>
                      <a:pt x="505063" y="275164"/>
                      <a:pt x="540066" y="275164"/>
                    </a:cubicBezTo>
                    <a:cubicBezTo>
                      <a:pt x="575069" y="275164"/>
                      <a:pt x="870917" y="221422"/>
                      <a:pt x="962403" y="189070"/>
                    </a:cubicBezTo>
                    <a:cubicBezTo>
                      <a:pt x="1053889" y="156719"/>
                      <a:pt x="1134591" y="132588"/>
                      <a:pt x="1158810" y="92281"/>
                    </a:cubicBezTo>
                    <a:cubicBezTo>
                      <a:pt x="1183030" y="51974"/>
                      <a:pt x="1169594" y="132588"/>
                      <a:pt x="1113023" y="162199"/>
                    </a:cubicBezTo>
                    <a:cubicBezTo>
                      <a:pt x="1056452" y="191810"/>
                      <a:pt x="927400" y="245641"/>
                      <a:pt x="873658" y="250591"/>
                    </a:cubicBezTo>
                    <a:cubicBezTo>
                      <a:pt x="819915" y="255541"/>
                      <a:pt x="644988" y="282943"/>
                      <a:pt x="644988" y="282943"/>
                    </a:cubicBezTo>
                    <a:lnTo>
                      <a:pt x="451232" y="312466"/>
                    </a:lnTo>
                    <a:lnTo>
                      <a:pt x="432493" y="320333"/>
                    </a:lnTo>
                    <a:lnTo>
                      <a:pt x="424361" y="255983"/>
                    </a:lnTo>
                    <a:cubicBezTo>
                      <a:pt x="365421" y="249071"/>
                      <a:pt x="306128" y="245500"/>
                      <a:pt x="246782" y="245288"/>
                    </a:cubicBezTo>
                    <a:cubicBezTo>
                      <a:pt x="152644" y="245288"/>
                      <a:pt x="50375" y="175281"/>
                      <a:pt x="20763" y="145670"/>
                    </a:cubicBezTo>
                    <a:cubicBezTo>
                      <a:pt x="-8848" y="116058"/>
                      <a:pt x="-8848" y="68857"/>
                      <a:pt x="34199" y="39599"/>
                    </a:cubicBezTo>
                    <a:cubicBezTo>
                      <a:pt x="59903" y="22354"/>
                      <a:pt x="88030" y="9007"/>
                      <a:pt x="117641" y="0"/>
                    </a:cubicBezTo>
                    <a:lnTo>
                      <a:pt x="292480" y="0"/>
                    </a:lnTo>
                    <a:lnTo>
                      <a:pt x="316700" y="46848"/>
                    </a:lnTo>
                    <a:close/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E9B3BCA7-E18A-4F0F-BAD8-7CB63B8489B7}"/>
                  </a:ext>
                </a:extLst>
              </p:cNvPr>
              <p:cNvSpPr/>
              <p:nvPr/>
            </p:nvSpPr>
            <p:spPr>
              <a:xfrm>
                <a:off x="3076895" y="4764640"/>
                <a:ext cx="942345" cy="348549"/>
              </a:xfrm>
              <a:custGeom>
                <a:avLst/>
                <a:gdLst>
                  <a:gd name="connsiteX0" fmla="*/ 791019 w 942345"/>
                  <a:gd name="connsiteY0" fmla="*/ 12272 h 348549"/>
                  <a:gd name="connsiteX1" fmla="*/ 625107 w 942345"/>
                  <a:gd name="connsiteY1" fmla="*/ 39850 h 348549"/>
                  <a:gd name="connsiteX2" fmla="*/ 220802 w 942345"/>
                  <a:gd name="connsiteY2" fmla="*/ 224147 h 348549"/>
                  <a:gd name="connsiteX3" fmla="*/ 17500 w 942345"/>
                  <a:gd name="connsiteY3" fmla="*/ 259504 h 348549"/>
                  <a:gd name="connsiteX4" fmla="*/ 44814 w 942345"/>
                  <a:gd name="connsiteY4" fmla="*/ 345510 h 348549"/>
                  <a:gd name="connsiteX5" fmla="*/ 224603 w 942345"/>
                  <a:gd name="connsiteY5" fmla="*/ 298574 h 348549"/>
                  <a:gd name="connsiteX6" fmla="*/ 589308 w 942345"/>
                  <a:gd name="connsiteY6" fmla="*/ 240942 h 348549"/>
                  <a:gd name="connsiteX7" fmla="*/ 942346 w 942345"/>
                  <a:gd name="connsiteY7" fmla="*/ 113657 h 34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2345" h="348549">
                    <a:moveTo>
                      <a:pt x="791019" y="12272"/>
                    </a:moveTo>
                    <a:cubicBezTo>
                      <a:pt x="791019" y="12272"/>
                      <a:pt x="713499" y="-29007"/>
                      <a:pt x="625107" y="39850"/>
                    </a:cubicBezTo>
                    <a:cubicBezTo>
                      <a:pt x="467416" y="163599"/>
                      <a:pt x="267738" y="208502"/>
                      <a:pt x="220802" y="224147"/>
                    </a:cubicBezTo>
                    <a:cubicBezTo>
                      <a:pt x="173866" y="239793"/>
                      <a:pt x="48879" y="220258"/>
                      <a:pt x="17500" y="259504"/>
                    </a:cubicBezTo>
                    <a:cubicBezTo>
                      <a:pt x="-13879" y="298750"/>
                      <a:pt x="-2034" y="330218"/>
                      <a:pt x="44814" y="345510"/>
                    </a:cubicBezTo>
                    <a:cubicBezTo>
                      <a:pt x="91661" y="360801"/>
                      <a:pt x="193400" y="314219"/>
                      <a:pt x="224603" y="298574"/>
                    </a:cubicBezTo>
                    <a:cubicBezTo>
                      <a:pt x="255805" y="282928"/>
                      <a:pt x="437539" y="259328"/>
                      <a:pt x="589308" y="240942"/>
                    </a:cubicBezTo>
                    <a:cubicBezTo>
                      <a:pt x="741077" y="222556"/>
                      <a:pt x="891786" y="155025"/>
                      <a:pt x="942346" y="113657"/>
                    </a:cubicBezTo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FC210F9E-A4F4-4892-A687-DF17FC4993E9}"/>
                  </a:ext>
                </a:extLst>
              </p:cNvPr>
              <p:cNvSpPr/>
              <p:nvPr/>
            </p:nvSpPr>
            <p:spPr>
              <a:xfrm>
                <a:off x="3077376" y="4988787"/>
                <a:ext cx="229027" cy="124225"/>
              </a:xfrm>
              <a:custGeom>
                <a:avLst/>
                <a:gdLst>
                  <a:gd name="connsiteX0" fmla="*/ 17462 w 229027"/>
                  <a:gd name="connsiteY0" fmla="*/ 35180 h 124225"/>
                  <a:gd name="connsiteX1" fmla="*/ 44775 w 229027"/>
                  <a:gd name="connsiteY1" fmla="*/ 121185 h 124225"/>
                  <a:gd name="connsiteX2" fmla="*/ 224564 w 229027"/>
                  <a:gd name="connsiteY2" fmla="*/ 74249 h 124225"/>
                  <a:gd name="connsiteX3" fmla="*/ 228630 w 229027"/>
                  <a:gd name="connsiteY3" fmla="*/ 72482 h 124225"/>
                  <a:gd name="connsiteX4" fmla="*/ 220675 w 229027"/>
                  <a:gd name="connsiteY4" fmla="*/ 0 h 124225"/>
                  <a:gd name="connsiteX5" fmla="*/ 17462 w 229027"/>
                  <a:gd name="connsiteY5" fmla="*/ 35180 h 1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027" h="124225">
                    <a:moveTo>
                      <a:pt x="17462" y="35180"/>
                    </a:moveTo>
                    <a:cubicBezTo>
                      <a:pt x="-13829" y="74249"/>
                      <a:pt x="-2073" y="105894"/>
                      <a:pt x="44775" y="121185"/>
                    </a:cubicBezTo>
                    <a:cubicBezTo>
                      <a:pt x="91623" y="136477"/>
                      <a:pt x="193362" y="89895"/>
                      <a:pt x="224564" y="74249"/>
                    </a:cubicBezTo>
                    <a:lnTo>
                      <a:pt x="228630" y="72482"/>
                    </a:lnTo>
                    <a:cubicBezTo>
                      <a:pt x="230115" y="48041"/>
                      <a:pt x="227428" y="23530"/>
                      <a:pt x="220675" y="0"/>
                    </a:cubicBezTo>
                    <a:cubicBezTo>
                      <a:pt x="173827" y="15645"/>
                      <a:pt x="48752" y="-3889"/>
                      <a:pt x="17462" y="351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EAD6A3B4-7F57-4910-9401-82C6737A0041}"/>
                  </a:ext>
                </a:extLst>
              </p:cNvPr>
              <p:cNvSpPr/>
              <p:nvPr/>
            </p:nvSpPr>
            <p:spPr>
              <a:xfrm>
                <a:off x="3105482" y="5006907"/>
                <a:ext cx="43186" cy="98733"/>
              </a:xfrm>
              <a:custGeom>
                <a:avLst/>
                <a:gdLst>
                  <a:gd name="connsiteX0" fmla="*/ 29928 w 43186"/>
                  <a:gd name="connsiteY0" fmla="*/ 0 h 98733"/>
                  <a:gd name="connsiteX1" fmla="*/ 228 w 43186"/>
                  <a:gd name="connsiteY1" fmla="*/ 53035 h 98733"/>
                  <a:gd name="connsiteX2" fmla="*/ 43187 w 43186"/>
                  <a:gd name="connsiteY2" fmla="*/ 98734 h 9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186" h="98733">
                    <a:moveTo>
                      <a:pt x="29928" y="0"/>
                    </a:moveTo>
                    <a:cubicBezTo>
                      <a:pt x="29928" y="0"/>
                      <a:pt x="-3042" y="19800"/>
                      <a:pt x="228" y="53035"/>
                    </a:cubicBezTo>
                    <a:cubicBezTo>
                      <a:pt x="3499" y="86271"/>
                      <a:pt x="43187" y="98734"/>
                      <a:pt x="43187" y="98734"/>
                    </a:cubicBezTo>
                  </a:path>
                </a:pathLst>
              </a:custGeom>
              <a:noFill/>
              <a:ln w="442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9B54C678-3892-46F8-86F7-7D58B5DDCD30}"/>
                  </a:ext>
                </a:extLst>
              </p:cNvPr>
              <p:cNvSpPr/>
              <p:nvPr/>
            </p:nvSpPr>
            <p:spPr>
              <a:xfrm>
                <a:off x="3825044" y="4743798"/>
                <a:ext cx="98998" cy="28870"/>
              </a:xfrm>
              <a:custGeom>
                <a:avLst/>
                <a:gdLst>
                  <a:gd name="connsiteX0" fmla="*/ 0 w 98998"/>
                  <a:gd name="connsiteY0" fmla="*/ 5801 h 28870"/>
                  <a:gd name="connsiteX1" fmla="*/ 98999 w 98998"/>
                  <a:gd name="connsiteY1" fmla="*/ 28871 h 2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998" h="28870">
                    <a:moveTo>
                      <a:pt x="0" y="5801"/>
                    </a:moveTo>
                    <a:cubicBezTo>
                      <a:pt x="0" y="5801"/>
                      <a:pt x="66029" y="-17358"/>
                      <a:pt x="98999" y="28871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63AC5E49-1455-40FD-B870-6538A66C8EB5}"/>
                  </a:ext>
                </a:extLst>
              </p:cNvPr>
              <p:cNvSpPr/>
              <p:nvPr/>
            </p:nvSpPr>
            <p:spPr>
              <a:xfrm>
                <a:off x="3472183" y="4746296"/>
                <a:ext cx="471836" cy="184770"/>
              </a:xfrm>
              <a:custGeom>
                <a:avLst/>
                <a:gdLst>
                  <a:gd name="connsiteX0" fmla="*/ 0 w 471836"/>
                  <a:gd name="connsiteY0" fmla="*/ 184771 h 184770"/>
                  <a:gd name="connsiteX1" fmla="*/ 174928 w 471836"/>
                  <a:gd name="connsiteY1" fmla="*/ 115471 h 184770"/>
                  <a:gd name="connsiteX2" fmla="*/ 356397 w 471836"/>
                  <a:gd name="connsiteY2" fmla="*/ 39543 h 184770"/>
                  <a:gd name="connsiteX3" fmla="*/ 428966 w 471836"/>
                  <a:gd name="connsiteY3" fmla="*/ 32913 h 184770"/>
                  <a:gd name="connsiteX4" fmla="*/ 471837 w 471836"/>
                  <a:gd name="connsiteY4" fmla="*/ 3302 h 18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836" h="184770">
                    <a:moveTo>
                      <a:pt x="0" y="184771"/>
                    </a:moveTo>
                    <a:cubicBezTo>
                      <a:pt x="60133" y="166571"/>
                      <a:pt x="118649" y="143394"/>
                      <a:pt x="174928" y="115471"/>
                    </a:cubicBezTo>
                    <a:cubicBezTo>
                      <a:pt x="277197" y="65972"/>
                      <a:pt x="326697" y="32913"/>
                      <a:pt x="356397" y="39543"/>
                    </a:cubicBezTo>
                    <a:cubicBezTo>
                      <a:pt x="386096" y="46172"/>
                      <a:pt x="445496" y="59342"/>
                      <a:pt x="428966" y="32913"/>
                    </a:cubicBezTo>
                    <a:cubicBezTo>
                      <a:pt x="412437" y="6484"/>
                      <a:pt x="438866" y="-6598"/>
                      <a:pt x="471837" y="3302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8FA1C3EB-F1BD-43EE-8C81-06114B18936A}"/>
                  </a:ext>
                </a:extLst>
              </p:cNvPr>
              <p:cNvSpPr/>
              <p:nvPr/>
            </p:nvSpPr>
            <p:spPr>
              <a:xfrm>
                <a:off x="3544576" y="4804225"/>
                <a:ext cx="157779" cy="53919"/>
              </a:xfrm>
              <a:custGeom>
                <a:avLst/>
                <a:gdLst>
                  <a:gd name="connsiteX0" fmla="*/ 0 w 157779"/>
                  <a:gd name="connsiteY0" fmla="*/ 53919 h 53919"/>
                  <a:gd name="connsiteX1" fmla="*/ 157780 w 157779"/>
                  <a:gd name="connsiteY1" fmla="*/ 0 h 5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779" h="53919">
                    <a:moveTo>
                      <a:pt x="0" y="53919"/>
                    </a:moveTo>
                    <a:cubicBezTo>
                      <a:pt x="48766" y="26252"/>
                      <a:pt x="102278" y="7964"/>
                      <a:pt x="157780" y="0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F8691AC8-C251-4B82-A3C0-5FFFAD816BAD}"/>
                  </a:ext>
                </a:extLst>
              </p:cNvPr>
              <p:cNvSpPr/>
              <p:nvPr/>
            </p:nvSpPr>
            <p:spPr>
              <a:xfrm>
                <a:off x="3041095" y="4240726"/>
                <a:ext cx="566681" cy="554709"/>
              </a:xfrm>
              <a:custGeom>
                <a:avLst/>
                <a:gdLst>
                  <a:gd name="connsiteX0" fmla="*/ 53566 w 566681"/>
                  <a:gd name="connsiteY0" fmla="*/ 0 h 554709"/>
                  <a:gd name="connsiteX1" fmla="*/ 1769 w 566681"/>
                  <a:gd name="connsiteY1" fmla="*/ 120832 h 554709"/>
                  <a:gd name="connsiteX2" fmla="*/ 158664 w 566681"/>
                  <a:gd name="connsiteY2" fmla="*/ 553246 h 554709"/>
                  <a:gd name="connsiteX3" fmla="*/ 416062 w 566681"/>
                  <a:gd name="connsiteY3" fmla="*/ 255011 h 554709"/>
                  <a:gd name="connsiteX4" fmla="*/ 510641 w 566681"/>
                  <a:gd name="connsiteY4" fmla="*/ 228493 h 554709"/>
                  <a:gd name="connsiteX5" fmla="*/ 549446 w 566681"/>
                  <a:gd name="connsiteY5" fmla="*/ 159459 h 554709"/>
                  <a:gd name="connsiteX6" fmla="*/ 523546 w 566681"/>
                  <a:gd name="connsiteY6" fmla="*/ 137892 h 554709"/>
                  <a:gd name="connsiteX7" fmla="*/ 566682 w 566681"/>
                  <a:gd name="connsiteY7" fmla="*/ 129052 h 554709"/>
                  <a:gd name="connsiteX8" fmla="*/ 501979 w 566681"/>
                  <a:gd name="connsiteY8" fmla="*/ 107396 h 554709"/>
                  <a:gd name="connsiteX9" fmla="*/ 398472 w 566681"/>
                  <a:gd name="connsiteY9" fmla="*/ 206661 h 554709"/>
                  <a:gd name="connsiteX10" fmla="*/ 201269 w 566681"/>
                  <a:gd name="connsiteY10" fmla="*/ 381146 h 554709"/>
                  <a:gd name="connsiteX11" fmla="*/ 147173 w 566681"/>
                  <a:gd name="connsiteY11" fmla="*/ 122423 h 55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681" h="554709">
                    <a:moveTo>
                      <a:pt x="53566" y="0"/>
                    </a:moveTo>
                    <a:cubicBezTo>
                      <a:pt x="13949" y="26509"/>
                      <a:pt x="-6355" y="73861"/>
                      <a:pt x="1769" y="120832"/>
                    </a:cubicBezTo>
                    <a:cubicBezTo>
                      <a:pt x="14762" y="202771"/>
                      <a:pt x="119772" y="527435"/>
                      <a:pt x="158664" y="553246"/>
                    </a:cubicBezTo>
                    <a:cubicBezTo>
                      <a:pt x="197557" y="579056"/>
                      <a:pt x="416062" y="255011"/>
                      <a:pt x="416062" y="255011"/>
                    </a:cubicBezTo>
                    <a:lnTo>
                      <a:pt x="510641" y="228493"/>
                    </a:lnTo>
                    <a:cubicBezTo>
                      <a:pt x="510641" y="228493"/>
                      <a:pt x="549446" y="172453"/>
                      <a:pt x="549446" y="159459"/>
                    </a:cubicBezTo>
                    <a:cubicBezTo>
                      <a:pt x="549446" y="146466"/>
                      <a:pt x="523546" y="137892"/>
                      <a:pt x="523546" y="137892"/>
                    </a:cubicBezTo>
                    <a:cubicBezTo>
                      <a:pt x="523546" y="137892"/>
                      <a:pt x="566682" y="142223"/>
                      <a:pt x="566682" y="129052"/>
                    </a:cubicBezTo>
                    <a:cubicBezTo>
                      <a:pt x="566682" y="115882"/>
                      <a:pt x="519215" y="103154"/>
                      <a:pt x="501979" y="107396"/>
                    </a:cubicBezTo>
                    <a:cubicBezTo>
                      <a:pt x="484743" y="111639"/>
                      <a:pt x="402715" y="189424"/>
                      <a:pt x="398472" y="206661"/>
                    </a:cubicBezTo>
                    <a:cubicBezTo>
                      <a:pt x="394229" y="223897"/>
                      <a:pt x="201269" y="381146"/>
                      <a:pt x="201269" y="381146"/>
                    </a:cubicBezTo>
                    <a:lnTo>
                      <a:pt x="147173" y="122423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506C5E0C-3DB0-4E1E-B1A9-8367B304770B}"/>
                  </a:ext>
                </a:extLst>
              </p:cNvPr>
              <p:cNvSpPr/>
              <p:nvPr/>
            </p:nvSpPr>
            <p:spPr>
              <a:xfrm>
                <a:off x="3042305" y="4168509"/>
                <a:ext cx="386301" cy="620423"/>
              </a:xfrm>
              <a:custGeom>
                <a:avLst/>
                <a:gdLst>
                  <a:gd name="connsiteX0" fmla="*/ 141544 w 386301"/>
                  <a:gd name="connsiteY0" fmla="*/ 45964 h 620423"/>
                  <a:gd name="connsiteX1" fmla="*/ 88950 w 386301"/>
                  <a:gd name="connsiteY1" fmla="*/ 159282 h 620423"/>
                  <a:gd name="connsiteX2" fmla="*/ 161520 w 386301"/>
                  <a:gd name="connsiteY2" fmla="*/ 485626 h 620423"/>
                  <a:gd name="connsiteX3" fmla="*/ 156659 w 386301"/>
                  <a:gd name="connsiteY3" fmla="*/ 519480 h 620423"/>
                  <a:gd name="connsiteX4" fmla="*/ 190513 w 386301"/>
                  <a:gd name="connsiteY4" fmla="*/ 517093 h 620423"/>
                  <a:gd name="connsiteX5" fmla="*/ 386301 w 386301"/>
                  <a:gd name="connsiteY5" fmla="*/ 371423 h 620423"/>
                  <a:gd name="connsiteX6" fmla="*/ 234002 w 386301"/>
                  <a:gd name="connsiteY6" fmla="*/ 564825 h 620423"/>
                  <a:gd name="connsiteX7" fmla="*/ 171155 w 386301"/>
                  <a:gd name="connsiteY7" fmla="*/ 620424 h 620423"/>
                  <a:gd name="connsiteX8" fmla="*/ 122805 w 386301"/>
                  <a:gd name="connsiteY8" fmla="*/ 559963 h 620423"/>
                  <a:gd name="connsiteX9" fmla="*/ 33352 w 386301"/>
                  <a:gd name="connsiteY9" fmla="*/ 323073 h 620423"/>
                  <a:gd name="connsiteX10" fmla="*/ 6834 w 386301"/>
                  <a:gd name="connsiteY10" fmla="*/ 204539 h 620423"/>
                  <a:gd name="connsiteX11" fmla="*/ 1973 w 386301"/>
                  <a:gd name="connsiteY11" fmla="*/ 127196 h 620423"/>
                  <a:gd name="connsiteX12" fmla="*/ 72156 w 386301"/>
                  <a:gd name="connsiteY12" fmla="*/ 30495 h 620423"/>
                  <a:gd name="connsiteX13" fmla="*/ 113258 w 386301"/>
                  <a:gd name="connsiteY13" fmla="*/ 0 h 620423"/>
                  <a:gd name="connsiteX14" fmla="*/ 149499 w 386301"/>
                  <a:gd name="connsiteY14" fmla="*/ 49853 h 6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6301" h="620423">
                    <a:moveTo>
                      <a:pt x="141544" y="45964"/>
                    </a:moveTo>
                    <a:cubicBezTo>
                      <a:pt x="112357" y="77149"/>
                      <a:pt x="93927" y="116863"/>
                      <a:pt x="88950" y="159282"/>
                    </a:cubicBezTo>
                    <a:cubicBezTo>
                      <a:pt x="79316" y="231764"/>
                      <a:pt x="161520" y="485626"/>
                      <a:pt x="161520" y="485626"/>
                    </a:cubicBezTo>
                    <a:cubicBezTo>
                      <a:pt x="161520" y="485626"/>
                      <a:pt x="149411" y="517093"/>
                      <a:pt x="156659" y="519480"/>
                    </a:cubicBezTo>
                    <a:cubicBezTo>
                      <a:pt x="163907" y="521866"/>
                      <a:pt x="173542" y="517093"/>
                      <a:pt x="190513" y="517093"/>
                    </a:cubicBezTo>
                    <a:cubicBezTo>
                      <a:pt x="207484" y="517093"/>
                      <a:pt x="386301" y="371423"/>
                      <a:pt x="386301" y="371423"/>
                    </a:cubicBezTo>
                    <a:cubicBezTo>
                      <a:pt x="386301" y="371423"/>
                      <a:pt x="246111" y="550328"/>
                      <a:pt x="234002" y="564825"/>
                    </a:cubicBezTo>
                    <a:cubicBezTo>
                      <a:pt x="221892" y="579321"/>
                      <a:pt x="197761" y="620424"/>
                      <a:pt x="171155" y="620424"/>
                    </a:cubicBezTo>
                    <a:cubicBezTo>
                      <a:pt x="144549" y="620424"/>
                      <a:pt x="122805" y="559963"/>
                      <a:pt x="122805" y="559963"/>
                    </a:cubicBezTo>
                    <a:lnTo>
                      <a:pt x="33352" y="323073"/>
                    </a:lnTo>
                    <a:lnTo>
                      <a:pt x="6834" y="204539"/>
                    </a:lnTo>
                    <a:cubicBezTo>
                      <a:pt x="-149" y="179374"/>
                      <a:pt x="-1802" y="153033"/>
                      <a:pt x="1973" y="127196"/>
                    </a:cubicBezTo>
                    <a:cubicBezTo>
                      <a:pt x="9221" y="90955"/>
                      <a:pt x="72156" y="30495"/>
                      <a:pt x="72156" y="30495"/>
                    </a:cubicBezTo>
                    <a:lnTo>
                      <a:pt x="113258" y="0"/>
                    </a:lnTo>
                    <a:cubicBezTo>
                      <a:pt x="113258" y="0"/>
                      <a:pt x="135003" y="47378"/>
                      <a:pt x="149499" y="49853"/>
                    </a:cubicBezTo>
                  </a:path>
                </a:pathLst>
              </a:custGeom>
              <a:solidFill>
                <a:srgbClr val="ECEFF1">
                  <a:alpha val="50000"/>
                </a:srgbClr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3BB926CC-1A81-4174-A93C-F3868EF18D9F}"/>
                  </a:ext>
                </a:extLst>
              </p:cNvPr>
              <p:cNvSpPr/>
              <p:nvPr/>
            </p:nvSpPr>
            <p:spPr>
              <a:xfrm>
                <a:off x="3041095" y="4240726"/>
                <a:ext cx="566681" cy="554709"/>
              </a:xfrm>
              <a:custGeom>
                <a:avLst/>
                <a:gdLst>
                  <a:gd name="connsiteX0" fmla="*/ 53566 w 566681"/>
                  <a:gd name="connsiteY0" fmla="*/ 0 h 554709"/>
                  <a:gd name="connsiteX1" fmla="*/ 1769 w 566681"/>
                  <a:gd name="connsiteY1" fmla="*/ 120832 h 554709"/>
                  <a:gd name="connsiteX2" fmla="*/ 158664 w 566681"/>
                  <a:gd name="connsiteY2" fmla="*/ 553246 h 554709"/>
                  <a:gd name="connsiteX3" fmla="*/ 416062 w 566681"/>
                  <a:gd name="connsiteY3" fmla="*/ 255011 h 554709"/>
                  <a:gd name="connsiteX4" fmla="*/ 510641 w 566681"/>
                  <a:gd name="connsiteY4" fmla="*/ 228493 h 554709"/>
                  <a:gd name="connsiteX5" fmla="*/ 549446 w 566681"/>
                  <a:gd name="connsiteY5" fmla="*/ 159459 h 554709"/>
                  <a:gd name="connsiteX6" fmla="*/ 523546 w 566681"/>
                  <a:gd name="connsiteY6" fmla="*/ 137892 h 554709"/>
                  <a:gd name="connsiteX7" fmla="*/ 566682 w 566681"/>
                  <a:gd name="connsiteY7" fmla="*/ 129052 h 554709"/>
                  <a:gd name="connsiteX8" fmla="*/ 501979 w 566681"/>
                  <a:gd name="connsiteY8" fmla="*/ 107396 h 554709"/>
                  <a:gd name="connsiteX9" fmla="*/ 398472 w 566681"/>
                  <a:gd name="connsiteY9" fmla="*/ 206661 h 554709"/>
                  <a:gd name="connsiteX10" fmla="*/ 201269 w 566681"/>
                  <a:gd name="connsiteY10" fmla="*/ 381146 h 554709"/>
                  <a:gd name="connsiteX11" fmla="*/ 147173 w 566681"/>
                  <a:gd name="connsiteY11" fmla="*/ 122423 h 55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6681" h="554709">
                    <a:moveTo>
                      <a:pt x="53566" y="0"/>
                    </a:moveTo>
                    <a:cubicBezTo>
                      <a:pt x="13949" y="26509"/>
                      <a:pt x="-6355" y="73861"/>
                      <a:pt x="1769" y="120832"/>
                    </a:cubicBezTo>
                    <a:cubicBezTo>
                      <a:pt x="14762" y="202771"/>
                      <a:pt x="119772" y="527435"/>
                      <a:pt x="158664" y="553246"/>
                    </a:cubicBezTo>
                    <a:cubicBezTo>
                      <a:pt x="197557" y="579056"/>
                      <a:pt x="416062" y="255011"/>
                      <a:pt x="416062" y="255011"/>
                    </a:cubicBezTo>
                    <a:lnTo>
                      <a:pt x="510641" y="228493"/>
                    </a:lnTo>
                    <a:cubicBezTo>
                      <a:pt x="510641" y="228493"/>
                      <a:pt x="549446" y="172453"/>
                      <a:pt x="549446" y="159459"/>
                    </a:cubicBezTo>
                    <a:cubicBezTo>
                      <a:pt x="549446" y="146466"/>
                      <a:pt x="523546" y="137892"/>
                      <a:pt x="523546" y="137892"/>
                    </a:cubicBezTo>
                    <a:cubicBezTo>
                      <a:pt x="523546" y="137892"/>
                      <a:pt x="566682" y="142223"/>
                      <a:pt x="566682" y="129052"/>
                    </a:cubicBezTo>
                    <a:cubicBezTo>
                      <a:pt x="566682" y="115882"/>
                      <a:pt x="519215" y="103154"/>
                      <a:pt x="501979" y="107396"/>
                    </a:cubicBezTo>
                    <a:cubicBezTo>
                      <a:pt x="484743" y="111639"/>
                      <a:pt x="402715" y="189424"/>
                      <a:pt x="398472" y="206661"/>
                    </a:cubicBezTo>
                    <a:cubicBezTo>
                      <a:pt x="394229" y="223897"/>
                      <a:pt x="201269" y="381146"/>
                      <a:pt x="201269" y="381146"/>
                    </a:cubicBezTo>
                    <a:lnTo>
                      <a:pt x="147173" y="122423"/>
                    </a:lnTo>
                  </a:path>
                </a:pathLst>
              </a:custGeom>
              <a:noFill/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CD1C8500-1F78-4AF9-9A67-56AC563D8A72}"/>
                  </a:ext>
                </a:extLst>
              </p:cNvPr>
              <p:cNvSpPr/>
              <p:nvPr/>
            </p:nvSpPr>
            <p:spPr>
              <a:xfrm>
                <a:off x="3191539" y="4621872"/>
                <a:ext cx="50913" cy="98026"/>
              </a:xfrm>
              <a:custGeom>
                <a:avLst/>
                <a:gdLst>
                  <a:gd name="connsiteX0" fmla="*/ 0 w 50913"/>
                  <a:gd name="connsiteY0" fmla="*/ 98027 h 98026"/>
                  <a:gd name="connsiteX1" fmla="*/ 50914 w 50913"/>
                  <a:gd name="connsiteY1" fmla="*/ 0 h 98026"/>
                  <a:gd name="connsiteX2" fmla="*/ 0 w 50913"/>
                  <a:gd name="connsiteY2" fmla="*/ 58427 h 9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913" h="98026">
                    <a:moveTo>
                      <a:pt x="0" y="98027"/>
                    </a:moveTo>
                    <a:cubicBezTo>
                      <a:pt x="0" y="58427"/>
                      <a:pt x="50914" y="0"/>
                      <a:pt x="50914" y="0"/>
                    </a:cubicBezTo>
                    <a:cubicBezTo>
                      <a:pt x="29187" y="14762"/>
                      <a:pt x="11650" y="34889"/>
                      <a:pt x="0" y="58427"/>
                    </a:cubicBezTo>
                  </a:path>
                </a:pathLst>
              </a:custGeom>
              <a:noFill/>
              <a:ln w="4420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D635A998-D74F-4B70-B5E5-C9DCE1C4813E}"/>
                  </a:ext>
                </a:extLst>
              </p:cNvPr>
              <p:cNvSpPr/>
              <p:nvPr/>
            </p:nvSpPr>
            <p:spPr>
              <a:xfrm>
                <a:off x="3437402" y="4347467"/>
                <a:ext cx="170728" cy="147561"/>
              </a:xfrm>
              <a:custGeom>
                <a:avLst/>
                <a:gdLst>
                  <a:gd name="connsiteX0" fmla="*/ 153492 w 170728"/>
                  <a:gd name="connsiteY0" fmla="*/ 52894 h 147561"/>
                  <a:gd name="connsiteX1" fmla="*/ 127593 w 170728"/>
                  <a:gd name="connsiteY1" fmla="*/ 31326 h 147561"/>
                  <a:gd name="connsiteX2" fmla="*/ 170729 w 170728"/>
                  <a:gd name="connsiteY2" fmla="*/ 22487 h 147561"/>
                  <a:gd name="connsiteX3" fmla="*/ 106025 w 170728"/>
                  <a:gd name="connsiteY3" fmla="*/ 831 h 147561"/>
                  <a:gd name="connsiteX4" fmla="*/ 2519 w 170728"/>
                  <a:gd name="connsiteY4" fmla="*/ 100095 h 147561"/>
                  <a:gd name="connsiteX5" fmla="*/ 2519 w 170728"/>
                  <a:gd name="connsiteY5" fmla="*/ 100537 h 147561"/>
                  <a:gd name="connsiteX6" fmla="*/ 20197 w 170728"/>
                  <a:gd name="connsiteY6" fmla="*/ 147562 h 147561"/>
                  <a:gd name="connsiteX7" fmla="*/ 114334 w 170728"/>
                  <a:gd name="connsiteY7" fmla="*/ 121751 h 147561"/>
                  <a:gd name="connsiteX8" fmla="*/ 153492 w 170728"/>
                  <a:gd name="connsiteY8" fmla="*/ 52894 h 147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728" h="147561">
                    <a:moveTo>
                      <a:pt x="153492" y="52894"/>
                    </a:moveTo>
                    <a:cubicBezTo>
                      <a:pt x="153492" y="39989"/>
                      <a:pt x="127593" y="31326"/>
                      <a:pt x="127593" y="31326"/>
                    </a:cubicBezTo>
                    <a:cubicBezTo>
                      <a:pt x="127593" y="31326"/>
                      <a:pt x="170729" y="35658"/>
                      <a:pt x="170729" y="22487"/>
                    </a:cubicBezTo>
                    <a:cubicBezTo>
                      <a:pt x="170729" y="9317"/>
                      <a:pt x="123262" y="-3412"/>
                      <a:pt x="106025" y="831"/>
                    </a:cubicBezTo>
                    <a:cubicBezTo>
                      <a:pt x="88789" y="5074"/>
                      <a:pt x="6761" y="82859"/>
                      <a:pt x="2519" y="100095"/>
                    </a:cubicBezTo>
                    <a:lnTo>
                      <a:pt x="2519" y="100537"/>
                    </a:lnTo>
                    <a:cubicBezTo>
                      <a:pt x="1104" y="103719"/>
                      <a:pt x="-8000" y="126525"/>
                      <a:pt x="20197" y="147562"/>
                    </a:cubicBezTo>
                    <a:lnTo>
                      <a:pt x="114334" y="121751"/>
                    </a:lnTo>
                    <a:cubicBezTo>
                      <a:pt x="114334" y="121751"/>
                      <a:pt x="153492" y="65888"/>
                      <a:pt x="153492" y="528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839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7BF7A3A9-252B-4010-ADE1-C79550CF5C35}"/>
                  </a:ext>
                </a:extLst>
              </p:cNvPr>
              <p:cNvSpPr/>
              <p:nvPr/>
            </p:nvSpPr>
            <p:spPr>
              <a:xfrm>
                <a:off x="3949058" y="3393046"/>
                <a:ext cx="124102" cy="147084"/>
              </a:xfrm>
              <a:custGeom>
                <a:avLst/>
                <a:gdLst>
                  <a:gd name="connsiteX0" fmla="*/ 54096 w 124102"/>
                  <a:gd name="connsiteY0" fmla="*/ 120920 h 147084"/>
                  <a:gd name="connsiteX1" fmla="*/ 85652 w 124102"/>
                  <a:gd name="connsiteY1" fmla="*/ 147084 h 147084"/>
                  <a:gd name="connsiteX2" fmla="*/ 124102 w 124102"/>
                  <a:gd name="connsiteY2" fmla="*/ 101828 h 147084"/>
                  <a:gd name="connsiteX3" fmla="*/ 31821 w 124102"/>
                  <a:gd name="connsiteY3" fmla="*/ 0 h 147084"/>
                  <a:gd name="connsiteX4" fmla="*/ 0 w 124102"/>
                  <a:gd name="connsiteY4" fmla="*/ 19093 h 147084"/>
                  <a:gd name="connsiteX5" fmla="*/ 82735 w 124102"/>
                  <a:gd name="connsiteY5" fmla="*/ 101828 h 147084"/>
                  <a:gd name="connsiteX6" fmla="*/ 54096 w 124102"/>
                  <a:gd name="connsiteY6" fmla="*/ 120920 h 14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102" h="147084">
                    <a:moveTo>
                      <a:pt x="54096" y="120920"/>
                    </a:moveTo>
                    <a:lnTo>
                      <a:pt x="85652" y="147084"/>
                    </a:lnTo>
                    <a:lnTo>
                      <a:pt x="124102" y="101828"/>
                    </a:lnTo>
                    <a:lnTo>
                      <a:pt x="31821" y="0"/>
                    </a:lnTo>
                    <a:lnTo>
                      <a:pt x="0" y="19093"/>
                    </a:lnTo>
                    <a:lnTo>
                      <a:pt x="82735" y="101828"/>
                    </a:lnTo>
                    <a:lnTo>
                      <a:pt x="54096" y="120920"/>
                    </a:lnTo>
                    <a:close/>
                  </a:path>
                </a:pathLst>
              </a:custGeom>
              <a:solidFill>
                <a:srgbClr val="263238"/>
              </a:solidFill>
              <a:ln w="88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539BB80A-A4FA-4355-BDBF-354089F7DA04}"/>
              </a:ext>
            </a:extLst>
          </p:cNvPr>
          <p:cNvGrpSpPr/>
          <p:nvPr/>
        </p:nvGrpSpPr>
        <p:grpSpPr>
          <a:xfrm>
            <a:off x="2016665" y="2046873"/>
            <a:ext cx="3060160" cy="627234"/>
            <a:chOff x="2018668" y="2734698"/>
            <a:chExt cx="3060160" cy="627234"/>
          </a:xfrm>
        </p:grpSpPr>
        <p:sp>
          <p:nvSpPr>
            <p:cNvPr id="172" name="矩形: 圆角 171">
              <a:extLst>
                <a:ext uri="{FF2B5EF4-FFF2-40B4-BE49-F238E27FC236}">
                  <a16:creationId xmlns:a16="http://schemas.microsoft.com/office/drawing/2014/main" id="{0771B4E7-896C-4040-8815-D3C0D0B4D38E}"/>
                </a:ext>
              </a:extLst>
            </p:cNvPr>
            <p:cNvSpPr/>
            <p:nvPr/>
          </p:nvSpPr>
          <p:spPr>
            <a:xfrm>
              <a:off x="2018668" y="2825775"/>
              <a:ext cx="3060160" cy="53615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73" name="文本框 172">
              <a:extLst>
                <a:ext uri="{FF2B5EF4-FFF2-40B4-BE49-F238E27FC236}">
                  <a16:creationId xmlns:a16="http://schemas.microsoft.com/office/drawing/2014/main" id="{A0BC3441-0EAA-4444-8080-965557C86A0B}"/>
                </a:ext>
              </a:extLst>
            </p:cNvPr>
            <p:cNvSpPr txBox="1"/>
            <p:nvPr/>
          </p:nvSpPr>
          <p:spPr>
            <a:xfrm>
              <a:off x="2468803" y="2734698"/>
              <a:ext cx="2183854" cy="618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500" b="1" dirty="0"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什么是短视频</a:t>
              </a:r>
              <a:endParaRPr lang="en-US" altLang="zh-CN" sz="25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sp>
        <p:nvSpPr>
          <p:cNvPr id="163" name="任意多边形: 形状 162">
            <a:extLst>
              <a:ext uri="{FF2B5EF4-FFF2-40B4-BE49-F238E27FC236}">
                <a16:creationId xmlns:a16="http://schemas.microsoft.com/office/drawing/2014/main" id="{7E208095-739F-4A99-97D6-BFF389A8C41D}"/>
              </a:ext>
            </a:extLst>
          </p:cNvPr>
          <p:cNvSpPr/>
          <p:nvPr/>
        </p:nvSpPr>
        <p:spPr>
          <a:xfrm>
            <a:off x="4612554" y="1841413"/>
            <a:ext cx="593074" cy="593074"/>
          </a:xfrm>
          <a:custGeom>
            <a:avLst/>
            <a:gdLst>
              <a:gd name="connsiteX0" fmla="*/ 0 w 593074"/>
              <a:gd name="connsiteY0" fmla="*/ 0 h 593074"/>
              <a:gd name="connsiteX1" fmla="*/ 593074 w 593074"/>
              <a:gd name="connsiteY1" fmla="*/ 0 h 593074"/>
              <a:gd name="connsiteX2" fmla="*/ 593074 w 593074"/>
              <a:gd name="connsiteY2" fmla="*/ 593074 h 593074"/>
              <a:gd name="connsiteX3" fmla="*/ 0 w 593074"/>
              <a:gd name="connsiteY3" fmla="*/ 593074 h 5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074" h="593074">
                <a:moveTo>
                  <a:pt x="0" y="0"/>
                </a:moveTo>
                <a:lnTo>
                  <a:pt x="593074" y="0"/>
                </a:lnTo>
                <a:lnTo>
                  <a:pt x="593074" y="593074"/>
                </a:lnTo>
                <a:lnTo>
                  <a:pt x="0" y="5930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000"/>
            </a:schemeClr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164" name="任意多边形: 形状 163">
            <a:extLst>
              <a:ext uri="{FF2B5EF4-FFF2-40B4-BE49-F238E27FC236}">
                <a16:creationId xmlns:a16="http://schemas.microsoft.com/office/drawing/2014/main" id="{8156E186-B694-4B82-8725-A3908CB3B167}"/>
              </a:ext>
            </a:extLst>
          </p:cNvPr>
          <p:cNvSpPr/>
          <p:nvPr/>
        </p:nvSpPr>
        <p:spPr>
          <a:xfrm>
            <a:off x="4661976" y="1890835"/>
            <a:ext cx="494228" cy="494228"/>
          </a:xfrm>
          <a:custGeom>
            <a:avLst/>
            <a:gdLst>
              <a:gd name="connsiteX0" fmla="*/ 247114 w 494228"/>
              <a:gd name="connsiteY0" fmla="*/ 494228 h 494228"/>
              <a:gd name="connsiteX1" fmla="*/ 494228 w 494228"/>
              <a:gd name="connsiteY1" fmla="*/ 247114 h 494228"/>
              <a:gd name="connsiteX2" fmla="*/ 247114 w 494228"/>
              <a:gd name="connsiteY2" fmla="*/ 0 h 494228"/>
              <a:gd name="connsiteX3" fmla="*/ 0 w 494228"/>
              <a:gd name="connsiteY3" fmla="*/ 247114 h 494228"/>
              <a:gd name="connsiteX4" fmla="*/ 18749 w 494228"/>
              <a:gd name="connsiteY4" fmla="*/ 341702 h 494228"/>
              <a:gd name="connsiteX5" fmla="*/ 41619 w 494228"/>
              <a:gd name="connsiteY5" fmla="*/ 384410 h 494228"/>
              <a:gd name="connsiteX6" fmla="*/ 24711 w 494228"/>
              <a:gd name="connsiteY6" fmla="*/ 469517 h 494228"/>
              <a:gd name="connsiteX7" fmla="*/ 109819 w 494228"/>
              <a:gd name="connsiteY7" fmla="*/ 452609 h 494228"/>
              <a:gd name="connsiteX8" fmla="*/ 152526 w 494228"/>
              <a:gd name="connsiteY8" fmla="*/ 475479 h 494228"/>
              <a:gd name="connsiteX9" fmla="*/ 247114 w 494228"/>
              <a:gd name="connsiteY9" fmla="*/ 494228 h 49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4228" h="494228">
                <a:moveTo>
                  <a:pt x="247114" y="494228"/>
                </a:moveTo>
                <a:cubicBezTo>
                  <a:pt x="383592" y="494228"/>
                  <a:pt x="494228" y="383592"/>
                  <a:pt x="494228" y="247114"/>
                </a:cubicBezTo>
                <a:cubicBezTo>
                  <a:pt x="494228" y="110637"/>
                  <a:pt x="383592" y="0"/>
                  <a:pt x="247114" y="0"/>
                </a:cubicBezTo>
                <a:cubicBezTo>
                  <a:pt x="110637" y="0"/>
                  <a:pt x="0" y="110637"/>
                  <a:pt x="0" y="247114"/>
                </a:cubicBezTo>
                <a:cubicBezTo>
                  <a:pt x="0" y="280619"/>
                  <a:pt x="6668" y="312567"/>
                  <a:pt x="18749" y="341702"/>
                </a:cubicBezTo>
                <a:cubicBezTo>
                  <a:pt x="24987" y="356745"/>
                  <a:pt x="32668" y="371038"/>
                  <a:pt x="41619" y="384410"/>
                </a:cubicBezTo>
                <a:cubicBezTo>
                  <a:pt x="44624" y="388897"/>
                  <a:pt x="38988" y="417266"/>
                  <a:pt x="24711" y="469517"/>
                </a:cubicBezTo>
                <a:cubicBezTo>
                  <a:pt x="76962" y="455241"/>
                  <a:pt x="105331" y="449604"/>
                  <a:pt x="109819" y="452609"/>
                </a:cubicBezTo>
                <a:cubicBezTo>
                  <a:pt x="123190" y="461560"/>
                  <a:pt x="137483" y="469241"/>
                  <a:pt x="152526" y="475479"/>
                </a:cubicBezTo>
                <a:cubicBezTo>
                  <a:pt x="181661" y="487560"/>
                  <a:pt x="213609" y="494228"/>
                  <a:pt x="247114" y="49422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9213" cap="flat">
            <a:solidFill>
              <a:srgbClr val="333333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BFB153DA-2A81-411D-8977-B783AACBD145}"/>
              </a:ext>
            </a:extLst>
          </p:cNvPr>
          <p:cNvGrpSpPr/>
          <p:nvPr/>
        </p:nvGrpSpPr>
        <p:grpSpPr>
          <a:xfrm>
            <a:off x="4806147" y="2034174"/>
            <a:ext cx="205886" cy="205886"/>
            <a:chOff x="5594850" y="1557924"/>
            <a:chExt cx="288347" cy="288347"/>
          </a:xfrm>
        </p:grpSpPr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7F80A851-076E-42EC-AE3C-21E72F66DD65}"/>
                </a:ext>
              </a:extLst>
            </p:cNvPr>
            <p:cNvSpPr/>
            <p:nvPr/>
          </p:nvSpPr>
          <p:spPr>
            <a:xfrm>
              <a:off x="5594850" y="1557924"/>
              <a:ext cx="288347" cy="288347"/>
            </a:xfrm>
            <a:custGeom>
              <a:avLst/>
              <a:gdLst>
                <a:gd name="connsiteX0" fmla="*/ 264318 w 288347"/>
                <a:gd name="connsiteY0" fmla="*/ 0 h 288347"/>
                <a:gd name="connsiteX1" fmla="*/ 288347 w 288347"/>
                <a:gd name="connsiteY1" fmla="*/ 0 h 288347"/>
                <a:gd name="connsiteX2" fmla="*/ 288347 w 288347"/>
                <a:gd name="connsiteY2" fmla="*/ 288347 h 288347"/>
                <a:gd name="connsiteX3" fmla="*/ 264318 w 288347"/>
                <a:gd name="connsiteY3" fmla="*/ 288347 h 288347"/>
                <a:gd name="connsiteX4" fmla="*/ 24029 w 288347"/>
                <a:gd name="connsiteY4" fmla="*/ 288347 h 288347"/>
                <a:gd name="connsiteX5" fmla="*/ 0 w 288347"/>
                <a:gd name="connsiteY5" fmla="*/ 288347 h 288347"/>
                <a:gd name="connsiteX6" fmla="*/ 0 w 288347"/>
                <a:gd name="connsiteY6" fmla="*/ 0 h 288347"/>
                <a:gd name="connsiteX7" fmla="*/ 24029 w 288347"/>
                <a:gd name="connsiteY7" fmla="*/ 0 h 28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347" h="288347">
                  <a:moveTo>
                    <a:pt x="264318" y="0"/>
                  </a:moveTo>
                  <a:cubicBezTo>
                    <a:pt x="277589" y="0"/>
                    <a:pt x="288347" y="0"/>
                    <a:pt x="288347" y="0"/>
                  </a:cubicBezTo>
                  <a:lnTo>
                    <a:pt x="288347" y="288347"/>
                  </a:lnTo>
                  <a:cubicBezTo>
                    <a:pt x="288347" y="288347"/>
                    <a:pt x="277589" y="288347"/>
                    <a:pt x="264318" y="288347"/>
                  </a:cubicBezTo>
                  <a:lnTo>
                    <a:pt x="24029" y="288347"/>
                  </a:lnTo>
                  <a:cubicBezTo>
                    <a:pt x="10758" y="288347"/>
                    <a:pt x="0" y="288347"/>
                    <a:pt x="0" y="288347"/>
                  </a:cubicBezTo>
                  <a:lnTo>
                    <a:pt x="0" y="0"/>
                  </a:lnTo>
                  <a:cubicBezTo>
                    <a:pt x="0" y="0"/>
                    <a:pt x="10758" y="0"/>
                    <a:pt x="24029" y="0"/>
                  </a:cubicBezTo>
                  <a:close/>
                </a:path>
              </a:pathLst>
            </a:custGeom>
            <a:solidFill>
              <a:schemeClr val="bg1"/>
            </a:solidFill>
            <a:ln w="31750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6A5E5D39-123A-4D27-8A36-8EA1A48D5966}"/>
                </a:ext>
              </a:extLst>
            </p:cNvPr>
            <p:cNvSpPr/>
            <p:nvPr/>
          </p:nvSpPr>
          <p:spPr>
            <a:xfrm>
              <a:off x="5694971" y="1639669"/>
              <a:ext cx="108130" cy="124857"/>
            </a:xfrm>
            <a:custGeom>
              <a:avLst/>
              <a:gdLst>
                <a:gd name="connsiteX0" fmla="*/ 0 w 108130"/>
                <a:gd name="connsiteY0" fmla="*/ 62429 h 124857"/>
                <a:gd name="connsiteX1" fmla="*/ 0 w 108130"/>
                <a:gd name="connsiteY1" fmla="*/ 0 h 124857"/>
                <a:gd name="connsiteX2" fmla="*/ 54065 w 108130"/>
                <a:gd name="connsiteY2" fmla="*/ 31214 h 124857"/>
                <a:gd name="connsiteX3" fmla="*/ 108130 w 108130"/>
                <a:gd name="connsiteY3" fmla="*/ 62429 h 124857"/>
                <a:gd name="connsiteX4" fmla="*/ 54065 w 108130"/>
                <a:gd name="connsiteY4" fmla="*/ 93643 h 124857"/>
                <a:gd name="connsiteX5" fmla="*/ 0 w 108130"/>
                <a:gd name="connsiteY5" fmla="*/ 124858 h 124857"/>
                <a:gd name="connsiteX6" fmla="*/ 0 w 108130"/>
                <a:gd name="connsiteY6" fmla="*/ 62429 h 12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30" h="124857">
                  <a:moveTo>
                    <a:pt x="0" y="62429"/>
                  </a:moveTo>
                  <a:lnTo>
                    <a:pt x="0" y="0"/>
                  </a:lnTo>
                  <a:lnTo>
                    <a:pt x="54065" y="31214"/>
                  </a:lnTo>
                  <a:lnTo>
                    <a:pt x="108130" y="62429"/>
                  </a:lnTo>
                  <a:lnTo>
                    <a:pt x="54065" y="93643"/>
                  </a:lnTo>
                  <a:lnTo>
                    <a:pt x="0" y="124858"/>
                  </a:lnTo>
                  <a:lnTo>
                    <a:pt x="0" y="62429"/>
                  </a:lnTo>
                  <a:close/>
                </a:path>
              </a:pathLst>
            </a:custGeom>
            <a:solidFill>
              <a:schemeClr val="bg1"/>
            </a:solidFill>
            <a:ln w="3175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778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87EEFB2F-63AF-43B4-B19B-5085F0C1970D}"/>
              </a:ext>
            </a:extLst>
          </p:cNvPr>
          <p:cNvSpPr txBox="1"/>
          <p:nvPr/>
        </p:nvSpPr>
        <p:spPr>
          <a:xfrm>
            <a:off x="1474013" y="483452"/>
            <a:ext cx="44840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短视频</a:t>
            </a:r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平台领域划分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CBBC2753-5A38-42C3-B42C-994E457BA784}"/>
              </a:ext>
            </a:extLst>
          </p:cNvPr>
          <p:cNvSpPr/>
          <p:nvPr/>
        </p:nvSpPr>
        <p:spPr>
          <a:xfrm>
            <a:off x="1109081" y="1616968"/>
            <a:ext cx="9973839" cy="526383"/>
          </a:xfrm>
          <a:prstGeom prst="roundRect">
            <a:avLst>
              <a:gd name="adj" fmla="val 4283"/>
            </a:avLst>
          </a:prstGeom>
          <a:gradFill flip="none" rotWithShape="1">
            <a:gsLst>
              <a:gs pos="5900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noFill/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8E372A9-2AC7-4232-A1A4-263BAFDD6483}"/>
              </a:ext>
            </a:extLst>
          </p:cNvPr>
          <p:cNvSpPr txBox="1"/>
          <p:nvPr/>
        </p:nvSpPr>
        <p:spPr>
          <a:xfrm>
            <a:off x="4080562" y="1555500"/>
            <a:ext cx="4758638" cy="5262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b="1" dirty="0">
                <a:solidFill>
                  <a:schemeClr val="tx1">
                    <a:lumMod val="100000"/>
                  </a:schemeClr>
                </a:solidFill>
                <a:latin typeface="+mj-ea"/>
                <a:ea typeface="+mj-ea"/>
                <a:cs typeface="阿里巴巴普惠体 2.0 115 Black" panose="00020600040101010101" pitchFamily="18" charset="-122"/>
              </a:rPr>
              <a:t>短视频平台发展迈向成熟期</a:t>
            </a:r>
            <a:endParaRPr lang="zh-CN" altLang="zh-CN" sz="2500" b="1" dirty="0">
              <a:solidFill>
                <a:schemeClr val="tx1">
                  <a:lumMod val="100000"/>
                </a:schemeClr>
              </a:solidFill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07D6148-2652-41AF-9AEE-E000FE43EE95}"/>
              </a:ext>
            </a:extLst>
          </p:cNvPr>
          <p:cNvSpPr txBox="1"/>
          <p:nvPr/>
        </p:nvSpPr>
        <p:spPr>
          <a:xfrm>
            <a:off x="1262489" y="2251564"/>
            <a:ext cx="4594045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综合平台（代表平台：某音、某手、某看视频）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聚合平台（代表平台：某瓜视频）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ED742B7-9473-4AAC-A9F1-859C4F2E0F57}"/>
              </a:ext>
            </a:extLst>
          </p:cNvPr>
          <p:cNvSpPr txBox="1"/>
          <p:nvPr/>
        </p:nvSpPr>
        <p:spPr>
          <a:xfrm>
            <a:off x="6719343" y="2256359"/>
            <a:ext cx="4243932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月人均使用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APP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个数达到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1.75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个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短视频从“流量”转为“困量”争夺新阶段。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D1B5666-D4A2-42DF-BFFD-0B1FE3CB8481}"/>
              </a:ext>
            </a:extLst>
          </p:cNvPr>
          <p:cNvGrpSpPr/>
          <p:nvPr/>
        </p:nvGrpSpPr>
        <p:grpSpPr>
          <a:xfrm>
            <a:off x="1383212" y="3345323"/>
            <a:ext cx="1300124" cy="973617"/>
            <a:chOff x="1383212" y="3345323"/>
            <a:chExt cx="1300124" cy="973617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AB175F7C-C053-4E24-852A-1631C2A12567}"/>
                </a:ext>
              </a:extLst>
            </p:cNvPr>
            <p:cNvSpPr/>
            <p:nvPr/>
          </p:nvSpPr>
          <p:spPr>
            <a:xfrm>
              <a:off x="1383212" y="3546278"/>
              <a:ext cx="1300124" cy="77266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01A52B9-3271-4EDF-9481-CE44AC75B357}"/>
                </a:ext>
              </a:extLst>
            </p:cNvPr>
            <p:cNvSpPr txBox="1"/>
            <p:nvPr/>
          </p:nvSpPr>
          <p:spPr>
            <a:xfrm>
              <a:off x="1653598" y="3981244"/>
              <a:ext cx="759353" cy="2946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100000"/>
                    </a:schemeClr>
                  </a:solidFill>
                  <a:latin typeface="+mn-ea"/>
                  <a:cs typeface="阿里巴巴普惠体 2.0 55 Regular" panose="00020600040101010101" pitchFamily="18" charset="-122"/>
                </a:rPr>
                <a:t>某</a:t>
              </a:r>
              <a:r>
                <a:rPr lang="zh-CN" altLang="en-US" sz="14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音</a:t>
              </a:r>
              <a:r>
                <a:rPr lang="en-US" altLang="zh-CN" sz="14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DAU</a:t>
              </a:r>
              <a:endParaRPr lang="zh-CN" altLang="zh-CN" sz="14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19DE924-5D0A-4F30-8827-8CB5DA5453BE}"/>
                </a:ext>
              </a:extLst>
            </p:cNvPr>
            <p:cNvSpPr txBox="1"/>
            <p:nvPr/>
          </p:nvSpPr>
          <p:spPr>
            <a:xfrm>
              <a:off x="1796831" y="3345323"/>
              <a:ext cx="482504" cy="712759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3500" b="1" dirty="0">
                  <a:ln w="9525">
                    <a:solidFill>
                      <a:schemeClr val="tx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4</a:t>
              </a:r>
              <a:r>
                <a:rPr lang="zh-CN" altLang="en-US" sz="1600" b="1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亿</a:t>
              </a:r>
              <a:endParaRPr lang="zh-CN" altLang="zh-CN" sz="16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0D39EEB-B541-4354-AF79-4CBDB264A03B}"/>
              </a:ext>
            </a:extLst>
          </p:cNvPr>
          <p:cNvGrpSpPr/>
          <p:nvPr/>
        </p:nvGrpSpPr>
        <p:grpSpPr>
          <a:xfrm>
            <a:off x="1377735" y="4977050"/>
            <a:ext cx="1300124" cy="720534"/>
            <a:chOff x="1377735" y="4977050"/>
            <a:chExt cx="1300124" cy="720534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99BDC722-FDC2-452E-97E9-CDE1B87FC3C5}"/>
                </a:ext>
              </a:extLst>
            </p:cNvPr>
            <p:cNvSpPr/>
            <p:nvPr/>
          </p:nvSpPr>
          <p:spPr>
            <a:xfrm>
              <a:off x="1377735" y="5023632"/>
              <a:ext cx="1300124" cy="67395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8AA60E1-5A92-4BB4-887A-039DEFD6F852}"/>
                </a:ext>
              </a:extLst>
            </p:cNvPr>
            <p:cNvSpPr txBox="1"/>
            <p:nvPr/>
          </p:nvSpPr>
          <p:spPr>
            <a:xfrm>
              <a:off x="1593383" y="4977050"/>
              <a:ext cx="883255" cy="610873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3000" b="1" dirty="0">
                  <a:ln w="9525">
                    <a:solidFill>
                      <a:schemeClr val="tx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ea typeface="微软雅黑 Light" panose="020B0502040204020203" pitchFamily="34" charset="-122"/>
                  <a:cs typeface="阿里巴巴普惠体 2.0 115 Black" panose="00020600040101010101" pitchFamily="18" charset="-122"/>
                </a:rPr>
                <a:t>98</a:t>
              </a:r>
              <a:r>
                <a:rPr lang="zh-CN" altLang="en-US" sz="1600" b="1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分钟</a:t>
              </a:r>
              <a:endParaRPr lang="zh-CN" altLang="zh-CN" sz="16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4FB9C87-D2EF-48A0-8325-8E07A7B9E011}"/>
              </a:ext>
            </a:extLst>
          </p:cNvPr>
          <p:cNvGrpSpPr/>
          <p:nvPr/>
        </p:nvGrpSpPr>
        <p:grpSpPr>
          <a:xfrm>
            <a:off x="2843046" y="4978694"/>
            <a:ext cx="1300124" cy="718890"/>
            <a:chOff x="2843046" y="4978694"/>
            <a:chExt cx="1300124" cy="718890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E2B7526B-933A-4326-9DE3-2C073F67A2EC}"/>
                </a:ext>
              </a:extLst>
            </p:cNvPr>
            <p:cNvSpPr/>
            <p:nvPr/>
          </p:nvSpPr>
          <p:spPr>
            <a:xfrm>
              <a:off x="2843046" y="5023632"/>
              <a:ext cx="1300124" cy="67395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0A463BE-0944-47EF-88C9-4B9C2A34978D}"/>
                </a:ext>
              </a:extLst>
            </p:cNvPr>
            <p:cNvSpPr txBox="1"/>
            <p:nvPr/>
          </p:nvSpPr>
          <p:spPr>
            <a:xfrm>
              <a:off x="3058694" y="4978694"/>
              <a:ext cx="938982" cy="631520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3000" b="1" dirty="0">
                  <a:ln w="9525">
                    <a:solidFill>
                      <a:schemeClr val="tx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ea typeface="微软雅黑 Light" panose="020B0502040204020203" pitchFamily="34" charset="-122"/>
                  <a:cs typeface="阿里巴巴普惠体 2.0 115 Black" panose="00020600040101010101" pitchFamily="18" charset="-122"/>
                </a:rPr>
                <a:t>74</a:t>
              </a:r>
              <a:r>
                <a:rPr lang="zh-CN" altLang="en-US" sz="1600" b="1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分钟</a:t>
              </a:r>
              <a:endParaRPr lang="zh-CN" altLang="zh-CN" sz="16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6EF3BF8-E611-4D62-9D38-E717A2C273B2}"/>
              </a:ext>
            </a:extLst>
          </p:cNvPr>
          <p:cNvGrpSpPr/>
          <p:nvPr/>
        </p:nvGrpSpPr>
        <p:grpSpPr>
          <a:xfrm>
            <a:off x="4308357" y="4993363"/>
            <a:ext cx="1300124" cy="699591"/>
            <a:chOff x="4308357" y="4993363"/>
            <a:chExt cx="1300124" cy="699591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BC6EC307-A2D3-4CF3-9160-6F8A4B8FEBF9}"/>
                </a:ext>
              </a:extLst>
            </p:cNvPr>
            <p:cNvSpPr/>
            <p:nvPr/>
          </p:nvSpPr>
          <p:spPr>
            <a:xfrm>
              <a:off x="4308357" y="5019002"/>
              <a:ext cx="1300124" cy="67395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ED56EB1F-2707-4AF2-8127-98EE4E4CB68F}"/>
                </a:ext>
              </a:extLst>
            </p:cNvPr>
            <p:cNvSpPr txBox="1"/>
            <p:nvPr/>
          </p:nvSpPr>
          <p:spPr>
            <a:xfrm>
              <a:off x="4524005" y="4993363"/>
              <a:ext cx="883255" cy="610873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3000" b="1" dirty="0">
                  <a:ln w="9525">
                    <a:solidFill>
                      <a:schemeClr val="tx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ea typeface="微软雅黑 Light" panose="020B0502040204020203" pitchFamily="34" charset="-122"/>
                  <a:cs typeface="阿里巴巴普惠体 2.0 115 Black" panose="00020600040101010101" pitchFamily="18" charset="-122"/>
                </a:rPr>
                <a:t>70</a:t>
              </a:r>
              <a:r>
                <a:rPr lang="zh-CN" altLang="en-US" sz="1600" b="1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分钟</a:t>
              </a:r>
              <a:endParaRPr lang="zh-CN" altLang="zh-CN" sz="16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557E76C-DAF2-45AA-8E87-A16C33519127}"/>
              </a:ext>
            </a:extLst>
          </p:cNvPr>
          <p:cNvGrpSpPr/>
          <p:nvPr/>
        </p:nvGrpSpPr>
        <p:grpSpPr>
          <a:xfrm>
            <a:off x="6712650" y="3546278"/>
            <a:ext cx="4197330" cy="2743850"/>
            <a:chOff x="6550773" y="3825678"/>
            <a:chExt cx="4197330" cy="2542253"/>
          </a:xfrm>
        </p:grpSpPr>
        <p:graphicFrame>
          <p:nvGraphicFramePr>
            <p:cNvPr id="20" name="图表 19">
              <a:extLst>
                <a:ext uri="{FF2B5EF4-FFF2-40B4-BE49-F238E27FC236}">
                  <a16:creationId xmlns:a16="http://schemas.microsoft.com/office/drawing/2014/main" id="{6B5FF3FC-822D-4E13-A2BF-68044FB5EA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92787056"/>
                </p:ext>
              </p:extLst>
            </p:nvPr>
          </p:nvGraphicFramePr>
          <p:xfrm>
            <a:off x="6550773" y="4152900"/>
            <a:ext cx="4197330" cy="22150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689FFD7-16C5-437A-B282-726C8FC96148}"/>
                </a:ext>
              </a:extLst>
            </p:cNvPr>
            <p:cNvSpPr txBox="1"/>
            <p:nvPr/>
          </p:nvSpPr>
          <p:spPr>
            <a:xfrm>
              <a:off x="7058799" y="3825678"/>
              <a:ext cx="805190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latin typeface="+mj-ea"/>
                  <a:ea typeface="+mj-ea"/>
                  <a:cs typeface="阿里巴巴普惠体 2.0 55 Regular" panose="00020600040101010101" pitchFamily="18" charset="-122"/>
                </a:rPr>
                <a:t>62%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AC3A554-D301-406F-8B88-94B4B5E6A96B}"/>
                </a:ext>
              </a:extLst>
            </p:cNvPr>
            <p:cNvSpPr txBox="1"/>
            <p:nvPr/>
          </p:nvSpPr>
          <p:spPr>
            <a:xfrm>
              <a:off x="7745667" y="4674526"/>
              <a:ext cx="786861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latin typeface="+mj-ea"/>
                  <a:ea typeface="+mj-ea"/>
                  <a:cs typeface="阿里巴巴普惠体 2.0 55 Regular" panose="00020600040101010101" pitchFamily="18" charset="-122"/>
                </a:rPr>
                <a:t>20%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252DAE0-7633-41A0-A266-16089418AD64}"/>
                </a:ext>
              </a:extLst>
            </p:cNvPr>
            <p:cNvSpPr txBox="1"/>
            <p:nvPr/>
          </p:nvSpPr>
          <p:spPr>
            <a:xfrm>
              <a:off x="8501422" y="4970166"/>
              <a:ext cx="671495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latin typeface="+mj-ea"/>
                  <a:ea typeface="+mj-ea"/>
                  <a:cs typeface="阿里巴巴普惠体 2.0 55 Regular" panose="00020600040101010101" pitchFamily="18" charset="-122"/>
                </a:rPr>
                <a:t>9.2%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468FBA6-1FC7-4A8D-9AF9-1DA92D244A39}"/>
                </a:ext>
              </a:extLst>
            </p:cNvPr>
            <p:cNvSpPr txBox="1"/>
            <p:nvPr/>
          </p:nvSpPr>
          <p:spPr>
            <a:xfrm>
              <a:off x="9263046" y="5117855"/>
              <a:ext cx="671495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latin typeface="+mj-ea"/>
                  <a:ea typeface="+mj-ea"/>
                  <a:cs typeface="阿里巴巴普惠体 2.0 55 Regular" panose="00020600040101010101" pitchFamily="18" charset="-122"/>
                </a:rPr>
                <a:t>4.7%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58F6E46-AF35-4CFF-8CE6-9A5838D22010}"/>
                </a:ext>
              </a:extLst>
            </p:cNvPr>
            <p:cNvSpPr txBox="1"/>
            <p:nvPr/>
          </p:nvSpPr>
          <p:spPr>
            <a:xfrm>
              <a:off x="9957362" y="5117855"/>
              <a:ext cx="671495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latin typeface="+mj-ea"/>
                  <a:ea typeface="+mj-ea"/>
                  <a:cs typeface="阿里巴巴普惠体 2.0 55 Regular" panose="00020600040101010101" pitchFamily="18" charset="-122"/>
                </a:rPr>
                <a:t>4.1%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55 Regular" panose="00020600040101010101" pitchFamily="18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7E7DD44-5750-41E1-99C2-528878CBF2A8}"/>
              </a:ext>
            </a:extLst>
          </p:cNvPr>
          <p:cNvGrpSpPr/>
          <p:nvPr/>
        </p:nvGrpSpPr>
        <p:grpSpPr>
          <a:xfrm>
            <a:off x="1370201" y="2945092"/>
            <a:ext cx="2210828" cy="458268"/>
            <a:chOff x="1370201" y="2945092"/>
            <a:chExt cx="2210828" cy="458268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202E0133-0C35-47D3-845D-21331B8183CA}"/>
                </a:ext>
              </a:extLst>
            </p:cNvPr>
            <p:cNvSpPr/>
            <p:nvPr/>
          </p:nvSpPr>
          <p:spPr>
            <a:xfrm>
              <a:off x="1370201" y="2994168"/>
              <a:ext cx="2153710" cy="409192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F729355-196A-4F2D-8CAE-B9B5B7679046}"/>
                </a:ext>
              </a:extLst>
            </p:cNvPr>
            <p:cNvSpPr txBox="1"/>
            <p:nvPr/>
          </p:nvSpPr>
          <p:spPr>
            <a:xfrm>
              <a:off x="1557516" y="2945092"/>
              <a:ext cx="2023513" cy="40729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 2.0 105 Heavy" panose="00020600040101010101" pitchFamily="18" charset="-122"/>
                </a:rPr>
                <a:t>短视频平台用户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05 Heavy" panose="00020600040101010101" pitchFamily="18" charset="-122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6D80664D-F07A-4763-AF4D-151BD27F4EEE}"/>
              </a:ext>
            </a:extLst>
          </p:cNvPr>
          <p:cNvSpPr txBox="1"/>
          <p:nvPr/>
        </p:nvSpPr>
        <p:spPr>
          <a:xfrm>
            <a:off x="1260783" y="5858457"/>
            <a:ext cx="2008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 dirty="0"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(</a:t>
            </a:r>
            <a:r>
              <a:rPr lang="zh-CN" altLang="en-US" sz="1400" dirty="0"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数据来源：某思数据）</a:t>
            </a:r>
            <a:endParaRPr lang="zh-CN" altLang="zh-CN" sz="1400" dirty="0">
              <a:solidFill>
                <a:schemeClr val="accent4">
                  <a:lumMod val="75000"/>
                  <a:lumOff val="25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B8B0FD2-45CE-4E45-8E9F-1E2AEDFC802F}"/>
              </a:ext>
            </a:extLst>
          </p:cNvPr>
          <p:cNvGrpSpPr/>
          <p:nvPr/>
        </p:nvGrpSpPr>
        <p:grpSpPr>
          <a:xfrm>
            <a:off x="1370201" y="4418221"/>
            <a:ext cx="2153710" cy="470784"/>
            <a:chOff x="1370201" y="4418221"/>
            <a:chExt cx="2153710" cy="470784"/>
          </a:xfrm>
        </p:grpSpPr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7E06EECE-C1CE-449E-9123-058ED9886591}"/>
                </a:ext>
              </a:extLst>
            </p:cNvPr>
            <p:cNvSpPr/>
            <p:nvPr/>
          </p:nvSpPr>
          <p:spPr>
            <a:xfrm>
              <a:off x="1370201" y="4479813"/>
              <a:ext cx="2153710" cy="409192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1EC174A-131B-49DB-AFA2-370D1721E974}"/>
                </a:ext>
              </a:extLst>
            </p:cNvPr>
            <p:cNvSpPr txBox="1"/>
            <p:nvPr/>
          </p:nvSpPr>
          <p:spPr>
            <a:xfrm>
              <a:off x="1674968" y="4418221"/>
              <a:ext cx="1605392" cy="421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 2.0 105 Heavy" panose="00020600040101010101" pitchFamily="18" charset="-122"/>
                </a:rPr>
                <a:t>日均使用时长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05 Heavy" panose="00020600040101010101" pitchFamily="18" charset="-122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53B9263-40D1-4068-9140-C31F642A7071}"/>
              </a:ext>
            </a:extLst>
          </p:cNvPr>
          <p:cNvGrpSpPr/>
          <p:nvPr/>
        </p:nvGrpSpPr>
        <p:grpSpPr>
          <a:xfrm>
            <a:off x="6830689" y="2893376"/>
            <a:ext cx="3675386" cy="513346"/>
            <a:chOff x="6830689" y="2893376"/>
            <a:chExt cx="3675386" cy="513346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8BA49E59-4A91-4D2F-BCB0-6FC47853D060}"/>
                </a:ext>
              </a:extLst>
            </p:cNvPr>
            <p:cNvSpPr/>
            <p:nvPr/>
          </p:nvSpPr>
          <p:spPr>
            <a:xfrm>
              <a:off x="6830689" y="2994168"/>
              <a:ext cx="3675386" cy="409192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6C18CCA-29DA-414D-9415-BFEC989CBFCC}"/>
                </a:ext>
              </a:extLst>
            </p:cNvPr>
            <p:cNvSpPr txBox="1"/>
            <p:nvPr/>
          </p:nvSpPr>
          <p:spPr>
            <a:xfrm>
              <a:off x="6963019" y="2893376"/>
              <a:ext cx="3462771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05 Heavy" panose="00020600040101010101" pitchFamily="18" charset="-122"/>
                </a:rPr>
                <a:t>短视频行业人均使用</a:t>
              </a:r>
              <a:r>
                <a: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05 Heavy" panose="00020600040101010101" pitchFamily="18" charset="-122"/>
                </a:rPr>
                <a:t>app</a:t>
              </a: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05 Heavy" panose="00020600040101010101" pitchFamily="18" charset="-122"/>
                </a:rPr>
                <a:t>个数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05 Heavy" panose="00020600040101010101" pitchFamily="18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7FF90AC-37EC-4319-8B86-0DB925F0A18D}"/>
              </a:ext>
            </a:extLst>
          </p:cNvPr>
          <p:cNvGrpSpPr/>
          <p:nvPr/>
        </p:nvGrpSpPr>
        <p:grpSpPr>
          <a:xfrm>
            <a:off x="2848523" y="3345323"/>
            <a:ext cx="1300124" cy="973617"/>
            <a:chOff x="2848523" y="3345323"/>
            <a:chExt cx="1300124" cy="97361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DFDBF9BA-BD80-4465-A1B1-3D3F91D887CB}"/>
                </a:ext>
              </a:extLst>
            </p:cNvPr>
            <p:cNvSpPr/>
            <p:nvPr/>
          </p:nvSpPr>
          <p:spPr>
            <a:xfrm>
              <a:off x="2848523" y="3546278"/>
              <a:ext cx="1300124" cy="77266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2C16813-3EB6-429B-8BB1-EEA0AE72DA11}"/>
                </a:ext>
              </a:extLst>
            </p:cNvPr>
            <p:cNvGrpSpPr/>
            <p:nvPr/>
          </p:nvGrpSpPr>
          <p:grpSpPr>
            <a:xfrm>
              <a:off x="3128655" y="3345323"/>
              <a:ext cx="903282" cy="920999"/>
              <a:chOff x="3128655" y="3345323"/>
              <a:chExt cx="903282" cy="920999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7888710-AEAD-48FF-9778-116C31DFF845}"/>
                  </a:ext>
                </a:extLst>
              </p:cNvPr>
              <p:cNvSpPr txBox="1"/>
              <p:nvPr/>
            </p:nvSpPr>
            <p:spPr>
              <a:xfrm>
                <a:off x="3128655" y="3981244"/>
                <a:ext cx="903282" cy="2850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100000"/>
                      </a:schemeClr>
                    </a:solidFill>
                    <a:latin typeface="+mn-ea"/>
                    <a:cs typeface="阿里巴巴普惠体 2.0 55 Regular" panose="00020600040101010101" pitchFamily="18" charset="-122"/>
                  </a:rPr>
                  <a:t>某手</a:t>
                </a:r>
                <a:r>
                  <a:rPr lang="en-US" altLang="zh-CN" sz="1400" dirty="0">
                    <a:solidFill>
                      <a:schemeClr val="tx1">
                        <a:lumMod val="100000"/>
                      </a:schemeClr>
                    </a:solidFill>
                    <a:effectLst/>
                    <a:latin typeface="+mn-ea"/>
                    <a:cs typeface="阿里巴巴普惠体 2.0 55 Regular" panose="00020600040101010101" pitchFamily="18" charset="-122"/>
                  </a:rPr>
                  <a:t>DAU</a:t>
                </a:r>
                <a:endParaRPr lang="zh-CN" altLang="zh-CN" sz="14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566E4A6-8E28-4C25-934F-244693228643}"/>
                  </a:ext>
                </a:extLst>
              </p:cNvPr>
              <p:cNvSpPr txBox="1"/>
              <p:nvPr/>
            </p:nvSpPr>
            <p:spPr>
              <a:xfrm>
                <a:off x="3253980" y="3345323"/>
                <a:ext cx="482504" cy="712759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3500" b="1" dirty="0">
                    <a:ln w="9525">
                      <a:solidFill>
                        <a:schemeClr val="tx1"/>
                      </a:solidFill>
                    </a:ln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+mj-lt"/>
                    <a:ea typeface="微软雅黑 Light" panose="020B0502040204020203" pitchFamily="34" charset="-122"/>
                    <a:cs typeface="阿里巴巴普惠体 2.0 115 Black" panose="00020600040101010101" pitchFamily="18" charset="-122"/>
                  </a:rPr>
                  <a:t>3</a:t>
                </a:r>
                <a:r>
                  <a:rPr lang="zh-CN" altLang="en-US" sz="1600" b="1" dirty="0">
                    <a:ln w="952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亿</a:t>
                </a:r>
                <a:endParaRPr lang="zh-CN" altLang="zh-CN" sz="1600" b="1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C56EBB9-323A-4CF7-B99D-56385D653F2A}"/>
              </a:ext>
            </a:extLst>
          </p:cNvPr>
          <p:cNvGrpSpPr/>
          <p:nvPr/>
        </p:nvGrpSpPr>
        <p:grpSpPr>
          <a:xfrm>
            <a:off x="4313834" y="3345323"/>
            <a:ext cx="1428399" cy="973617"/>
            <a:chOff x="4313834" y="3345323"/>
            <a:chExt cx="1428399" cy="973617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879A1F02-D24E-45C3-8F81-ABA72B53F11A}"/>
                </a:ext>
              </a:extLst>
            </p:cNvPr>
            <p:cNvSpPr/>
            <p:nvPr/>
          </p:nvSpPr>
          <p:spPr>
            <a:xfrm>
              <a:off x="4313834" y="3546278"/>
              <a:ext cx="1300124" cy="77266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alpha val="68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EE42290-DCFA-4B64-8158-F3199B8692D2}"/>
                </a:ext>
              </a:extLst>
            </p:cNvPr>
            <p:cNvGrpSpPr/>
            <p:nvPr/>
          </p:nvGrpSpPr>
          <p:grpSpPr>
            <a:xfrm>
              <a:off x="4423781" y="3345323"/>
              <a:ext cx="1318452" cy="930617"/>
              <a:chOff x="4423781" y="3345323"/>
              <a:chExt cx="1318452" cy="930617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6C0245C-39DC-4342-85AE-71F3C08DFAB7}"/>
                  </a:ext>
                </a:extLst>
              </p:cNvPr>
              <p:cNvSpPr txBox="1"/>
              <p:nvPr/>
            </p:nvSpPr>
            <p:spPr>
              <a:xfrm>
                <a:off x="4423781" y="3981244"/>
                <a:ext cx="1318452" cy="29469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100000"/>
                      </a:schemeClr>
                    </a:solidFill>
                    <a:latin typeface="+mn-ea"/>
                    <a:cs typeface="阿里巴巴普惠体 2.0 55 Regular" panose="00020600040101010101" pitchFamily="18" charset="-122"/>
                  </a:rPr>
                  <a:t>某</a:t>
                </a:r>
                <a:r>
                  <a:rPr lang="zh-CN" altLang="en-US" sz="1400" dirty="0">
                    <a:solidFill>
                      <a:schemeClr val="tx1">
                        <a:lumMod val="100000"/>
                      </a:schemeClr>
                    </a:solidFill>
                    <a:effectLst/>
                    <a:latin typeface="+mn-ea"/>
                    <a:cs typeface="阿里巴巴普惠体 2.0 55 Regular" panose="00020600040101010101" pitchFamily="18" charset="-122"/>
                  </a:rPr>
                  <a:t>看视频</a:t>
                </a:r>
                <a:r>
                  <a:rPr lang="en-US" altLang="zh-CN" sz="1400" dirty="0">
                    <a:solidFill>
                      <a:schemeClr val="tx1">
                        <a:lumMod val="100000"/>
                      </a:schemeClr>
                    </a:solidFill>
                    <a:effectLst/>
                    <a:latin typeface="+mn-ea"/>
                    <a:cs typeface="阿里巴巴普惠体 2.0 55 Regular" panose="00020600040101010101" pitchFamily="18" charset="-122"/>
                  </a:rPr>
                  <a:t>DAU</a:t>
                </a:r>
                <a:endParaRPr lang="zh-CN" altLang="zh-CN" sz="14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07EAE1A-DC80-4129-8299-8BF9969CB8A4}"/>
                  </a:ext>
                </a:extLst>
              </p:cNvPr>
              <p:cNvSpPr txBox="1"/>
              <p:nvPr/>
            </p:nvSpPr>
            <p:spPr>
              <a:xfrm>
                <a:off x="4711129" y="3345323"/>
                <a:ext cx="482504" cy="712759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3500" b="1" dirty="0">
                    <a:ln w="9525">
                      <a:solidFill>
                        <a:schemeClr val="tx1"/>
                      </a:solidFill>
                    </a:ln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+mj-lt"/>
                    <a:ea typeface="微软雅黑 Light" panose="020B0502040204020203" pitchFamily="34" charset="-122"/>
                    <a:cs typeface="阿里巴巴普惠体 2.0 115 Black" panose="00020600040101010101" pitchFamily="18" charset="-122"/>
                  </a:rPr>
                  <a:t>1</a:t>
                </a:r>
                <a:r>
                  <a:rPr lang="zh-CN" altLang="en-US" sz="1600" b="1" dirty="0">
                    <a:ln w="952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亿</a:t>
                </a:r>
                <a:endParaRPr lang="zh-CN" altLang="zh-CN" sz="1600" b="1" dirty="0">
                  <a:ln w="952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394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B19E98C5-128B-472A-AE47-7E331CDEF567}"/>
              </a:ext>
            </a:extLst>
          </p:cNvPr>
          <p:cNvGrpSpPr/>
          <p:nvPr/>
        </p:nvGrpSpPr>
        <p:grpSpPr>
          <a:xfrm>
            <a:off x="2027849" y="2599312"/>
            <a:ext cx="2572538" cy="571785"/>
            <a:chOff x="2027849" y="2599312"/>
            <a:chExt cx="2572538" cy="57178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AB7B8C1-05DF-4748-B6B7-05733F829900}"/>
                </a:ext>
              </a:extLst>
            </p:cNvPr>
            <p:cNvSpPr/>
            <p:nvPr/>
          </p:nvSpPr>
          <p:spPr>
            <a:xfrm>
              <a:off x="2027849" y="2634940"/>
              <a:ext cx="2552019" cy="53615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504A11C-7DC6-40E1-AC38-00A4CA87E5E2}"/>
                </a:ext>
              </a:extLst>
            </p:cNvPr>
            <p:cNvSpPr txBox="1"/>
            <p:nvPr/>
          </p:nvSpPr>
          <p:spPr>
            <a:xfrm>
              <a:off x="2048368" y="2599312"/>
              <a:ext cx="2552019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短视频用户性别比例</a:t>
              </a:r>
              <a:endParaRPr lang="en-US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D520450-CCBC-4971-A4F6-284BD8C41385}"/>
              </a:ext>
            </a:extLst>
          </p:cNvPr>
          <p:cNvGrpSpPr/>
          <p:nvPr/>
        </p:nvGrpSpPr>
        <p:grpSpPr>
          <a:xfrm>
            <a:off x="4791440" y="2603444"/>
            <a:ext cx="2558378" cy="567653"/>
            <a:chOff x="4791440" y="2603444"/>
            <a:chExt cx="2558378" cy="567653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EE2DE671-3D09-4EF3-8489-17CC104FFC6F}"/>
                </a:ext>
              </a:extLst>
            </p:cNvPr>
            <p:cNvSpPr/>
            <p:nvPr/>
          </p:nvSpPr>
          <p:spPr>
            <a:xfrm>
              <a:off x="4791440" y="2634940"/>
              <a:ext cx="2552019" cy="53615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B8177F9-4305-47DE-934C-BE94546BF335}"/>
                </a:ext>
              </a:extLst>
            </p:cNvPr>
            <p:cNvSpPr txBox="1"/>
            <p:nvPr/>
          </p:nvSpPr>
          <p:spPr>
            <a:xfrm>
              <a:off x="4841080" y="2603444"/>
              <a:ext cx="2508738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短视频用户年龄分布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3ABCE5E-2BFF-4E07-A393-48357ECBC96A}"/>
              </a:ext>
            </a:extLst>
          </p:cNvPr>
          <p:cNvGrpSpPr/>
          <p:nvPr/>
        </p:nvGrpSpPr>
        <p:grpSpPr>
          <a:xfrm>
            <a:off x="7555031" y="2607232"/>
            <a:ext cx="2565155" cy="563865"/>
            <a:chOff x="7555031" y="2607232"/>
            <a:chExt cx="2565155" cy="563865"/>
          </a:xfrm>
        </p:grpSpPr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80F83CC5-838D-49DD-B337-97EE0CEC3DD4}"/>
                </a:ext>
              </a:extLst>
            </p:cNvPr>
            <p:cNvSpPr/>
            <p:nvPr/>
          </p:nvSpPr>
          <p:spPr>
            <a:xfrm>
              <a:off x="7555031" y="2634940"/>
              <a:ext cx="2552019" cy="53615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BFD2148-ADE5-4EBB-A82E-F5D6D251A687}"/>
                </a:ext>
              </a:extLst>
            </p:cNvPr>
            <p:cNvSpPr txBox="1"/>
            <p:nvPr/>
          </p:nvSpPr>
          <p:spPr>
            <a:xfrm>
              <a:off x="7596057" y="2607232"/>
              <a:ext cx="2524129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短视频用户地域分布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5482DCD-818D-4C0E-8107-EE5D4AD5507E}"/>
              </a:ext>
            </a:extLst>
          </p:cNvPr>
          <p:cNvSpPr txBox="1"/>
          <p:nvPr/>
        </p:nvSpPr>
        <p:spPr>
          <a:xfrm>
            <a:off x="7725103" y="5264665"/>
            <a:ext cx="3040977" cy="429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三四线城市用户高达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52%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A48807E-3E56-43AB-B97E-8111FC89044B}"/>
              </a:ext>
            </a:extLst>
          </p:cNvPr>
          <p:cNvGrpSpPr/>
          <p:nvPr/>
        </p:nvGrpSpPr>
        <p:grpSpPr>
          <a:xfrm>
            <a:off x="1873458" y="3305635"/>
            <a:ext cx="2917982" cy="1945321"/>
            <a:chOff x="1461888" y="3184069"/>
            <a:chExt cx="2647229" cy="1764819"/>
          </a:xfrm>
        </p:grpSpPr>
        <p:graphicFrame>
          <p:nvGraphicFramePr>
            <p:cNvPr id="12" name="图表 11">
              <a:extLst>
                <a:ext uri="{FF2B5EF4-FFF2-40B4-BE49-F238E27FC236}">
                  <a16:creationId xmlns:a16="http://schemas.microsoft.com/office/drawing/2014/main" id="{2886F4CF-4A05-4612-AAC8-5F2A1F0C82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16957875"/>
                </p:ext>
              </p:extLst>
            </p:nvPr>
          </p:nvGraphicFramePr>
          <p:xfrm>
            <a:off x="1461888" y="3184069"/>
            <a:ext cx="2647229" cy="17648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A7C84F0-53E9-416C-8BD6-D929B34B062F}"/>
                </a:ext>
              </a:extLst>
            </p:cNvPr>
            <p:cNvGrpSpPr/>
            <p:nvPr/>
          </p:nvGrpSpPr>
          <p:grpSpPr>
            <a:xfrm>
              <a:off x="2057781" y="3654654"/>
              <a:ext cx="1506790" cy="790389"/>
              <a:chOff x="2057781" y="3654654"/>
              <a:chExt cx="1506790" cy="790389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6455F55F-D4E0-4AF1-B2BC-5A19AA01DD95}"/>
                  </a:ext>
                </a:extLst>
              </p:cNvPr>
              <p:cNvGrpSpPr/>
              <p:nvPr/>
            </p:nvGrpSpPr>
            <p:grpSpPr>
              <a:xfrm>
                <a:off x="3009339" y="3998882"/>
                <a:ext cx="248985" cy="414975"/>
                <a:chOff x="3074472" y="3838186"/>
                <a:chExt cx="206426" cy="344043"/>
              </a:xfrm>
            </p:grpSpPr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462ACF26-E92C-40D3-A040-C5D397914F9B}"/>
                    </a:ext>
                  </a:extLst>
                </p:cNvPr>
                <p:cNvSpPr/>
                <p:nvPr/>
              </p:nvSpPr>
              <p:spPr>
                <a:xfrm>
                  <a:off x="3126078" y="3838186"/>
                  <a:ext cx="103213" cy="103213"/>
                </a:xfrm>
                <a:custGeom>
                  <a:avLst/>
                  <a:gdLst>
                    <a:gd name="connsiteX0" fmla="*/ 103213 w 103213"/>
                    <a:gd name="connsiteY0" fmla="*/ 51607 h 103213"/>
                    <a:gd name="connsiteX1" fmla="*/ 51607 w 103213"/>
                    <a:gd name="connsiteY1" fmla="*/ 103213 h 103213"/>
                    <a:gd name="connsiteX2" fmla="*/ 0 w 103213"/>
                    <a:gd name="connsiteY2" fmla="*/ 51607 h 103213"/>
                    <a:gd name="connsiteX3" fmla="*/ 51607 w 103213"/>
                    <a:gd name="connsiteY3" fmla="*/ 0 h 103213"/>
                    <a:gd name="connsiteX4" fmla="*/ 103213 w 103213"/>
                    <a:gd name="connsiteY4" fmla="*/ 51607 h 103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213" h="103213">
                      <a:moveTo>
                        <a:pt x="103213" y="51607"/>
                      </a:moveTo>
                      <a:cubicBezTo>
                        <a:pt x="103213" y="80108"/>
                        <a:pt x="80108" y="103213"/>
                        <a:pt x="51607" y="103213"/>
                      </a:cubicBezTo>
                      <a:cubicBezTo>
                        <a:pt x="23105" y="103213"/>
                        <a:pt x="0" y="80108"/>
                        <a:pt x="0" y="51607"/>
                      </a:cubicBezTo>
                      <a:cubicBezTo>
                        <a:pt x="0" y="23105"/>
                        <a:pt x="23105" y="0"/>
                        <a:pt x="51607" y="0"/>
                      </a:cubicBezTo>
                      <a:cubicBezTo>
                        <a:pt x="80108" y="0"/>
                        <a:pt x="103213" y="23105"/>
                        <a:pt x="103213" y="51607"/>
                      </a:cubicBezTo>
                      <a:close/>
                    </a:path>
                  </a:pathLst>
                </a:custGeom>
                <a:noFill/>
                <a:ln w="34131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164B6DE1-F50D-4391-A94C-F6A0AB6BCF32}"/>
                    </a:ext>
                  </a:extLst>
                </p:cNvPr>
                <p:cNvSpPr/>
                <p:nvPr/>
              </p:nvSpPr>
              <p:spPr>
                <a:xfrm>
                  <a:off x="3074472" y="3941399"/>
                  <a:ext cx="206426" cy="240830"/>
                </a:xfrm>
                <a:custGeom>
                  <a:avLst/>
                  <a:gdLst>
                    <a:gd name="connsiteX0" fmla="*/ 163421 w 206426"/>
                    <a:gd name="connsiteY0" fmla="*/ 240831 h 240830"/>
                    <a:gd name="connsiteX1" fmla="*/ 163421 w 206426"/>
                    <a:gd name="connsiteY1" fmla="*/ 163421 h 240830"/>
                    <a:gd name="connsiteX2" fmla="*/ 206427 w 206426"/>
                    <a:gd name="connsiteY2" fmla="*/ 137618 h 240830"/>
                    <a:gd name="connsiteX3" fmla="*/ 172022 w 206426"/>
                    <a:gd name="connsiteY3" fmla="*/ 25803 h 240830"/>
                    <a:gd name="connsiteX4" fmla="*/ 103213 w 206426"/>
                    <a:gd name="connsiteY4" fmla="*/ 0 h 240830"/>
                    <a:gd name="connsiteX5" fmla="*/ 34404 w 206426"/>
                    <a:gd name="connsiteY5" fmla="*/ 25803 h 240830"/>
                    <a:gd name="connsiteX6" fmla="*/ 0 w 206426"/>
                    <a:gd name="connsiteY6" fmla="*/ 129017 h 240830"/>
                    <a:gd name="connsiteX7" fmla="*/ 43006 w 206426"/>
                    <a:gd name="connsiteY7" fmla="*/ 163421 h 240830"/>
                    <a:gd name="connsiteX8" fmla="*/ 43006 w 206426"/>
                    <a:gd name="connsiteY8" fmla="*/ 240831 h 24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426" h="240830">
                      <a:moveTo>
                        <a:pt x="163421" y="240831"/>
                      </a:moveTo>
                      <a:lnTo>
                        <a:pt x="163421" y="163421"/>
                      </a:lnTo>
                      <a:lnTo>
                        <a:pt x="206427" y="137618"/>
                      </a:lnTo>
                      <a:lnTo>
                        <a:pt x="172022" y="25803"/>
                      </a:lnTo>
                      <a:cubicBezTo>
                        <a:pt x="172022" y="25803"/>
                        <a:pt x="137618" y="0"/>
                        <a:pt x="103213" y="0"/>
                      </a:cubicBezTo>
                      <a:cubicBezTo>
                        <a:pt x="68809" y="0"/>
                        <a:pt x="34404" y="25803"/>
                        <a:pt x="34404" y="25803"/>
                      </a:cubicBezTo>
                      <a:lnTo>
                        <a:pt x="0" y="129017"/>
                      </a:lnTo>
                      <a:lnTo>
                        <a:pt x="43006" y="163421"/>
                      </a:lnTo>
                      <a:lnTo>
                        <a:pt x="43006" y="240831"/>
                      </a:lnTo>
                    </a:path>
                  </a:pathLst>
                </a:custGeom>
                <a:noFill/>
                <a:ln w="34131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186703BC-E975-48E1-AFF6-8409D032E4DA}"/>
                  </a:ext>
                </a:extLst>
              </p:cNvPr>
              <p:cNvGrpSpPr/>
              <p:nvPr/>
            </p:nvGrpSpPr>
            <p:grpSpPr>
              <a:xfrm>
                <a:off x="2124142" y="4032307"/>
                <a:ext cx="288915" cy="412736"/>
                <a:chOff x="2144048" y="3800680"/>
                <a:chExt cx="288915" cy="412736"/>
              </a:xfrm>
            </p:grpSpPr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BED4C2D8-08ED-416A-943D-56887D6870D3}"/>
                    </a:ext>
                  </a:extLst>
                </p:cNvPr>
                <p:cNvSpPr/>
                <p:nvPr/>
              </p:nvSpPr>
              <p:spPr>
                <a:xfrm>
                  <a:off x="2226596" y="3800680"/>
                  <a:ext cx="123820" cy="123820"/>
                </a:xfrm>
                <a:custGeom>
                  <a:avLst/>
                  <a:gdLst>
                    <a:gd name="connsiteX0" fmla="*/ 123821 w 123820"/>
                    <a:gd name="connsiteY0" fmla="*/ 61910 h 123820"/>
                    <a:gd name="connsiteX1" fmla="*/ 61910 w 123820"/>
                    <a:gd name="connsiteY1" fmla="*/ 123821 h 123820"/>
                    <a:gd name="connsiteX2" fmla="*/ 0 w 123820"/>
                    <a:gd name="connsiteY2" fmla="*/ 61910 h 123820"/>
                    <a:gd name="connsiteX3" fmla="*/ 61910 w 123820"/>
                    <a:gd name="connsiteY3" fmla="*/ 0 h 123820"/>
                    <a:gd name="connsiteX4" fmla="*/ 123821 w 123820"/>
                    <a:gd name="connsiteY4" fmla="*/ 61910 h 123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0" h="123820">
                      <a:moveTo>
                        <a:pt x="123821" y="61910"/>
                      </a:moveTo>
                      <a:cubicBezTo>
                        <a:pt x="123821" y="96103"/>
                        <a:pt x="96103" y="123821"/>
                        <a:pt x="61910" y="123821"/>
                      </a:cubicBezTo>
                      <a:cubicBezTo>
                        <a:pt x="27718" y="123821"/>
                        <a:pt x="0" y="96103"/>
                        <a:pt x="0" y="61910"/>
                      </a:cubicBezTo>
                      <a:cubicBezTo>
                        <a:pt x="0" y="27718"/>
                        <a:pt x="27718" y="0"/>
                        <a:pt x="61910" y="0"/>
                      </a:cubicBezTo>
                      <a:cubicBezTo>
                        <a:pt x="96103" y="0"/>
                        <a:pt x="123821" y="27718"/>
                        <a:pt x="123821" y="61910"/>
                      </a:cubicBezTo>
                      <a:close/>
                    </a:path>
                  </a:pathLst>
                </a:custGeom>
                <a:noFill/>
                <a:ln w="40481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CBB469CB-D345-488A-A18C-A36E319383E7}"/>
                    </a:ext>
                  </a:extLst>
                </p:cNvPr>
                <p:cNvSpPr/>
                <p:nvPr/>
              </p:nvSpPr>
              <p:spPr>
                <a:xfrm>
                  <a:off x="2144048" y="3924501"/>
                  <a:ext cx="288915" cy="288915"/>
                </a:xfrm>
                <a:custGeom>
                  <a:avLst/>
                  <a:gdLst>
                    <a:gd name="connsiteX0" fmla="*/ 185731 w 288915"/>
                    <a:gd name="connsiteY0" fmla="*/ 288915 h 288915"/>
                    <a:gd name="connsiteX1" fmla="*/ 185731 w 288915"/>
                    <a:gd name="connsiteY1" fmla="*/ 206368 h 288915"/>
                    <a:gd name="connsiteX2" fmla="*/ 288915 w 288915"/>
                    <a:gd name="connsiteY2" fmla="*/ 206368 h 288915"/>
                    <a:gd name="connsiteX3" fmla="*/ 177794 w 288915"/>
                    <a:gd name="connsiteY3" fmla="*/ 0 h 288915"/>
                    <a:gd name="connsiteX4" fmla="*/ 111121 w 288915"/>
                    <a:gd name="connsiteY4" fmla="*/ 0 h 288915"/>
                    <a:gd name="connsiteX5" fmla="*/ 0 w 288915"/>
                    <a:gd name="connsiteY5" fmla="*/ 206368 h 288915"/>
                    <a:gd name="connsiteX6" fmla="*/ 103184 w 288915"/>
                    <a:gd name="connsiteY6" fmla="*/ 206368 h 288915"/>
                    <a:gd name="connsiteX7" fmla="*/ 103184 w 288915"/>
                    <a:gd name="connsiteY7" fmla="*/ 288915 h 288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8915" h="288915">
                      <a:moveTo>
                        <a:pt x="185731" y="288915"/>
                      </a:moveTo>
                      <a:lnTo>
                        <a:pt x="185731" y="206368"/>
                      </a:lnTo>
                      <a:lnTo>
                        <a:pt x="288915" y="206368"/>
                      </a:lnTo>
                      <a:lnTo>
                        <a:pt x="177794" y="0"/>
                      </a:lnTo>
                      <a:lnTo>
                        <a:pt x="111121" y="0"/>
                      </a:lnTo>
                      <a:lnTo>
                        <a:pt x="0" y="206368"/>
                      </a:lnTo>
                      <a:lnTo>
                        <a:pt x="103184" y="206368"/>
                      </a:lnTo>
                      <a:lnTo>
                        <a:pt x="103184" y="288915"/>
                      </a:lnTo>
                    </a:path>
                  </a:pathLst>
                </a:custGeom>
                <a:noFill/>
                <a:ln w="40481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01FBB56-BDF2-471F-AEE1-419CFE8EE027}"/>
                  </a:ext>
                </a:extLst>
              </p:cNvPr>
              <p:cNvSpPr txBox="1"/>
              <p:nvPr/>
            </p:nvSpPr>
            <p:spPr>
              <a:xfrm>
                <a:off x="2057781" y="3664263"/>
                <a:ext cx="740486" cy="307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52%</a:t>
                </a:r>
                <a:endParaRPr lang="zh-CN" altLang="en-US" sz="1600" dirty="0"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DD8A0EB-F60E-4F2B-81D4-F0ABE3FD2AAF}"/>
                  </a:ext>
                </a:extLst>
              </p:cNvPr>
              <p:cNvSpPr txBox="1"/>
              <p:nvPr/>
            </p:nvSpPr>
            <p:spPr>
              <a:xfrm>
                <a:off x="2824085" y="3654654"/>
                <a:ext cx="740486" cy="307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48%</a:t>
                </a:r>
                <a:endParaRPr lang="zh-CN" altLang="en-US" sz="1600" dirty="0"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D25311C-6356-4C83-8E03-5B3278B3C870}"/>
              </a:ext>
            </a:extLst>
          </p:cNvPr>
          <p:cNvGrpSpPr/>
          <p:nvPr/>
        </p:nvGrpSpPr>
        <p:grpSpPr>
          <a:xfrm>
            <a:off x="4154991" y="3232031"/>
            <a:ext cx="3912945" cy="2608630"/>
            <a:chOff x="4070787" y="3458834"/>
            <a:chExt cx="3912945" cy="2608630"/>
          </a:xfrm>
        </p:grpSpPr>
        <p:graphicFrame>
          <p:nvGraphicFramePr>
            <p:cNvPr id="23" name="图表 22">
              <a:extLst>
                <a:ext uri="{FF2B5EF4-FFF2-40B4-BE49-F238E27FC236}">
                  <a16:creationId xmlns:a16="http://schemas.microsoft.com/office/drawing/2014/main" id="{E0AC2FDE-3AB2-40E4-B345-539866A349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18991651"/>
                </p:ext>
              </p:extLst>
            </p:nvPr>
          </p:nvGraphicFramePr>
          <p:xfrm>
            <a:off x="4070787" y="3458834"/>
            <a:ext cx="3912945" cy="26086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511B296-F50F-4C97-9A41-169D5E9583DF}"/>
                </a:ext>
              </a:extLst>
            </p:cNvPr>
            <p:cNvSpPr txBox="1"/>
            <p:nvPr/>
          </p:nvSpPr>
          <p:spPr>
            <a:xfrm>
              <a:off x="5553264" y="4640387"/>
              <a:ext cx="1062764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55 Regular" panose="00020600040101010101" pitchFamily="18" charset="-122"/>
                </a:rPr>
                <a:t>15-30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55 Regular" panose="00020600040101010101" pitchFamily="18" charset="-122"/>
                </a:rPr>
                <a:t>岁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55 Regular" panose="00020600040101010101" pitchFamily="18" charset="-122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CE15BC3E-FEBB-4EE3-9A19-8B837CCBF9BD}"/>
              </a:ext>
            </a:extLst>
          </p:cNvPr>
          <p:cNvSpPr txBox="1"/>
          <p:nvPr/>
        </p:nvSpPr>
        <p:spPr>
          <a:xfrm>
            <a:off x="2200782" y="5264665"/>
            <a:ext cx="2439327" cy="419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女性用户高于男性用户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BB739E5-5923-4567-93FB-19BCBB49E3E0}"/>
              </a:ext>
            </a:extLst>
          </p:cNvPr>
          <p:cNvSpPr txBox="1"/>
          <p:nvPr/>
        </p:nvSpPr>
        <p:spPr>
          <a:xfrm>
            <a:off x="4782984" y="5264665"/>
            <a:ext cx="2779239" cy="429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15-30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岁用户占比高达</a:t>
            </a:r>
            <a:r>
              <a:rPr lang="en-US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50%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4CBA61B-7819-4D0B-9732-E718ACE4FB83}"/>
              </a:ext>
            </a:extLst>
          </p:cNvPr>
          <p:cNvGrpSpPr/>
          <p:nvPr/>
        </p:nvGrpSpPr>
        <p:grpSpPr>
          <a:xfrm>
            <a:off x="7857629" y="3358434"/>
            <a:ext cx="2841703" cy="1777634"/>
            <a:chOff x="7857629" y="3358434"/>
            <a:chExt cx="2841703" cy="1777634"/>
          </a:xfrm>
        </p:grpSpPr>
        <p:graphicFrame>
          <p:nvGraphicFramePr>
            <p:cNvPr id="28" name="图表 27">
              <a:extLst>
                <a:ext uri="{FF2B5EF4-FFF2-40B4-BE49-F238E27FC236}">
                  <a16:creationId xmlns:a16="http://schemas.microsoft.com/office/drawing/2014/main" id="{980BD18E-0D7F-4F36-9749-5BC781C2E4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2063470"/>
                </p:ext>
              </p:extLst>
            </p:nvPr>
          </p:nvGraphicFramePr>
          <p:xfrm>
            <a:off x="7857629" y="3358434"/>
            <a:ext cx="2318056" cy="17776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2F00C81-AD65-45BC-B49E-9F5016257A56}"/>
                </a:ext>
              </a:extLst>
            </p:cNvPr>
            <p:cNvSpPr txBox="1"/>
            <p:nvPr/>
          </p:nvSpPr>
          <p:spPr>
            <a:xfrm>
              <a:off x="8638310" y="3540639"/>
              <a:ext cx="964279" cy="621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一二线城市用户：</a:t>
              </a:r>
              <a:endParaRPr lang="zh-CN" altLang="zh-CN" sz="12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9D1CD58E-A027-4BB2-AFD6-AA8B5F8303B0}"/>
                </a:ext>
              </a:extLst>
            </p:cNvPr>
            <p:cNvSpPr txBox="1"/>
            <p:nvPr/>
          </p:nvSpPr>
          <p:spPr>
            <a:xfrm>
              <a:off x="9047229" y="3858457"/>
              <a:ext cx="8162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accent4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48%</a:t>
              </a:r>
              <a:endParaRPr lang="zh-CN" altLang="en-US" sz="1600" dirty="0">
                <a:solidFill>
                  <a:schemeClr val="accent4"/>
                </a:solid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B8FE03F-AA39-4645-8CD1-37F2EC376D61}"/>
                </a:ext>
              </a:extLst>
            </p:cNvPr>
            <p:cNvSpPr txBox="1"/>
            <p:nvPr/>
          </p:nvSpPr>
          <p:spPr>
            <a:xfrm>
              <a:off x="9474192" y="4304993"/>
              <a:ext cx="964279" cy="621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三四线城市用户：</a:t>
              </a:r>
              <a:endParaRPr lang="zh-CN" altLang="zh-CN" sz="12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7F719E8-21D2-4434-A339-15BA2A376457}"/>
                </a:ext>
              </a:extLst>
            </p:cNvPr>
            <p:cNvSpPr txBox="1"/>
            <p:nvPr/>
          </p:nvSpPr>
          <p:spPr>
            <a:xfrm>
              <a:off x="9883111" y="4622811"/>
              <a:ext cx="8162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accent4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52%</a:t>
              </a:r>
              <a:endParaRPr lang="zh-CN" altLang="en-US" sz="1600" dirty="0">
                <a:solidFill>
                  <a:schemeClr val="accent4"/>
                </a:solidFill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33852257-BE39-448D-B103-2040311AD8E3}"/>
              </a:ext>
            </a:extLst>
          </p:cNvPr>
          <p:cNvSpPr/>
          <p:nvPr/>
        </p:nvSpPr>
        <p:spPr>
          <a:xfrm>
            <a:off x="1995797" y="1604268"/>
            <a:ext cx="8200408" cy="526383"/>
          </a:xfrm>
          <a:prstGeom prst="roundRect">
            <a:avLst>
              <a:gd name="adj" fmla="val 4283"/>
            </a:avLst>
          </a:prstGeom>
          <a:gradFill flip="none" rotWithShape="1">
            <a:gsLst>
              <a:gs pos="5900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noFill/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7450B2A-497F-426B-8498-280A35F5B766}"/>
              </a:ext>
            </a:extLst>
          </p:cNvPr>
          <p:cNvSpPr txBox="1"/>
          <p:nvPr/>
        </p:nvSpPr>
        <p:spPr>
          <a:xfrm>
            <a:off x="3897976" y="1505446"/>
            <a:ext cx="4396050" cy="6185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500">
                <a:solidFill>
                  <a:schemeClr val="tx1">
                    <a:lumMod val="100000"/>
                  </a:schemeClr>
                </a:solidFill>
                <a:effectLst/>
                <a:latin typeface="阿里巴巴普惠体 2.0 115 Black" panose="00020600040101010101" pitchFamily="18" charset="-122"/>
                <a:ea typeface="阿里巴巴普惠体 2.0 115 Black" panose="00020600040101010101" pitchFamily="18" charset="-122"/>
                <a:cs typeface="阿里巴巴普惠体 2.0 115 Black" panose="00020600040101010101" pitchFamily="18" charset="-122"/>
              </a:defRPr>
            </a:lvl1pPr>
          </a:lstStyle>
          <a:p>
            <a:r>
              <a:rPr lang="zh-CN" altLang="en-US" b="1" dirty="0">
                <a:latin typeface="+mj-ea"/>
                <a:ea typeface="+mj-ea"/>
              </a:rPr>
              <a:t>了解用户，遵循用户消费喜好</a:t>
            </a:r>
            <a:endParaRPr lang="zh-CN" altLang="zh-CN" b="1" dirty="0">
              <a:latin typeface="+mj-ea"/>
              <a:ea typeface="+mj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8989C3A-0F73-416A-8F0C-FE771F68F382}"/>
              </a:ext>
            </a:extLst>
          </p:cNvPr>
          <p:cNvSpPr txBox="1"/>
          <p:nvPr/>
        </p:nvSpPr>
        <p:spPr>
          <a:xfrm>
            <a:off x="1378901" y="483941"/>
            <a:ext cx="49958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短视频用户画像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323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>
            <a:extLst>
              <a:ext uri="{FF2B5EF4-FFF2-40B4-BE49-F238E27FC236}">
                <a16:creationId xmlns:a16="http://schemas.microsoft.com/office/drawing/2014/main" id="{3FC36901-6B13-4F54-A3DA-2EB7464B76C3}"/>
              </a:ext>
            </a:extLst>
          </p:cNvPr>
          <p:cNvSpPr txBox="1"/>
          <p:nvPr/>
        </p:nvSpPr>
        <p:spPr>
          <a:xfrm>
            <a:off x="1378902" y="483941"/>
            <a:ext cx="48599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用户对内容</a:t>
            </a:r>
            <a:r>
              <a:rPr lang="zh-CN" altLang="en-US" sz="3000" b="1" kern="100" dirty="0">
                <a:latin typeface="+mj-ea"/>
                <a:ea typeface="+mj-ea"/>
                <a:cs typeface="Times New Roman" panose="02020603050405020304" pitchFamily="18" charset="0"/>
              </a:rPr>
              <a:t>的</a:t>
            </a:r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喜好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D0842BE-563D-4A98-B068-19E575B44498}"/>
              </a:ext>
            </a:extLst>
          </p:cNvPr>
          <p:cNvGrpSpPr/>
          <p:nvPr/>
        </p:nvGrpSpPr>
        <p:grpSpPr>
          <a:xfrm>
            <a:off x="1465108" y="2340790"/>
            <a:ext cx="9296371" cy="3013102"/>
            <a:chOff x="1441699" y="2340790"/>
            <a:chExt cx="9296371" cy="3013102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BE3DB06B-9609-46D2-A410-E316C2D563C7}"/>
                </a:ext>
              </a:extLst>
            </p:cNvPr>
            <p:cNvCxnSpPr>
              <a:cxnSpLocks/>
            </p:cNvCxnSpPr>
            <p:nvPr/>
          </p:nvCxnSpPr>
          <p:spPr>
            <a:xfrm>
              <a:off x="1441699" y="3847341"/>
              <a:ext cx="9296371" cy="0"/>
            </a:xfrm>
            <a:prstGeom prst="line">
              <a:avLst/>
            </a:prstGeom>
            <a:ln w="15875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7DA456D5-2E90-4F45-98E5-429307D5F026}"/>
                </a:ext>
              </a:extLst>
            </p:cNvPr>
            <p:cNvCxnSpPr>
              <a:cxnSpLocks/>
            </p:cNvCxnSpPr>
            <p:nvPr/>
          </p:nvCxnSpPr>
          <p:spPr>
            <a:xfrm>
              <a:off x="6089884" y="2340790"/>
              <a:ext cx="0" cy="3013102"/>
            </a:xfrm>
            <a:prstGeom prst="line">
              <a:avLst/>
            </a:prstGeom>
            <a:ln w="15875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285007E-05E7-4C6A-AE50-130C01507C25}"/>
              </a:ext>
            </a:extLst>
          </p:cNvPr>
          <p:cNvGrpSpPr/>
          <p:nvPr/>
        </p:nvGrpSpPr>
        <p:grpSpPr>
          <a:xfrm>
            <a:off x="2339214" y="2063614"/>
            <a:ext cx="3542847" cy="1472671"/>
            <a:chOff x="2315805" y="2063614"/>
            <a:chExt cx="3542847" cy="1472671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86A01FA-30F8-4EB5-8431-91919C8406CF}"/>
                </a:ext>
              </a:extLst>
            </p:cNvPr>
            <p:cNvSpPr txBox="1"/>
            <p:nvPr/>
          </p:nvSpPr>
          <p:spPr>
            <a:xfrm>
              <a:off x="2315805" y="2867063"/>
              <a:ext cx="3542847" cy="669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短视频到了从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新增</a:t>
              </a: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到留存的用户</a:t>
              </a:r>
              <a:endParaRPr lang="en-US" altLang="zh-CN" sz="1600" dirty="0">
                <a:effectLst/>
                <a:latin typeface="+mn-ea"/>
                <a:cs typeface="阿里巴巴普惠体 2.0 55 Regula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争夺阶段，用户兴趣与需求发生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转变</a:t>
              </a: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。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1DA58FB-14C4-4BFA-A36F-8BAEED02FD5F}"/>
                </a:ext>
              </a:extLst>
            </p:cNvPr>
            <p:cNvGrpSpPr/>
            <p:nvPr/>
          </p:nvGrpSpPr>
          <p:grpSpPr>
            <a:xfrm>
              <a:off x="2377606" y="2063614"/>
              <a:ext cx="2491467" cy="814582"/>
              <a:chOff x="2377606" y="2063614"/>
              <a:chExt cx="2491467" cy="814582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6996E04-0478-4436-B937-FBA078F89BA3}"/>
                  </a:ext>
                </a:extLst>
              </p:cNvPr>
              <p:cNvSpPr txBox="1"/>
              <p:nvPr/>
            </p:nvSpPr>
            <p:spPr>
              <a:xfrm>
                <a:off x="2844139" y="2537415"/>
                <a:ext cx="2024934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en-US" altLang="zh-CN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 </a:t>
                </a:r>
                <a:r>
                  <a:rPr lang="zh-CN" altLang="en-US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用户需求</a:t>
                </a:r>
                <a:endParaRPr lang="zh-CN" altLang="zh-CN" sz="2500" b="1" kern="100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A7D50FA-C63E-40B1-9646-5D8E6CDBFD73}"/>
                  </a:ext>
                </a:extLst>
              </p:cNvPr>
              <p:cNvSpPr txBox="1"/>
              <p:nvPr/>
            </p:nvSpPr>
            <p:spPr>
              <a:xfrm>
                <a:off x="2377606" y="2063614"/>
                <a:ext cx="631583" cy="814582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4000" b="1" i="0" u="none" strike="noStrike" kern="1200" cap="none" spc="0" normalizeH="0" baseline="0" noProof="0" dirty="0">
                    <a:ln w="9525">
                      <a:solidFill>
                        <a:schemeClr val="accent5">
                          <a:lumMod val="10000"/>
                        </a:scheme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01</a:t>
                </a:r>
                <a:endParaRPr lang="zh-CN" altLang="zh-CN" sz="4000" b="1" dirty="0">
                  <a:ln w="9525">
                    <a:solidFill>
                      <a:schemeClr val="accent5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465A8B9-C05B-4B53-A2FE-2397FBE23C99}"/>
              </a:ext>
            </a:extLst>
          </p:cNvPr>
          <p:cNvGrpSpPr/>
          <p:nvPr/>
        </p:nvGrpSpPr>
        <p:grpSpPr>
          <a:xfrm>
            <a:off x="1353960" y="4371159"/>
            <a:ext cx="759386" cy="759386"/>
            <a:chOff x="1330551" y="4371159"/>
            <a:chExt cx="759386" cy="759386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2EB1AD2-4961-4877-910B-7C062D05FA66}"/>
                </a:ext>
              </a:extLst>
            </p:cNvPr>
            <p:cNvSpPr/>
            <p:nvPr/>
          </p:nvSpPr>
          <p:spPr>
            <a:xfrm rot="17048711" flipH="1">
              <a:off x="1330551" y="4371159"/>
              <a:ext cx="759386" cy="759386"/>
            </a:xfrm>
            <a:custGeom>
              <a:avLst/>
              <a:gdLst>
                <a:gd name="connsiteX0" fmla="*/ 247114 w 494228"/>
                <a:gd name="connsiteY0" fmla="*/ 494228 h 494228"/>
                <a:gd name="connsiteX1" fmla="*/ 494228 w 494228"/>
                <a:gd name="connsiteY1" fmla="*/ 247114 h 494228"/>
                <a:gd name="connsiteX2" fmla="*/ 247114 w 494228"/>
                <a:gd name="connsiteY2" fmla="*/ 0 h 494228"/>
                <a:gd name="connsiteX3" fmla="*/ 0 w 494228"/>
                <a:gd name="connsiteY3" fmla="*/ 247114 h 494228"/>
                <a:gd name="connsiteX4" fmla="*/ 18749 w 494228"/>
                <a:gd name="connsiteY4" fmla="*/ 341702 h 494228"/>
                <a:gd name="connsiteX5" fmla="*/ 41619 w 494228"/>
                <a:gd name="connsiteY5" fmla="*/ 384410 h 494228"/>
                <a:gd name="connsiteX6" fmla="*/ 24711 w 494228"/>
                <a:gd name="connsiteY6" fmla="*/ 469517 h 494228"/>
                <a:gd name="connsiteX7" fmla="*/ 109819 w 494228"/>
                <a:gd name="connsiteY7" fmla="*/ 452609 h 494228"/>
                <a:gd name="connsiteX8" fmla="*/ 152526 w 494228"/>
                <a:gd name="connsiteY8" fmla="*/ 475479 h 494228"/>
                <a:gd name="connsiteX9" fmla="*/ 247114 w 494228"/>
                <a:gd name="connsiteY9" fmla="*/ 494228 h 4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28" h="494228">
                  <a:moveTo>
                    <a:pt x="247114" y="494228"/>
                  </a:moveTo>
                  <a:cubicBezTo>
                    <a:pt x="383592" y="494228"/>
                    <a:pt x="494228" y="383592"/>
                    <a:pt x="494228" y="247114"/>
                  </a:cubicBezTo>
                  <a:cubicBezTo>
                    <a:pt x="494228" y="110637"/>
                    <a:pt x="383592" y="0"/>
                    <a:pt x="247114" y="0"/>
                  </a:cubicBezTo>
                  <a:cubicBezTo>
                    <a:pt x="110637" y="0"/>
                    <a:pt x="0" y="110637"/>
                    <a:pt x="0" y="247114"/>
                  </a:cubicBezTo>
                  <a:cubicBezTo>
                    <a:pt x="0" y="280619"/>
                    <a:pt x="6668" y="312567"/>
                    <a:pt x="18749" y="341702"/>
                  </a:cubicBezTo>
                  <a:cubicBezTo>
                    <a:pt x="24987" y="356745"/>
                    <a:pt x="32668" y="371038"/>
                    <a:pt x="41619" y="384410"/>
                  </a:cubicBezTo>
                  <a:cubicBezTo>
                    <a:pt x="44624" y="388897"/>
                    <a:pt x="38988" y="417266"/>
                    <a:pt x="24711" y="469517"/>
                  </a:cubicBezTo>
                  <a:cubicBezTo>
                    <a:pt x="76962" y="455241"/>
                    <a:pt x="105331" y="449604"/>
                    <a:pt x="109819" y="452609"/>
                  </a:cubicBezTo>
                  <a:cubicBezTo>
                    <a:pt x="123190" y="461560"/>
                    <a:pt x="137483" y="469241"/>
                    <a:pt x="152526" y="475479"/>
                  </a:cubicBezTo>
                  <a:cubicBezTo>
                    <a:pt x="181661" y="487560"/>
                    <a:pt x="213609" y="494228"/>
                    <a:pt x="247114" y="4942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92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86467761-0527-42D4-93DA-DCB78DA03769}"/>
                </a:ext>
              </a:extLst>
            </p:cNvPr>
            <p:cNvGrpSpPr/>
            <p:nvPr/>
          </p:nvGrpSpPr>
          <p:grpSpPr>
            <a:xfrm>
              <a:off x="1446638" y="4483641"/>
              <a:ext cx="522656" cy="522656"/>
              <a:chOff x="1659758" y="4314866"/>
              <a:chExt cx="611884" cy="611884"/>
            </a:xfrm>
          </p:grpSpPr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2F82F4AE-702F-4F36-BF7C-E024CE0B6C52}"/>
                  </a:ext>
                </a:extLst>
              </p:cNvPr>
              <p:cNvSpPr/>
              <p:nvPr/>
            </p:nvSpPr>
            <p:spPr>
              <a:xfrm>
                <a:off x="1659758" y="4314866"/>
                <a:ext cx="611884" cy="611884"/>
              </a:xfrm>
              <a:custGeom>
                <a:avLst/>
                <a:gdLst>
                  <a:gd name="connsiteX0" fmla="*/ 0 w 611884"/>
                  <a:gd name="connsiteY0" fmla="*/ 0 h 611884"/>
                  <a:gd name="connsiteX1" fmla="*/ 611884 w 611884"/>
                  <a:gd name="connsiteY1" fmla="*/ 0 h 611884"/>
                  <a:gd name="connsiteX2" fmla="*/ 611884 w 611884"/>
                  <a:gd name="connsiteY2" fmla="*/ 611884 h 611884"/>
                  <a:gd name="connsiteX3" fmla="*/ 0 w 611884"/>
                  <a:gd name="connsiteY3" fmla="*/ 611884 h 61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84" h="611884">
                    <a:moveTo>
                      <a:pt x="0" y="0"/>
                    </a:moveTo>
                    <a:lnTo>
                      <a:pt x="611884" y="0"/>
                    </a:lnTo>
                    <a:lnTo>
                      <a:pt x="611884" y="611884"/>
                    </a:lnTo>
                    <a:lnTo>
                      <a:pt x="0" y="61188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D33F6F5E-F9B2-4DDA-B0A9-C0FF9328D9B1}"/>
                  </a:ext>
                </a:extLst>
              </p:cNvPr>
              <p:cNvSpPr/>
              <p:nvPr/>
            </p:nvSpPr>
            <p:spPr>
              <a:xfrm>
                <a:off x="1710748" y="4365856"/>
                <a:ext cx="509903" cy="509903"/>
              </a:xfrm>
              <a:custGeom>
                <a:avLst/>
                <a:gdLst>
                  <a:gd name="connsiteX0" fmla="*/ 509903 w 509903"/>
                  <a:gd name="connsiteY0" fmla="*/ 254952 h 509903"/>
                  <a:gd name="connsiteX1" fmla="*/ 254952 w 509903"/>
                  <a:gd name="connsiteY1" fmla="*/ 509903 h 509903"/>
                  <a:gd name="connsiteX2" fmla="*/ 0 w 509903"/>
                  <a:gd name="connsiteY2" fmla="*/ 254952 h 509903"/>
                  <a:gd name="connsiteX3" fmla="*/ 254952 w 509903"/>
                  <a:gd name="connsiteY3" fmla="*/ 0 h 509903"/>
                  <a:gd name="connsiteX4" fmla="*/ 509903 w 509903"/>
                  <a:gd name="connsiteY4" fmla="*/ 254952 h 50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903" h="509903">
                    <a:moveTo>
                      <a:pt x="509903" y="254952"/>
                    </a:moveTo>
                    <a:cubicBezTo>
                      <a:pt x="509903" y="395758"/>
                      <a:pt x="395758" y="509903"/>
                      <a:pt x="254952" y="509903"/>
                    </a:cubicBezTo>
                    <a:cubicBezTo>
                      <a:pt x="114146" y="509903"/>
                      <a:pt x="0" y="395758"/>
                      <a:pt x="0" y="254952"/>
                    </a:cubicBezTo>
                    <a:cubicBezTo>
                      <a:pt x="0" y="114146"/>
                      <a:pt x="114146" y="0"/>
                      <a:pt x="254952" y="0"/>
                    </a:cubicBezTo>
                    <a:cubicBezTo>
                      <a:pt x="395758" y="0"/>
                      <a:pt x="509903" y="114146"/>
                      <a:pt x="509903" y="254952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695326A3-0C51-4A80-BFCC-9EDADEC0A314}"/>
                  </a:ext>
                </a:extLst>
              </p:cNvPr>
              <p:cNvSpPr/>
              <p:nvPr/>
            </p:nvSpPr>
            <p:spPr>
              <a:xfrm>
                <a:off x="2105923" y="4761031"/>
                <a:ext cx="38242" cy="38242"/>
              </a:xfrm>
              <a:custGeom>
                <a:avLst/>
                <a:gdLst>
                  <a:gd name="connsiteX0" fmla="*/ 38243 w 38242"/>
                  <a:gd name="connsiteY0" fmla="*/ 38243 h 38242"/>
                  <a:gd name="connsiteX1" fmla="*/ 0 w 38242"/>
                  <a:gd name="connsiteY1" fmla="*/ 0 h 3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242" h="38242">
                    <a:moveTo>
                      <a:pt x="38243" y="38243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51CCBDD9-A936-4D2D-A651-563EFC8D5E4C}"/>
                  </a:ext>
                </a:extLst>
              </p:cNvPr>
              <p:cNvSpPr/>
              <p:nvPr/>
            </p:nvSpPr>
            <p:spPr>
              <a:xfrm>
                <a:off x="1787233" y="4442341"/>
                <a:ext cx="38242" cy="38242"/>
              </a:xfrm>
              <a:custGeom>
                <a:avLst/>
                <a:gdLst>
                  <a:gd name="connsiteX0" fmla="*/ 0 w 38242"/>
                  <a:gd name="connsiteY0" fmla="*/ 0 h 38242"/>
                  <a:gd name="connsiteX1" fmla="*/ 38243 w 38242"/>
                  <a:gd name="connsiteY1" fmla="*/ 38243 h 3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242" h="38242">
                    <a:moveTo>
                      <a:pt x="0" y="0"/>
                    </a:moveTo>
                    <a:lnTo>
                      <a:pt x="38243" y="38243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89405966-7785-4586-B468-0CC3B9E08068}"/>
                  </a:ext>
                </a:extLst>
              </p:cNvPr>
              <p:cNvSpPr/>
              <p:nvPr/>
            </p:nvSpPr>
            <p:spPr>
              <a:xfrm>
                <a:off x="1849150" y="4531574"/>
                <a:ext cx="80128" cy="140223"/>
              </a:xfrm>
              <a:custGeom>
                <a:avLst/>
                <a:gdLst>
                  <a:gd name="connsiteX0" fmla="*/ 80129 w 80128"/>
                  <a:gd name="connsiteY0" fmla="*/ 140223 h 140223"/>
                  <a:gd name="connsiteX1" fmla="*/ 40064 w 80128"/>
                  <a:gd name="connsiteY1" fmla="*/ 0 h 140223"/>
                  <a:gd name="connsiteX2" fmla="*/ 0 w 80128"/>
                  <a:gd name="connsiteY2" fmla="*/ 140223 h 140223"/>
                  <a:gd name="connsiteX3" fmla="*/ 80129 w 80128"/>
                  <a:gd name="connsiteY3" fmla="*/ 140223 h 14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128" h="140223">
                    <a:moveTo>
                      <a:pt x="80129" y="140223"/>
                    </a:moveTo>
                    <a:lnTo>
                      <a:pt x="40064" y="0"/>
                    </a:lnTo>
                    <a:lnTo>
                      <a:pt x="0" y="140223"/>
                    </a:lnTo>
                    <a:lnTo>
                      <a:pt x="80129" y="14022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3DBA8FB8-D9A8-4000-8CDC-DAE78C9363C6}"/>
                  </a:ext>
                </a:extLst>
              </p:cNvPr>
              <p:cNvSpPr/>
              <p:nvPr/>
            </p:nvSpPr>
            <p:spPr>
              <a:xfrm>
                <a:off x="1838224" y="4531574"/>
                <a:ext cx="101980" cy="178466"/>
              </a:xfrm>
              <a:custGeom>
                <a:avLst/>
                <a:gdLst>
                  <a:gd name="connsiteX0" fmla="*/ 0 w 101980"/>
                  <a:gd name="connsiteY0" fmla="*/ 178466 h 178466"/>
                  <a:gd name="connsiteX1" fmla="*/ 10926 w 101980"/>
                  <a:gd name="connsiteY1" fmla="*/ 140223 h 178466"/>
                  <a:gd name="connsiteX2" fmla="*/ 101981 w 101980"/>
                  <a:gd name="connsiteY2" fmla="*/ 178466 h 178466"/>
                  <a:gd name="connsiteX3" fmla="*/ 91055 w 101980"/>
                  <a:gd name="connsiteY3" fmla="*/ 140223 h 178466"/>
                  <a:gd name="connsiteX4" fmla="*/ 91055 w 101980"/>
                  <a:gd name="connsiteY4" fmla="*/ 140223 h 178466"/>
                  <a:gd name="connsiteX5" fmla="*/ 50990 w 101980"/>
                  <a:gd name="connsiteY5" fmla="*/ 0 h 178466"/>
                  <a:gd name="connsiteX6" fmla="*/ 10926 w 101980"/>
                  <a:gd name="connsiteY6" fmla="*/ 140223 h 178466"/>
                  <a:gd name="connsiteX7" fmla="*/ 91055 w 101980"/>
                  <a:gd name="connsiteY7" fmla="*/ 140223 h 178466"/>
                  <a:gd name="connsiteX8" fmla="*/ 10926 w 101980"/>
                  <a:gd name="connsiteY8" fmla="*/ 140223 h 17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980" h="178466">
                    <a:moveTo>
                      <a:pt x="0" y="178466"/>
                    </a:moveTo>
                    <a:lnTo>
                      <a:pt x="10926" y="140223"/>
                    </a:lnTo>
                    <a:moveTo>
                      <a:pt x="101981" y="178466"/>
                    </a:moveTo>
                    <a:lnTo>
                      <a:pt x="91055" y="140223"/>
                    </a:lnTo>
                    <a:moveTo>
                      <a:pt x="91055" y="140223"/>
                    </a:moveTo>
                    <a:lnTo>
                      <a:pt x="50990" y="0"/>
                    </a:lnTo>
                    <a:lnTo>
                      <a:pt x="10926" y="140223"/>
                    </a:lnTo>
                    <a:moveTo>
                      <a:pt x="91055" y="140223"/>
                    </a:moveTo>
                    <a:lnTo>
                      <a:pt x="10926" y="140223"/>
                    </a:lnTo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CCCE2C55-31B0-44A9-9E2C-53215C1B8DE8}"/>
                  </a:ext>
                </a:extLst>
              </p:cNvPr>
              <p:cNvSpPr/>
              <p:nvPr/>
            </p:nvSpPr>
            <p:spPr>
              <a:xfrm>
                <a:off x="2003942" y="4531574"/>
                <a:ext cx="101980" cy="178466"/>
              </a:xfrm>
              <a:custGeom>
                <a:avLst/>
                <a:gdLst>
                  <a:gd name="connsiteX0" fmla="*/ 101981 w 101980"/>
                  <a:gd name="connsiteY0" fmla="*/ 89233 h 178466"/>
                  <a:gd name="connsiteX1" fmla="*/ 0 w 101980"/>
                  <a:gd name="connsiteY1" fmla="*/ 178466 h 178466"/>
                  <a:gd name="connsiteX2" fmla="*/ 0 w 101980"/>
                  <a:gd name="connsiteY2" fmla="*/ 0 h 178466"/>
                  <a:gd name="connsiteX3" fmla="*/ 101981 w 101980"/>
                  <a:gd name="connsiteY3" fmla="*/ 89233 h 178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80" h="178466">
                    <a:moveTo>
                      <a:pt x="101981" y="89233"/>
                    </a:moveTo>
                    <a:cubicBezTo>
                      <a:pt x="101981" y="152971"/>
                      <a:pt x="56323" y="178466"/>
                      <a:pt x="0" y="178466"/>
                    </a:cubicBezTo>
                    <a:lnTo>
                      <a:pt x="0" y="0"/>
                    </a:lnTo>
                    <a:cubicBezTo>
                      <a:pt x="56323" y="0"/>
                      <a:pt x="101981" y="25495"/>
                      <a:pt x="101981" y="8923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B152F0A3-83CE-464D-B60C-5677020DE647}"/>
              </a:ext>
            </a:extLst>
          </p:cNvPr>
          <p:cNvGrpSpPr/>
          <p:nvPr/>
        </p:nvGrpSpPr>
        <p:grpSpPr>
          <a:xfrm>
            <a:off x="6703103" y="4379504"/>
            <a:ext cx="759386" cy="759386"/>
            <a:chOff x="6464133" y="4633504"/>
            <a:chExt cx="759386" cy="759386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A5E9450-4D32-40A8-AF94-F85F4EA0FFBA}"/>
                </a:ext>
              </a:extLst>
            </p:cNvPr>
            <p:cNvSpPr/>
            <p:nvPr/>
          </p:nvSpPr>
          <p:spPr>
            <a:xfrm rot="17048711" flipH="1">
              <a:off x="6464133" y="4633504"/>
              <a:ext cx="759386" cy="759386"/>
            </a:xfrm>
            <a:custGeom>
              <a:avLst/>
              <a:gdLst>
                <a:gd name="connsiteX0" fmla="*/ 247114 w 494228"/>
                <a:gd name="connsiteY0" fmla="*/ 494228 h 494228"/>
                <a:gd name="connsiteX1" fmla="*/ 494228 w 494228"/>
                <a:gd name="connsiteY1" fmla="*/ 247114 h 494228"/>
                <a:gd name="connsiteX2" fmla="*/ 247114 w 494228"/>
                <a:gd name="connsiteY2" fmla="*/ 0 h 494228"/>
                <a:gd name="connsiteX3" fmla="*/ 0 w 494228"/>
                <a:gd name="connsiteY3" fmla="*/ 247114 h 494228"/>
                <a:gd name="connsiteX4" fmla="*/ 18749 w 494228"/>
                <a:gd name="connsiteY4" fmla="*/ 341702 h 494228"/>
                <a:gd name="connsiteX5" fmla="*/ 41619 w 494228"/>
                <a:gd name="connsiteY5" fmla="*/ 384410 h 494228"/>
                <a:gd name="connsiteX6" fmla="*/ 24711 w 494228"/>
                <a:gd name="connsiteY6" fmla="*/ 469517 h 494228"/>
                <a:gd name="connsiteX7" fmla="*/ 109819 w 494228"/>
                <a:gd name="connsiteY7" fmla="*/ 452609 h 494228"/>
                <a:gd name="connsiteX8" fmla="*/ 152526 w 494228"/>
                <a:gd name="connsiteY8" fmla="*/ 475479 h 494228"/>
                <a:gd name="connsiteX9" fmla="*/ 247114 w 494228"/>
                <a:gd name="connsiteY9" fmla="*/ 494228 h 4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28" h="494228">
                  <a:moveTo>
                    <a:pt x="247114" y="494228"/>
                  </a:moveTo>
                  <a:cubicBezTo>
                    <a:pt x="383592" y="494228"/>
                    <a:pt x="494228" y="383592"/>
                    <a:pt x="494228" y="247114"/>
                  </a:cubicBezTo>
                  <a:cubicBezTo>
                    <a:pt x="494228" y="110637"/>
                    <a:pt x="383592" y="0"/>
                    <a:pt x="247114" y="0"/>
                  </a:cubicBezTo>
                  <a:cubicBezTo>
                    <a:pt x="110637" y="0"/>
                    <a:pt x="0" y="110637"/>
                    <a:pt x="0" y="247114"/>
                  </a:cubicBezTo>
                  <a:cubicBezTo>
                    <a:pt x="0" y="280619"/>
                    <a:pt x="6668" y="312567"/>
                    <a:pt x="18749" y="341702"/>
                  </a:cubicBezTo>
                  <a:cubicBezTo>
                    <a:pt x="24987" y="356745"/>
                    <a:pt x="32668" y="371038"/>
                    <a:pt x="41619" y="384410"/>
                  </a:cubicBezTo>
                  <a:cubicBezTo>
                    <a:pt x="44624" y="388897"/>
                    <a:pt x="38988" y="417266"/>
                    <a:pt x="24711" y="469517"/>
                  </a:cubicBezTo>
                  <a:cubicBezTo>
                    <a:pt x="76962" y="455241"/>
                    <a:pt x="105331" y="449604"/>
                    <a:pt x="109819" y="452609"/>
                  </a:cubicBezTo>
                  <a:cubicBezTo>
                    <a:pt x="123190" y="461560"/>
                    <a:pt x="137483" y="469241"/>
                    <a:pt x="152526" y="475479"/>
                  </a:cubicBezTo>
                  <a:cubicBezTo>
                    <a:pt x="181661" y="487560"/>
                    <a:pt x="213609" y="494228"/>
                    <a:pt x="247114" y="4942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92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grpSp>
          <p:nvGrpSpPr>
            <p:cNvPr id="17" name="图形 398">
              <a:extLst>
                <a:ext uri="{FF2B5EF4-FFF2-40B4-BE49-F238E27FC236}">
                  <a16:creationId xmlns:a16="http://schemas.microsoft.com/office/drawing/2014/main" id="{D15F5E1F-4DEC-468D-9CE1-4F0D05766C7A}"/>
                </a:ext>
              </a:extLst>
            </p:cNvPr>
            <p:cNvGrpSpPr/>
            <p:nvPr/>
          </p:nvGrpSpPr>
          <p:grpSpPr>
            <a:xfrm>
              <a:off x="6555730" y="4710110"/>
              <a:ext cx="582780" cy="582780"/>
              <a:chOff x="6660240" y="4309387"/>
              <a:chExt cx="582780" cy="582780"/>
            </a:xfrm>
          </p:grpSpPr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245A78D1-483A-4F3C-88A1-64A729E735CB}"/>
                  </a:ext>
                </a:extLst>
              </p:cNvPr>
              <p:cNvSpPr/>
              <p:nvPr/>
            </p:nvSpPr>
            <p:spPr>
              <a:xfrm>
                <a:off x="6660240" y="4309387"/>
                <a:ext cx="582780" cy="582780"/>
              </a:xfrm>
              <a:custGeom>
                <a:avLst/>
                <a:gdLst>
                  <a:gd name="connsiteX0" fmla="*/ 0 w 582780"/>
                  <a:gd name="connsiteY0" fmla="*/ 0 h 582780"/>
                  <a:gd name="connsiteX1" fmla="*/ 582780 w 582780"/>
                  <a:gd name="connsiteY1" fmla="*/ 0 h 582780"/>
                  <a:gd name="connsiteX2" fmla="*/ 582780 w 582780"/>
                  <a:gd name="connsiteY2" fmla="*/ 582780 h 582780"/>
                  <a:gd name="connsiteX3" fmla="*/ 0 w 582780"/>
                  <a:gd name="connsiteY3" fmla="*/ 582780 h 58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780" h="582780">
                    <a:moveTo>
                      <a:pt x="0" y="0"/>
                    </a:moveTo>
                    <a:lnTo>
                      <a:pt x="582780" y="0"/>
                    </a:lnTo>
                    <a:lnTo>
                      <a:pt x="582780" y="582780"/>
                    </a:lnTo>
                    <a:lnTo>
                      <a:pt x="0" y="58278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48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altLang="zh-CN" dirty="0"/>
                  <a:t>g</a:t>
                </a:r>
                <a:endParaRPr lang="zh-CN" altLang="en-US" dirty="0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B8384CEE-4C0C-4F0E-9E25-CA10C1DD29DA}"/>
                  </a:ext>
                </a:extLst>
              </p:cNvPr>
              <p:cNvSpPr/>
              <p:nvPr/>
            </p:nvSpPr>
            <p:spPr>
              <a:xfrm>
                <a:off x="6775695" y="4424842"/>
                <a:ext cx="351870" cy="351870"/>
              </a:xfrm>
              <a:custGeom>
                <a:avLst/>
                <a:gdLst>
                  <a:gd name="connsiteX0" fmla="*/ 400661 w 437085"/>
                  <a:gd name="connsiteY0" fmla="*/ 0 h 437085"/>
                  <a:gd name="connsiteX1" fmla="*/ 437085 w 437085"/>
                  <a:gd name="connsiteY1" fmla="*/ 0 h 437085"/>
                  <a:gd name="connsiteX2" fmla="*/ 437085 w 437085"/>
                  <a:gd name="connsiteY2" fmla="*/ 437085 h 437085"/>
                  <a:gd name="connsiteX3" fmla="*/ 400661 w 437085"/>
                  <a:gd name="connsiteY3" fmla="*/ 437085 h 437085"/>
                  <a:gd name="connsiteX4" fmla="*/ 36424 w 437085"/>
                  <a:gd name="connsiteY4" fmla="*/ 437085 h 437085"/>
                  <a:gd name="connsiteX5" fmla="*/ 0 w 437085"/>
                  <a:gd name="connsiteY5" fmla="*/ 437085 h 437085"/>
                  <a:gd name="connsiteX6" fmla="*/ 0 w 437085"/>
                  <a:gd name="connsiteY6" fmla="*/ 0 h 437085"/>
                  <a:gd name="connsiteX7" fmla="*/ 36424 w 437085"/>
                  <a:gd name="connsiteY7" fmla="*/ 0 h 43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7085" h="437085">
                    <a:moveTo>
                      <a:pt x="400661" y="0"/>
                    </a:moveTo>
                    <a:cubicBezTo>
                      <a:pt x="420778" y="0"/>
                      <a:pt x="437085" y="0"/>
                      <a:pt x="437085" y="0"/>
                    </a:cubicBezTo>
                    <a:lnTo>
                      <a:pt x="437085" y="437085"/>
                    </a:lnTo>
                    <a:cubicBezTo>
                      <a:pt x="437085" y="437085"/>
                      <a:pt x="420778" y="437085"/>
                      <a:pt x="400661" y="437085"/>
                    </a:cubicBezTo>
                    <a:lnTo>
                      <a:pt x="36424" y="437085"/>
                    </a:lnTo>
                    <a:cubicBezTo>
                      <a:pt x="16307" y="437085"/>
                      <a:pt x="0" y="437085"/>
                      <a:pt x="0" y="437085"/>
                    </a:cubicBezTo>
                    <a:lnTo>
                      <a:pt x="0" y="0"/>
                    </a:lnTo>
                    <a:cubicBezTo>
                      <a:pt x="0" y="0"/>
                      <a:pt x="16307" y="0"/>
                      <a:pt x="364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3" name="图形 398">
                <a:extLst>
                  <a:ext uri="{FF2B5EF4-FFF2-40B4-BE49-F238E27FC236}">
                    <a16:creationId xmlns:a16="http://schemas.microsoft.com/office/drawing/2014/main" id="{F232A8EC-EE21-460D-9C4D-55AACFCAD158}"/>
                  </a:ext>
                </a:extLst>
              </p:cNvPr>
              <p:cNvGrpSpPr/>
              <p:nvPr/>
            </p:nvGrpSpPr>
            <p:grpSpPr>
              <a:xfrm>
                <a:off x="6823416" y="4474959"/>
                <a:ext cx="249870" cy="249870"/>
                <a:chOff x="6823416" y="4474959"/>
                <a:chExt cx="249870" cy="24987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50E16234-BDAA-4B54-BC71-8D60CE699CC1}"/>
                    </a:ext>
                  </a:extLst>
                </p:cNvPr>
                <p:cNvSpPr/>
                <p:nvPr/>
              </p:nvSpPr>
              <p:spPr>
                <a:xfrm rot="-8100000">
                  <a:off x="6910723" y="4460837"/>
                  <a:ext cx="75255" cy="278114"/>
                </a:xfrm>
                <a:custGeom>
                  <a:avLst/>
                  <a:gdLst>
                    <a:gd name="connsiteX0" fmla="*/ 75268 w 75255"/>
                    <a:gd name="connsiteY0" fmla="*/ 13 h 278114"/>
                    <a:gd name="connsiteX1" fmla="*/ 75268 w 75255"/>
                    <a:gd name="connsiteY1" fmla="*/ 97143 h 278114"/>
                    <a:gd name="connsiteX2" fmla="*/ 13 w 75255"/>
                    <a:gd name="connsiteY2" fmla="*/ 97232 h 278114"/>
                    <a:gd name="connsiteX3" fmla="*/ 357 w 75255"/>
                    <a:gd name="connsiteY3" fmla="*/ 278128 h 278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255" h="278114">
                      <a:moveTo>
                        <a:pt x="75268" y="13"/>
                      </a:moveTo>
                      <a:lnTo>
                        <a:pt x="75268" y="97143"/>
                      </a:lnTo>
                      <a:lnTo>
                        <a:pt x="13" y="97232"/>
                      </a:lnTo>
                      <a:lnTo>
                        <a:pt x="357" y="278128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17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659F580F-90A2-44B0-818F-F4DE12A94A73}"/>
                    </a:ext>
                  </a:extLst>
                </p:cNvPr>
                <p:cNvSpPr/>
                <p:nvPr/>
              </p:nvSpPr>
              <p:spPr>
                <a:xfrm>
                  <a:off x="6975912" y="4527929"/>
                  <a:ext cx="97130" cy="97130"/>
                </a:xfrm>
                <a:custGeom>
                  <a:avLst/>
                  <a:gdLst>
                    <a:gd name="connsiteX0" fmla="*/ 13 w 97130"/>
                    <a:gd name="connsiteY0" fmla="*/ 13 h 97130"/>
                    <a:gd name="connsiteX1" fmla="*/ 97143 w 97130"/>
                    <a:gd name="connsiteY1" fmla="*/ 13 h 97130"/>
                    <a:gd name="connsiteX2" fmla="*/ 97143 w 97130"/>
                    <a:gd name="connsiteY2" fmla="*/ 97143 h 97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7130" h="97130">
                      <a:moveTo>
                        <a:pt x="13" y="13"/>
                      </a:moveTo>
                      <a:lnTo>
                        <a:pt x="97143" y="13"/>
                      </a:lnTo>
                      <a:lnTo>
                        <a:pt x="97143" y="97143"/>
                      </a:ln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175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2CB8A20A-A4BF-467F-AE48-FCBCA4DBE5F4}"/>
              </a:ext>
            </a:extLst>
          </p:cNvPr>
          <p:cNvGrpSpPr/>
          <p:nvPr/>
        </p:nvGrpSpPr>
        <p:grpSpPr>
          <a:xfrm>
            <a:off x="1359037" y="2507376"/>
            <a:ext cx="759386" cy="759386"/>
            <a:chOff x="1335628" y="2507376"/>
            <a:chExt cx="759386" cy="759386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DD19ADDD-ECB6-40EB-BF76-0897BCD3970F}"/>
                </a:ext>
              </a:extLst>
            </p:cNvPr>
            <p:cNvSpPr/>
            <p:nvPr/>
          </p:nvSpPr>
          <p:spPr>
            <a:xfrm rot="17048711" flipH="1">
              <a:off x="1335628" y="2507376"/>
              <a:ext cx="759386" cy="759386"/>
            </a:xfrm>
            <a:custGeom>
              <a:avLst/>
              <a:gdLst>
                <a:gd name="connsiteX0" fmla="*/ 247114 w 494228"/>
                <a:gd name="connsiteY0" fmla="*/ 494228 h 494228"/>
                <a:gd name="connsiteX1" fmla="*/ 494228 w 494228"/>
                <a:gd name="connsiteY1" fmla="*/ 247114 h 494228"/>
                <a:gd name="connsiteX2" fmla="*/ 247114 w 494228"/>
                <a:gd name="connsiteY2" fmla="*/ 0 h 494228"/>
                <a:gd name="connsiteX3" fmla="*/ 0 w 494228"/>
                <a:gd name="connsiteY3" fmla="*/ 247114 h 494228"/>
                <a:gd name="connsiteX4" fmla="*/ 18749 w 494228"/>
                <a:gd name="connsiteY4" fmla="*/ 341702 h 494228"/>
                <a:gd name="connsiteX5" fmla="*/ 41619 w 494228"/>
                <a:gd name="connsiteY5" fmla="*/ 384410 h 494228"/>
                <a:gd name="connsiteX6" fmla="*/ 24711 w 494228"/>
                <a:gd name="connsiteY6" fmla="*/ 469517 h 494228"/>
                <a:gd name="connsiteX7" fmla="*/ 109819 w 494228"/>
                <a:gd name="connsiteY7" fmla="*/ 452609 h 494228"/>
                <a:gd name="connsiteX8" fmla="*/ 152526 w 494228"/>
                <a:gd name="connsiteY8" fmla="*/ 475479 h 494228"/>
                <a:gd name="connsiteX9" fmla="*/ 247114 w 494228"/>
                <a:gd name="connsiteY9" fmla="*/ 494228 h 4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228" h="494228">
                  <a:moveTo>
                    <a:pt x="247114" y="494228"/>
                  </a:moveTo>
                  <a:cubicBezTo>
                    <a:pt x="383592" y="494228"/>
                    <a:pt x="494228" y="383592"/>
                    <a:pt x="494228" y="247114"/>
                  </a:cubicBezTo>
                  <a:cubicBezTo>
                    <a:pt x="494228" y="110637"/>
                    <a:pt x="383592" y="0"/>
                    <a:pt x="247114" y="0"/>
                  </a:cubicBezTo>
                  <a:cubicBezTo>
                    <a:pt x="110637" y="0"/>
                    <a:pt x="0" y="110637"/>
                    <a:pt x="0" y="247114"/>
                  </a:cubicBezTo>
                  <a:cubicBezTo>
                    <a:pt x="0" y="280619"/>
                    <a:pt x="6668" y="312567"/>
                    <a:pt x="18749" y="341702"/>
                  </a:cubicBezTo>
                  <a:cubicBezTo>
                    <a:pt x="24987" y="356745"/>
                    <a:pt x="32668" y="371038"/>
                    <a:pt x="41619" y="384410"/>
                  </a:cubicBezTo>
                  <a:cubicBezTo>
                    <a:pt x="44624" y="388897"/>
                    <a:pt x="38988" y="417266"/>
                    <a:pt x="24711" y="469517"/>
                  </a:cubicBezTo>
                  <a:cubicBezTo>
                    <a:pt x="76962" y="455241"/>
                    <a:pt x="105331" y="449604"/>
                    <a:pt x="109819" y="452609"/>
                  </a:cubicBezTo>
                  <a:cubicBezTo>
                    <a:pt x="123190" y="461560"/>
                    <a:pt x="137483" y="469241"/>
                    <a:pt x="152526" y="475479"/>
                  </a:cubicBezTo>
                  <a:cubicBezTo>
                    <a:pt x="181661" y="487560"/>
                    <a:pt x="213609" y="494228"/>
                    <a:pt x="247114" y="4942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9213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pic>
          <p:nvPicPr>
            <p:cNvPr id="20" name="图形 19">
              <a:extLst>
                <a:ext uri="{FF2B5EF4-FFF2-40B4-BE49-F238E27FC236}">
                  <a16:creationId xmlns:a16="http://schemas.microsoft.com/office/drawing/2014/main" id="{B7F5A13F-C3C9-4A1A-B1B9-502CA7B8C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478152" y="2647951"/>
              <a:ext cx="467882" cy="467882"/>
            </a:xfrm>
            <a:prstGeom prst="rect">
              <a:avLst/>
            </a:prstGeom>
          </p:spPr>
        </p:pic>
      </p:grp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22BD283F-EA06-4B4D-8964-83205E9B96A9}"/>
              </a:ext>
            </a:extLst>
          </p:cNvPr>
          <p:cNvSpPr/>
          <p:nvPr/>
        </p:nvSpPr>
        <p:spPr>
          <a:xfrm>
            <a:off x="7086187" y="3087263"/>
            <a:ext cx="457615" cy="457615"/>
          </a:xfrm>
          <a:custGeom>
            <a:avLst/>
            <a:gdLst>
              <a:gd name="connsiteX0" fmla="*/ 0 w 457615"/>
              <a:gd name="connsiteY0" fmla="*/ 0 h 457615"/>
              <a:gd name="connsiteX1" fmla="*/ 457615 w 457615"/>
              <a:gd name="connsiteY1" fmla="*/ 0 h 457615"/>
              <a:gd name="connsiteX2" fmla="*/ 457615 w 457615"/>
              <a:gd name="connsiteY2" fmla="*/ 457615 h 457615"/>
              <a:gd name="connsiteX3" fmla="*/ 0 w 457615"/>
              <a:gd name="connsiteY3" fmla="*/ 457615 h 45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615" h="457615">
                <a:moveTo>
                  <a:pt x="0" y="0"/>
                </a:moveTo>
                <a:lnTo>
                  <a:pt x="457615" y="0"/>
                </a:lnTo>
                <a:lnTo>
                  <a:pt x="457615" y="457615"/>
                </a:lnTo>
                <a:lnTo>
                  <a:pt x="0" y="457615"/>
                </a:lnTo>
                <a:close/>
              </a:path>
            </a:pathLst>
          </a:custGeom>
          <a:solidFill>
            <a:srgbClr val="FFFFFF">
              <a:alpha val="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693CA72-ABAD-452F-B080-743E630937B1}"/>
              </a:ext>
            </a:extLst>
          </p:cNvPr>
          <p:cNvGrpSpPr/>
          <p:nvPr/>
        </p:nvGrpSpPr>
        <p:grpSpPr>
          <a:xfrm>
            <a:off x="6674149" y="2507377"/>
            <a:ext cx="759386" cy="759386"/>
            <a:chOff x="6444733" y="2507377"/>
            <a:chExt cx="759386" cy="759386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630A95BC-EE41-41B6-90A6-B541125DAA9A}"/>
                </a:ext>
              </a:extLst>
            </p:cNvPr>
            <p:cNvGrpSpPr/>
            <p:nvPr/>
          </p:nvGrpSpPr>
          <p:grpSpPr>
            <a:xfrm>
              <a:off x="6444733" y="2507377"/>
              <a:ext cx="759386" cy="759386"/>
              <a:chOff x="6428845" y="2685177"/>
              <a:chExt cx="759386" cy="759386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A0853010-EA60-4D9D-B034-C8BFDBA6615F}"/>
                  </a:ext>
                </a:extLst>
              </p:cNvPr>
              <p:cNvSpPr/>
              <p:nvPr/>
            </p:nvSpPr>
            <p:spPr>
              <a:xfrm rot="17048711" flipH="1">
                <a:off x="6428845" y="2685177"/>
                <a:ext cx="759386" cy="759386"/>
              </a:xfrm>
              <a:custGeom>
                <a:avLst/>
                <a:gdLst>
                  <a:gd name="connsiteX0" fmla="*/ 247114 w 494228"/>
                  <a:gd name="connsiteY0" fmla="*/ 494228 h 494228"/>
                  <a:gd name="connsiteX1" fmla="*/ 494228 w 494228"/>
                  <a:gd name="connsiteY1" fmla="*/ 247114 h 494228"/>
                  <a:gd name="connsiteX2" fmla="*/ 247114 w 494228"/>
                  <a:gd name="connsiteY2" fmla="*/ 0 h 494228"/>
                  <a:gd name="connsiteX3" fmla="*/ 0 w 494228"/>
                  <a:gd name="connsiteY3" fmla="*/ 247114 h 494228"/>
                  <a:gd name="connsiteX4" fmla="*/ 18749 w 494228"/>
                  <a:gd name="connsiteY4" fmla="*/ 341702 h 494228"/>
                  <a:gd name="connsiteX5" fmla="*/ 41619 w 494228"/>
                  <a:gd name="connsiteY5" fmla="*/ 384410 h 494228"/>
                  <a:gd name="connsiteX6" fmla="*/ 24711 w 494228"/>
                  <a:gd name="connsiteY6" fmla="*/ 469517 h 494228"/>
                  <a:gd name="connsiteX7" fmla="*/ 109819 w 494228"/>
                  <a:gd name="connsiteY7" fmla="*/ 452609 h 494228"/>
                  <a:gd name="connsiteX8" fmla="*/ 152526 w 494228"/>
                  <a:gd name="connsiteY8" fmla="*/ 475479 h 494228"/>
                  <a:gd name="connsiteX9" fmla="*/ 247114 w 494228"/>
                  <a:gd name="connsiteY9" fmla="*/ 494228 h 49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228" h="494228">
                    <a:moveTo>
                      <a:pt x="247114" y="494228"/>
                    </a:moveTo>
                    <a:cubicBezTo>
                      <a:pt x="383592" y="494228"/>
                      <a:pt x="494228" y="383592"/>
                      <a:pt x="494228" y="247114"/>
                    </a:cubicBezTo>
                    <a:cubicBezTo>
                      <a:pt x="494228" y="110637"/>
                      <a:pt x="383592" y="0"/>
                      <a:pt x="247114" y="0"/>
                    </a:cubicBezTo>
                    <a:cubicBezTo>
                      <a:pt x="110637" y="0"/>
                      <a:pt x="0" y="110637"/>
                      <a:pt x="0" y="247114"/>
                    </a:cubicBezTo>
                    <a:cubicBezTo>
                      <a:pt x="0" y="280619"/>
                      <a:pt x="6668" y="312567"/>
                      <a:pt x="18749" y="341702"/>
                    </a:cubicBezTo>
                    <a:cubicBezTo>
                      <a:pt x="24987" y="356745"/>
                      <a:pt x="32668" y="371038"/>
                      <a:pt x="41619" y="384410"/>
                    </a:cubicBezTo>
                    <a:cubicBezTo>
                      <a:pt x="44624" y="388897"/>
                      <a:pt x="38988" y="417266"/>
                      <a:pt x="24711" y="469517"/>
                    </a:cubicBezTo>
                    <a:cubicBezTo>
                      <a:pt x="76962" y="455241"/>
                      <a:pt x="105331" y="449604"/>
                      <a:pt x="109819" y="452609"/>
                    </a:cubicBezTo>
                    <a:cubicBezTo>
                      <a:pt x="123190" y="461560"/>
                      <a:pt x="137483" y="469241"/>
                      <a:pt x="152526" y="475479"/>
                    </a:cubicBezTo>
                    <a:cubicBezTo>
                      <a:pt x="181661" y="487560"/>
                      <a:pt x="213609" y="494228"/>
                      <a:pt x="247114" y="49422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492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EFDBEA15-987C-4277-BE93-CF8AAB88FAD0}"/>
                  </a:ext>
                </a:extLst>
              </p:cNvPr>
              <p:cNvSpPr/>
              <p:nvPr/>
            </p:nvSpPr>
            <p:spPr>
              <a:xfrm>
                <a:off x="6555730" y="2753893"/>
                <a:ext cx="576193" cy="576193"/>
              </a:xfrm>
              <a:custGeom>
                <a:avLst/>
                <a:gdLst>
                  <a:gd name="connsiteX0" fmla="*/ 0 w 520179"/>
                  <a:gd name="connsiteY0" fmla="*/ 0 h 520179"/>
                  <a:gd name="connsiteX1" fmla="*/ 520179 w 520179"/>
                  <a:gd name="connsiteY1" fmla="*/ 0 h 520179"/>
                  <a:gd name="connsiteX2" fmla="*/ 520179 w 520179"/>
                  <a:gd name="connsiteY2" fmla="*/ 520179 h 520179"/>
                  <a:gd name="connsiteX3" fmla="*/ 0 w 520179"/>
                  <a:gd name="connsiteY3" fmla="*/ 520179 h 5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0179" h="520179">
                    <a:moveTo>
                      <a:pt x="0" y="0"/>
                    </a:moveTo>
                    <a:lnTo>
                      <a:pt x="520179" y="0"/>
                    </a:lnTo>
                    <a:lnTo>
                      <a:pt x="520179" y="520179"/>
                    </a:lnTo>
                    <a:lnTo>
                      <a:pt x="0" y="520179"/>
                    </a:lnTo>
                    <a:close/>
                  </a:path>
                </a:pathLst>
              </a:custGeom>
              <a:solidFill>
                <a:srgbClr val="FFFFFF">
                  <a:alpha val="1000"/>
                </a:srgbClr>
              </a:solidFill>
              <a:ln w="10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06024D02-14EC-482D-8CAE-52543261B836}"/>
                </a:ext>
              </a:extLst>
            </p:cNvPr>
            <p:cNvGrpSpPr/>
            <p:nvPr/>
          </p:nvGrpSpPr>
          <p:grpSpPr>
            <a:xfrm>
              <a:off x="6638467" y="2691015"/>
              <a:ext cx="362278" cy="381345"/>
              <a:chOff x="6904439" y="3125397"/>
              <a:chExt cx="362278" cy="381345"/>
            </a:xfrm>
          </p:grpSpPr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F602A900-53A2-4AC2-BECC-63DD58776713}"/>
                  </a:ext>
                </a:extLst>
              </p:cNvPr>
              <p:cNvSpPr/>
              <p:nvPr/>
            </p:nvSpPr>
            <p:spPr>
              <a:xfrm>
                <a:off x="6904439" y="3420940"/>
                <a:ext cx="362278" cy="85802"/>
              </a:xfrm>
              <a:custGeom>
                <a:avLst/>
                <a:gdLst>
                  <a:gd name="connsiteX0" fmla="*/ 0 w 362278"/>
                  <a:gd name="connsiteY0" fmla="*/ 19067 h 85802"/>
                  <a:gd name="connsiteX1" fmla="*/ 19067 w 362278"/>
                  <a:gd name="connsiteY1" fmla="*/ 0 h 85802"/>
                  <a:gd name="connsiteX2" fmla="*/ 343211 w 362278"/>
                  <a:gd name="connsiteY2" fmla="*/ 0 h 85802"/>
                  <a:gd name="connsiteX3" fmla="*/ 362279 w 362278"/>
                  <a:gd name="connsiteY3" fmla="*/ 19067 h 85802"/>
                  <a:gd name="connsiteX4" fmla="*/ 362279 w 362278"/>
                  <a:gd name="connsiteY4" fmla="*/ 66736 h 85802"/>
                  <a:gd name="connsiteX5" fmla="*/ 343211 w 362278"/>
                  <a:gd name="connsiteY5" fmla="*/ 85803 h 85802"/>
                  <a:gd name="connsiteX6" fmla="*/ 19067 w 362278"/>
                  <a:gd name="connsiteY6" fmla="*/ 85803 h 85802"/>
                  <a:gd name="connsiteX7" fmla="*/ 0 w 362278"/>
                  <a:gd name="connsiteY7" fmla="*/ 66736 h 85802"/>
                  <a:gd name="connsiteX8" fmla="*/ 0 w 362278"/>
                  <a:gd name="connsiteY8" fmla="*/ 19067 h 8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278" h="85802">
                    <a:moveTo>
                      <a:pt x="0" y="19067"/>
                    </a:moveTo>
                    <a:cubicBezTo>
                      <a:pt x="0" y="8536"/>
                      <a:pt x="8537" y="0"/>
                      <a:pt x="19067" y="0"/>
                    </a:cubicBezTo>
                    <a:lnTo>
                      <a:pt x="343211" y="0"/>
                    </a:lnTo>
                    <a:cubicBezTo>
                      <a:pt x="353742" y="0"/>
                      <a:pt x="362279" y="8536"/>
                      <a:pt x="362279" y="19067"/>
                    </a:cubicBezTo>
                    <a:lnTo>
                      <a:pt x="362279" y="66736"/>
                    </a:lnTo>
                    <a:cubicBezTo>
                      <a:pt x="362279" y="77266"/>
                      <a:pt x="353742" y="85803"/>
                      <a:pt x="343211" y="85803"/>
                    </a:cubicBezTo>
                    <a:lnTo>
                      <a:pt x="19067" y="85803"/>
                    </a:lnTo>
                    <a:cubicBezTo>
                      <a:pt x="8537" y="85803"/>
                      <a:pt x="0" y="77266"/>
                      <a:pt x="0" y="66736"/>
                    </a:cubicBezTo>
                    <a:lnTo>
                      <a:pt x="0" y="19067"/>
                    </a:lnTo>
                    <a:close/>
                  </a:path>
                </a:pathLst>
              </a:custGeom>
              <a:solidFill>
                <a:schemeClr val="bg1"/>
              </a:solidFill>
              <a:ln w="317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D2CBD852-B5FD-4940-8360-E1B9F6ACAD1A}"/>
                  </a:ext>
                </a:extLst>
              </p:cNvPr>
              <p:cNvSpPr/>
              <p:nvPr/>
            </p:nvSpPr>
            <p:spPr>
              <a:xfrm>
                <a:off x="6904439" y="3363738"/>
                <a:ext cx="362278" cy="143004"/>
              </a:xfrm>
              <a:custGeom>
                <a:avLst/>
                <a:gdLst>
                  <a:gd name="connsiteX0" fmla="*/ 0 w 362278"/>
                  <a:gd name="connsiteY0" fmla="*/ 19067 h 143004"/>
                  <a:gd name="connsiteX1" fmla="*/ 19067 w 362278"/>
                  <a:gd name="connsiteY1" fmla="*/ 0 h 143004"/>
                  <a:gd name="connsiteX2" fmla="*/ 343211 w 362278"/>
                  <a:gd name="connsiteY2" fmla="*/ 0 h 143004"/>
                  <a:gd name="connsiteX3" fmla="*/ 362279 w 362278"/>
                  <a:gd name="connsiteY3" fmla="*/ 19067 h 143004"/>
                  <a:gd name="connsiteX4" fmla="*/ 362279 w 362278"/>
                  <a:gd name="connsiteY4" fmla="*/ 123937 h 143004"/>
                  <a:gd name="connsiteX5" fmla="*/ 343211 w 362278"/>
                  <a:gd name="connsiteY5" fmla="*/ 143005 h 143004"/>
                  <a:gd name="connsiteX6" fmla="*/ 19067 w 362278"/>
                  <a:gd name="connsiteY6" fmla="*/ 143005 h 143004"/>
                  <a:gd name="connsiteX7" fmla="*/ 0 w 362278"/>
                  <a:gd name="connsiteY7" fmla="*/ 123937 h 143004"/>
                  <a:gd name="connsiteX8" fmla="*/ 0 w 362278"/>
                  <a:gd name="connsiteY8" fmla="*/ 19067 h 14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278" h="143004">
                    <a:moveTo>
                      <a:pt x="0" y="19067"/>
                    </a:moveTo>
                    <a:cubicBezTo>
                      <a:pt x="0" y="8536"/>
                      <a:pt x="8537" y="0"/>
                      <a:pt x="19067" y="0"/>
                    </a:cubicBezTo>
                    <a:lnTo>
                      <a:pt x="343211" y="0"/>
                    </a:lnTo>
                    <a:cubicBezTo>
                      <a:pt x="353742" y="0"/>
                      <a:pt x="362279" y="8536"/>
                      <a:pt x="362279" y="19067"/>
                    </a:cubicBezTo>
                    <a:lnTo>
                      <a:pt x="362279" y="123937"/>
                    </a:lnTo>
                    <a:cubicBezTo>
                      <a:pt x="362279" y="134468"/>
                      <a:pt x="353742" y="143005"/>
                      <a:pt x="343211" y="143005"/>
                    </a:cubicBezTo>
                    <a:lnTo>
                      <a:pt x="19067" y="143005"/>
                    </a:lnTo>
                    <a:cubicBezTo>
                      <a:pt x="8537" y="143005"/>
                      <a:pt x="0" y="134468"/>
                      <a:pt x="0" y="123937"/>
                    </a:cubicBezTo>
                    <a:lnTo>
                      <a:pt x="0" y="19067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0B8CBE87-FF95-460B-87C0-B9979738133A}"/>
                  </a:ext>
                </a:extLst>
              </p:cNvPr>
              <p:cNvSpPr/>
              <p:nvPr/>
            </p:nvSpPr>
            <p:spPr>
              <a:xfrm>
                <a:off x="6990242" y="3230267"/>
                <a:ext cx="190672" cy="133471"/>
              </a:xfrm>
              <a:custGeom>
                <a:avLst/>
                <a:gdLst>
                  <a:gd name="connsiteX0" fmla="*/ 45409 w 190672"/>
                  <a:gd name="connsiteY0" fmla="*/ 6327 h 133471"/>
                  <a:gd name="connsiteX1" fmla="*/ 54387 w 190672"/>
                  <a:gd name="connsiteY1" fmla="*/ 0 h 133471"/>
                  <a:gd name="connsiteX2" fmla="*/ 136286 w 190672"/>
                  <a:gd name="connsiteY2" fmla="*/ 0 h 133471"/>
                  <a:gd name="connsiteX3" fmla="*/ 145264 w 190672"/>
                  <a:gd name="connsiteY3" fmla="*/ 6327 h 133471"/>
                  <a:gd name="connsiteX4" fmla="*/ 190673 w 190672"/>
                  <a:gd name="connsiteY4" fmla="*/ 133471 h 133471"/>
                  <a:gd name="connsiteX5" fmla="*/ 0 w 190672"/>
                  <a:gd name="connsiteY5" fmla="*/ 133471 h 133471"/>
                  <a:gd name="connsiteX6" fmla="*/ 45409 w 190672"/>
                  <a:gd name="connsiteY6" fmla="*/ 6327 h 133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672" h="133471">
                    <a:moveTo>
                      <a:pt x="45409" y="6327"/>
                    </a:moveTo>
                    <a:cubicBezTo>
                      <a:pt x="46763" y="2533"/>
                      <a:pt x="50358" y="0"/>
                      <a:pt x="54387" y="0"/>
                    </a:cubicBezTo>
                    <a:lnTo>
                      <a:pt x="136286" y="0"/>
                    </a:lnTo>
                    <a:cubicBezTo>
                      <a:pt x="140315" y="0"/>
                      <a:pt x="143909" y="2533"/>
                      <a:pt x="145264" y="6327"/>
                    </a:cubicBezTo>
                    <a:lnTo>
                      <a:pt x="190673" y="133471"/>
                    </a:lnTo>
                    <a:lnTo>
                      <a:pt x="0" y="133471"/>
                    </a:lnTo>
                    <a:lnTo>
                      <a:pt x="45409" y="6327"/>
                    </a:lnTo>
                    <a:close/>
                  </a:path>
                </a:pathLst>
              </a:custGeom>
              <a:noFill/>
              <a:ln w="3175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5780DD24-A640-4A47-9D37-00E9C15C0B18}"/>
                  </a:ext>
                </a:extLst>
              </p:cNvPr>
              <p:cNvSpPr/>
              <p:nvPr/>
            </p:nvSpPr>
            <p:spPr>
              <a:xfrm>
                <a:off x="6999775" y="3125397"/>
                <a:ext cx="171605" cy="102963"/>
              </a:xfrm>
              <a:custGeom>
                <a:avLst/>
                <a:gdLst>
                  <a:gd name="connsiteX0" fmla="*/ 120124 w 171605"/>
                  <a:gd name="connsiteY0" fmla="*/ 0 h 102963"/>
                  <a:gd name="connsiteX1" fmla="*/ 171606 w 171605"/>
                  <a:gd name="connsiteY1" fmla="*/ 0 h 102963"/>
                  <a:gd name="connsiteX2" fmla="*/ 171606 w 171605"/>
                  <a:gd name="connsiteY2" fmla="*/ 102963 h 102963"/>
                  <a:gd name="connsiteX3" fmla="*/ 120124 w 171605"/>
                  <a:gd name="connsiteY3" fmla="*/ 102963 h 102963"/>
                  <a:gd name="connsiteX4" fmla="*/ 51482 w 171605"/>
                  <a:gd name="connsiteY4" fmla="*/ 102963 h 102963"/>
                  <a:gd name="connsiteX5" fmla="*/ 0 w 171605"/>
                  <a:gd name="connsiteY5" fmla="*/ 102963 h 102963"/>
                  <a:gd name="connsiteX6" fmla="*/ 0 w 171605"/>
                  <a:gd name="connsiteY6" fmla="*/ 0 h 102963"/>
                  <a:gd name="connsiteX7" fmla="*/ 51482 w 171605"/>
                  <a:gd name="connsiteY7" fmla="*/ 0 h 10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05" h="102963">
                    <a:moveTo>
                      <a:pt x="120124" y="0"/>
                    </a:moveTo>
                    <a:cubicBezTo>
                      <a:pt x="148557" y="0"/>
                      <a:pt x="171606" y="0"/>
                      <a:pt x="171606" y="0"/>
                    </a:cubicBezTo>
                    <a:lnTo>
                      <a:pt x="171606" y="102963"/>
                    </a:lnTo>
                    <a:cubicBezTo>
                      <a:pt x="171606" y="102963"/>
                      <a:pt x="148557" y="102963"/>
                      <a:pt x="120124" y="102963"/>
                    </a:cubicBezTo>
                    <a:lnTo>
                      <a:pt x="51482" y="102963"/>
                    </a:lnTo>
                    <a:cubicBezTo>
                      <a:pt x="23049" y="102963"/>
                      <a:pt x="0" y="102963"/>
                      <a:pt x="0" y="102963"/>
                    </a:cubicBezTo>
                    <a:lnTo>
                      <a:pt x="0" y="0"/>
                    </a:lnTo>
                    <a:cubicBezTo>
                      <a:pt x="0" y="0"/>
                      <a:pt x="23049" y="0"/>
                      <a:pt x="51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0" cap="flat">
                <a:solidFill>
                  <a:srgbClr val="33333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DFC37C5-0F10-4EEC-8949-71ECD59A9E57}"/>
              </a:ext>
            </a:extLst>
          </p:cNvPr>
          <p:cNvGrpSpPr/>
          <p:nvPr/>
        </p:nvGrpSpPr>
        <p:grpSpPr>
          <a:xfrm>
            <a:off x="7654326" y="2062442"/>
            <a:ext cx="3183715" cy="1473843"/>
            <a:chOff x="7424910" y="2062442"/>
            <a:chExt cx="3183715" cy="1473843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119DCA7-0973-4001-A891-FD69247C17F5}"/>
                </a:ext>
              </a:extLst>
            </p:cNvPr>
            <p:cNvSpPr txBox="1"/>
            <p:nvPr/>
          </p:nvSpPr>
          <p:spPr>
            <a:xfrm>
              <a:off x="7424910" y="2867063"/>
              <a:ext cx="3183715" cy="669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衡量短视频标准不再是亮点和记</a:t>
              </a:r>
              <a:endParaRPr lang="en-US" altLang="zh-CN" sz="1600" dirty="0">
                <a:effectLst/>
                <a:latin typeface="+mn-ea"/>
                <a:cs typeface="阿里巴巴普惠体 2.0 55 Regula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忆点， “高颜值”已成为基本条件。</a:t>
              </a: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C23768DC-4BC3-4DEC-9798-E6CB16AA4187}"/>
                </a:ext>
              </a:extLst>
            </p:cNvPr>
            <p:cNvGrpSpPr/>
            <p:nvPr/>
          </p:nvGrpSpPr>
          <p:grpSpPr>
            <a:xfrm>
              <a:off x="7481837" y="2062442"/>
              <a:ext cx="2591924" cy="814582"/>
              <a:chOff x="2377606" y="2063614"/>
              <a:chExt cx="2591924" cy="814582"/>
            </a:xfrm>
          </p:grpSpPr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CE7A4DCD-35E7-475A-9DD4-DB185EE8A8D3}"/>
                  </a:ext>
                </a:extLst>
              </p:cNvPr>
              <p:cNvSpPr txBox="1"/>
              <p:nvPr/>
            </p:nvSpPr>
            <p:spPr>
              <a:xfrm>
                <a:off x="2944596" y="2537415"/>
                <a:ext cx="2024934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en-US" altLang="zh-CN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 </a:t>
                </a:r>
                <a:r>
                  <a:rPr lang="zh-CN" altLang="en-US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衡量标准</a:t>
                </a:r>
                <a:endParaRPr lang="zh-CN" altLang="zh-CN" sz="2500" b="1" kern="100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09458484-64DF-467A-8132-EE25AFBB286E}"/>
                  </a:ext>
                </a:extLst>
              </p:cNvPr>
              <p:cNvSpPr txBox="1"/>
              <p:nvPr/>
            </p:nvSpPr>
            <p:spPr>
              <a:xfrm>
                <a:off x="2377606" y="2063614"/>
                <a:ext cx="631583" cy="814582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4000" b="1" i="0" u="none" strike="noStrike" kern="1200" cap="none" spc="0" normalizeH="0" baseline="0" noProof="0" dirty="0">
                    <a:ln w="9525">
                      <a:solidFill>
                        <a:schemeClr val="accent5">
                          <a:lumMod val="10000"/>
                        </a:scheme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02</a:t>
                </a:r>
                <a:endParaRPr lang="zh-CN" altLang="zh-CN" sz="4000" b="1" dirty="0">
                  <a:ln w="9525">
                    <a:solidFill>
                      <a:schemeClr val="accent5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AE31109-979B-4388-906F-582550285C92}"/>
              </a:ext>
            </a:extLst>
          </p:cNvPr>
          <p:cNvGrpSpPr/>
          <p:nvPr/>
        </p:nvGrpSpPr>
        <p:grpSpPr>
          <a:xfrm>
            <a:off x="2339214" y="3874521"/>
            <a:ext cx="3542847" cy="1497143"/>
            <a:chOff x="2315805" y="3874521"/>
            <a:chExt cx="3542847" cy="149714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6616A0E-C403-49C0-AF67-DD261DEC1F16}"/>
                </a:ext>
              </a:extLst>
            </p:cNvPr>
            <p:cNvSpPr txBox="1"/>
            <p:nvPr/>
          </p:nvSpPr>
          <p:spPr>
            <a:xfrm>
              <a:off x="2315805" y="4702442"/>
              <a:ext cx="3542847" cy="669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广告主</a:t>
              </a:r>
              <a:r>
                <a:rPr lang="en-US" altLang="zh-CN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KOL</a:t>
              </a: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营销投放的主流</a:t>
              </a:r>
              <a:endParaRPr lang="en-US" altLang="zh-CN" sz="1600" dirty="0">
                <a:effectLst/>
                <a:latin typeface="+mn-ea"/>
                <a:cs typeface="阿里巴巴普惠体 2.0 55 Regula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选择娱乐、生活类依然占比最大。</a:t>
              </a: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C14FE01C-3C23-479B-B521-64F55BB4F5F8}"/>
                </a:ext>
              </a:extLst>
            </p:cNvPr>
            <p:cNvGrpSpPr/>
            <p:nvPr/>
          </p:nvGrpSpPr>
          <p:grpSpPr>
            <a:xfrm>
              <a:off x="2377606" y="3874521"/>
              <a:ext cx="2544229" cy="814582"/>
              <a:chOff x="2377606" y="2063614"/>
              <a:chExt cx="2544229" cy="814582"/>
            </a:xfrm>
          </p:grpSpPr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6AD4E4E7-CC71-4F19-98E9-EA34B9C03FA7}"/>
                  </a:ext>
                </a:extLst>
              </p:cNvPr>
              <p:cNvSpPr txBox="1"/>
              <p:nvPr/>
            </p:nvSpPr>
            <p:spPr>
              <a:xfrm>
                <a:off x="2896901" y="2537415"/>
                <a:ext cx="2024934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en-US" altLang="zh-CN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 </a:t>
                </a:r>
                <a:r>
                  <a:rPr lang="zh-CN" altLang="en-US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主流投放</a:t>
                </a:r>
                <a:endParaRPr lang="zh-CN" altLang="zh-CN" sz="2500" b="1" kern="100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63FDAE50-7A52-42D1-A208-69D58B556A21}"/>
                  </a:ext>
                </a:extLst>
              </p:cNvPr>
              <p:cNvSpPr txBox="1"/>
              <p:nvPr/>
            </p:nvSpPr>
            <p:spPr>
              <a:xfrm>
                <a:off x="2377606" y="2063614"/>
                <a:ext cx="631583" cy="814582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4000" b="1" i="0" u="none" strike="noStrike" kern="1200" cap="none" spc="0" normalizeH="0" baseline="0" noProof="0" dirty="0">
                    <a:ln w="9525">
                      <a:solidFill>
                        <a:schemeClr val="accent5">
                          <a:lumMod val="10000"/>
                        </a:scheme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03</a:t>
                </a:r>
                <a:endParaRPr lang="zh-CN" altLang="zh-CN" sz="4000" b="1" dirty="0">
                  <a:ln w="9525">
                    <a:solidFill>
                      <a:schemeClr val="accent5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6F3A420-A8B6-4E01-9ECC-45B5C33B2D55}"/>
              </a:ext>
            </a:extLst>
          </p:cNvPr>
          <p:cNvGrpSpPr/>
          <p:nvPr/>
        </p:nvGrpSpPr>
        <p:grpSpPr>
          <a:xfrm>
            <a:off x="7654327" y="3874521"/>
            <a:ext cx="2875920" cy="1497143"/>
            <a:chOff x="7424911" y="3874521"/>
            <a:chExt cx="2875920" cy="1497143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4731D0-46EC-4883-B052-1713FE5590FF}"/>
                </a:ext>
              </a:extLst>
            </p:cNvPr>
            <p:cNvSpPr txBox="1"/>
            <p:nvPr/>
          </p:nvSpPr>
          <p:spPr>
            <a:xfrm>
              <a:off x="7424911" y="4702442"/>
              <a:ext cx="2875920" cy="669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游戏、宠物、创意、旅游类的</a:t>
              </a:r>
              <a:endParaRPr lang="en-US" altLang="zh-CN" sz="1600" dirty="0">
                <a:effectLst/>
                <a:latin typeface="+mn-ea"/>
                <a:cs typeface="阿里巴巴普惠体 2.0 55 Regular" panose="00020600040101010101" pitchFamily="18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红人或</a:t>
              </a:r>
              <a:r>
                <a:rPr lang="en-US" altLang="zh-CN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KOL</a:t>
              </a:r>
              <a:r>
                <a:rPr lang="zh-CN" altLang="en-US" sz="1600" dirty="0">
                  <a:effectLst/>
                  <a:latin typeface="+mn-ea"/>
                  <a:cs typeface="阿里巴巴普惠体 2.0 55 Regular" panose="00020600040101010101" pitchFamily="18" charset="-122"/>
                </a:rPr>
                <a:t>具有很大成长空间。</a:t>
              </a: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7BEAB1AF-D1C4-4D0B-AA79-6F3531DD9A54}"/>
                </a:ext>
              </a:extLst>
            </p:cNvPr>
            <p:cNvGrpSpPr/>
            <p:nvPr/>
          </p:nvGrpSpPr>
          <p:grpSpPr>
            <a:xfrm>
              <a:off x="7481837" y="3874521"/>
              <a:ext cx="2591924" cy="814582"/>
              <a:chOff x="2377606" y="2063614"/>
              <a:chExt cx="2591924" cy="814582"/>
            </a:xfrm>
          </p:grpSpPr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E6CA917-4870-4B88-A253-E2F9A5C7E13A}"/>
                  </a:ext>
                </a:extLst>
              </p:cNvPr>
              <p:cNvSpPr txBox="1"/>
              <p:nvPr/>
            </p:nvSpPr>
            <p:spPr>
              <a:xfrm>
                <a:off x="2944596" y="2537415"/>
                <a:ext cx="2024934" cy="3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500"/>
                  </a:lnSpc>
                </a:pPr>
                <a:r>
                  <a:rPr lang="en-US" altLang="zh-CN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 </a:t>
                </a:r>
                <a:r>
                  <a:rPr lang="zh-CN" altLang="en-US" sz="2500" b="1" kern="100" dirty="0"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成长空间</a:t>
                </a:r>
                <a:endParaRPr lang="zh-CN" altLang="zh-CN" sz="2500" b="1" kern="100" dirty="0"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C234899D-6E3E-4966-98CC-DCF239A03629}"/>
                  </a:ext>
                </a:extLst>
              </p:cNvPr>
              <p:cNvSpPr txBox="1"/>
              <p:nvPr/>
            </p:nvSpPr>
            <p:spPr>
              <a:xfrm>
                <a:off x="2377606" y="2063614"/>
                <a:ext cx="631583" cy="814582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0" lang="en-US" altLang="zh-CN" sz="4000" b="1" i="0" u="none" strike="noStrike" kern="1200" cap="none" spc="0" normalizeH="0" baseline="0" noProof="0" dirty="0">
                    <a:ln w="9525">
                      <a:solidFill>
                        <a:schemeClr val="accent5">
                          <a:lumMod val="10000"/>
                        </a:schemeClr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04</a:t>
                </a:r>
                <a:endParaRPr lang="zh-CN" altLang="zh-CN" sz="4000" b="1" dirty="0">
                  <a:ln w="9525">
                    <a:solidFill>
                      <a:schemeClr val="accent5">
                        <a:lumMod val="1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105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文本框 94">
            <a:extLst>
              <a:ext uri="{FF2B5EF4-FFF2-40B4-BE49-F238E27FC236}">
                <a16:creationId xmlns:a16="http://schemas.microsoft.com/office/drawing/2014/main" id="{3B157811-9A11-4B29-8AA5-8AE48972CD35}"/>
              </a:ext>
            </a:extLst>
          </p:cNvPr>
          <p:cNvSpPr txBox="1"/>
          <p:nvPr/>
        </p:nvSpPr>
        <p:spPr>
          <a:xfrm>
            <a:off x="1378901" y="483941"/>
            <a:ext cx="49958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人格化</a:t>
            </a:r>
            <a:r>
              <a:rPr lang="en-US" altLang="zh-CN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IP</a:t>
            </a:r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的建立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1DFA11DE-278F-484B-AC7B-9CBBC98A29EE}"/>
              </a:ext>
            </a:extLst>
          </p:cNvPr>
          <p:cNvGrpSpPr/>
          <p:nvPr/>
        </p:nvGrpSpPr>
        <p:grpSpPr>
          <a:xfrm>
            <a:off x="1109081" y="1502115"/>
            <a:ext cx="9973839" cy="628536"/>
            <a:chOff x="1109081" y="1502115"/>
            <a:chExt cx="9973839" cy="628536"/>
          </a:xfrm>
        </p:grpSpPr>
        <p:sp>
          <p:nvSpPr>
            <p:cNvPr id="96" name="矩形: 圆角 95">
              <a:extLst>
                <a:ext uri="{FF2B5EF4-FFF2-40B4-BE49-F238E27FC236}">
                  <a16:creationId xmlns:a16="http://schemas.microsoft.com/office/drawing/2014/main" id="{0E0148EE-C4C6-4F12-AD85-BA3A3C965148}"/>
                </a:ext>
              </a:extLst>
            </p:cNvPr>
            <p:cNvSpPr/>
            <p:nvPr/>
          </p:nvSpPr>
          <p:spPr>
            <a:xfrm>
              <a:off x="1109081" y="1604268"/>
              <a:ext cx="9973839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59000">
                  <a:schemeClr val="accent2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1054EAF-931B-4160-8776-E7844DCE42EA}"/>
                </a:ext>
              </a:extLst>
            </p:cNvPr>
            <p:cNvSpPr txBox="1"/>
            <p:nvPr/>
          </p:nvSpPr>
          <p:spPr>
            <a:xfrm>
              <a:off x="3601660" y="1502115"/>
              <a:ext cx="4988681" cy="618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5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打造人格化</a:t>
              </a:r>
              <a:r>
                <a:rPr lang="en-US" altLang="zh-CN" sz="25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IP</a:t>
              </a:r>
              <a:r>
                <a:rPr lang="zh-CN" altLang="en-US" sz="25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，形成用户专属记忆</a:t>
              </a:r>
              <a:endParaRPr lang="zh-CN" altLang="zh-CN" sz="2500" b="1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8D5019BE-E83F-4663-A4D9-A44EEA415E38}"/>
              </a:ext>
            </a:extLst>
          </p:cNvPr>
          <p:cNvSpPr/>
          <p:nvPr/>
        </p:nvSpPr>
        <p:spPr>
          <a:xfrm>
            <a:off x="1152221" y="2480895"/>
            <a:ext cx="4930699" cy="848912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C2FCAF8-EDAB-4338-BF6E-683C9236A5EB}"/>
              </a:ext>
            </a:extLst>
          </p:cNvPr>
          <p:cNvSpPr/>
          <p:nvPr/>
        </p:nvSpPr>
        <p:spPr>
          <a:xfrm>
            <a:off x="6234481" y="2480895"/>
            <a:ext cx="4896200" cy="848912"/>
          </a:xfrm>
          <a:prstGeom prst="roundRect">
            <a:avLst>
              <a:gd name="adj" fmla="val 4283"/>
            </a:avLst>
          </a:prstGeom>
          <a:solidFill>
            <a:schemeClr val="bg1"/>
          </a:solidFill>
          <a:ln w="25400">
            <a:solidFill>
              <a:schemeClr val="accent4">
                <a:lumMod val="90000"/>
                <a:lumOff val="10000"/>
                <a:alpha val="68000"/>
              </a:schemeClr>
            </a:solidFill>
          </a:ln>
          <a:effectLst>
            <a:outerShdw blurRad="76200" dist="88900" dir="5400000" sx="92000" sy="9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841725EF-D089-4AE4-8044-C16D1666858F}"/>
              </a:ext>
            </a:extLst>
          </p:cNvPr>
          <p:cNvGrpSpPr/>
          <p:nvPr/>
        </p:nvGrpSpPr>
        <p:grpSpPr>
          <a:xfrm>
            <a:off x="1330818" y="2650371"/>
            <a:ext cx="5193496" cy="516101"/>
            <a:chOff x="1311568" y="2878971"/>
            <a:chExt cx="5193496" cy="516101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D8D4A10-7B03-40DE-8D04-ACC9349E5FD6}"/>
                </a:ext>
              </a:extLst>
            </p:cNvPr>
            <p:cNvSpPr txBox="1"/>
            <p:nvPr/>
          </p:nvSpPr>
          <p:spPr>
            <a:xfrm>
              <a:off x="1816969" y="2881726"/>
              <a:ext cx="4688095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人格化</a:t>
              </a:r>
              <a:r>
                <a:rPr lang="en-US" altLang="zh-CN" sz="20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IP</a:t>
              </a:r>
              <a:r>
                <a:rPr lang="zh-CN" altLang="en-US" sz="20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1.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真人类</a:t>
              </a: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IP     2.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虚拟形象</a:t>
              </a:r>
              <a:r>
                <a:rPr lang="en-US" altLang="zh-CN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IP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14455E0-95B5-41B8-B990-5705CBBA5EAD}"/>
                </a:ext>
              </a:extLst>
            </p:cNvPr>
            <p:cNvGrpSpPr/>
            <p:nvPr/>
          </p:nvGrpSpPr>
          <p:grpSpPr>
            <a:xfrm>
              <a:off x="1311568" y="2878971"/>
              <a:ext cx="460661" cy="460661"/>
              <a:chOff x="1618326" y="2946772"/>
              <a:chExt cx="460661" cy="460661"/>
            </a:xfrm>
          </p:grpSpPr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F047292B-0439-4612-8004-50A0275FCFE6}"/>
                  </a:ext>
                </a:extLst>
              </p:cNvPr>
              <p:cNvSpPr/>
              <p:nvPr/>
            </p:nvSpPr>
            <p:spPr>
              <a:xfrm>
                <a:off x="1618326" y="2946772"/>
                <a:ext cx="460661" cy="460661"/>
              </a:xfrm>
              <a:custGeom>
                <a:avLst/>
                <a:gdLst>
                  <a:gd name="connsiteX0" fmla="*/ 0 w 767768"/>
                  <a:gd name="connsiteY0" fmla="*/ 0 h 767768"/>
                  <a:gd name="connsiteX1" fmla="*/ 767768 w 767768"/>
                  <a:gd name="connsiteY1" fmla="*/ 0 h 767768"/>
                  <a:gd name="connsiteX2" fmla="*/ 767768 w 767768"/>
                  <a:gd name="connsiteY2" fmla="*/ 767768 h 767768"/>
                  <a:gd name="connsiteX3" fmla="*/ 0 w 767768"/>
                  <a:gd name="connsiteY3" fmla="*/ 767768 h 76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7768" h="767768">
                    <a:moveTo>
                      <a:pt x="0" y="0"/>
                    </a:moveTo>
                    <a:lnTo>
                      <a:pt x="767768" y="0"/>
                    </a:lnTo>
                    <a:lnTo>
                      <a:pt x="767768" y="767768"/>
                    </a:lnTo>
                    <a:lnTo>
                      <a:pt x="0" y="76776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1000"/>
                </a:schemeClr>
              </a:solidFill>
              <a:ln w="15875" cap="flat">
                <a:noFill/>
                <a:prstDash val="solid"/>
                <a:miter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E4BB3E02-84DD-4D98-84B3-9848F59A3E02}"/>
                  </a:ext>
                </a:extLst>
              </p:cNvPr>
              <p:cNvSpPr/>
              <p:nvPr/>
            </p:nvSpPr>
            <p:spPr>
              <a:xfrm>
                <a:off x="1781476" y="3004354"/>
                <a:ext cx="134359" cy="134359"/>
              </a:xfrm>
              <a:custGeom>
                <a:avLst/>
                <a:gdLst>
                  <a:gd name="connsiteX0" fmla="*/ 111966 w 223932"/>
                  <a:gd name="connsiteY0" fmla="*/ 223932 h 223932"/>
                  <a:gd name="connsiteX1" fmla="*/ 223932 w 223932"/>
                  <a:gd name="connsiteY1" fmla="*/ 111966 h 223932"/>
                  <a:gd name="connsiteX2" fmla="*/ 111966 w 223932"/>
                  <a:gd name="connsiteY2" fmla="*/ 0 h 223932"/>
                  <a:gd name="connsiteX3" fmla="*/ 0 w 223932"/>
                  <a:gd name="connsiteY3" fmla="*/ 111966 h 223932"/>
                  <a:gd name="connsiteX4" fmla="*/ 111966 w 223932"/>
                  <a:gd name="connsiteY4" fmla="*/ 223932 h 22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932" h="223932">
                    <a:moveTo>
                      <a:pt x="111966" y="223932"/>
                    </a:moveTo>
                    <a:cubicBezTo>
                      <a:pt x="173803" y="223932"/>
                      <a:pt x="223932" y="173803"/>
                      <a:pt x="223932" y="111966"/>
                    </a:cubicBezTo>
                    <a:cubicBezTo>
                      <a:pt x="223932" y="50129"/>
                      <a:pt x="173803" y="0"/>
                      <a:pt x="111966" y="0"/>
                    </a:cubicBezTo>
                    <a:cubicBezTo>
                      <a:pt x="50129" y="0"/>
                      <a:pt x="0" y="50129"/>
                      <a:pt x="0" y="111966"/>
                    </a:cubicBezTo>
                    <a:cubicBezTo>
                      <a:pt x="0" y="173803"/>
                      <a:pt x="50129" y="223932"/>
                      <a:pt x="111966" y="2239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2D7B6AD3-B5A8-4B6D-8DE3-2527EB0A42B4}"/>
                  </a:ext>
                </a:extLst>
              </p:cNvPr>
              <p:cNvSpPr/>
              <p:nvPr/>
            </p:nvSpPr>
            <p:spPr>
              <a:xfrm>
                <a:off x="1704699" y="3016395"/>
                <a:ext cx="32557" cy="112721"/>
              </a:xfrm>
              <a:custGeom>
                <a:avLst/>
                <a:gdLst>
                  <a:gd name="connsiteX0" fmla="*/ 47986 w 54262"/>
                  <a:gd name="connsiteY0" fmla="*/ 0 h 187868"/>
                  <a:gd name="connsiteX1" fmla="*/ 0 w 54262"/>
                  <a:gd name="connsiteY1" fmla="*/ 91897 h 187868"/>
                  <a:gd name="connsiteX2" fmla="*/ 54262 w 54262"/>
                  <a:gd name="connsiteY2" fmla="*/ 187868 h 187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262" h="187868">
                    <a:moveTo>
                      <a:pt x="47986" y="0"/>
                    </a:moveTo>
                    <a:cubicBezTo>
                      <a:pt x="18978" y="20233"/>
                      <a:pt x="0" y="53848"/>
                      <a:pt x="0" y="91897"/>
                    </a:cubicBezTo>
                    <a:cubicBezTo>
                      <a:pt x="0" y="132626"/>
                      <a:pt x="21747" y="168276"/>
                      <a:pt x="54262" y="187868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DE9A59B3-A196-49D2-9A2D-D4A51B22ACB1}"/>
                  </a:ext>
                </a:extLst>
              </p:cNvPr>
              <p:cNvSpPr/>
              <p:nvPr/>
            </p:nvSpPr>
            <p:spPr>
              <a:xfrm>
                <a:off x="1963821" y="3016395"/>
                <a:ext cx="28791" cy="110276"/>
              </a:xfrm>
              <a:custGeom>
                <a:avLst/>
                <a:gdLst>
                  <a:gd name="connsiteX0" fmla="*/ 0 w 47985"/>
                  <a:gd name="connsiteY0" fmla="*/ 0 h 183794"/>
                  <a:gd name="connsiteX1" fmla="*/ 47986 w 47985"/>
                  <a:gd name="connsiteY1" fmla="*/ 91897 h 183794"/>
                  <a:gd name="connsiteX2" fmla="*/ 0 w 47985"/>
                  <a:gd name="connsiteY2" fmla="*/ 183794 h 18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985" h="183794">
                    <a:moveTo>
                      <a:pt x="0" y="0"/>
                    </a:moveTo>
                    <a:cubicBezTo>
                      <a:pt x="29007" y="20233"/>
                      <a:pt x="47986" y="53848"/>
                      <a:pt x="47986" y="91897"/>
                    </a:cubicBezTo>
                    <a:cubicBezTo>
                      <a:pt x="47986" y="129945"/>
                      <a:pt x="29007" y="163562"/>
                      <a:pt x="0" y="1837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8603934A-A431-414E-9D7B-FC54595F47AD}"/>
                  </a:ext>
                </a:extLst>
              </p:cNvPr>
              <p:cNvSpPr/>
              <p:nvPr/>
            </p:nvSpPr>
            <p:spPr>
              <a:xfrm>
                <a:off x="1733491" y="3215490"/>
                <a:ext cx="230330" cy="134359"/>
              </a:xfrm>
              <a:custGeom>
                <a:avLst/>
                <a:gdLst>
                  <a:gd name="connsiteX0" fmla="*/ 0 w 383884"/>
                  <a:gd name="connsiteY0" fmla="*/ 191942 h 223932"/>
                  <a:gd name="connsiteX1" fmla="*/ 0 w 383884"/>
                  <a:gd name="connsiteY1" fmla="*/ 223932 h 223932"/>
                  <a:gd name="connsiteX2" fmla="*/ 383884 w 383884"/>
                  <a:gd name="connsiteY2" fmla="*/ 223932 h 223932"/>
                  <a:gd name="connsiteX3" fmla="*/ 383884 w 383884"/>
                  <a:gd name="connsiteY3" fmla="*/ 191942 h 223932"/>
                  <a:gd name="connsiteX4" fmla="*/ 374143 w 383884"/>
                  <a:gd name="connsiteY4" fmla="*/ 78992 h 223932"/>
                  <a:gd name="connsiteX5" fmla="*/ 304892 w 383884"/>
                  <a:gd name="connsiteY5" fmla="*/ 9741 h 223932"/>
                  <a:gd name="connsiteX6" fmla="*/ 191942 w 383884"/>
                  <a:gd name="connsiteY6" fmla="*/ 0 h 223932"/>
                  <a:gd name="connsiteX7" fmla="*/ 78992 w 383884"/>
                  <a:gd name="connsiteY7" fmla="*/ 9741 h 223932"/>
                  <a:gd name="connsiteX8" fmla="*/ 9741 w 383884"/>
                  <a:gd name="connsiteY8" fmla="*/ 78992 h 223932"/>
                  <a:gd name="connsiteX9" fmla="*/ 0 w 383884"/>
                  <a:gd name="connsiteY9" fmla="*/ 191942 h 223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884" h="223932">
                    <a:moveTo>
                      <a:pt x="0" y="191942"/>
                    </a:moveTo>
                    <a:lnTo>
                      <a:pt x="0" y="223932"/>
                    </a:lnTo>
                    <a:lnTo>
                      <a:pt x="383884" y="223932"/>
                    </a:lnTo>
                    <a:lnTo>
                      <a:pt x="383884" y="191942"/>
                    </a:lnTo>
                    <a:cubicBezTo>
                      <a:pt x="383884" y="132320"/>
                      <a:pt x="383884" y="102508"/>
                      <a:pt x="374143" y="78992"/>
                    </a:cubicBezTo>
                    <a:cubicBezTo>
                      <a:pt x="361157" y="47638"/>
                      <a:pt x="336246" y="22728"/>
                      <a:pt x="304892" y="9741"/>
                    </a:cubicBezTo>
                    <a:cubicBezTo>
                      <a:pt x="281376" y="0"/>
                      <a:pt x="251564" y="0"/>
                      <a:pt x="191942" y="0"/>
                    </a:cubicBezTo>
                    <a:cubicBezTo>
                      <a:pt x="132320" y="0"/>
                      <a:pt x="102508" y="0"/>
                      <a:pt x="78992" y="9741"/>
                    </a:cubicBezTo>
                    <a:cubicBezTo>
                      <a:pt x="47638" y="22728"/>
                      <a:pt x="22728" y="47638"/>
                      <a:pt x="9741" y="78992"/>
                    </a:cubicBezTo>
                    <a:cubicBezTo>
                      <a:pt x="0" y="102508"/>
                      <a:pt x="0" y="132320"/>
                      <a:pt x="0" y="1919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C4CC5812-3D25-4D53-B533-EA8B45513E68}"/>
                  </a:ext>
                </a:extLst>
              </p:cNvPr>
              <p:cNvSpPr/>
              <p:nvPr/>
            </p:nvSpPr>
            <p:spPr>
              <a:xfrm>
                <a:off x="1998676" y="3223858"/>
                <a:ext cx="41921" cy="125992"/>
              </a:xfrm>
              <a:custGeom>
                <a:avLst/>
                <a:gdLst>
                  <a:gd name="connsiteX0" fmla="*/ 69868 w 69868"/>
                  <a:gd name="connsiteY0" fmla="*/ 209986 h 209986"/>
                  <a:gd name="connsiteX1" fmla="*/ 69868 w 69868"/>
                  <a:gd name="connsiteY1" fmla="*/ 190792 h 209986"/>
                  <a:gd name="connsiteX2" fmla="*/ 55922 w 69868"/>
                  <a:gd name="connsiteY2" fmla="*/ 55922 h 209986"/>
                  <a:gd name="connsiteX3" fmla="*/ 0 w 69868"/>
                  <a:gd name="connsiteY3" fmla="*/ 0 h 20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68" h="209986">
                    <a:moveTo>
                      <a:pt x="69868" y="209986"/>
                    </a:moveTo>
                    <a:lnTo>
                      <a:pt x="69868" y="190792"/>
                    </a:lnTo>
                    <a:cubicBezTo>
                      <a:pt x="69868" y="119127"/>
                      <a:pt x="69868" y="83295"/>
                      <a:pt x="55922" y="55922"/>
                    </a:cubicBezTo>
                    <a:cubicBezTo>
                      <a:pt x="43654" y="31845"/>
                      <a:pt x="24078" y="12268"/>
                      <a:pt x="0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B9BF2D51-B8B5-41DA-8369-92A465670C0A}"/>
                  </a:ext>
                </a:extLst>
              </p:cNvPr>
              <p:cNvSpPr/>
              <p:nvPr/>
            </p:nvSpPr>
            <p:spPr>
              <a:xfrm>
                <a:off x="1656715" y="3223858"/>
                <a:ext cx="41921" cy="125992"/>
              </a:xfrm>
              <a:custGeom>
                <a:avLst/>
                <a:gdLst>
                  <a:gd name="connsiteX0" fmla="*/ 0 w 69868"/>
                  <a:gd name="connsiteY0" fmla="*/ 209986 h 209986"/>
                  <a:gd name="connsiteX1" fmla="*/ 0 w 69868"/>
                  <a:gd name="connsiteY1" fmla="*/ 190792 h 209986"/>
                  <a:gd name="connsiteX2" fmla="*/ 13947 w 69868"/>
                  <a:gd name="connsiteY2" fmla="*/ 55922 h 209986"/>
                  <a:gd name="connsiteX3" fmla="*/ 69868 w 69868"/>
                  <a:gd name="connsiteY3" fmla="*/ 0 h 20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68" h="209986">
                    <a:moveTo>
                      <a:pt x="0" y="209986"/>
                    </a:moveTo>
                    <a:lnTo>
                      <a:pt x="0" y="190792"/>
                    </a:lnTo>
                    <a:cubicBezTo>
                      <a:pt x="0" y="119127"/>
                      <a:pt x="0" y="83295"/>
                      <a:pt x="13947" y="55922"/>
                    </a:cubicBezTo>
                    <a:cubicBezTo>
                      <a:pt x="26215" y="31845"/>
                      <a:pt x="45791" y="12268"/>
                      <a:pt x="69868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8100" cap="rnd">
                <a:solidFill>
                  <a:srgbClr val="333333"/>
                </a:solidFill>
                <a:prstDash val="solid"/>
                <a:round/>
              </a:ln>
              <a:effectLst/>
            </p:spPr>
            <p:txBody>
              <a:bodyPr lIns="54864" tIns="27432" rIns="54864" bIns="27432" rtlCol="0" anchor="ctr"/>
              <a:lstStyle/>
              <a:p>
                <a:endParaRPr lang="zh-CN" altLang="en-US" sz="1080"/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133A887-DE1D-45FE-83D0-AA0CFE53D02E}"/>
              </a:ext>
            </a:extLst>
          </p:cNvPr>
          <p:cNvGrpSpPr/>
          <p:nvPr/>
        </p:nvGrpSpPr>
        <p:grpSpPr>
          <a:xfrm>
            <a:off x="6573136" y="2640801"/>
            <a:ext cx="4287645" cy="513346"/>
            <a:chOff x="6573136" y="2640801"/>
            <a:chExt cx="4287645" cy="513346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6BE7E8F-7F09-4E70-AA2E-900555001D62}"/>
                </a:ext>
              </a:extLst>
            </p:cNvPr>
            <p:cNvSpPr txBox="1"/>
            <p:nvPr/>
          </p:nvSpPr>
          <p:spPr>
            <a:xfrm>
              <a:off x="6986067" y="2640801"/>
              <a:ext cx="3874714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非人格化</a:t>
              </a:r>
              <a:r>
                <a:rPr lang="en-US" altLang="zh-CN" sz="20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IP</a:t>
              </a:r>
              <a:r>
                <a:rPr lang="zh-CN" altLang="en-US" sz="2000" b="1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：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科普类和娱乐类内容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6AD4601B-7E60-467C-BA98-E3D961558B1B}"/>
                </a:ext>
              </a:extLst>
            </p:cNvPr>
            <p:cNvGrpSpPr/>
            <p:nvPr/>
          </p:nvGrpSpPr>
          <p:grpSpPr>
            <a:xfrm>
              <a:off x="6573136" y="2688484"/>
              <a:ext cx="277870" cy="396958"/>
              <a:chOff x="6769473" y="2917084"/>
              <a:chExt cx="277870" cy="396958"/>
            </a:xfrm>
          </p:grpSpPr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1238F0F6-45AB-4C20-A8A0-808E51485F84}"/>
                  </a:ext>
                </a:extLst>
              </p:cNvPr>
              <p:cNvSpPr/>
              <p:nvPr/>
            </p:nvSpPr>
            <p:spPr>
              <a:xfrm>
                <a:off x="6829017" y="3214803"/>
                <a:ext cx="79391" cy="9923"/>
              </a:xfrm>
              <a:custGeom>
                <a:avLst/>
                <a:gdLst>
                  <a:gd name="connsiteX0" fmla="*/ 0 w 79391"/>
                  <a:gd name="connsiteY0" fmla="*/ 0 h 9923"/>
                  <a:gd name="connsiteX1" fmla="*/ 79392 w 79391"/>
                  <a:gd name="connsiteY1" fmla="*/ 0 h 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391" h="9923">
                    <a:moveTo>
                      <a:pt x="0" y="0"/>
                    </a:moveTo>
                    <a:lnTo>
                      <a:pt x="79392" y="0"/>
                    </a:lnTo>
                  </a:path>
                </a:pathLst>
              </a:custGeom>
              <a:noFill/>
              <a:ln w="39688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70F2662A-F797-4BE5-B75B-4A2B87E69FA7}"/>
                  </a:ext>
                </a:extLst>
              </p:cNvPr>
              <p:cNvGrpSpPr/>
              <p:nvPr/>
            </p:nvGrpSpPr>
            <p:grpSpPr>
              <a:xfrm>
                <a:off x="6769473" y="2917084"/>
                <a:ext cx="277870" cy="396958"/>
                <a:chOff x="6737803" y="2917084"/>
                <a:chExt cx="277870" cy="396958"/>
              </a:xfrm>
            </p:grpSpPr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4EBEDC5F-4B74-4A1A-A975-DCBE2E04ED6F}"/>
                    </a:ext>
                  </a:extLst>
                </p:cNvPr>
                <p:cNvSpPr/>
                <p:nvPr/>
              </p:nvSpPr>
              <p:spPr>
                <a:xfrm>
                  <a:off x="6737803" y="2917084"/>
                  <a:ext cx="277870" cy="396958"/>
                </a:xfrm>
                <a:custGeom>
                  <a:avLst/>
                  <a:gdLst>
                    <a:gd name="connsiteX0" fmla="*/ 258023 w 277870"/>
                    <a:gd name="connsiteY0" fmla="*/ 0 h 396958"/>
                    <a:gd name="connsiteX1" fmla="*/ 277871 w 277870"/>
                    <a:gd name="connsiteY1" fmla="*/ 0 h 396958"/>
                    <a:gd name="connsiteX2" fmla="*/ 277871 w 277870"/>
                    <a:gd name="connsiteY2" fmla="*/ 396958 h 396958"/>
                    <a:gd name="connsiteX3" fmla="*/ 258023 w 277870"/>
                    <a:gd name="connsiteY3" fmla="*/ 396958 h 396958"/>
                    <a:gd name="connsiteX4" fmla="*/ 19848 w 277870"/>
                    <a:gd name="connsiteY4" fmla="*/ 396958 h 396958"/>
                    <a:gd name="connsiteX5" fmla="*/ 0 w 277870"/>
                    <a:gd name="connsiteY5" fmla="*/ 396958 h 396958"/>
                    <a:gd name="connsiteX6" fmla="*/ 0 w 277870"/>
                    <a:gd name="connsiteY6" fmla="*/ 0 h 396958"/>
                    <a:gd name="connsiteX7" fmla="*/ 19848 w 277870"/>
                    <a:gd name="connsiteY7" fmla="*/ 0 h 396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870" h="396958">
                      <a:moveTo>
                        <a:pt x="258023" y="0"/>
                      </a:moveTo>
                      <a:cubicBezTo>
                        <a:pt x="268985" y="0"/>
                        <a:pt x="277871" y="0"/>
                        <a:pt x="277871" y="0"/>
                      </a:cubicBezTo>
                      <a:lnTo>
                        <a:pt x="277871" y="396958"/>
                      </a:lnTo>
                      <a:cubicBezTo>
                        <a:pt x="277871" y="396958"/>
                        <a:pt x="268985" y="396958"/>
                        <a:pt x="258023" y="396958"/>
                      </a:cubicBezTo>
                      <a:lnTo>
                        <a:pt x="19848" y="396958"/>
                      </a:lnTo>
                      <a:cubicBezTo>
                        <a:pt x="8886" y="396958"/>
                        <a:pt x="0" y="396958"/>
                        <a:pt x="0" y="396958"/>
                      </a:cubicBezTo>
                      <a:lnTo>
                        <a:pt x="0" y="0"/>
                      </a:lnTo>
                      <a:cubicBezTo>
                        <a:pt x="0" y="0"/>
                        <a:pt x="8886" y="0"/>
                        <a:pt x="19848" y="0"/>
                      </a:cubicBezTo>
                      <a:close/>
                    </a:path>
                  </a:pathLst>
                </a:custGeom>
                <a:noFill/>
                <a:ln w="39688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1D81578A-CB0F-46CC-81C9-5132E613B73C}"/>
                    </a:ext>
                  </a:extLst>
                </p:cNvPr>
                <p:cNvSpPr/>
                <p:nvPr/>
              </p:nvSpPr>
              <p:spPr>
                <a:xfrm>
                  <a:off x="6837043" y="3175107"/>
                  <a:ext cx="9923" cy="79391"/>
                </a:xfrm>
                <a:custGeom>
                  <a:avLst/>
                  <a:gdLst>
                    <a:gd name="connsiteX0" fmla="*/ 0 w 9923"/>
                    <a:gd name="connsiteY0" fmla="*/ 0 h 79391"/>
                    <a:gd name="connsiteX1" fmla="*/ 0 w 9923"/>
                    <a:gd name="connsiteY1" fmla="*/ 79392 h 7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923" h="79391">
                      <a:moveTo>
                        <a:pt x="0" y="0"/>
                      </a:moveTo>
                      <a:lnTo>
                        <a:pt x="0" y="79392"/>
                      </a:lnTo>
                    </a:path>
                  </a:pathLst>
                </a:custGeom>
                <a:noFill/>
                <a:ln w="39688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D07D955C-D73A-4619-931B-45DE6B45EB0E}"/>
                    </a:ext>
                  </a:extLst>
                </p:cNvPr>
                <p:cNvSpPr/>
                <p:nvPr/>
              </p:nvSpPr>
              <p:spPr>
                <a:xfrm>
                  <a:off x="6797347" y="2976628"/>
                  <a:ext cx="158783" cy="89315"/>
                </a:xfrm>
                <a:custGeom>
                  <a:avLst/>
                  <a:gdLst>
                    <a:gd name="connsiteX0" fmla="*/ 0 w 158783"/>
                    <a:gd name="connsiteY0" fmla="*/ 0 h 89315"/>
                    <a:gd name="connsiteX1" fmla="*/ 158783 w 158783"/>
                    <a:gd name="connsiteY1" fmla="*/ 0 h 89315"/>
                    <a:gd name="connsiteX2" fmla="*/ 158783 w 158783"/>
                    <a:gd name="connsiteY2" fmla="*/ 89316 h 89315"/>
                    <a:gd name="connsiteX3" fmla="*/ 0 w 158783"/>
                    <a:gd name="connsiteY3" fmla="*/ 89316 h 8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783" h="89315">
                      <a:moveTo>
                        <a:pt x="0" y="0"/>
                      </a:moveTo>
                      <a:lnTo>
                        <a:pt x="158783" y="0"/>
                      </a:lnTo>
                      <a:lnTo>
                        <a:pt x="158783" y="89316"/>
                      </a:lnTo>
                      <a:lnTo>
                        <a:pt x="0" y="8931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9688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E7F18111-53B8-445D-A438-B4297F829280}"/>
                    </a:ext>
                  </a:extLst>
                </p:cNvPr>
                <p:cNvSpPr/>
                <p:nvPr/>
              </p:nvSpPr>
              <p:spPr>
                <a:xfrm>
                  <a:off x="6926358" y="3155259"/>
                  <a:ext cx="39695" cy="39695"/>
                </a:xfrm>
                <a:custGeom>
                  <a:avLst/>
                  <a:gdLst>
                    <a:gd name="connsiteX0" fmla="*/ 39696 w 39695"/>
                    <a:gd name="connsiteY0" fmla="*/ 19848 h 39695"/>
                    <a:gd name="connsiteX1" fmla="*/ 19848 w 39695"/>
                    <a:gd name="connsiteY1" fmla="*/ 39696 h 39695"/>
                    <a:gd name="connsiteX2" fmla="*/ 0 w 39695"/>
                    <a:gd name="connsiteY2" fmla="*/ 19848 h 39695"/>
                    <a:gd name="connsiteX3" fmla="*/ 19848 w 39695"/>
                    <a:gd name="connsiteY3" fmla="*/ 0 h 39695"/>
                    <a:gd name="connsiteX4" fmla="*/ 39696 w 39695"/>
                    <a:gd name="connsiteY4" fmla="*/ 19848 h 39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95" h="39695">
                      <a:moveTo>
                        <a:pt x="39696" y="19848"/>
                      </a:moveTo>
                      <a:cubicBezTo>
                        <a:pt x="39696" y="30810"/>
                        <a:pt x="30810" y="39696"/>
                        <a:pt x="19848" y="39696"/>
                      </a:cubicBezTo>
                      <a:cubicBezTo>
                        <a:pt x="8886" y="39696"/>
                        <a:pt x="0" y="30810"/>
                        <a:pt x="0" y="19848"/>
                      </a:cubicBezTo>
                      <a:cubicBezTo>
                        <a:pt x="0" y="8886"/>
                        <a:pt x="8886" y="0"/>
                        <a:pt x="19848" y="0"/>
                      </a:cubicBezTo>
                      <a:cubicBezTo>
                        <a:pt x="30810" y="0"/>
                        <a:pt x="39696" y="8886"/>
                        <a:pt x="39696" y="19848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C28EB498-412F-4A72-9FA3-04931AAE4AA0}"/>
                    </a:ext>
                  </a:extLst>
                </p:cNvPr>
                <p:cNvSpPr/>
                <p:nvPr/>
              </p:nvSpPr>
              <p:spPr>
                <a:xfrm>
                  <a:off x="6926358" y="3234651"/>
                  <a:ext cx="39695" cy="39695"/>
                </a:xfrm>
                <a:custGeom>
                  <a:avLst/>
                  <a:gdLst>
                    <a:gd name="connsiteX0" fmla="*/ 39696 w 39695"/>
                    <a:gd name="connsiteY0" fmla="*/ 19848 h 39695"/>
                    <a:gd name="connsiteX1" fmla="*/ 19848 w 39695"/>
                    <a:gd name="connsiteY1" fmla="*/ 39696 h 39695"/>
                    <a:gd name="connsiteX2" fmla="*/ 0 w 39695"/>
                    <a:gd name="connsiteY2" fmla="*/ 19848 h 39695"/>
                    <a:gd name="connsiteX3" fmla="*/ 19848 w 39695"/>
                    <a:gd name="connsiteY3" fmla="*/ 0 h 39695"/>
                    <a:gd name="connsiteX4" fmla="*/ 39696 w 39695"/>
                    <a:gd name="connsiteY4" fmla="*/ 19848 h 39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95" h="39695">
                      <a:moveTo>
                        <a:pt x="39696" y="19848"/>
                      </a:moveTo>
                      <a:cubicBezTo>
                        <a:pt x="39696" y="30810"/>
                        <a:pt x="30810" y="39696"/>
                        <a:pt x="19848" y="39696"/>
                      </a:cubicBezTo>
                      <a:cubicBezTo>
                        <a:pt x="8886" y="39696"/>
                        <a:pt x="0" y="30810"/>
                        <a:pt x="0" y="19848"/>
                      </a:cubicBezTo>
                      <a:cubicBezTo>
                        <a:pt x="0" y="8886"/>
                        <a:pt x="8886" y="0"/>
                        <a:pt x="19848" y="0"/>
                      </a:cubicBezTo>
                      <a:cubicBezTo>
                        <a:pt x="30810" y="0"/>
                        <a:pt x="39696" y="8886"/>
                        <a:pt x="39696" y="19848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04CAD87D-20C4-4F59-876E-3186A97D2531}"/>
              </a:ext>
            </a:extLst>
          </p:cNvPr>
          <p:cNvGrpSpPr/>
          <p:nvPr/>
        </p:nvGrpSpPr>
        <p:grpSpPr>
          <a:xfrm>
            <a:off x="1063630" y="3688889"/>
            <a:ext cx="1634713" cy="2044556"/>
            <a:chOff x="1061320" y="3688889"/>
            <a:chExt cx="1634713" cy="2044556"/>
          </a:xfrm>
        </p:grpSpPr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3E7D6E93-8981-4C20-8049-6A288F1E9269}"/>
                </a:ext>
              </a:extLst>
            </p:cNvPr>
            <p:cNvSpPr/>
            <p:nvPr/>
          </p:nvSpPr>
          <p:spPr>
            <a:xfrm>
              <a:off x="1157618" y="3734196"/>
              <a:ext cx="1538415" cy="199924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63500" dist="215900" dir="5400000" sx="92000" sy="9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0834DBDE-6EE5-4442-8DA2-10BF11B80A46}"/>
                </a:ext>
              </a:extLst>
            </p:cNvPr>
            <p:cNvGrpSpPr/>
            <p:nvPr/>
          </p:nvGrpSpPr>
          <p:grpSpPr>
            <a:xfrm>
              <a:off x="1061320" y="3688889"/>
              <a:ext cx="1560753" cy="789733"/>
              <a:chOff x="1061320" y="3688889"/>
              <a:chExt cx="1560753" cy="789733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B156E782-482C-473A-9C6B-07B47804B791}"/>
                  </a:ext>
                </a:extLst>
              </p:cNvPr>
              <p:cNvGrpSpPr/>
              <p:nvPr/>
            </p:nvGrpSpPr>
            <p:grpSpPr>
              <a:xfrm>
                <a:off x="1061320" y="3815908"/>
                <a:ext cx="1400446" cy="662714"/>
                <a:chOff x="1061320" y="3815908"/>
                <a:chExt cx="1400446" cy="662714"/>
              </a:xfrm>
            </p:grpSpPr>
            <p:sp>
              <p:nvSpPr>
                <p:cNvPr id="80" name="矩形: 圆角 79">
                  <a:extLst>
                    <a:ext uri="{FF2B5EF4-FFF2-40B4-BE49-F238E27FC236}">
                      <a16:creationId xmlns:a16="http://schemas.microsoft.com/office/drawing/2014/main" id="{146CCE0E-4936-4FB6-BF9E-5EE772D9199E}"/>
                    </a:ext>
                  </a:extLst>
                </p:cNvPr>
                <p:cNvSpPr/>
                <p:nvPr/>
              </p:nvSpPr>
              <p:spPr>
                <a:xfrm>
                  <a:off x="1061917" y="3865609"/>
                  <a:ext cx="12426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89CC1A12-A886-4694-AFF0-F21CBB30159A}"/>
                    </a:ext>
                  </a:extLst>
                </p:cNvPr>
                <p:cNvCxnSpPr/>
                <p:nvPr/>
              </p:nvCxnSpPr>
              <p:spPr>
                <a:xfrm>
                  <a:off x="1061320" y="4388130"/>
                  <a:ext cx="86601" cy="90492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8D06551B-7B22-468A-B2E8-0F047FE2494E}"/>
                    </a:ext>
                  </a:extLst>
                </p:cNvPr>
                <p:cNvSpPr txBox="1"/>
                <p:nvPr/>
              </p:nvSpPr>
              <p:spPr>
                <a:xfrm>
                  <a:off x="1081794" y="3815908"/>
                  <a:ext cx="1379972" cy="5133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形象个性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05BDE3DB-52D3-4BFE-B86A-5FBE358146C6}"/>
                  </a:ext>
                </a:extLst>
              </p:cNvPr>
              <p:cNvGrpSpPr/>
              <p:nvPr/>
            </p:nvGrpSpPr>
            <p:grpSpPr>
              <a:xfrm>
                <a:off x="2253529" y="3688889"/>
                <a:ext cx="368544" cy="368544"/>
                <a:chOff x="2253529" y="3688889"/>
                <a:chExt cx="368544" cy="368544"/>
              </a:xfrm>
            </p:grpSpPr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id="{7B980923-B2E0-41D5-8212-CEF145FB2408}"/>
                    </a:ext>
                  </a:extLst>
                </p:cNvPr>
                <p:cNvSpPr/>
                <p:nvPr/>
              </p:nvSpPr>
              <p:spPr>
                <a:xfrm rot="201168">
                  <a:off x="2253529" y="3688889"/>
                  <a:ext cx="368544" cy="368544"/>
                </a:xfrm>
                <a:custGeom>
                  <a:avLst/>
                  <a:gdLst>
                    <a:gd name="connsiteX0" fmla="*/ 184272 w 368544"/>
                    <a:gd name="connsiteY0" fmla="*/ 368544 h 368544"/>
                    <a:gd name="connsiteX1" fmla="*/ 368544 w 368544"/>
                    <a:gd name="connsiteY1" fmla="*/ 184272 h 368544"/>
                    <a:gd name="connsiteX2" fmla="*/ 184272 w 368544"/>
                    <a:gd name="connsiteY2" fmla="*/ 0 h 368544"/>
                    <a:gd name="connsiteX3" fmla="*/ 0 w 368544"/>
                    <a:gd name="connsiteY3" fmla="*/ 184272 h 368544"/>
                    <a:gd name="connsiteX4" fmla="*/ 13981 w 368544"/>
                    <a:gd name="connsiteY4" fmla="*/ 254806 h 368544"/>
                    <a:gd name="connsiteX5" fmla="*/ 31035 w 368544"/>
                    <a:gd name="connsiteY5" fmla="*/ 286653 h 368544"/>
                    <a:gd name="connsiteX6" fmla="*/ 18427 w 368544"/>
                    <a:gd name="connsiteY6" fmla="*/ 350117 h 368544"/>
                    <a:gd name="connsiteX7" fmla="*/ 81891 w 368544"/>
                    <a:gd name="connsiteY7" fmla="*/ 337509 h 368544"/>
                    <a:gd name="connsiteX8" fmla="*/ 113738 w 368544"/>
                    <a:gd name="connsiteY8" fmla="*/ 354563 h 368544"/>
                    <a:gd name="connsiteX9" fmla="*/ 184272 w 368544"/>
                    <a:gd name="connsiteY9" fmla="*/ 368544 h 368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8544" h="368544">
                      <a:moveTo>
                        <a:pt x="184272" y="368544"/>
                      </a:moveTo>
                      <a:cubicBezTo>
                        <a:pt x="286043" y="368544"/>
                        <a:pt x="368544" y="286043"/>
                        <a:pt x="368544" y="184272"/>
                      </a:cubicBezTo>
                      <a:cubicBezTo>
                        <a:pt x="368544" y="82501"/>
                        <a:pt x="286043" y="0"/>
                        <a:pt x="184272" y="0"/>
                      </a:cubicBezTo>
                      <a:cubicBezTo>
                        <a:pt x="82501" y="0"/>
                        <a:pt x="0" y="82501"/>
                        <a:pt x="0" y="184272"/>
                      </a:cubicBezTo>
                      <a:cubicBezTo>
                        <a:pt x="0" y="209257"/>
                        <a:pt x="4972" y="233080"/>
                        <a:pt x="13981" y="254806"/>
                      </a:cubicBezTo>
                      <a:cubicBezTo>
                        <a:pt x="18633" y="266023"/>
                        <a:pt x="24360" y="276682"/>
                        <a:pt x="31035" y="286653"/>
                      </a:cubicBezTo>
                      <a:cubicBezTo>
                        <a:pt x="33276" y="289999"/>
                        <a:pt x="29073" y="311154"/>
                        <a:pt x="18427" y="350117"/>
                      </a:cubicBezTo>
                      <a:cubicBezTo>
                        <a:pt x="57391" y="339472"/>
                        <a:pt x="78545" y="335268"/>
                        <a:pt x="81891" y="337509"/>
                      </a:cubicBezTo>
                      <a:cubicBezTo>
                        <a:pt x="91862" y="344183"/>
                        <a:pt x="102521" y="349912"/>
                        <a:pt x="113738" y="354563"/>
                      </a:cubicBezTo>
                      <a:cubicBezTo>
                        <a:pt x="135464" y="363572"/>
                        <a:pt x="159288" y="368544"/>
                        <a:pt x="184272" y="36854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65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6CB9F18A-71C4-47B4-A62B-33FA64DD1F5B}"/>
                    </a:ext>
                  </a:extLst>
                </p:cNvPr>
                <p:cNvSpPr/>
                <p:nvPr/>
              </p:nvSpPr>
              <p:spPr>
                <a:xfrm>
                  <a:off x="2343880" y="3715589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F91B3ADB-7E22-4548-97D1-14F54E3EE8AF}"/>
                    </a:ext>
                  </a:extLst>
                </p:cNvPr>
                <p:cNvGrpSpPr/>
                <p:nvPr/>
              </p:nvGrpSpPr>
              <p:grpSpPr>
                <a:xfrm>
                  <a:off x="2355830" y="3763362"/>
                  <a:ext cx="171450" cy="190500"/>
                  <a:chOff x="2340785" y="3734639"/>
                  <a:chExt cx="171450" cy="190500"/>
                </a:xfrm>
              </p:grpSpPr>
              <p:sp>
                <p:nvSpPr>
                  <p:cNvPr id="39" name="任意多边形: 形状 38">
                    <a:extLst>
                      <a:ext uri="{FF2B5EF4-FFF2-40B4-BE49-F238E27FC236}">
                        <a16:creationId xmlns:a16="http://schemas.microsoft.com/office/drawing/2014/main" id="{F75CD3C1-30C5-4F5F-BDFB-B497339252DD}"/>
                      </a:ext>
                    </a:extLst>
                  </p:cNvPr>
                  <p:cNvSpPr/>
                  <p:nvPr/>
                </p:nvSpPr>
                <p:spPr>
                  <a:xfrm>
                    <a:off x="2340785" y="3734639"/>
                    <a:ext cx="171450" cy="190500"/>
                  </a:xfrm>
                  <a:custGeom>
                    <a:avLst/>
                    <a:gdLst>
                      <a:gd name="connsiteX0" fmla="*/ 171450 w 171450"/>
                      <a:gd name="connsiteY0" fmla="*/ 190500 h 190500"/>
                      <a:gd name="connsiteX1" fmla="*/ 171450 w 171450"/>
                      <a:gd name="connsiteY1" fmla="*/ 85725 h 190500"/>
                      <a:gd name="connsiteX2" fmla="*/ 85725 w 171450"/>
                      <a:gd name="connsiteY2" fmla="*/ 0 h 190500"/>
                      <a:gd name="connsiteX3" fmla="*/ 0 w 171450"/>
                      <a:gd name="connsiteY3" fmla="*/ 85725 h 190500"/>
                      <a:gd name="connsiteX4" fmla="*/ 0 w 171450"/>
                      <a:gd name="connsiteY4" fmla="*/ 19050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450" h="190500">
                        <a:moveTo>
                          <a:pt x="171450" y="190500"/>
                        </a:moveTo>
                        <a:cubicBezTo>
                          <a:pt x="171450" y="190500"/>
                          <a:pt x="171450" y="122154"/>
                          <a:pt x="171450" y="85725"/>
                        </a:cubicBezTo>
                        <a:cubicBezTo>
                          <a:pt x="171450" y="38381"/>
                          <a:pt x="133070" y="0"/>
                          <a:pt x="85725" y="0"/>
                        </a:cubicBezTo>
                        <a:cubicBezTo>
                          <a:pt x="38381" y="0"/>
                          <a:pt x="0" y="38381"/>
                          <a:pt x="0" y="85725"/>
                        </a:cubicBezTo>
                        <a:cubicBezTo>
                          <a:pt x="0" y="117455"/>
                          <a:pt x="0" y="190500"/>
                          <a:pt x="0" y="190500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40" name="任意多边形: 形状 39">
                    <a:extLst>
                      <a:ext uri="{FF2B5EF4-FFF2-40B4-BE49-F238E27FC236}">
                        <a16:creationId xmlns:a16="http://schemas.microsoft.com/office/drawing/2014/main" id="{4383B6D6-6A41-4FE2-BF30-9CF072D2583A}"/>
                      </a:ext>
                    </a:extLst>
                  </p:cNvPr>
                  <p:cNvSpPr/>
                  <p:nvPr/>
                </p:nvSpPr>
                <p:spPr>
                  <a:xfrm>
                    <a:off x="2378885" y="3825126"/>
                    <a:ext cx="95250" cy="95250"/>
                  </a:xfrm>
                  <a:custGeom>
                    <a:avLst/>
                    <a:gdLst>
                      <a:gd name="connsiteX0" fmla="*/ 47625 w 95250"/>
                      <a:gd name="connsiteY0" fmla="*/ 95250 h 95250"/>
                      <a:gd name="connsiteX1" fmla="*/ 95250 w 95250"/>
                      <a:gd name="connsiteY1" fmla="*/ 0 h 95250"/>
                      <a:gd name="connsiteX2" fmla="*/ 0 w 95250"/>
                      <a:gd name="connsiteY2" fmla="*/ 0 h 95250"/>
                      <a:gd name="connsiteX3" fmla="*/ 47625 w 95250"/>
                      <a:gd name="connsiteY3" fmla="*/ 95250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95250">
                        <a:moveTo>
                          <a:pt x="47625" y="95250"/>
                        </a:moveTo>
                        <a:cubicBezTo>
                          <a:pt x="73927" y="95250"/>
                          <a:pt x="95250" y="52605"/>
                          <a:pt x="95250" y="0"/>
                        </a:cubicBezTo>
                        <a:lnTo>
                          <a:pt x="0" y="0"/>
                        </a:lnTo>
                        <a:cubicBezTo>
                          <a:pt x="0" y="52605"/>
                          <a:pt x="21323" y="95250"/>
                          <a:pt x="47625" y="9525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 sz="2000"/>
                  </a:p>
                </p:txBody>
              </p:sp>
            </p:grpSp>
          </p:grpSp>
        </p:grp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52032703-D20B-441E-9C88-6AADFD8E1DE2}"/>
              </a:ext>
            </a:extLst>
          </p:cNvPr>
          <p:cNvGrpSpPr/>
          <p:nvPr/>
        </p:nvGrpSpPr>
        <p:grpSpPr>
          <a:xfrm>
            <a:off x="2743431" y="3681892"/>
            <a:ext cx="1642527" cy="2051553"/>
            <a:chOff x="2741121" y="3681892"/>
            <a:chExt cx="1642527" cy="205155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E13FFE27-5DE6-42C9-B49E-FF685AE12368}"/>
                </a:ext>
              </a:extLst>
            </p:cNvPr>
            <p:cNvSpPr/>
            <p:nvPr/>
          </p:nvSpPr>
          <p:spPr>
            <a:xfrm rot="201168">
              <a:off x="3941395" y="3712144"/>
              <a:ext cx="442253" cy="442253"/>
            </a:xfrm>
            <a:custGeom>
              <a:avLst/>
              <a:gdLst>
                <a:gd name="connsiteX0" fmla="*/ 0 w 442253"/>
                <a:gd name="connsiteY0" fmla="*/ 0 h 442253"/>
                <a:gd name="connsiteX1" fmla="*/ 442253 w 442253"/>
                <a:gd name="connsiteY1" fmla="*/ 0 h 442253"/>
                <a:gd name="connsiteX2" fmla="*/ 442253 w 442253"/>
                <a:gd name="connsiteY2" fmla="*/ 442253 h 442253"/>
                <a:gd name="connsiteX3" fmla="*/ 0 w 442253"/>
                <a:gd name="connsiteY3" fmla="*/ 442253 h 44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253" h="442253">
                  <a:moveTo>
                    <a:pt x="0" y="0"/>
                  </a:moveTo>
                  <a:lnTo>
                    <a:pt x="442253" y="0"/>
                  </a:lnTo>
                  <a:lnTo>
                    <a:pt x="442253" y="442253"/>
                  </a:lnTo>
                  <a:lnTo>
                    <a:pt x="0" y="4422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"/>
              </a:schemeClr>
            </a:solidFill>
            <a:ln w="91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3A4D0E69-F8A8-4D8E-A92A-430D16128041}"/>
                </a:ext>
              </a:extLst>
            </p:cNvPr>
            <p:cNvSpPr/>
            <p:nvPr/>
          </p:nvSpPr>
          <p:spPr>
            <a:xfrm>
              <a:off x="2843011" y="3734196"/>
              <a:ext cx="1538415" cy="199924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63500" dist="215900" dir="5400000" sx="92000" sy="9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831BDAA2-BA57-45B6-9FD6-1ABBD2A26081}"/>
                </a:ext>
              </a:extLst>
            </p:cNvPr>
            <p:cNvGrpSpPr/>
            <p:nvPr/>
          </p:nvGrpSpPr>
          <p:grpSpPr>
            <a:xfrm>
              <a:off x="2741121" y="3681892"/>
              <a:ext cx="1560156" cy="789733"/>
              <a:chOff x="2741121" y="3681892"/>
              <a:chExt cx="1560156" cy="789733"/>
            </a:xfrm>
          </p:grpSpPr>
          <p:sp>
            <p:nvSpPr>
              <p:cNvPr id="77" name="矩形: 圆角 76">
                <a:extLst>
                  <a:ext uri="{FF2B5EF4-FFF2-40B4-BE49-F238E27FC236}">
                    <a16:creationId xmlns:a16="http://schemas.microsoft.com/office/drawing/2014/main" id="{D431BD5F-0B57-4A67-A9A5-251A5699EB33}"/>
                  </a:ext>
                </a:extLst>
              </p:cNvPr>
              <p:cNvSpPr/>
              <p:nvPr/>
            </p:nvSpPr>
            <p:spPr>
              <a:xfrm>
                <a:off x="2741121" y="3854776"/>
                <a:ext cx="124268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A8755095-9176-4AE3-B49A-9B442154E094}"/>
                  </a:ext>
                </a:extLst>
              </p:cNvPr>
              <p:cNvSpPr/>
              <p:nvPr/>
            </p:nvSpPr>
            <p:spPr>
              <a:xfrm rot="201168">
                <a:off x="3932733" y="3681892"/>
                <a:ext cx="368544" cy="368544"/>
              </a:xfrm>
              <a:custGeom>
                <a:avLst/>
                <a:gdLst>
                  <a:gd name="connsiteX0" fmla="*/ 184272 w 368544"/>
                  <a:gd name="connsiteY0" fmla="*/ 368544 h 368544"/>
                  <a:gd name="connsiteX1" fmla="*/ 368544 w 368544"/>
                  <a:gd name="connsiteY1" fmla="*/ 184272 h 368544"/>
                  <a:gd name="connsiteX2" fmla="*/ 184272 w 368544"/>
                  <a:gd name="connsiteY2" fmla="*/ 0 h 368544"/>
                  <a:gd name="connsiteX3" fmla="*/ 0 w 368544"/>
                  <a:gd name="connsiteY3" fmla="*/ 184272 h 368544"/>
                  <a:gd name="connsiteX4" fmla="*/ 13981 w 368544"/>
                  <a:gd name="connsiteY4" fmla="*/ 254806 h 368544"/>
                  <a:gd name="connsiteX5" fmla="*/ 31035 w 368544"/>
                  <a:gd name="connsiteY5" fmla="*/ 286653 h 368544"/>
                  <a:gd name="connsiteX6" fmla="*/ 18427 w 368544"/>
                  <a:gd name="connsiteY6" fmla="*/ 350117 h 368544"/>
                  <a:gd name="connsiteX7" fmla="*/ 81891 w 368544"/>
                  <a:gd name="connsiteY7" fmla="*/ 337509 h 368544"/>
                  <a:gd name="connsiteX8" fmla="*/ 113738 w 368544"/>
                  <a:gd name="connsiteY8" fmla="*/ 354563 h 368544"/>
                  <a:gd name="connsiteX9" fmla="*/ 184272 w 368544"/>
                  <a:gd name="connsiteY9" fmla="*/ 368544 h 36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544" h="368544">
                    <a:moveTo>
                      <a:pt x="184272" y="368544"/>
                    </a:moveTo>
                    <a:cubicBezTo>
                      <a:pt x="286043" y="368544"/>
                      <a:pt x="368544" y="286043"/>
                      <a:pt x="368544" y="184272"/>
                    </a:cubicBezTo>
                    <a:cubicBezTo>
                      <a:pt x="368544" y="82501"/>
                      <a:pt x="286043" y="0"/>
                      <a:pt x="184272" y="0"/>
                    </a:cubicBezTo>
                    <a:cubicBezTo>
                      <a:pt x="82501" y="0"/>
                      <a:pt x="0" y="82501"/>
                      <a:pt x="0" y="184272"/>
                    </a:cubicBezTo>
                    <a:cubicBezTo>
                      <a:pt x="0" y="209257"/>
                      <a:pt x="4972" y="233080"/>
                      <a:pt x="13981" y="254806"/>
                    </a:cubicBezTo>
                    <a:cubicBezTo>
                      <a:pt x="18633" y="266023"/>
                      <a:pt x="24360" y="276682"/>
                      <a:pt x="31035" y="286653"/>
                    </a:cubicBezTo>
                    <a:cubicBezTo>
                      <a:pt x="33276" y="289999"/>
                      <a:pt x="29073" y="311154"/>
                      <a:pt x="18427" y="350117"/>
                    </a:cubicBezTo>
                    <a:cubicBezTo>
                      <a:pt x="57391" y="339472"/>
                      <a:pt x="78545" y="335268"/>
                      <a:pt x="81891" y="337509"/>
                    </a:cubicBezTo>
                    <a:cubicBezTo>
                      <a:pt x="91862" y="344183"/>
                      <a:pt x="102521" y="349912"/>
                      <a:pt x="113738" y="354563"/>
                    </a:cubicBezTo>
                    <a:cubicBezTo>
                      <a:pt x="135464" y="363572"/>
                      <a:pt x="159288" y="368544"/>
                      <a:pt x="184272" y="3685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65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2000" dirty="0"/>
              </a:p>
            </p:txBody>
          </p: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055C0616-399A-486B-8624-59FF3200528D}"/>
                  </a:ext>
                </a:extLst>
              </p:cNvPr>
              <p:cNvCxnSpPr/>
              <p:nvPr/>
            </p:nvCxnSpPr>
            <p:spPr>
              <a:xfrm>
                <a:off x="2745287" y="4381133"/>
                <a:ext cx="86601" cy="90492"/>
              </a:xfrm>
              <a:prstGeom prst="line">
                <a:avLst/>
              </a:prstGeom>
              <a:ln w="41275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E7E97109-81A2-4A39-9DC6-C8E8C0749789}"/>
                  </a:ext>
                </a:extLst>
              </p:cNvPr>
              <p:cNvSpPr/>
              <p:nvPr/>
            </p:nvSpPr>
            <p:spPr>
              <a:xfrm>
                <a:off x="4025541" y="3794438"/>
                <a:ext cx="186204" cy="159604"/>
              </a:xfrm>
              <a:custGeom>
                <a:avLst/>
                <a:gdLst>
                  <a:gd name="connsiteX0" fmla="*/ 55576 w 76416"/>
                  <a:gd name="connsiteY0" fmla="*/ 0 h 65500"/>
                  <a:gd name="connsiteX1" fmla="*/ 76417 w 76416"/>
                  <a:gd name="connsiteY1" fmla="*/ 19650 h 65500"/>
                  <a:gd name="connsiteX2" fmla="*/ 55576 w 76416"/>
                  <a:gd name="connsiteY2" fmla="*/ 52400 h 65500"/>
                  <a:gd name="connsiteX3" fmla="*/ 38208 w 76416"/>
                  <a:gd name="connsiteY3" fmla="*/ 65500 h 65500"/>
                  <a:gd name="connsiteX4" fmla="*/ 20841 w 76416"/>
                  <a:gd name="connsiteY4" fmla="*/ 52400 h 65500"/>
                  <a:gd name="connsiteX5" fmla="*/ 0 w 76416"/>
                  <a:gd name="connsiteY5" fmla="*/ 19650 h 65500"/>
                  <a:gd name="connsiteX6" fmla="*/ 20841 w 76416"/>
                  <a:gd name="connsiteY6" fmla="*/ 0 h 65500"/>
                  <a:gd name="connsiteX7" fmla="*/ 38208 w 76416"/>
                  <a:gd name="connsiteY7" fmla="*/ 8784 h 65500"/>
                  <a:gd name="connsiteX8" fmla="*/ 55576 w 76416"/>
                  <a:gd name="connsiteY8" fmla="*/ 0 h 6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416" h="65500">
                    <a:moveTo>
                      <a:pt x="55576" y="0"/>
                    </a:moveTo>
                    <a:cubicBezTo>
                      <a:pt x="67086" y="0"/>
                      <a:pt x="76417" y="8798"/>
                      <a:pt x="76417" y="19650"/>
                    </a:cubicBezTo>
                    <a:cubicBezTo>
                      <a:pt x="76417" y="33777"/>
                      <a:pt x="62523" y="45850"/>
                      <a:pt x="55576" y="52400"/>
                    </a:cubicBezTo>
                    <a:cubicBezTo>
                      <a:pt x="50944" y="56767"/>
                      <a:pt x="45155" y="61134"/>
                      <a:pt x="38208" y="65500"/>
                    </a:cubicBezTo>
                    <a:cubicBezTo>
                      <a:pt x="31262" y="61134"/>
                      <a:pt x="25473" y="56767"/>
                      <a:pt x="20841" y="52400"/>
                    </a:cubicBezTo>
                    <a:cubicBezTo>
                      <a:pt x="13894" y="45850"/>
                      <a:pt x="0" y="33777"/>
                      <a:pt x="0" y="19650"/>
                    </a:cubicBezTo>
                    <a:cubicBezTo>
                      <a:pt x="0" y="8798"/>
                      <a:pt x="9331" y="0"/>
                      <a:pt x="20841" y="0"/>
                    </a:cubicBezTo>
                    <a:cubicBezTo>
                      <a:pt x="28090" y="0"/>
                      <a:pt x="34475" y="3490"/>
                      <a:pt x="38208" y="8784"/>
                    </a:cubicBezTo>
                    <a:cubicBezTo>
                      <a:pt x="41942" y="3490"/>
                      <a:pt x="48327" y="0"/>
                      <a:pt x="555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1431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2000"/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D1D7C60-548E-43AD-801C-D91F45C8F13A}"/>
                  </a:ext>
                </a:extLst>
              </p:cNvPr>
              <p:cNvSpPr txBox="1"/>
              <p:nvPr/>
            </p:nvSpPr>
            <p:spPr>
              <a:xfrm>
                <a:off x="2779873" y="3824745"/>
                <a:ext cx="1440235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兴趣爱好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C63590B7-D7F0-4684-A339-45511F6A2DAD}"/>
              </a:ext>
            </a:extLst>
          </p:cNvPr>
          <p:cNvGrpSpPr/>
          <p:nvPr/>
        </p:nvGrpSpPr>
        <p:grpSpPr>
          <a:xfrm>
            <a:off x="4426063" y="3681892"/>
            <a:ext cx="1643065" cy="2051553"/>
            <a:chOff x="4423753" y="3681892"/>
            <a:chExt cx="1643065" cy="2051553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C0F28C32-B63B-4124-80D9-D7961E6809A6}"/>
                </a:ext>
              </a:extLst>
            </p:cNvPr>
            <p:cNvSpPr/>
            <p:nvPr/>
          </p:nvSpPr>
          <p:spPr>
            <a:xfrm>
              <a:off x="4528403" y="3734196"/>
              <a:ext cx="1538415" cy="199924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63500" dist="215900" dir="5400000" sx="92000" sy="9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60498923-E088-439E-9E02-FDD9F503265E}"/>
                </a:ext>
              </a:extLst>
            </p:cNvPr>
            <p:cNvGrpSpPr/>
            <p:nvPr/>
          </p:nvGrpSpPr>
          <p:grpSpPr>
            <a:xfrm>
              <a:off x="4423753" y="3681892"/>
              <a:ext cx="1560753" cy="789733"/>
              <a:chOff x="4423753" y="3681892"/>
              <a:chExt cx="1560753" cy="789733"/>
            </a:xfrm>
          </p:grpSpPr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639E1E98-3B42-4D40-8BD7-DBF3FC85D95A}"/>
                  </a:ext>
                </a:extLst>
              </p:cNvPr>
              <p:cNvSpPr/>
              <p:nvPr/>
            </p:nvSpPr>
            <p:spPr>
              <a:xfrm>
                <a:off x="5685136" y="3749677"/>
                <a:ext cx="228600" cy="228600"/>
              </a:xfrm>
              <a:custGeom>
                <a:avLst/>
                <a:gdLst>
                  <a:gd name="connsiteX0" fmla="*/ 0 w 228600"/>
                  <a:gd name="connsiteY0" fmla="*/ 0 h 228600"/>
                  <a:gd name="connsiteX1" fmla="*/ 228600 w 228600"/>
                  <a:gd name="connsiteY1" fmla="*/ 0 h 228600"/>
                  <a:gd name="connsiteX2" fmla="*/ 228600 w 228600"/>
                  <a:gd name="connsiteY2" fmla="*/ 228600 h 228600"/>
                  <a:gd name="connsiteX3" fmla="*/ 0 w 2286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228600">
                    <a:moveTo>
                      <a:pt x="0" y="0"/>
                    </a:moveTo>
                    <a:lnTo>
                      <a:pt x="228600" y="0"/>
                    </a:lnTo>
                    <a:lnTo>
                      <a:pt x="228600" y="22860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rgbClr val="FFFFFF">
                  <a:alpha val="1000"/>
                </a:srgbClr>
              </a:solidFill>
              <a:ln w="4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1" name="组合 100">
                <a:extLst>
                  <a:ext uri="{FF2B5EF4-FFF2-40B4-BE49-F238E27FC236}">
                    <a16:creationId xmlns:a16="http://schemas.microsoft.com/office/drawing/2014/main" id="{9A46CB6B-0BD8-41BF-B92F-031BDCEB9A87}"/>
                  </a:ext>
                </a:extLst>
              </p:cNvPr>
              <p:cNvGrpSpPr/>
              <p:nvPr/>
            </p:nvGrpSpPr>
            <p:grpSpPr>
              <a:xfrm>
                <a:off x="4423753" y="3681892"/>
                <a:ext cx="1560753" cy="789733"/>
                <a:chOff x="4423753" y="3681892"/>
                <a:chExt cx="1560753" cy="789733"/>
              </a:xfrm>
            </p:grpSpPr>
            <p:sp>
              <p:nvSpPr>
                <p:cNvPr id="74" name="矩形: 圆角 73">
                  <a:extLst>
                    <a:ext uri="{FF2B5EF4-FFF2-40B4-BE49-F238E27FC236}">
                      <a16:creationId xmlns:a16="http://schemas.microsoft.com/office/drawing/2014/main" id="{3E8277AB-D6C7-4EE3-AE51-A586E74C69A7}"/>
                    </a:ext>
                  </a:extLst>
                </p:cNvPr>
                <p:cNvSpPr/>
                <p:nvPr/>
              </p:nvSpPr>
              <p:spPr>
                <a:xfrm>
                  <a:off x="4424350" y="3858612"/>
                  <a:ext cx="12426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0108D59B-F494-41E4-A5C9-5391ABC24EDC}"/>
                    </a:ext>
                  </a:extLst>
                </p:cNvPr>
                <p:cNvCxnSpPr/>
                <p:nvPr/>
              </p:nvCxnSpPr>
              <p:spPr>
                <a:xfrm>
                  <a:off x="4423753" y="4381133"/>
                  <a:ext cx="86601" cy="90492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0" name="组合 99">
                  <a:extLst>
                    <a:ext uri="{FF2B5EF4-FFF2-40B4-BE49-F238E27FC236}">
                      <a16:creationId xmlns:a16="http://schemas.microsoft.com/office/drawing/2014/main" id="{AE01ED55-42C2-44CA-A912-63668274B8D1}"/>
                    </a:ext>
                  </a:extLst>
                </p:cNvPr>
                <p:cNvGrpSpPr/>
                <p:nvPr/>
              </p:nvGrpSpPr>
              <p:grpSpPr>
                <a:xfrm>
                  <a:off x="5615962" y="3681892"/>
                  <a:ext cx="368544" cy="368544"/>
                  <a:chOff x="5615962" y="3681892"/>
                  <a:chExt cx="368544" cy="368544"/>
                </a:xfrm>
              </p:grpSpPr>
              <p:sp>
                <p:nvSpPr>
                  <p:cNvPr id="75" name="任意多边形: 形状 74">
                    <a:extLst>
                      <a:ext uri="{FF2B5EF4-FFF2-40B4-BE49-F238E27FC236}">
                        <a16:creationId xmlns:a16="http://schemas.microsoft.com/office/drawing/2014/main" id="{6FF47EE6-C5E0-497C-B6B9-87E905AB406D}"/>
                      </a:ext>
                    </a:extLst>
                  </p:cNvPr>
                  <p:cNvSpPr/>
                  <p:nvPr/>
                </p:nvSpPr>
                <p:spPr>
                  <a:xfrm rot="201168">
                    <a:off x="5615962" y="3681892"/>
                    <a:ext cx="368544" cy="368544"/>
                  </a:xfrm>
                  <a:custGeom>
                    <a:avLst/>
                    <a:gdLst>
                      <a:gd name="connsiteX0" fmla="*/ 184272 w 368544"/>
                      <a:gd name="connsiteY0" fmla="*/ 368544 h 368544"/>
                      <a:gd name="connsiteX1" fmla="*/ 368544 w 368544"/>
                      <a:gd name="connsiteY1" fmla="*/ 184272 h 368544"/>
                      <a:gd name="connsiteX2" fmla="*/ 184272 w 368544"/>
                      <a:gd name="connsiteY2" fmla="*/ 0 h 368544"/>
                      <a:gd name="connsiteX3" fmla="*/ 0 w 368544"/>
                      <a:gd name="connsiteY3" fmla="*/ 184272 h 368544"/>
                      <a:gd name="connsiteX4" fmla="*/ 13981 w 368544"/>
                      <a:gd name="connsiteY4" fmla="*/ 254806 h 368544"/>
                      <a:gd name="connsiteX5" fmla="*/ 31035 w 368544"/>
                      <a:gd name="connsiteY5" fmla="*/ 286653 h 368544"/>
                      <a:gd name="connsiteX6" fmla="*/ 18427 w 368544"/>
                      <a:gd name="connsiteY6" fmla="*/ 350117 h 368544"/>
                      <a:gd name="connsiteX7" fmla="*/ 81891 w 368544"/>
                      <a:gd name="connsiteY7" fmla="*/ 337509 h 368544"/>
                      <a:gd name="connsiteX8" fmla="*/ 113738 w 368544"/>
                      <a:gd name="connsiteY8" fmla="*/ 354563 h 368544"/>
                      <a:gd name="connsiteX9" fmla="*/ 184272 w 368544"/>
                      <a:gd name="connsiteY9" fmla="*/ 368544 h 368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8544" h="368544">
                        <a:moveTo>
                          <a:pt x="184272" y="368544"/>
                        </a:moveTo>
                        <a:cubicBezTo>
                          <a:pt x="286043" y="368544"/>
                          <a:pt x="368544" y="286043"/>
                          <a:pt x="368544" y="184272"/>
                        </a:cubicBezTo>
                        <a:cubicBezTo>
                          <a:pt x="368544" y="82501"/>
                          <a:pt x="286043" y="0"/>
                          <a:pt x="184272" y="0"/>
                        </a:cubicBezTo>
                        <a:cubicBezTo>
                          <a:pt x="82501" y="0"/>
                          <a:pt x="0" y="82501"/>
                          <a:pt x="0" y="184272"/>
                        </a:cubicBezTo>
                        <a:cubicBezTo>
                          <a:pt x="0" y="209257"/>
                          <a:pt x="4972" y="233080"/>
                          <a:pt x="13981" y="254806"/>
                        </a:cubicBezTo>
                        <a:cubicBezTo>
                          <a:pt x="18633" y="266023"/>
                          <a:pt x="24360" y="276682"/>
                          <a:pt x="31035" y="286653"/>
                        </a:cubicBezTo>
                        <a:cubicBezTo>
                          <a:pt x="33276" y="289999"/>
                          <a:pt x="29073" y="311154"/>
                          <a:pt x="18427" y="350117"/>
                        </a:cubicBezTo>
                        <a:cubicBezTo>
                          <a:pt x="57391" y="339472"/>
                          <a:pt x="78545" y="335268"/>
                          <a:pt x="81891" y="337509"/>
                        </a:cubicBezTo>
                        <a:cubicBezTo>
                          <a:pt x="91862" y="344183"/>
                          <a:pt x="102521" y="349912"/>
                          <a:pt x="113738" y="354563"/>
                        </a:cubicBezTo>
                        <a:cubicBezTo>
                          <a:pt x="135464" y="363572"/>
                          <a:pt x="159288" y="368544"/>
                          <a:pt x="184272" y="36854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36513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 sz="2000"/>
                  </a:p>
                </p:txBody>
              </p:sp>
              <p:grpSp>
                <p:nvGrpSpPr>
                  <p:cNvPr id="22" name="组合 21">
                    <a:extLst>
                      <a:ext uri="{FF2B5EF4-FFF2-40B4-BE49-F238E27FC236}">
                        <a16:creationId xmlns:a16="http://schemas.microsoft.com/office/drawing/2014/main" id="{91CBD349-6255-4080-A1FF-8B708A94C54D}"/>
                      </a:ext>
                    </a:extLst>
                  </p:cNvPr>
                  <p:cNvGrpSpPr/>
                  <p:nvPr/>
                </p:nvGrpSpPr>
                <p:grpSpPr>
                  <a:xfrm>
                    <a:off x="5732761" y="3778252"/>
                    <a:ext cx="133350" cy="171450"/>
                    <a:chOff x="5701091" y="3778252"/>
                    <a:chExt cx="133350" cy="171450"/>
                  </a:xfrm>
                </p:grpSpPr>
                <p:sp>
                  <p:nvSpPr>
                    <p:cNvPr id="30" name="任意多边形: 形状 29">
                      <a:extLst>
                        <a:ext uri="{FF2B5EF4-FFF2-40B4-BE49-F238E27FC236}">
                          <a16:creationId xmlns:a16="http://schemas.microsoft.com/office/drawing/2014/main" id="{7DC3297D-68E3-448B-8142-1EDFFD57A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5853" y="3778252"/>
                      <a:ext cx="38100" cy="38100"/>
                    </a:xfrm>
                    <a:custGeom>
                      <a:avLst/>
                      <a:gdLst>
                        <a:gd name="connsiteX0" fmla="*/ 38100 w 38100"/>
                        <a:gd name="connsiteY0" fmla="*/ 19050 h 38100"/>
                        <a:gd name="connsiteX1" fmla="*/ 19050 w 38100"/>
                        <a:gd name="connsiteY1" fmla="*/ 38100 h 38100"/>
                        <a:gd name="connsiteX2" fmla="*/ 0 w 38100"/>
                        <a:gd name="connsiteY2" fmla="*/ 19050 h 38100"/>
                        <a:gd name="connsiteX3" fmla="*/ 19050 w 38100"/>
                        <a:gd name="connsiteY3" fmla="*/ 0 h 38100"/>
                        <a:gd name="connsiteX4" fmla="*/ 38100 w 38100"/>
                        <a:gd name="connsiteY4" fmla="*/ 19050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100" h="38100">
                          <a:moveTo>
                            <a:pt x="38100" y="19050"/>
                          </a:moveTo>
                          <a:cubicBezTo>
                            <a:pt x="38100" y="29571"/>
                            <a:pt x="29571" y="38100"/>
                            <a:pt x="19050" y="38100"/>
                          </a:cubicBezTo>
                          <a:cubicBezTo>
                            <a:pt x="8529" y="38100"/>
                            <a:pt x="0" y="29571"/>
                            <a:pt x="0" y="19050"/>
                          </a:cubicBezTo>
                          <a:cubicBezTo>
                            <a:pt x="0" y="8529"/>
                            <a:pt x="8529" y="0"/>
                            <a:pt x="19050" y="0"/>
                          </a:cubicBezTo>
                          <a:cubicBezTo>
                            <a:pt x="29571" y="0"/>
                            <a:pt x="38100" y="8529"/>
                            <a:pt x="38100" y="1905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905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31" name="任意多边形: 形状 30">
                      <a:extLst>
                        <a:ext uri="{FF2B5EF4-FFF2-40B4-BE49-F238E27FC236}">
                          <a16:creationId xmlns:a16="http://schemas.microsoft.com/office/drawing/2014/main" id="{E993B62E-27BA-4118-9142-45E234CE30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1578" y="3778252"/>
                      <a:ext cx="38100" cy="38100"/>
                    </a:xfrm>
                    <a:custGeom>
                      <a:avLst/>
                      <a:gdLst>
                        <a:gd name="connsiteX0" fmla="*/ 38100 w 38100"/>
                        <a:gd name="connsiteY0" fmla="*/ 19050 h 38100"/>
                        <a:gd name="connsiteX1" fmla="*/ 19050 w 38100"/>
                        <a:gd name="connsiteY1" fmla="*/ 38100 h 38100"/>
                        <a:gd name="connsiteX2" fmla="*/ 0 w 38100"/>
                        <a:gd name="connsiteY2" fmla="*/ 19050 h 38100"/>
                        <a:gd name="connsiteX3" fmla="*/ 19050 w 38100"/>
                        <a:gd name="connsiteY3" fmla="*/ 0 h 38100"/>
                        <a:gd name="connsiteX4" fmla="*/ 38100 w 38100"/>
                        <a:gd name="connsiteY4" fmla="*/ 19050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100" h="38100">
                          <a:moveTo>
                            <a:pt x="38100" y="19050"/>
                          </a:moveTo>
                          <a:cubicBezTo>
                            <a:pt x="38100" y="29571"/>
                            <a:pt x="29571" y="38100"/>
                            <a:pt x="19050" y="38100"/>
                          </a:cubicBezTo>
                          <a:cubicBezTo>
                            <a:pt x="8529" y="38100"/>
                            <a:pt x="0" y="29571"/>
                            <a:pt x="0" y="19050"/>
                          </a:cubicBezTo>
                          <a:cubicBezTo>
                            <a:pt x="0" y="8529"/>
                            <a:pt x="8529" y="0"/>
                            <a:pt x="19050" y="0"/>
                          </a:cubicBezTo>
                          <a:cubicBezTo>
                            <a:pt x="29571" y="0"/>
                            <a:pt x="38100" y="8529"/>
                            <a:pt x="38100" y="1905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905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32" name="任意多边形: 形状 31">
                      <a:extLst>
                        <a:ext uri="{FF2B5EF4-FFF2-40B4-BE49-F238E27FC236}">
                          <a16:creationId xmlns:a16="http://schemas.microsoft.com/office/drawing/2014/main" id="{F2635955-C667-4834-B66B-F25EA5D22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1091" y="3844927"/>
                      <a:ext cx="47625" cy="104775"/>
                    </a:xfrm>
                    <a:custGeom>
                      <a:avLst/>
                      <a:gdLst>
                        <a:gd name="connsiteX0" fmla="*/ 0 w 47625"/>
                        <a:gd name="connsiteY0" fmla="*/ 0 h 104775"/>
                        <a:gd name="connsiteX1" fmla="*/ 47625 w 47625"/>
                        <a:gd name="connsiteY1" fmla="*/ 0 h 104775"/>
                        <a:gd name="connsiteX2" fmla="*/ 38100 w 47625"/>
                        <a:gd name="connsiteY2" fmla="*/ 104775 h 104775"/>
                        <a:gd name="connsiteX3" fmla="*/ 9525 w 47625"/>
                        <a:gd name="connsiteY3" fmla="*/ 104775 h 104775"/>
                        <a:gd name="connsiteX4" fmla="*/ 0 w 47625"/>
                        <a:gd name="connsiteY4" fmla="*/ 0 h 10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" h="104775">
                          <a:moveTo>
                            <a:pt x="0" y="0"/>
                          </a:moveTo>
                          <a:lnTo>
                            <a:pt x="47625" y="0"/>
                          </a:lnTo>
                          <a:lnTo>
                            <a:pt x="38100" y="104775"/>
                          </a:lnTo>
                          <a:lnTo>
                            <a:pt x="9525" y="1047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905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33" name="任意多边形: 形状 32">
                      <a:extLst>
                        <a:ext uri="{FF2B5EF4-FFF2-40B4-BE49-F238E27FC236}">
                          <a16:creationId xmlns:a16="http://schemas.microsoft.com/office/drawing/2014/main" id="{47C9D78B-6BAB-47A4-9537-A5B06BDD4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6816" y="3844927"/>
                      <a:ext cx="47625" cy="104775"/>
                    </a:xfrm>
                    <a:custGeom>
                      <a:avLst/>
                      <a:gdLst>
                        <a:gd name="connsiteX0" fmla="*/ 0 w 47625"/>
                        <a:gd name="connsiteY0" fmla="*/ 0 h 104775"/>
                        <a:gd name="connsiteX1" fmla="*/ 47625 w 47625"/>
                        <a:gd name="connsiteY1" fmla="*/ 0 h 104775"/>
                        <a:gd name="connsiteX2" fmla="*/ 38100 w 47625"/>
                        <a:gd name="connsiteY2" fmla="*/ 104775 h 104775"/>
                        <a:gd name="connsiteX3" fmla="*/ 9525 w 47625"/>
                        <a:gd name="connsiteY3" fmla="*/ 104775 h 104775"/>
                        <a:gd name="connsiteX4" fmla="*/ 0 w 47625"/>
                        <a:gd name="connsiteY4" fmla="*/ 0 h 10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" h="104775">
                          <a:moveTo>
                            <a:pt x="0" y="0"/>
                          </a:moveTo>
                          <a:lnTo>
                            <a:pt x="47625" y="0"/>
                          </a:lnTo>
                          <a:lnTo>
                            <a:pt x="38100" y="104775"/>
                          </a:lnTo>
                          <a:lnTo>
                            <a:pt x="9525" y="1047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905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 sz="2000"/>
                    </a:p>
                  </p:txBody>
                </p:sp>
              </p:grpSp>
            </p:grp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A5CCAAC1-35C7-4388-9DB5-13DBFE284CC7}"/>
                    </a:ext>
                  </a:extLst>
                </p:cNvPr>
                <p:cNvSpPr txBox="1"/>
                <p:nvPr/>
              </p:nvSpPr>
              <p:spPr>
                <a:xfrm>
                  <a:off x="4451424" y="3824690"/>
                  <a:ext cx="1403574" cy="4996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zh-CN" altLang="en-US" sz="2000" b="1" dirty="0">
                      <a:solidFill>
                        <a:schemeClr val="bg1"/>
                      </a:solidFill>
                      <a:effectLst/>
                      <a:latin typeface="+mj-ea"/>
                      <a:ea typeface="+mj-ea"/>
                      <a:cs typeface="阿里巴巴普惠体 2.0 115 Black" panose="00020600040101010101" pitchFamily="18" charset="-122"/>
                    </a:rPr>
                    <a:t>周边环境</a:t>
                  </a:r>
                  <a:endParaRPr lang="en-US" altLang="zh-CN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endParaRPr>
                </a:p>
              </p:txBody>
            </p:sp>
          </p:grpSp>
        </p:grp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F5DA1D0C-714B-469B-B62B-11A003D583E0}"/>
              </a:ext>
            </a:extLst>
          </p:cNvPr>
          <p:cNvGrpSpPr/>
          <p:nvPr/>
        </p:nvGrpSpPr>
        <p:grpSpPr>
          <a:xfrm>
            <a:off x="6117694" y="3681892"/>
            <a:ext cx="1639891" cy="2051553"/>
            <a:chOff x="6115384" y="3681892"/>
            <a:chExt cx="1639891" cy="2051553"/>
          </a:xfrm>
        </p:grpSpPr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5A778DBB-4B80-4D48-BBF8-384F6AB2A6A3}"/>
                </a:ext>
              </a:extLst>
            </p:cNvPr>
            <p:cNvSpPr/>
            <p:nvPr/>
          </p:nvSpPr>
          <p:spPr>
            <a:xfrm>
              <a:off x="6216860" y="3734196"/>
              <a:ext cx="1538415" cy="199924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63500" dist="215900" dir="5400000" sx="92000" sy="9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C2C2513E-4137-4E7B-895B-5F4A16BCDA82}"/>
                </a:ext>
              </a:extLst>
            </p:cNvPr>
            <p:cNvGrpSpPr/>
            <p:nvPr/>
          </p:nvGrpSpPr>
          <p:grpSpPr>
            <a:xfrm>
              <a:off x="6115384" y="3681892"/>
              <a:ext cx="1560753" cy="789733"/>
              <a:chOff x="6115384" y="3681892"/>
              <a:chExt cx="1560753" cy="789733"/>
            </a:xfrm>
          </p:grpSpPr>
          <p:sp>
            <p:nvSpPr>
              <p:cNvPr id="71" name="矩形: 圆角 70">
                <a:extLst>
                  <a:ext uri="{FF2B5EF4-FFF2-40B4-BE49-F238E27FC236}">
                    <a16:creationId xmlns:a16="http://schemas.microsoft.com/office/drawing/2014/main" id="{664EADFF-7624-44EA-B0F7-9E1E677B4980}"/>
                  </a:ext>
                </a:extLst>
              </p:cNvPr>
              <p:cNvSpPr/>
              <p:nvPr/>
            </p:nvSpPr>
            <p:spPr>
              <a:xfrm>
                <a:off x="6115981" y="3855602"/>
                <a:ext cx="1242686" cy="536157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381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88900" dir="5400000" sx="92000" sy="92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419C7F2C-C0CA-4832-B7EF-8E7CABCACD64}"/>
                  </a:ext>
                </a:extLst>
              </p:cNvPr>
              <p:cNvSpPr/>
              <p:nvPr/>
            </p:nvSpPr>
            <p:spPr>
              <a:xfrm rot="201168">
                <a:off x="7307593" y="3681892"/>
                <a:ext cx="368544" cy="368544"/>
              </a:xfrm>
              <a:custGeom>
                <a:avLst/>
                <a:gdLst>
                  <a:gd name="connsiteX0" fmla="*/ 184272 w 368544"/>
                  <a:gd name="connsiteY0" fmla="*/ 368544 h 368544"/>
                  <a:gd name="connsiteX1" fmla="*/ 368544 w 368544"/>
                  <a:gd name="connsiteY1" fmla="*/ 184272 h 368544"/>
                  <a:gd name="connsiteX2" fmla="*/ 184272 w 368544"/>
                  <a:gd name="connsiteY2" fmla="*/ 0 h 368544"/>
                  <a:gd name="connsiteX3" fmla="*/ 0 w 368544"/>
                  <a:gd name="connsiteY3" fmla="*/ 184272 h 368544"/>
                  <a:gd name="connsiteX4" fmla="*/ 13981 w 368544"/>
                  <a:gd name="connsiteY4" fmla="*/ 254806 h 368544"/>
                  <a:gd name="connsiteX5" fmla="*/ 31035 w 368544"/>
                  <a:gd name="connsiteY5" fmla="*/ 286653 h 368544"/>
                  <a:gd name="connsiteX6" fmla="*/ 18427 w 368544"/>
                  <a:gd name="connsiteY6" fmla="*/ 350117 h 368544"/>
                  <a:gd name="connsiteX7" fmla="*/ 81891 w 368544"/>
                  <a:gd name="connsiteY7" fmla="*/ 337509 h 368544"/>
                  <a:gd name="connsiteX8" fmla="*/ 113738 w 368544"/>
                  <a:gd name="connsiteY8" fmla="*/ 354563 h 368544"/>
                  <a:gd name="connsiteX9" fmla="*/ 184272 w 368544"/>
                  <a:gd name="connsiteY9" fmla="*/ 368544 h 36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544" h="368544">
                    <a:moveTo>
                      <a:pt x="184272" y="368544"/>
                    </a:moveTo>
                    <a:cubicBezTo>
                      <a:pt x="286043" y="368544"/>
                      <a:pt x="368544" y="286043"/>
                      <a:pt x="368544" y="184272"/>
                    </a:cubicBezTo>
                    <a:cubicBezTo>
                      <a:pt x="368544" y="82501"/>
                      <a:pt x="286043" y="0"/>
                      <a:pt x="184272" y="0"/>
                    </a:cubicBezTo>
                    <a:cubicBezTo>
                      <a:pt x="82501" y="0"/>
                      <a:pt x="0" y="82501"/>
                      <a:pt x="0" y="184272"/>
                    </a:cubicBezTo>
                    <a:cubicBezTo>
                      <a:pt x="0" y="209257"/>
                      <a:pt x="4972" y="233080"/>
                      <a:pt x="13981" y="254806"/>
                    </a:cubicBezTo>
                    <a:cubicBezTo>
                      <a:pt x="18633" y="266023"/>
                      <a:pt x="24360" y="276682"/>
                      <a:pt x="31035" y="286653"/>
                    </a:cubicBezTo>
                    <a:cubicBezTo>
                      <a:pt x="33276" y="289999"/>
                      <a:pt x="29073" y="311154"/>
                      <a:pt x="18427" y="350117"/>
                    </a:cubicBezTo>
                    <a:cubicBezTo>
                      <a:pt x="57391" y="339472"/>
                      <a:pt x="78545" y="335268"/>
                      <a:pt x="81891" y="337509"/>
                    </a:cubicBezTo>
                    <a:cubicBezTo>
                      <a:pt x="91862" y="344183"/>
                      <a:pt x="102521" y="349912"/>
                      <a:pt x="113738" y="354563"/>
                    </a:cubicBezTo>
                    <a:cubicBezTo>
                      <a:pt x="135464" y="363572"/>
                      <a:pt x="159288" y="368544"/>
                      <a:pt x="184272" y="3685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65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2000"/>
              </a:p>
            </p:txBody>
          </p: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00D1D69A-546E-465A-94D0-AF54FBCBBE37}"/>
                  </a:ext>
                </a:extLst>
              </p:cNvPr>
              <p:cNvCxnSpPr/>
              <p:nvPr/>
            </p:nvCxnSpPr>
            <p:spPr>
              <a:xfrm>
                <a:off x="6115384" y="4381133"/>
                <a:ext cx="86601" cy="90492"/>
              </a:xfrm>
              <a:prstGeom prst="line">
                <a:avLst/>
              </a:prstGeom>
              <a:ln w="41275" cap="rnd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03099848-5A6B-4698-81D9-45CEA23DC5C0}"/>
                  </a:ext>
                </a:extLst>
              </p:cNvPr>
              <p:cNvGrpSpPr/>
              <p:nvPr/>
            </p:nvGrpSpPr>
            <p:grpSpPr>
              <a:xfrm>
                <a:off x="7405671" y="3765214"/>
                <a:ext cx="171449" cy="171449"/>
                <a:chOff x="6010275" y="3343275"/>
                <a:chExt cx="171449" cy="171449"/>
              </a:xfrm>
            </p:grpSpPr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8C322CE8-7AA1-4DA1-BE85-0CFBA40899FB}"/>
                    </a:ext>
                  </a:extLst>
                </p:cNvPr>
                <p:cNvSpPr/>
                <p:nvPr/>
              </p:nvSpPr>
              <p:spPr>
                <a:xfrm>
                  <a:off x="6062662" y="3343275"/>
                  <a:ext cx="119062" cy="119062"/>
                </a:xfrm>
                <a:custGeom>
                  <a:avLst/>
                  <a:gdLst>
                    <a:gd name="connsiteX0" fmla="*/ 66675 w 119062"/>
                    <a:gd name="connsiteY0" fmla="*/ 119063 h 119062"/>
                    <a:gd name="connsiteX1" fmla="*/ 109538 w 119062"/>
                    <a:gd name="connsiteY1" fmla="*/ 119063 h 119062"/>
                    <a:gd name="connsiteX2" fmla="*/ 119063 w 119062"/>
                    <a:gd name="connsiteY2" fmla="*/ 109538 h 119062"/>
                    <a:gd name="connsiteX3" fmla="*/ 119063 w 119062"/>
                    <a:gd name="connsiteY3" fmla="*/ 9525 h 119062"/>
                    <a:gd name="connsiteX4" fmla="*/ 109538 w 119062"/>
                    <a:gd name="connsiteY4" fmla="*/ 0 h 119062"/>
                    <a:gd name="connsiteX5" fmla="*/ 9525 w 119062"/>
                    <a:gd name="connsiteY5" fmla="*/ 0 h 119062"/>
                    <a:gd name="connsiteX6" fmla="*/ 0 w 119062"/>
                    <a:gd name="connsiteY6" fmla="*/ 9525 h 119062"/>
                    <a:gd name="connsiteX7" fmla="*/ 0 w 119062"/>
                    <a:gd name="connsiteY7" fmla="*/ 52388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062" h="119062">
                      <a:moveTo>
                        <a:pt x="66675" y="119063"/>
                      </a:moveTo>
                      <a:lnTo>
                        <a:pt x="109538" y="119063"/>
                      </a:lnTo>
                      <a:cubicBezTo>
                        <a:pt x="114798" y="119063"/>
                        <a:pt x="119063" y="114798"/>
                        <a:pt x="119063" y="109538"/>
                      </a:cubicBezTo>
                      <a:lnTo>
                        <a:pt x="119063" y="9525"/>
                      </a:lnTo>
                      <a:cubicBezTo>
                        <a:pt x="119063" y="4264"/>
                        <a:pt x="114798" y="0"/>
                        <a:pt x="109538" y="0"/>
                      </a:cubicBezTo>
                      <a:lnTo>
                        <a:pt x="9525" y="0"/>
                      </a:lnTo>
                      <a:cubicBezTo>
                        <a:pt x="4264" y="0"/>
                        <a:pt x="0" y="4264"/>
                        <a:pt x="0" y="9525"/>
                      </a:cubicBezTo>
                      <a:lnTo>
                        <a:pt x="0" y="52388"/>
                      </a:lnTo>
                    </a:path>
                  </a:pathLst>
                </a:custGeom>
                <a:noFill/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E466E17B-6A80-43D7-AFD5-AE075F47A92D}"/>
                    </a:ext>
                  </a:extLst>
                </p:cNvPr>
                <p:cNvSpPr/>
                <p:nvPr/>
              </p:nvSpPr>
              <p:spPr>
                <a:xfrm>
                  <a:off x="6010275" y="3395662"/>
                  <a:ext cx="119062" cy="119062"/>
                </a:xfrm>
                <a:custGeom>
                  <a:avLst/>
                  <a:gdLst>
                    <a:gd name="connsiteX0" fmla="*/ 52388 w 119062"/>
                    <a:gd name="connsiteY0" fmla="*/ 0 h 119062"/>
                    <a:gd name="connsiteX1" fmla="*/ 9525 w 119062"/>
                    <a:gd name="connsiteY1" fmla="*/ 0 h 119062"/>
                    <a:gd name="connsiteX2" fmla="*/ 0 w 119062"/>
                    <a:gd name="connsiteY2" fmla="*/ 9525 h 119062"/>
                    <a:gd name="connsiteX3" fmla="*/ 0 w 119062"/>
                    <a:gd name="connsiteY3" fmla="*/ 109538 h 119062"/>
                    <a:gd name="connsiteX4" fmla="*/ 9525 w 119062"/>
                    <a:gd name="connsiteY4" fmla="*/ 119063 h 119062"/>
                    <a:gd name="connsiteX5" fmla="*/ 109538 w 119062"/>
                    <a:gd name="connsiteY5" fmla="*/ 119063 h 119062"/>
                    <a:gd name="connsiteX6" fmla="*/ 119063 w 119062"/>
                    <a:gd name="connsiteY6" fmla="*/ 109538 h 119062"/>
                    <a:gd name="connsiteX7" fmla="*/ 119063 w 119062"/>
                    <a:gd name="connsiteY7" fmla="*/ 66675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062" h="119062">
                      <a:moveTo>
                        <a:pt x="52388" y="0"/>
                      </a:moveTo>
                      <a:lnTo>
                        <a:pt x="9525" y="0"/>
                      </a:lnTo>
                      <a:cubicBezTo>
                        <a:pt x="4264" y="0"/>
                        <a:pt x="0" y="4264"/>
                        <a:pt x="0" y="9525"/>
                      </a:cubicBezTo>
                      <a:lnTo>
                        <a:pt x="0" y="109538"/>
                      </a:lnTo>
                      <a:cubicBezTo>
                        <a:pt x="0" y="114798"/>
                        <a:pt x="4264" y="119063"/>
                        <a:pt x="9525" y="119063"/>
                      </a:cubicBezTo>
                      <a:lnTo>
                        <a:pt x="109538" y="119063"/>
                      </a:lnTo>
                      <a:cubicBezTo>
                        <a:pt x="114798" y="119063"/>
                        <a:pt x="119063" y="114798"/>
                        <a:pt x="119063" y="109538"/>
                      </a:cubicBezTo>
                      <a:lnTo>
                        <a:pt x="119063" y="66675"/>
                      </a:lnTo>
                    </a:path>
                  </a:pathLst>
                </a:custGeom>
                <a:noFill/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9C1F9F62-82DE-456A-B381-4C532FE50BC7}"/>
                    </a:ext>
                  </a:extLst>
                </p:cNvPr>
                <p:cNvSpPr/>
                <p:nvPr/>
              </p:nvSpPr>
              <p:spPr>
                <a:xfrm>
                  <a:off x="6062662" y="3395662"/>
                  <a:ext cx="66675" cy="66675"/>
                </a:xfrm>
                <a:custGeom>
                  <a:avLst/>
                  <a:gdLst>
                    <a:gd name="connsiteX0" fmla="*/ 57150 w 66675"/>
                    <a:gd name="connsiteY0" fmla="*/ 0 h 66675"/>
                    <a:gd name="connsiteX1" fmla="*/ 66675 w 66675"/>
                    <a:gd name="connsiteY1" fmla="*/ 0 h 66675"/>
                    <a:gd name="connsiteX2" fmla="*/ 66675 w 66675"/>
                    <a:gd name="connsiteY2" fmla="*/ 66675 h 66675"/>
                    <a:gd name="connsiteX3" fmla="*/ 57150 w 66675"/>
                    <a:gd name="connsiteY3" fmla="*/ 66675 h 66675"/>
                    <a:gd name="connsiteX4" fmla="*/ 9525 w 66675"/>
                    <a:gd name="connsiteY4" fmla="*/ 66675 h 66675"/>
                    <a:gd name="connsiteX5" fmla="*/ 0 w 66675"/>
                    <a:gd name="connsiteY5" fmla="*/ 66675 h 66675"/>
                    <a:gd name="connsiteX6" fmla="*/ 0 w 66675"/>
                    <a:gd name="connsiteY6" fmla="*/ 0 h 66675"/>
                    <a:gd name="connsiteX7" fmla="*/ 9525 w 66675"/>
                    <a:gd name="connsiteY7" fmla="*/ 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675" h="66675">
                      <a:moveTo>
                        <a:pt x="57150" y="0"/>
                      </a:moveTo>
                      <a:cubicBezTo>
                        <a:pt x="62411" y="0"/>
                        <a:pt x="66675" y="0"/>
                        <a:pt x="66675" y="0"/>
                      </a:cubicBezTo>
                      <a:lnTo>
                        <a:pt x="66675" y="66675"/>
                      </a:lnTo>
                      <a:cubicBezTo>
                        <a:pt x="66675" y="66675"/>
                        <a:pt x="62411" y="66675"/>
                        <a:pt x="57150" y="66675"/>
                      </a:cubicBezTo>
                      <a:lnTo>
                        <a:pt x="9525" y="66675"/>
                      </a:lnTo>
                      <a:cubicBezTo>
                        <a:pt x="4264" y="66675"/>
                        <a:pt x="0" y="66675"/>
                        <a:pt x="0" y="66675"/>
                      </a:cubicBezTo>
                      <a:lnTo>
                        <a:pt x="0" y="0"/>
                      </a:lnTo>
                      <a:cubicBezTo>
                        <a:pt x="0" y="0"/>
                        <a:pt x="4264" y="0"/>
                        <a:pt x="952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</p:grp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E29FA000-F762-4DDC-A256-EC4CAB9DA12C}"/>
                  </a:ext>
                </a:extLst>
              </p:cNvPr>
              <p:cNvSpPr txBox="1"/>
              <p:nvPr/>
            </p:nvSpPr>
            <p:spPr>
              <a:xfrm>
                <a:off x="6155895" y="3824745"/>
                <a:ext cx="1357904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用户需求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1899A204-EC9F-44FD-BCB3-5468B2523DF8}"/>
              </a:ext>
            </a:extLst>
          </p:cNvPr>
          <p:cNvCxnSpPr/>
          <p:nvPr/>
        </p:nvCxnSpPr>
        <p:spPr>
          <a:xfrm>
            <a:off x="7796898" y="4381133"/>
            <a:ext cx="86601" cy="90492"/>
          </a:xfrm>
          <a:prstGeom prst="line">
            <a:avLst/>
          </a:prstGeom>
          <a:ln w="41275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51BD3865-A50E-4D75-8D00-71ED2C1A1C5E}"/>
              </a:ext>
            </a:extLst>
          </p:cNvPr>
          <p:cNvGrpSpPr/>
          <p:nvPr/>
        </p:nvGrpSpPr>
        <p:grpSpPr>
          <a:xfrm>
            <a:off x="7797495" y="3681892"/>
            <a:ext cx="1645483" cy="2051553"/>
            <a:chOff x="7797495" y="3681892"/>
            <a:chExt cx="1645483" cy="2051553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55850B58-778A-4D4A-ADFB-69FA5B902CD5}"/>
                </a:ext>
              </a:extLst>
            </p:cNvPr>
            <p:cNvSpPr/>
            <p:nvPr/>
          </p:nvSpPr>
          <p:spPr>
            <a:xfrm>
              <a:off x="7904563" y="3734196"/>
              <a:ext cx="1538415" cy="199924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63500" dist="215900" dir="5400000" sx="92000" sy="9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86D7559B-75AD-4F20-A778-A284F1B710BF}"/>
                </a:ext>
              </a:extLst>
            </p:cNvPr>
            <p:cNvSpPr/>
            <p:nvPr/>
          </p:nvSpPr>
          <p:spPr>
            <a:xfrm>
              <a:off x="7797495" y="3858612"/>
              <a:ext cx="1242686" cy="536157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38100">
              <a:solidFill>
                <a:schemeClr val="accent5">
                  <a:lumMod val="10000"/>
                </a:schemeClr>
              </a:solidFill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88087509-971E-456B-AE93-AB4A46F4F94B}"/>
                </a:ext>
              </a:extLst>
            </p:cNvPr>
            <p:cNvGrpSpPr/>
            <p:nvPr/>
          </p:nvGrpSpPr>
          <p:grpSpPr>
            <a:xfrm>
              <a:off x="8989107" y="3681892"/>
              <a:ext cx="368544" cy="368544"/>
              <a:chOff x="8989107" y="3681892"/>
              <a:chExt cx="368544" cy="368544"/>
            </a:xfrm>
          </p:grpSpPr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C490B396-6F06-4C47-BC0A-04776868D8BD}"/>
                  </a:ext>
                </a:extLst>
              </p:cNvPr>
              <p:cNvSpPr/>
              <p:nvPr/>
            </p:nvSpPr>
            <p:spPr>
              <a:xfrm rot="201168">
                <a:off x="8989107" y="3681892"/>
                <a:ext cx="368544" cy="368544"/>
              </a:xfrm>
              <a:custGeom>
                <a:avLst/>
                <a:gdLst>
                  <a:gd name="connsiteX0" fmla="*/ 184272 w 368544"/>
                  <a:gd name="connsiteY0" fmla="*/ 368544 h 368544"/>
                  <a:gd name="connsiteX1" fmla="*/ 368544 w 368544"/>
                  <a:gd name="connsiteY1" fmla="*/ 184272 h 368544"/>
                  <a:gd name="connsiteX2" fmla="*/ 184272 w 368544"/>
                  <a:gd name="connsiteY2" fmla="*/ 0 h 368544"/>
                  <a:gd name="connsiteX3" fmla="*/ 0 w 368544"/>
                  <a:gd name="connsiteY3" fmla="*/ 184272 h 368544"/>
                  <a:gd name="connsiteX4" fmla="*/ 13981 w 368544"/>
                  <a:gd name="connsiteY4" fmla="*/ 254806 h 368544"/>
                  <a:gd name="connsiteX5" fmla="*/ 31035 w 368544"/>
                  <a:gd name="connsiteY5" fmla="*/ 286653 h 368544"/>
                  <a:gd name="connsiteX6" fmla="*/ 18427 w 368544"/>
                  <a:gd name="connsiteY6" fmla="*/ 350117 h 368544"/>
                  <a:gd name="connsiteX7" fmla="*/ 81891 w 368544"/>
                  <a:gd name="connsiteY7" fmla="*/ 337509 h 368544"/>
                  <a:gd name="connsiteX8" fmla="*/ 113738 w 368544"/>
                  <a:gd name="connsiteY8" fmla="*/ 354563 h 368544"/>
                  <a:gd name="connsiteX9" fmla="*/ 184272 w 368544"/>
                  <a:gd name="connsiteY9" fmla="*/ 368544 h 36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544" h="368544">
                    <a:moveTo>
                      <a:pt x="184272" y="368544"/>
                    </a:moveTo>
                    <a:cubicBezTo>
                      <a:pt x="286043" y="368544"/>
                      <a:pt x="368544" y="286043"/>
                      <a:pt x="368544" y="184272"/>
                    </a:cubicBezTo>
                    <a:cubicBezTo>
                      <a:pt x="368544" y="82501"/>
                      <a:pt x="286043" y="0"/>
                      <a:pt x="184272" y="0"/>
                    </a:cubicBezTo>
                    <a:cubicBezTo>
                      <a:pt x="82501" y="0"/>
                      <a:pt x="0" y="82501"/>
                      <a:pt x="0" y="184272"/>
                    </a:cubicBezTo>
                    <a:cubicBezTo>
                      <a:pt x="0" y="209257"/>
                      <a:pt x="4972" y="233080"/>
                      <a:pt x="13981" y="254806"/>
                    </a:cubicBezTo>
                    <a:cubicBezTo>
                      <a:pt x="18633" y="266023"/>
                      <a:pt x="24360" y="276682"/>
                      <a:pt x="31035" y="286653"/>
                    </a:cubicBezTo>
                    <a:cubicBezTo>
                      <a:pt x="33276" y="289999"/>
                      <a:pt x="29073" y="311154"/>
                      <a:pt x="18427" y="350117"/>
                    </a:cubicBezTo>
                    <a:cubicBezTo>
                      <a:pt x="57391" y="339472"/>
                      <a:pt x="78545" y="335268"/>
                      <a:pt x="81891" y="337509"/>
                    </a:cubicBezTo>
                    <a:cubicBezTo>
                      <a:pt x="91862" y="344183"/>
                      <a:pt x="102521" y="349912"/>
                      <a:pt x="113738" y="354563"/>
                    </a:cubicBezTo>
                    <a:cubicBezTo>
                      <a:pt x="135464" y="363572"/>
                      <a:pt x="159288" y="368544"/>
                      <a:pt x="184272" y="3685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6513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3" name="组合 112">
                <a:extLst>
                  <a:ext uri="{FF2B5EF4-FFF2-40B4-BE49-F238E27FC236}">
                    <a16:creationId xmlns:a16="http://schemas.microsoft.com/office/drawing/2014/main" id="{B580C7B7-5A0F-4A3A-A0D8-15903C95F6AF}"/>
                  </a:ext>
                </a:extLst>
              </p:cNvPr>
              <p:cNvGrpSpPr/>
              <p:nvPr/>
            </p:nvGrpSpPr>
            <p:grpSpPr>
              <a:xfrm>
                <a:off x="9085273" y="3779887"/>
                <a:ext cx="176212" cy="172555"/>
                <a:chOff x="9095130" y="3771634"/>
                <a:chExt cx="176212" cy="172555"/>
              </a:xfrm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870B1DAF-6004-4A59-9791-216FE9CEFECF}"/>
                    </a:ext>
                  </a:extLst>
                </p:cNvPr>
                <p:cNvSpPr/>
                <p:nvPr/>
              </p:nvSpPr>
              <p:spPr>
                <a:xfrm rot="10800000" flipV="1">
                  <a:off x="9166567" y="3843283"/>
                  <a:ext cx="28575" cy="28575"/>
                </a:xfrm>
                <a:custGeom>
                  <a:avLst/>
                  <a:gdLst>
                    <a:gd name="connsiteX0" fmla="*/ 28599 w 28575"/>
                    <a:gd name="connsiteY0" fmla="*/ 14312 h 28575"/>
                    <a:gd name="connsiteX1" fmla="*/ 14312 w 28575"/>
                    <a:gd name="connsiteY1" fmla="*/ 28599 h 28575"/>
                    <a:gd name="connsiteX2" fmla="*/ 24 w 28575"/>
                    <a:gd name="connsiteY2" fmla="*/ 14312 h 28575"/>
                    <a:gd name="connsiteX3" fmla="*/ 14312 w 28575"/>
                    <a:gd name="connsiteY3" fmla="*/ 24 h 28575"/>
                    <a:gd name="connsiteX4" fmla="*/ 28599 w 28575"/>
                    <a:gd name="connsiteY4" fmla="*/ 14312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" h="28575">
                      <a:moveTo>
                        <a:pt x="28599" y="14312"/>
                      </a:moveTo>
                      <a:cubicBezTo>
                        <a:pt x="28599" y="22202"/>
                        <a:pt x="22202" y="28599"/>
                        <a:pt x="14312" y="28599"/>
                      </a:cubicBezTo>
                      <a:cubicBezTo>
                        <a:pt x="6421" y="28599"/>
                        <a:pt x="24" y="22202"/>
                        <a:pt x="24" y="14312"/>
                      </a:cubicBezTo>
                      <a:cubicBezTo>
                        <a:pt x="24" y="6421"/>
                        <a:pt x="6421" y="24"/>
                        <a:pt x="14312" y="24"/>
                      </a:cubicBezTo>
                      <a:cubicBezTo>
                        <a:pt x="22202" y="24"/>
                        <a:pt x="28599" y="6421"/>
                        <a:pt x="28599" y="143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1" name="组合 110">
                  <a:extLst>
                    <a:ext uri="{FF2B5EF4-FFF2-40B4-BE49-F238E27FC236}">
                      <a16:creationId xmlns:a16="http://schemas.microsoft.com/office/drawing/2014/main" id="{6C1B6C27-02F3-4E00-BB9B-983A91442B06}"/>
                    </a:ext>
                  </a:extLst>
                </p:cNvPr>
                <p:cNvGrpSpPr/>
                <p:nvPr/>
              </p:nvGrpSpPr>
              <p:grpSpPr>
                <a:xfrm>
                  <a:off x="9095130" y="3771634"/>
                  <a:ext cx="171461" cy="172555"/>
                  <a:chOff x="9095130" y="3771634"/>
                  <a:chExt cx="171461" cy="172555"/>
                </a:xfrm>
              </p:grpSpPr>
              <p:sp>
                <p:nvSpPr>
                  <p:cNvPr id="24" name="任意多边形: 形状 23">
                    <a:extLst>
                      <a:ext uri="{FF2B5EF4-FFF2-40B4-BE49-F238E27FC236}">
                        <a16:creationId xmlns:a16="http://schemas.microsoft.com/office/drawing/2014/main" id="{B099287E-F1F6-414F-8DF9-BCF92DE060FB}"/>
                      </a:ext>
                    </a:extLst>
                  </p:cNvPr>
                  <p:cNvSpPr/>
                  <p:nvPr/>
                </p:nvSpPr>
                <p:spPr>
                  <a:xfrm>
                    <a:off x="9137992" y="3814708"/>
                    <a:ext cx="85725" cy="85725"/>
                  </a:xfrm>
                  <a:custGeom>
                    <a:avLst/>
                    <a:gdLst>
                      <a:gd name="connsiteX0" fmla="*/ 85725 w 85725"/>
                      <a:gd name="connsiteY0" fmla="*/ 42863 h 85725"/>
                      <a:gd name="connsiteX1" fmla="*/ 42863 w 85725"/>
                      <a:gd name="connsiteY1" fmla="*/ 85725 h 85725"/>
                      <a:gd name="connsiteX2" fmla="*/ 0 w 85725"/>
                      <a:gd name="connsiteY2" fmla="*/ 42863 h 85725"/>
                      <a:gd name="connsiteX3" fmla="*/ 42863 w 85725"/>
                      <a:gd name="connsiteY3" fmla="*/ 0 h 85725"/>
                      <a:gd name="connsiteX4" fmla="*/ 85725 w 85725"/>
                      <a:gd name="connsiteY4" fmla="*/ 42863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725" h="85725">
                        <a:moveTo>
                          <a:pt x="85725" y="42863"/>
                        </a:moveTo>
                        <a:cubicBezTo>
                          <a:pt x="85725" y="66535"/>
                          <a:pt x="66535" y="85725"/>
                          <a:pt x="42863" y="85725"/>
                        </a:cubicBezTo>
                        <a:cubicBezTo>
                          <a:pt x="19190" y="85725"/>
                          <a:pt x="0" y="66535"/>
                          <a:pt x="0" y="42863"/>
                        </a:cubicBezTo>
                        <a:cubicBezTo>
                          <a:pt x="0" y="19190"/>
                          <a:pt x="19190" y="0"/>
                          <a:pt x="42863" y="0"/>
                        </a:cubicBezTo>
                        <a:cubicBezTo>
                          <a:pt x="66535" y="0"/>
                          <a:pt x="85725" y="19190"/>
                          <a:pt x="85725" y="4286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任意多边形: 形状 25">
                    <a:extLst>
                      <a:ext uri="{FF2B5EF4-FFF2-40B4-BE49-F238E27FC236}">
                        <a16:creationId xmlns:a16="http://schemas.microsoft.com/office/drawing/2014/main" id="{91514CC6-FE4A-4836-A2F9-6BF71361A087}"/>
                      </a:ext>
                    </a:extLst>
                  </p:cNvPr>
                  <p:cNvSpPr/>
                  <p:nvPr/>
                </p:nvSpPr>
                <p:spPr>
                  <a:xfrm>
                    <a:off x="9109417" y="3771634"/>
                    <a:ext cx="157174" cy="88317"/>
                  </a:xfrm>
                  <a:custGeom>
                    <a:avLst/>
                    <a:gdLst>
                      <a:gd name="connsiteX0" fmla="*/ 0 w 157174"/>
                      <a:gd name="connsiteY0" fmla="*/ 38311 h 88317"/>
                      <a:gd name="connsiteX1" fmla="*/ 97631 w 157174"/>
                      <a:gd name="connsiteY1" fmla="*/ 4973 h 88317"/>
                      <a:gd name="connsiteX2" fmla="*/ 157163 w 157174"/>
                      <a:gd name="connsiteY2" fmla="*/ 88317 h 88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7174" h="88317">
                        <a:moveTo>
                          <a:pt x="0" y="38311"/>
                        </a:moveTo>
                        <a:cubicBezTo>
                          <a:pt x="0" y="38311"/>
                          <a:pt x="35719" y="-16458"/>
                          <a:pt x="97631" y="4973"/>
                        </a:cubicBezTo>
                        <a:cubicBezTo>
                          <a:pt x="159544" y="26405"/>
                          <a:pt x="157163" y="88317"/>
                          <a:pt x="157163" y="88317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任意多边形: 形状 26">
                    <a:extLst>
                      <a:ext uri="{FF2B5EF4-FFF2-40B4-BE49-F238E27FC236}">
                        <a16:creationId xmlns:a16="http://schemas.microsoft.com/office/drawing/2014/main" id="{62E2E376-D401-44F4-97F6-F2DFD0961395}"/>
                      </a:ext>
                    </a:extLst>
                  </p:cNvPr>
                  <p:cNvSpPr/>
                  <p:nvPr/>
                </p:nvSpPr>
                <p:spPr>
                  <a:xfrm>
                    <a:off x="9095130" y="3857571"/>
                    <a:ext cx="157162" cy="86618"/>
                  </a:xfrm>
                  <a:custGeom>
                    <a:avLst/>
                    <a:gdLst>
                      <a:gd name="connsiteX0" fmla="*/ 157163 w 157162"/>
                      <a:gd name="connsiteY0" fmla="*/ 47625 h 86618"/>
                      <a:gd name="connsiteX1" fmla="*/ 64294 w 157162"/>
                      <a:gd name="connsiteY1" fmla="*/ 83344 h 86618"/>
                      <a:gd name="connsiteX2" fmla="*/ 0 w 157162"/>
                      <a:gd name="connsiteY2" fmla="*/ 0 h 86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7162" h="86618">
                        <a:moveTo>
                          <a:pt x="157163" y="47625"/>
                        </a:moveTo>
                        <a:cubicBezTo>
                          <a:pt x="157163" y="47625"/>
                          <a:pt x="128588" y="100013"/>
                          <a:pt x="64294" y="83344"/>
                        </a:cubicBezTo>
                        <a:cubicBezTo>
                          <a:pt x="0" y="66675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F77F251D-02D0-4ED9-A47B-536BDF654FF5}"/>
                    </a:ext>
                  </a:extLst>
                </p:cNvPr>
                <p:cNvSpPr/>
                <p:nvPr/>
              </p:nvSpPr>
              <p:spPr>
                <a:xfrm>
                  <a:off x="9266580" y="3781371"/>
                  <a:ext cx="4762" cy="76200"/>
                </a:xfrm>
                <a:custGeom>
                  <a:avLst/>
                  <a:gdLst>
                    <a:gd name="connsiteX0" fmla="*/ 0 w 4762"/>
                    <a:gd name="connsiteY0" fmla="*/ 0 h 76200"/>
                    <a:gd name="connsiteX1" fmla="*/ 0 w 4762"/>
                    <a:gd name="connsiteY1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2" h="76200">
                      <a:moveTo>
                        <a:pt x="0" y="0"/>
                      </a:moveTo>
                      <a:lnTo>
                        <a:pt x="0" y="76200"/>
                      </a:lnTo>
                    </a:path>
                  </a:pathLst>
                </a:custGeom>
                <a:noFill/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DC4C9DC9-F1A7-4845-AD9B-2F220407F029}"/>
                    </a:ext>
                  </a:extLst>
                </p:cNvPr>
                <p:cNvSpPr/>
                <p:nvPr/>
              </p:nvSpPr>
              <p:spPr>
                <a:xfrm>
                  <a:off x="9095130" y="3857571"/>
                  <a:ext cx="4762" cy="76200"/>
                </a:xfrm>
                <a:custGeom>
                  <a:avLst/>
                  <a:gdLst>
                    <a:gd name="connsiteX0" fmla="*/ 0 w 4762"/>
                    <a:gd name="connsiteY0" fmla="*/ 0 h 76200"/>
                    <a:gd name="connsiteX1" fmla="*/ 0 w 4762"/>
                    <a:gd name="connsiteY1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2" h="76200">
                      <a:moveTo>
                        <a:pt x="0" y="0"/>
                      </a:moveTo>
                      <a:lnTo>
                        <a:pt x="0" y="76200"/>
                      </a:lnTo>
                    </a:path>
                  </a:pathLst>
                </a:custGeom>
                <a:noFill/>
                <a:ln w="1905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C1E3B59C-E0A6-49CB-83F0-F0F81D16FDCD}"/>
                </a:ext>
              </a:extLst>
            </p:cNvPr>
            <p:cNvSpPr txBox="1"/>
            <p:nvPr/>
          </p:nvSpPr>
          <p:spPr>
            <a:xfrm>
              <a:off x="7976018" y="3836072"/>
              <a:ext cx="1195939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价值观</a:t>
              </a:r>
              <a:endParaRPr lang="en-US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E67F7EE9-1E39-44FE-9A00-CF3E8376893B}"/>
              </a:ext>
            </a:extLst>
          </p:cNvPr>
          <p:cNvGrpSpPr/>
          <p:nvPr/>
        </p:nvGrpSpPr>
        <p:grpSpPr>
          <a:xfrm>
            <a:off x="9484889" y="3681892"/>
            <a:ext cx="1643481" cy="2051553"/>
            <a:chOff x="9482579" y="3681892"/>
            <a:chExt cx="1643481" cy="2051553"/>
          </a:xfrm>
        </p:grpSpPr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38DE7D05-82A7-4A4C-8403-941C826E860F}"/>
                </a:ext>
              </a:extLst>
            </p:cNvPr>
            <p:cNvSpPr/>
            <p:nvPr/>
          </p:nvSpPr>
          <p:spPr>
            <a:xfrm>
              <a:off x="9587645" y="3734196"/>
              <a:ext cx="1538415" cy="1999249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63500" dist="215900" dir="5400000" sx="92000" sy="9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B1FC4FDC-C477-47B5-80B3-2247442179BA}"/>
                </a:ext>
              </a:extLst>
            </p:cNvPr>
            <p:cNvGrpSpPr/>
            <p:nvPr/>
          </p:nvGrpSpPr>
          <p:grpSpPr>
            <a:xfrm>
              <a:off x="9482579" y="3681892"/>
              <a:ext cx="1555991" cy="789733"/>
              <a:chOff x="9482579" y="3669192"/>
              <a:chExt cx="1555991" cy="789733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3C524CE7-74FC-4CED-A746-01D2DE3C80C2}"/>
                  </a:ext>
                </a:extLst>
              </p:cNvPr>
              <p:cNvGrpSpPr/>
              <p:nvPr/>
            </p:nvGrpSpPr>
            <p:grpSpPr>
              <a:xfrm>
                <a:off x="9482579" y="3669192"/>
                <a:ext cx="1555991" cy="789733"/>
                <a:chOff x="1034412" y="3821592"/>
                <a:chExt cx="1555991" cy="789733"/>
              </a:xfrm>
            </p:grpSpPr>
            <p:sp>
              <p:nvSpPr>
                <p:cNvPr id="65" name="矩形: 圆角 64">
                  <a:extLst>
                    <a:ext uri="{FF2B5EF4-FFF2-40B4-BE49-F238E27FC236}">
                      <a16:creationId xmlns:a16="http://schemas.microsoft.com/office/drawing/2014/main" id="{3A8F7562-6C06-4645-A46C-7414869DAF3F}"/>
                    </a:ext>
                  </a:extLst>
                </p:cNvPr>
                <p:cNvSpPr/>
                <p:nvPr/>
              </p:nvSpPr>
              <p:spPr>
                <a:xfrm>
                  <a:off x="1035009" y="3998312"/>
                  <a:ext cx="1242686" cy="536157"/>
                </a:xfrm>
                <a:prstGeom prst="roundRect">
                  <a:avLst>
                    <a:gd name="adj" fmla="val 4283"/>
                  </a:avLst>
                </a:prstGeom>
                <a:solidFill>
                  <a:schemeClr val="accent4">
                    <a:lumMod val="50000"/>
                    <a:lumOff val="50000"/>
                  </a:schemeClr>
                </a:solidFill>
                <a:ln w="38100">
                  <a:solidFill>
                    <a:schemeClr val="accent5">
                      <a:lumMod val="10000"/>
                    </a:schemeClr>
                  </a:solidFill>
                </a:ln>
                <a:effectLst>
                  <a:outerShdw blurRad="76200" dist="88900" dir="5400000" sx="92000" sy="92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A5609A0E-7558-4D57-8AC1-AA2F51474951}"/>
                    </a:ext>
                  </a:extLst>
                </p:cNvPr>
                <p:cNvSpPr/>
                <p:nvPr/>
              </p:nvSpPr>
              <p:spPr>
                <a:xfrm rot="201168">
                  <a:off x="2221859" y="3821592"/>
                  <a:ext cx="368544" cy="368544"/>
                </a:xfrm>
                <a:custGeom>
                  <a:avLst/>
                  <a:gdLst>
                    <a:gd name="connsiteX0" fmla="*/ 184272 w 368544"/>
                    <a:gd name="connsiteY0" fmla="*/ 368544 h 368544"/>
                    <a:gd name="connsiteX1" fmla="*/ 368544 w 368544"/>
                    <a:gd name="connsiteY1" fmla="*/ 184272 h 368544"/>
                    <a:gd name="connsiteX2" fmla="*/ 184272 w 368544"/>
                    <a:gd name="connsiteY2" fmla="*/ 0 h 368544"/>
                    <a:gd name="connsiteX3" fmla="*/ 0 w 368544"/>
                    <a:gd name="connsiteY3" fmla="*/ 184272 h 368544"/>
                    <a:gd name="connsiteX4" fmla="*/ 13981 w 368544"/>
                    <a:gd name="connsiteY4" fmla="*/ 254806 h 368544"/>
                    <a:gd name="connsiteX5" fmla="*/ 31035 w 368544"/>
                    <a:gd name="connsiteY5" fmla="*/ 286653 h 368544"/>
                    <a:gd name="connsiteX6" fmla="*/ 18427 w 368544"/>
                    <a:gd name="connsiteY6" fmla="*/ 350117 h 368544"/>
                    <a:gd name="connsiteX7" fmla="*/ 81891 w 368544"/>
                    <a:gd name="connsiteY7" fmla="*/ 337509 h 368544"/>
                    <a:gd name="connsiteX8" fmla="*/ 113738 w 368544"/>
                    <a:gd name="connsiteY8" fmla="*/ 354563 h 368544"/>
                    <a:gd name="connsiteX9" fmla="*/ 184272 w 368544"/>
                    <a:gd name="connsiteY9" fmla="*/ 368544 h 368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8544" h="368544">
                      <a:moveTo>
                        <a:pt x="184272" y="368544"/>
                      </a:moveTo>
                      <a:cubicBezTo>
                        <a:pt x="286043" y="368544"/>
                        <a:pt x="368544" y="286043"/>
                        <a:pt x="368544" y="184272"/>
                      </a:cubicBezTo>
                      <a:cubicBezTo>
                        <a:pt x="368544" y="82501"/>
                        <a:pt x="286043" y="0"/>
                        <a:pt x="184272" y="0"/>
                      </a:cubicBezTo>
                      <a:cubicBezTo>
                        <a:pt x="82501" y="0"/>
                        <a:pt x="0" y="82501"/>
                        <a:pt x="0" y="184272"/>
                      </a:cubicBezTo>
                      <a:cubicBezTo>
                        <a:pt x="0" y="209257"/>
                        <a:pt x="4972" y="233080"/>
                        <a:pt x="13981" y="254806"/>
                      </a:cubicBezTo>
                      <a:cubicBezTo>
                        <a:pt x="18633" y="266023"/>
                        <a:pt x="24360" y="276682"/>
                        <a:pt x="31035" y="286653"/>
                      </a:cubicBezTo>
                      <a:cubicBezTo>
                        <a:pt x="33276" y="289999"/>
                        <a:pt x="29073" y="311154"/>
                        <a:pt x="18427" y="350117"/>
                      </a:cubicBezTo>
                      <a:cubicBezTo>
                        <a:pt x="57391" y="339472"/>
                        <a:pt x="78545" y="335268"/>
                        <a:pt x="81891" y="337509"/>
                      </a:cubicBezTo>
                      <a:cubicBezTo>
                        <a:pt x="91862" y="344183"/>
                        <a:pt x="102521" y="349912"/>
                        <a:pt x="113738" y="354563"/>
                      </a:cubicBezTo>
                      <a:cubicBezTo>
                        <a:pt x="135464" y="363572"/>
                        <a:pt x="159288" y="368544"/>
                        <a:pt x="184272" y="36854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6513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19183405-2644-4E24-9925-FEA8DD69E4E3}"/>
                    </a:ext>
                  </a:extLst>
                </p:cNvPr>
                <p:cNvCxnSpPr/>
                <p:nvPr/>
              </p:nvCxnSpPr>
              <p:spPr>
                <a:xfrm>
                  <a:off x="1034412" y="4520833"/>
                  <a:ext cx="86601" cy="90492"/>
                </a:xfrm>
                <a:prstGeom prst="line">
                  <a:avLst/>
                </a:prstGeom>
                <a:ln w="41275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CFDE1982-BE70-4DDA-BA68-3BEDCA4AB7D6}"/>
                  </a:ext>
                </a:extLst>
              </p:cNvPr>
              <p:cNvSpPr/>
              <p:nvPr/>
            </p:nvSpPr>
            <p:spPr>
              <a:xfrm>
                <a:off x="10759742" y="3785620"/>
                <a:ext cx="171450" cy="171450"/>
              </a:xfrm>
              <a:custGeom>
                <a:avLst/>
                <a:gdLst>
                  <a:gd name="connsiteX0" fmla="*/ 171450 w 171450"/>
                  <a:gd name="connsiteY0" fmla="*/ 95250 h 171450"/>
                  <a:gd name="connsiteX1" fmla="*/ 171450 w 171450"/>
                  <a:gd name="connsiteY1" fmla="*/ 161925 h 171450"/>
                  <a:gd name="connsiteX2" fmla="*/ 161925 w 171450"/>
                  <a:gd name="connsiteY2" fmla="*/ 171450 h 171450"/>
                  <a:gd name="connsiteX3" fmla="*/ 9525 w 171450"/>
                  <a:gd name="connsiteY3" fmla="*/ 171450 h 171450"/>
                  <a:gd name="connsiteX4" fmla="*/ 0 w 171450"/>
                  <a:gd name="connsiteY4" fmla="*/ 161925 h 171450"/>
                  <a:gd name="connsiteX5" fmla="*/ 0 w 171450"/>
                  <a:gd name="connsiteY5" fmla="*/ 9525 h 171450"/>
                  <a:gd name="connsiteX6" fmla="*/ 9525 w 171450"/>
                  <a:gd name="connsiteY6" fmla="*/ 0 h 171450"/>
                  <a:gd name="connsiteX7" fmla="*/ 76200 w 171450"/>
                  <a:gd name="connsiteY7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171450" y="95250"/>
                    </a:moveTo>
                    <a:lnTo>
                      <a:pt x="171450" y="161925"/>
                    </a:lnTo>
                    <a:cubicBezTo>
                      <a:pt x="171450" y="167186"/>
                      <a:pt x="167186" y="171450"/>
                      <a:pt x="161925" y="171450"/>
                    </a:cubicBezTo>
                    <a:lnTo>
                      <a:pt x="9525" y="171450"/>
                    </a:lnTo>
                    <a:cubicBezTo>
                      <a:pt x="4264" y="171450"/>
                      <a:pt x="0" y="167186"/>
                      <a:pt x="0" y="161925"/>
                    </a:cubicBezTo>
                    <a:lnTo>
                      <a:pt x="0" y="9525"/>
                    </a:lnTo>
                    <a:cubicBezTo>
                      <a:pt x="0" y="4264"/>
                      <a:pt x="4264" y="0"/>
                      <a:pt x="9525" y="0"/>
                    </a:cubicBezTo>
                    <a:lnTo>
                      <a:pt x="76200" y="0"/>
                    </a:lnTo>
                  </a:path>
                </a:pathLst>
              </a:custGeom>
              <a:noFill/>
              <a:ln w="1905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2000"/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717DE9C4-1580-4251-A32A-E9BD5FF5D5D6}"/>
                  </a:ext>
                </a:extLst>
              </p:cNvPr>
              <p:cNvGrpSpPr/>
              <p:nvPr/>
            </p:nvGrpSpPr>
            <p:grpSpPr>
              <a:xfrm>
                <a:off x="10737606" y="3737095"/>
                <a:ext cx="228600" cy="228600"/>
                <a:chOff x="10696268" y="3788117"/>
                <a:chExt cx="228600" cy="228600"/>
              </a:xfrm>
            </p:grpSpPr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CD55F2C3-3F62-45D8-BF69-21AC47929205}"/>
                    </a:ext>
                  </a:extLst>
                </p:cNvPr>
                <p:cNvSpPr/>
                <p:nvPr/>
              </p:nvSpPr>
              <p:spPr>
                <a:xfrm>
                  <a:off x="10696268" y="3788117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0 h 228600"/>
                    <a:gd name="connsiteX1" fmla="*/ 228600 w 228600"/>
                    <a:gd name="connsiteY1" fmla="*/ 0 h 228600"/>
                    <a:gd name="connsiteX2" fmla="*/ 228600 w 228600"/>
                    <a:gd name="connsiteY2" fmla="*/ 228600 h 228600"/>
                    <a:gd name="connsiteX3" fmla="*/ 0 w 228600"/>
                    <a:gd name="connsiteY3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228600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228600" y="228600"/>
                      </a:lnTo>
                      <a:lnTo>
                        <a:pt x="0" y="228600"/>
                      </a:lnTo>
                      <a:close/>
                    </a:path>
                  </a:pathLst>
                </a:custGeom>
                <a:solidFill>
                  <a:srgbClr val="FFFFFF">
                    <a:alpha val="1000"/>
                  </a:srgbClr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10E402FE-16AB-4C6B-8258-4223F741121C}"/>
                    </a:ext>
                  </a:extLst>
                </p:cNvPr>
                <p:cNvSpPr/>
                <p:nvPr/>
              </p:nvSpPr>
              <p:spPr>
                <a:xfrm>
                  <a:off x="10762943" y="3816692"/>
                  <a:ext cx="133350" cy="133350"/>
                </a:xfrm>
                <a:custGeom>
                  <a:avLst/>
                  <a:gdLst>
                    <a:gd name="connsiteX0" fmla="*/ 0 w 133350"/>
                    <a:gd name="connsiteY0" fmla="*/ 98679 h 133350"/>
                    <a:gd name="connsiteX1" fmla="*/ 0 w 133350"/>
                    <a:gd name="connsiteY1" fmla="*/ 133350 h 133350"/>
                    <a:gd name="connsiteX2" fmla="*/ 34848 w 133350"/>
                    <a:gd name="connsiteY2" fmla="*/ 133350 h 133350"/>
                    <a:gd name="connsiteX3" fmla="*/ 133350 w 133350"/>
                    <a:gd name="connsiteY3" fmla="*/ 34805 h 133350"/>
                    <a:gd name="connsiteX4" fmla="*/ 98560 w 133350"/>
                    <a:gd name="connsiteY4" fmla="*/ 0 h 133350"/>
                    <a:gd name="connsiteX5" fmla="*/ 0 w 133350"/>
                    <a:gd name="connsiteY5" fmla="*/ 98679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350" h="133350">
                      <a:moveTo>
                        <a:pt x="0" y="98679"/>
                      </a:moveTo>
                      <a:lnTo>
                        <a:pt x="0" y="133350"/>
                      </a:lnTo>
                      <a:lnTo>
                        <a:pt x="34848" y="133350"/>
                      </a:lnTo>
                      <a:lnTo>
                        <a:pt x="133350" y="34805"/>
                      </a:lnTo>
                      <a:lnTo>
                        <a:pt x="98560" y="0"/>
                      </a:lnTo>
                      <a:lnTo>
                        <a:pt x="0" y="986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sz="2000"/>
                </a:p>
              </p:txBody>
            </p:sp>
          </p:grp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F9CDC2C7-3B77-4E52-903F-A423E92A88C4}"/>
                  </a:ext>
                </a:extLst>
              </p:cNvPr>
              <p:cNvSpPr txBox="1"/>
              <p:nvPr/>
            </p:nvSpPr>
            <p:spPr>
              <a:xfrm>
                <a:off x="9518146" y="3823372"/>
                <a:ext cx="1409960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持续创作</a:t>
                </a:r>
                <a:endParaRPr lang="en-US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</p:grp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7BA62ECB-F992-4A72-BBD9-6D9148644A76}"/>
              </a:ext>
            </a:extLst>
          </p:cNvPr>
          <p:cNvSpPr txBox="1"/>
          <p:nvPr/>
        </p:nvSpPr>
        <p:spPr>
          <a:xfrm>
            <a:off x="1335381" y="4566318"/>
            <a:ext cx="1187509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能被记住的记忆点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E03A5FF-EB34-47AC-8C39-23B6A2B15DC6}"/>
              </a:ext>
            </a:extLst>
          </p:cNvPr>
          <p:cNvSpPr txBox="1"/>
          <p:nvPr/>
        </p:nvSpPr>
        <p:spPr>
          <a:xfrm>
            <a:off x="3010601" y="4566318"/>
            <a:ext cx="1207854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围绕自己感兴趣的方向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38A7B9A-4C07-454E-ACE9-EEE0CEAFE1C4}"/>
              </a:ext>
            </a:extLst>
          </p:cNvPr>
          <p:cNvSpPr txBox="1"/>
          <p:nvPr/>
        </p:nvSpPr>
        <p:spPr>
          <a:xfrm>
            <a:off x="4794839" y="4566318"/>
            <a:ext cx="1010163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尽量贴近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周边环境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19E10EC8-87E8-4FD9-B540-4437AC62A48C}"/>
              </a:ext>
            </a:extLst>
          </p:cNvPr>
          <p:cNvSpPr txBox="1"/>
          <p:nvPr/>
        </p:nvSpPr>
        <p:spPr>
          <a:xfrm>
            <a:off x="6494174" y="4566318"/>
            <a:ext cx="1302724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满足用户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基本</a:t>
            </a: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需求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C65F246-F83D-4DBC-85A6-1AA83462F936}"/>
              </a:ext>
            </a:extLst>
          </p:cNvPr>
          <p:cNvSpPr txBox="1"/>
          <p:nvPr/>
        </p:nvSpPr>
        <p:spPr>
          <a:xfrm>
            <a:off x="8155967" y="4566318"/>
            <a:ext cx="1035607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传递健康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价值观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41C9BB5-11C7-4126-819A-002BB9768A08}"/>
              </a:ext>
            </a:extLst>
          </p:cNvPr>
          <p:cNvSpPr txBox="1"/>
          <p:nvPr/>
        </p:nvSpPr>
        <p:spPr>
          <a:xfrm>
            <a:off x="9855234" y="4566318"/>
            <a:ext cx="1007857" cy="66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latin typeface="+mn-ea"/>
                <a:cs typeface="阿里巴巴普惠体 2.0 55 Regular" panose="00020600040101010101" pitchFamily="18" charset="-122"/>
              </a:rPr>
              <a:t>持续不断</a:t>
            </a:r>
            <a:endParaRPr lang="en-US" altLang="zh-CN" sz="1600" dirty="0">
              <a:solidFill>
                <a:schemeClr val="tx1">
                  <a:lumMod val="100000"/>
                </a:schemeClr>
              </a:solidFill>
              <a:latin typeface="+mn-ea"/>
              <a:cs typeface="阿里巴巴普惠体 2.0 55 Regular" panose="00020600040101010101" pitchFamily="18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rPr>
              <a:t>创作精神</a:t>
            </a:r>
            <a:endParaRPr lang="zh-CN" altLang="zh-CN" sz="1600" dirty="0">
              <a:solidFill>
                <a:schemeClr val="tx1">
                  <a:lumMod val="100000"/>
                </a:schemeClr>
              </a:solidFill>
              <a:effectLst/>
              <a:latin typeface="+mn-ea"/>
              <a:cs typeface="阿里巴巴普惠体 2.0 55 Regula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799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98BC3D57-8662-42F8-806E-4D2BF54B1F4C}"/>
              </a:ext>
            </a:extLst>
          </p:cNvPr>
          <p:cNvGrpSpPr/>
          <p:nvPr/>
        </p:nvGrpSpPr>
        <p:grpSpPr>
          <a:xfrm>
            <a:off x="2188584" y="2533384"/>
            <a:ext cx="8673495" cy="901038"/>
            <a:chOff x="2188584" y="2533384"/>
            <a:chExt cx="8673495" cy="901038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E8FF6C96-4996-41BE-AD31-0AD32567B569}"/>
                </a:ext>
              </a:extLst>
            </p:cNvPr>
            <p:cNvSpPr/>
            <p:nvPr/>
          </p:nvSpPr>
          <p:spPr>
            <a:xfrm flipV="1">
              <a:off x="2188584" y="2533384"/>
              <a:ext cx="8673495" cy="901038"/>
            </a:xfrm>
            <a:prstGeom prst="roundRect">
              <a:avLst>
                <a:gd name="adj" fmla="val 3368"/>
              </a:avLst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>
                  <a:alpha val="6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5059CAB-756E-4352-8A1C-A2DDF3BDCE7B}"/>
                </a:ext>
              </a:extLst>
            </p:cNvPr>
            <p:cNvSpPr txBox="1"/>
            <p:nvPr/>
          </p:nvSpPr>
          <p:spPr>
            <a:xfrm>
              <a:off x="3570090" y="2570116"/>
              <a:ext cx="7221735" cy="798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dirty="0">
                  <a:latin typeface="+mn-ea"/>
                  <a:cs typeface="阿里巴巴普惠体 2.0 55 Regular" panose="00020600040101010101" pitchFamily="18" charset="-122"/>
                </a:rPr>
                <a:t> 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短视频中，</a:t>
              </a: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选对原生场景，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通过</a:t>
              </a: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差异化营销与日常生活高度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结合</a:t>
              </a: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更能够</a:t>
              </a:r>
              <a:endParaRPr lang="en-US" altLang="zh-CN" sz="1600" dirty="0">
                <a:latin typeface="+mn-ea"/>
                <a:cs typeface="阿里巴巴普惠体 2.0 55 Regular" panose="00020600040101010101" pitchFamily="18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 让用户</a:t>
              </a: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产生兴趣，也成为短视频</a:t>
              </a:r>
              <a:r>
                <a:rPr lang="zh-CN" altLang="en-US" sz="1600" dirty="0">
                  <a:latin typeface="+mn-ea"/>
                  <a:cs typeface="阿里巴巴普惠体 2.0 55 Regular" panose="00020600040101010101" pitchFamily="18" charset="-122"/>
                </a:rPr>
                <a:t>最核心最有价值</a:t>
              </a:r>
              <a:r>
                <a:rPr lang="zh-CN" altLang="zh-CN" sz="1600" dirty="0">
                  <a:latin typeface="+mn-ea"/>
                  <a:cs typeface="阿里巴巴普惠体 2.0 55 Regular" panose="00020600040101010101" pitchFamily="18" charset="-122"/>
                </a:rPr>
                <a:t>的部分。</a:t>
              </a:r>
              <a:endParaRPr lang="zh-CN" altLang="en-US" sz="1600" dirty="0">
                <a:latin typeface="+mn-ea"/>
                <a:cs typeface="阿里巴巴普惠体 2.0 55 Regular" panose="00020600040101010101" pitchFamily="18" charset="-122"/>
              </a:endParaRPr>
            </a:p>
          </p:txBody>
        </p:sp>
      </p:grpSp>
      <p:sp>
        <p:nvSpPr>
          <p:cNvPr id="189" name="文本框 188">
            <a:extLst>
              <a:ext uri="{FF2B5EF4-FFF2-40B4-BE49-F238E27FC236}">
                <a16:creationId xmlns:a16="http://schemas.microsoft.com/office/drawing/2014/main" id="{3854C695-7F2F-4C5B-B6EE-BFBE8BE232E2}"/>
              </a:ext>
            </a:extLst>
          </p:cNvPr>
          <p:cNvSpPr txBox="1"/>
          <p:nvPr/>
        </p:nvSpPr>
        <p:spPr>
          <a:xfrm>
            <a:off x="1378901" y="483941"/>
            <a:ext cx="49958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3000" b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用户对内容消费喜好</a:t>
            </a:r>
            <a:endParaRPr lang="zh-CN" altLang="zh-CN" sz="3000" kern="100" dirty="0">
              <a:effectLst/>
              <a:latin typeface="+mj-ea"/>
              <a:ea typeface="+mj-ea"/>
              <a:cs typeface="阿里巴巴普惠体 2.0 115 Black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883D93B-D2A1-4BDD-B81C-0EF5A9E6452C}"/>
              </a:ext>
            </a:extLst>
          </p:cNvPr>
          <p:cNvGrpSpPr/>
          <p:nvPr/>
        </p:nvGrpSpPr>
        <p:grpSpPr>
          <a:xfrm>
            <a:off x="1473201" y="1511655"/>
            <a:ext cx="9388878" cy="618996"/>
            <a:chOff x="1473201" y="1511655"/>
            <a:chExt cx="9388878" cy="618996"/>
          </a:xfrm>
        </p:grpSpPr>
        <p:sp>
          <p:nvSpPr>
            <p:cNvPr id="190" name="矩形: 圆角 189">
              <a:extLst>
                <a:ext uri="{FF2B5EF4-FFF2-40B4-BE49-F238E27FC236}">
                  <a16:creationId xmlns:a16="http://schemas.microsoft.com/office/drawing/2014/main" id="{AAF9BE5A-CD05-40B5-8FFB-3F6685E801AF}"/>
                </a:ext>
              </a:extLst>
            </p:cNvPr>
            <p:cNvSpPr/>
            <p:nvPr/>
          </p:nvSpPr>
          <p:spPr>
            <a:xfrm>
              <a:off x="1473201" y="1604268"/>
              <a:ext cx="9388878" cy="526383"/>
            </a:xfrm>
            <a:prstGeom prst="roundRect">
              <a:avLst>
                <a:gd name="adj" fmla="val 4283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6800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2225">
              <a:noFill/>
            </a:ln>
            <a:effectLst>
              <a:outerShdw blurRad="76200" dist="88900" dir="5400000" sx="92000" sy="9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34C889D-C8BA-4D83-A25B-29661FE15C67}"/>
                </a:ext>
              </a:extLst>
            </p:cNvPr>
            <p:cNvSpPr txBox="1"/>
            <p:nvPr/>
          </p:nvSpPr>
          <p:spPr>
            <a:xfrm>
              <a:off x="2840058" y="1511655"/>
              <a:ext cx="6655165" cy="601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500">
                  <a:solidFill>
                    <a:schemeClr val="tx1">
                      <a:lumMod val="100000"/>
                    </a:schemeClr>
                  </a:solidFill>
                  <a:effectLst/>
                  <a:latin typeface="阿里巴巴普惠体 2.0 115 Black" panose="00020600040101010101" pitchFamily="18" charset="-122"/>
                  <a:ea typeface="阿里巴巴普惠体 2.0 115 Black" panose="00020600040101010101" pitchFamily="18" charset="-122"/>
                  <a:cs typeface="阿里巴巴普惠体 2.0 115 Black" panose="00020600040101010101" pitchFamily="18" charset="-122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</a:rPr>
                <a:t>融入</a:t>
              </a:r>
              <a:r>
                <a:rPr lang="zh-CN" altLang="zh-CN" b="1" dirty="0">
                  <a:latin typeface="+mj-ea"/>
                  <a:ea typeface="+mj-ea"/>
                </a:rPr>
                <a:t>“场景化”</a:t>
              </a:r>
              <a:r>
                <a:rPr lang="zh-CN" altLang="en-US" b="1" dirty="0">
                  <a:latin typeface="+mj-ea"/>
                  <a:ea typeface="+mj-ea"/>
                </a:rPr>
                <a:t>的短视频，</a:t>
              </a:r>
              <a:r>
                <a:rPr lang="zh-CN" altLang="zh-CN" b="1" dirty="0">
                  <a:latin typeface="+mj-ea"/>
                  <a:ea typeface="+mj-ea"/>
                </a:rPr>
                <a:t>更</a:t>
              </a:r>
              <a:r>
                <a:rPr lang="zh-CN" altLang="en-US" b="1" dirty="0">
                  <a:latin typeface="+mj-ea"/>
                  <a:ea typeface="+mj-ea"/>
                </a:rPr>
                <a:t>利于传播和</a:t>
              </a:r>
              <a:r>
                <a:rPr lang="zh-CN" altLang="zh-CN" b="1" dirty="0">
                  <a:latin typeface="+mj-ea"/>
                  <a:ea typeface="+mj-ea"/>
                </a:rPr>
                <a:t>记忆</a:t>
              </a:r>
              <a:r>
                <a:rPr lang="en-US" altLang="zh-CN" b="1" dirty="0">
                  <a:latin typeface="+mj-ea"/>
                  <a:ea typeface="+mj-ea"/>
                </a:rPr>
                <a:t> </a:t>
              </a:r>
              <a:endParaRPr lang="zh-CN" altLang="zh-CN" b="1" dirty="0">
                <a:latin typeface="+mj-ea"/>
                <a:ea typeface="+mj-ea"/>
              </a:endParaRPr>
            </a:p>
          </p:txBody>
        </p:sp>
      </p:grpSp>
      <p:grpSp>
        <p:nvGrpSpPr>
          <p:cNvPr id="217" name="组合 216">
            <a:extLst>
              <a:ext uri="{FF2B5EF4-FFF2-40B4-BE49-F238E27FC236}">
                <a16:creationId xmlns:a16="http://schemas.microsoft.com/office/drawing/2014/main" id="{9314ED08-FB73-4B6C-902D-9BE8BC951909}"/>
              </a:ext>
            </a:extLst>
          </p:cNvPr>
          <p:cNvGrpSpPr/>
          <p:nvPr/>
        </p:nvGrpSpPr>
        <p:grpSpPr>
          <a:xfrm>
            <a:off x="4956199" y="5302631"/>
            <a:ext cx="5905880" cy="447162"/>
            <a:chOff x="4956199" y="5302631"/>
            <a:chExt cx="5905880" cy="44716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AD8373D4-4A6E-440C-9CB9-FA89B3F695EB}"/>
                </a:ext>
              </a:extLst>
            </p:cNvPr>
            <p:cNvSpPr/>
            <p:nvPr/>
          </p:nvSpPr>
          <p:spPr>
            <a:xfrm>
              <a:off x="4956199" y="5343271"/>
              <a:ext cx="5905880" cy="40652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76200" dist="88900" dir="5400000" sx="89000" sy="89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05803E8-40E0-44A7-835C-36F1D236A266}"/>
                </a:ext>
              </a:extLst>
            </p:cNvPr>
            <p:cNvSpPr txBox="1"/>
            <p:nvPr/>
          </p:nvSpPr>
          <p:spPr>
            <a:xfrm>
              <a:off x="5093517" y="5302631"/>
              <a:ext cx="3052093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山间、郊外、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latin typeface="+mn-ea"/>
                  <a:cs typeface="阿里巴巴普惠体 2.0 55 Regular" panose="00020600040101010101" pitchFamily="18" charset="-122"/>
                </a:rPr>
                <a:t>废弃旧楼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、无人区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</p:grpSp>
      <p:grpSp>
        <p:nvGrpSpPr>
          <p:cNvPr id="215" name="组合 214">
            <a:extLst>
              <a:ext uri="{FF2B5EF4-FFF2-40B4-BE49-F238E27FC236}">
                <a16:creationId xmlns:a16="http://schemas.microsoft.com/office/drawing/2014/main" id="{35EF299D-FA65-493C-A1F7-17D4D07EC0F6}"/>
              </a:ext>
            </a:extLst>
          </p:cNvPr>
          <p:cNvGrpSpPr/>
          <p:nvPr/>
        </p:nvGrpSpPr>
        <p:grpSpPr>
          <a:xfrm>
            <a:off x="4956199" y="4246325"/>
            <a:ext cx="5905880" cy="435052"/>
            <a:chOff x="4956199" y="4246325"/>
            <a:chExt cx="5905880" cy="435052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E75CD171-DD0C-4A8E-BD2E-BB89D2D895AB}"/>
                </a:ext>
              </a:extLst>
            </p:cNvPr>
            <p:cNvSpPr/>
            <p:nvPr/>
          </p:nvSpPr>
          <p:spPr>
            <a:xfrm>
              <a:off x="4956199" y="4274855"/>
              <a:ext cx="5905880" cy="40652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76200" dist="88900" dir="5400000" sx="89000" sy="89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03EBFBD-4E1E-4EDC-9D09-5B259B66F86F}"/>
                </a:ext>
              </a:extLst>
            </p:cNvPr>
            <p:cNvSpPr txBox="1"/>
            <p:nvPr/>
          </p:nvSpPr>
          <p:spPr>
            <a:xfrm>
              <a:off x="5085035" y="4246325"/>
              <a:ext cx="4448583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latin typeface="+mn-ea"/>
                  <a:cs typeface="阿里巴巴普惠体 2.0 55 Regular" panose="00020600040101010101" pitchFamily="18" charset="-122"/>
                </a:rPr>
                <a:t>地铁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驾驶舱、城堡、婚纱店、电视塔、演播厅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</p:grpSp>
      <p:grpSp>
        <p:nvGrpSpPr>
          <p:cNvPr id="207" name="组合 206">
            <a:extLst>
              <a:ext uri="{FF2B5EF4-FFF2-40B4-BE49-F238E27FC236}">
                <a16:creationId xmlns:a16="http://schemas.microsoft.com/office/drawing/2014/main" id="{A565D1ED-D44A-402C-A506-025BD69B8C01}"/>
              </a:ext>
            </a:extLst>
          </p:cNvPr>
          <p:cNvGrpSpPr/>
          <p:nvPr/>
        </p:nvGrpSpPr>
        <p:grpSpPr>
          <a:xfrm>
            <a:off x="4956199" y="3684776"/>
            <a:ext cx="5964790" cy="452688"/>
            <a:chOff x="4956199" y="3684776"/>
            <a:chExt cx="5964790" cy="452688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722A085B-43B2-4711-8DD5-2F234EE43D8F}"/>
                </a:ext>
              </a:extLst>
            </p:cNvPr>
            <p:cNvSpPr/>
            <p:nvPr/>
          </p:nvSpPr>
          <p:spPr>
            <a:xfrm>
              <a:off x="4956199" y="3730942"/>
              <a:ext cx="5905880" cy="40652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76200" dist="88900" dir="5400000" sx="89000" sy="89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3BEC22B-383A-4771-8BE6-613FDAFFA3ED}"/>
                </a:ext>
              </a:extLst>
            </p:cNvPr>
            <p:cNvSpPr txBox="1"/>
            <p:nvPr/>
          </p:nvSpPr>
          <p:spPr>
            <a:xfrm>
              <a:off x="5104415" y="3684776"/>
              <a:ext cx="5816574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latin typeface="+mn-ea"/>
                  <a:cs typeface="阿里巴巴普惠体 2.0 55 Regular" panose="00020600040101010101" pitchFamily="18" charset="-122"/>
                </a:rPr>
                <a:t>学校</a:t>
              </a: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、办公楼、影院、医院、餐厅、商场、公园、家、健身房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</p:grpSp>
      <p:grpSp>
        <p:nvGrpSpPr>
          <p:cNvPr id="216" name="组合 215">
            <a:extLst>
              <a:ext uri="{FF2B5EF4-FFF2-40B4-BE49-F238E27FC236}">
                <a16:creationId xmlns:a16="http://schemas.microsoft.com/office/drawing/2014/main" id="{8937417B-572A-40D4-8CB6-9B0A237338E3}"/>
              </a:ext>
            </a:extLst>
          </p:cNvPr>
          <p:cNvGrpSpPr/>
          <p:nvPr/>
        </p:nvGrpSpPr>
        <p:grpSpPr>
          <a:xfrm>
            <a:off x="4956199" y="4778647"/>
            <a:ext cx="5905880" cy="429156"/>
            <a:chOff x="4956199" y="4778647"/>
            <a:chExt cx="5905880" cy="429156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D3C05341-2DE4-4228-BB22-2D43E8865CEE}"/>
                </a:ext>
              </a:extLst>
            </p:cNvPr>
            <p:cNvSpPr/>
            <p:nvPr/>
          </p:nvSpPr>
          <p:spPr>
            <a:xfrm>
              <a:off x="4956199" y="4799358"/>
              <a:ext cx="5905880" cy="406522"/>
            </a:xfrm>
            <a:prstGeom prst="roundRect">
              <a:avLst>
                <a:gd name="adj" fmla="val 4283"/>
              </a:avLst>
            </a:prstGeom>
            <a:solidFill>
              <a:schemeClr val="bg1"/>
            </a:solidFill>
            <a:ln w="25400">
              <a:solidFill>
                <a:schemeClr val="accent4">
                  <a:lumMod val="90000"/>
                  <a:lumOff val="10000"/>
                  <a:alpha val="68000"/>
                </a:schemeClr>
              </a:solidFill>
            </a:ln>
            <a:effectLst>
              <a:outerShdw blurRad="76200" dist="88900" dir="5400000" sx="89000" sy="89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3A79340-21BF-458F-9364-1685969D703A}"/>
                </a:ext>
              </a:extLst>
            </p:cNvPr>
            <p:cNvSpPr txBox="1"/>
            <p:nvPr/>
          </p:nvSpPr>
          <p:spPr>
            <a:xfrm>
              <a:off x="5083991" y="4778647"/>
              <a:ext cx="1500768" cy="429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100000"/>
                    </a:schemeClr>
                  </a:solidFill>
                  <a:effectLst/>
                  <a:latin typeface="+mn-ea"/>
                  <a:cs typeface="阿里巴巴普惠体 2.0 55 Regular" panose="00020600040101010101" pitchFamily="18" charset="-122"/>
                </a:rPr>
                <a:t>相亲、大冒险</a:t>
              </a:r>
              <a:endParaRPr lang="zh-CN" altLang="zh-CN" sz="1600" dirty="0">
                <a:solidFill>
                  <a:schemeClr val="tx1">
                    <a:lumMod val="100000"/>
                  </a:schemeClr>
                </a:solidFill>
                <a:effectLst/>
                <a:latin typeface="+mn-ea"/>
                <a:cs typeface="阿里巴巴普惠体 2.0 55 Regular" panose="00020600040101010101" pitchFamily="18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70BA9F2-EE21-44DF-9EC7-2962AEE1A285}"/>
              </a:ext>
            </a:extLst>
          </p:cNvPr>
          <p:cNvGrpSpPr/>
          <p:nvPr/>
        </p:nvGrpSpPr>
        <p:grpSpPr>
          <a:xfrm>
            <a:off x="867594" y="2415288"/>
            <a:ext cx="2744272" cy="3397288"/>
            <a:chOff x="-5307581" y="2608859"/>
            <a:chExt cx="2721679" cy="3369319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2A802F97-046B-415F-B175-BCD3963DAB30}"/>
                </a:ext>
              </a:extLst>
            </p:cNvPr>
            <p:cNvSpPr/>
            <p:nvPr/>
          </p:nvSpPr>
          <p:spPr>
            <a:xfrm flipH="1">
              <a:off x="-5289718" y="2608859"/>
              <a:ext cx="2703816" cy="3369319"/>
            </a:xfrm>
            <a:custGeom>
              <a:avLst/>
              <a:gdLst>
                <a:gd name="connsiteX0" fmla="*/ 2677526 w 2868121"/>
                <a:gd name="connsiteY0" fmla="*/ 2684812 h 3574065"/>
                <a:gd name="connsiteX1" fmla="*/ 2546271 w 2868121"/>
                <a:gd name="connsiteY1" fmla="*/ 2506313 h 3574065"/>
                <a:gd name="connsiteX2" fmla="*/ 2577132 w 2868121"/>
                <a:gd name="connsiteY2" fmla="*/ 1692021 h 3574065"/>
                <a:gd name="connsiteX3" fmla="*/ 2426637 w 2868121"/>
                <a:gd name="connsiteY3" fmla="*/ 1232821 h 3574065"/>
                <a:gd name="connsiteX4" fmla="*/ 2333769 w 2868121"/>
                <a:gd name="connsiteY4" fmla="*/ 966597 h 3574065"/>
                <a:gd name="connsiteX5" fmla="*/ 2283572 w 2868121"/>
                <a:gd name="connsiteY5" fmla="*/ 599408 h 3574065"/>
                <a:gd name="connsiteX6" fmla="*/ 2003918 w 2868121"/>
                <a:gd name="connsiteY6" fmla="*/ 942308 h 3574065"/>
                <a:gd name="connsiteX7" fmla="*/ 2003918 w 2868121"/>
                <a:gd name="connsiteY7" fmla="*/ 221361 h 3574065"/>
                <a:gd name="connsiteX8" fmla="*/ 1782747 w 2868121"/>
                <a:gd name="connsiteY8" fmla="*/ 0 h 3574065"/>
                <a:gd name="connsiteX9" fmla="*/ 1782557 w 2868121"/>
                <a:gd name="connsiteY9" fmla="*/ 0 h 3574065"/>
                <a:gd name="connsiteX10" fmla="*/ 709185 w 2868121"/>
                <a:gd name="connsiteY10" fmla="*/ 0 h 3574065"/>
                <a:gd name="connsiteX11" fmla="*/ 487824 w 2868121"/>
                <a:gd name="connsiteY11" fmla="*/ 221171 h 3574065"/>
                <a:gd name="connsiteX12" fmla="*/ 487824 w 2868121"/>
                <a:gd name="connsiteY12" fmla="*/ 221361 h 3574065"/>
                <a:gd name="connsiteX13" fmla="*/ 487824 w 2868121"/>
                <a:gd name="connsiteY13" fmla="*/ 613220 h 3574065"/>
                <a:gd name="connsiteX14" fmla="*/ 238649 w 2868121"/>
                <a:gd name="connsiteY14" fmla="*/ 669417 h 3574065"/>
                <a:gd name="connsiteX15" fmla="*/ 265701 w 2868121"/>
                <a:gd name="connsiteY15" fmla="*/ 843344 h 3574065"/>
                <a:gd name="connsiteX16" fmla="*/ 7097 w 2868121"/>
                <a:gd name="connsiteY16" fmla="*/ 905066 h 3574065"/>
                <a:gd name="connsiteX17" fmla="*/ 126731 w 2868121"/>
                <a:gd name="connsiteY17" fmla="*/ 1186244 h 3574065"/>
                <a:gd name="connsiteX18" fmla="*/ 49578 w 2868121"/>
                <a:gd name="connsiteY18" fmla="*/ 1363790 h 3574065"/>
                <a:gd name="connsiteX19" fmla="*/ 99775 w 2868121"/>
                <a:gd name="connsiteY19" fmla="*/ 1664780 h 3574065"/>
                <a:gd name="connsiteX20" fmla="*/ 227124 w 2868121"/>
                <a:gd name="connsiteY20" fmla="*/ 1834515 h 3574065"/>
                <a:gd name="connsiteX21" fmla="*/ 227124 w 2868121"/>
                <a:gd name="connsiteY21" fmla="*/ 2089213 h 3574065"/>
                <a:gd name="connsiteX22" fmla="*/ 487824 w 2868121"/>
                <a:gd name="connsiteY22" fmla="*/ 2445544 h 3574065"/>
                <a:gd name="connsiteX23" fmla="*/ 487824 w 2868121"/>
                <a:gd name="connsiteY23" fmla="*/ 2842736 h 3574065"/>
                <a:gd name="connsiteX24" fmla="*/ 709185 w 2868121"/>
                <a:gd name="connsiteY24" fmla="*/ 3064097 h 3574065"/>
                <a:gd name="connsiteX25" fmla="*/ 1027891 w 2868121"/>
                <a:gd name="connsiteY25" fmla="*/ 3064097 h 3574065"/>
                <a:gd name="connsiteX26" fmla="*/ 1882569 w 2868121"/>
                <a:gd name="connsiteY26" fmla="*/ 3518916 h 3574065"/>
                <a:gd name="connsiteX27" fmla="*/ 1938291 w 2868121"/>
                <a:gd name="connsiteY27" fmla="*/ 3574066 h 3574065"/>
                <a:gd name="connsiteX28" fmla="*/ 2868121 w 2868121"/>
                <a:gd name="connsiteY28" fmla="*/ 2855595 h 3574065"/>
                <a:gd name="connsiteX29" fmla="*/ 2677526 w 2868121"/>
                <a:gd name="connsiteY29" fmla="*/ 2684812 h 357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68121" h="3574065">
                  <a:moveTo>
                    <a:pt x="2677526" y="2684812"/>
                  </a:moveTo>
                  <a:lnTo>
                    <a:pt x="2546271" y="2506313"/>
                  </a:lnTo>
                  <a:cubicBezTo>
                    <a:pt x="2546271" y="2506313"/>
                    <a:pt x="2565321" y="1792415"/>
                    <a:pt x="2577132" y="1692021"/>
                  </a:cubicBezTo>
                  <a:cubicBezTo>
                    <a:pt x="2588943" y="1591628"/>
                    <a:pt x="2465309" y="1398746"/>
                    <a:pt x="2426637" y="1232821"/>
                  </a:cubicBezTo>
                  <a:cubicBezTo>
                    <a:pt x="2387966" y="1066895"/>
                    <a:pt x="2333769" y="966597"/>
                    <a:pt x="2333769" y="966597"/>
                  </a:cubicBezTo>
                  <a:cubicBezTo>
                    <a:pt x="2322243" y="549783"/>
                    <a:pt x="2283572" y="599408"/>
                    <a:pt x="2283572" y="599408"/>
                  </a:cubicBezTo>
                  <a:cubicBezTo>
                    <a:pt x="2101644" y="562642"/>
                    <a:pt x="2026397" y="761333"/>
                    <a:pt x="2003918" y="942308"/>
                  </a:cubicBezTo>
                  <a:lnTo>
                    <a:pt x="2003918" y="221361"/>
                  </a:lnTo>
                  <a:cubicBezTo>
                    <a:pt x="2003975" y="99159"/>
                    <a:pt x="1904953" y="52"/>
                    <a:pt x="1782747" y="0"/>
                  </a:cubicBezTo>
                  <a:cubicBezTo>
                    <a:pt x="1782681" y="0"/>
                    <a:pt x="1782623" y="0"/>
                    <a:pt x="1782557" y="0"/>
                  </a:cubicBezTo>
                  <a:lnTo>
                    <a:pt x="709185" y="0"/>
                  </a:lnTo>
                  <a:cubicBezTo>
                    <a:pt x="586979" y="-52"/>
                    <a:pt x="487881" y="98969"/>
                    <a:pt x="487824" y="221171"/>
                  </a:cubicBezTo>
                  <a:cubicBezTo>
                    <a:pt x="487824" y="221237"/>
                    <a:pt x="487824" y="221294"/>
                    <a:pt x="487824" y="221361"/>
                  </a:cubicBezTo>
                  <a:lnTo>
                    <a:pt x="487824" y="613220"/>
                  </a:lnTo>
                  <a:cubicBezTo>
                    <a:pt x="392574" y="590455"/>
                    <a:pt x="273320" y="587597"/>
                    <a:pt x="238649" y="669417"/>
                  </a:cubicBezTo>
                  <a:cubicBezTo>
                    <a:pt x="213665" y="727796"/>
                    <a:pt x="224162" y="795309"/>
                    <a:pt x="265701" y="843344"/>
                  </a:cubicBezTo>
                  <a:cubicBezTo>
                    <a:pt x="265701" y="843344"/>
                    <a:pt x="49578" y="758476"/>
                    <a:pt x="7097" y="905066"/>
                  </a:cubicBezTo>
                  <a:cubicBezTo>
                    <a:pt x="-35385" y="1051655"/>
                    <a:pt x="126731" y="1186244"/>
                    <a:pt x="126731" y="1186244"/>
                  </a:cubicBezTo>
                  <a:cubicBezTo>
                    <a:pt x="126731" y="1186244"/>
                    <a:pt x="76629" y="1213295"/>
                    <a:pt x="49578" y="1363790"/>
                  </a:cubicBezTo>
                  <a:cubicBezTo>
                    <a:pt x="22527" y="1514285"/>
                    <a:pt x="65009" y="1556671"/>
                    <a:pt x="99775" y="1664780"/>
                  </a:cubicBezTo>
                  <a:cubicBezTo>
                    <a:pt x="134541" y="1772888"/>
                    <a:pt x="227124" y="1834515"/>
                    <a:pt x="227124" y="1834515"/>
                  </a:cubicBezTo>
                  <a:cubicBezTo>
                    <a:pt x="227124" y="1834515"/>
                    <a:pt x="169212" y="1934909"/>
                    <a:pt x="227124" y="2089213"/>
                  </a:cubicBezTo>
                  <a:cubicBezTo>
                    <a:pt x="273225" y="2212277"/>
                    <a:pt x="427149" y="2381822"/>
                    <a:pt x="487824" y="2445544"/>
                  </a:cubicBezTo>
                  <a:lnTo>
                    <a:pt x="487824" y="2842736"/>
                  </a:lnTo>
                  <a:cubicBezTo>
                    <a:pt x="487824" y="2964990"/>
                    <a:pt x="586931" y="3064097"/>
                    <a:pt x="709185" y="3064097"/>
                  </a:cubicBezTo>
                  <a:lnTo>
                    <a:pt x="1027891" y="3064097"/>
                  </a:lnTo>
                  <a:cubicBezTo>
                    <a:pt x="1355456" y="3325654"/>
                    <a:pt x="1882569" y="3518916"/>
                    <a:pt x="1882569" y="3518916"/>
                  </a:cubicBezTo>
                  <a:lnTo>
                    <a:pt x="1938291" y="3574066"/>
                  </a:lnTo>
                  <a:cubicBezTo>
                    <a:pt x="2294811" y="3463290"/>
                    <a:pt x="2608660" y="3216688"/>
                    <a:pt x="2868121" y="2855595"/>
                  </a:cubicBezTo>
                  <a:cubicBezTo>
                    <a:pt x="2748582" y="2749963"/>
                    <a:pt x="2677526" y="2684812"/>
                    <a:pt x="2677526" y="2684812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8" name="图形 140">
              <a:extLst>
                <a:ext uri="{FF2B5EF4-FFF2-40B4-BE49-F238E27FC236}">
                  <a16:creationId xmlns:a16="http://schemas.microsoft.com/office/drawing/2014/main" id="{C45A1F3E-A124-4EFA-842A-80A1FDB71F8A}"/>
                </a:ext>
              </a:extLst>
            </p:cNvPr>
            <p:cNvGrpSpPr/>
            <p:nvPr/>
          </p:nvGrpSpPr>
          <p:grpSpPr>
            <a:xfrm flipH="1">
              <a:off x="-5307581" y="2608859"/>
              <a:ext cx="2703971" cy="3349924"/>
              <a:chOff x="12755678" y="8772940"/>
              <a:chExt cx="2868285" cy="3553492"/>
            </a:xfrm>
          </p:grpSpPr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09D000CA-D794-4C86-9EB6-E6C6056AAB1A}"/>
                  </a:ext>
                </a:extLst>
              </p:cNvPr>
              <p:cNvSpPr/>
              <p:nvPr/>
            </p:nvSpPr>
            <p:spPr>
              <a:xfrm>
                <a:off x="12755678" y="9347053"/>
                <a:ext cx="2868285" cy="2979379"/>
              </a:xfrm>
              <a:custGeom>
                <a:avLst/>
                <a:gdLst>
                  <a:gd name="connsiteX0" fmla="*/ 2677500 w 2868285"/>
                  <a:gd name="connsiteY0" fmla="*/ 2089839 h 2979379"/>
                  <a:gd name="connsiteX1" fmla="*/ 2546341 w 2868285"/>
                  <a:gd name="connsiteY1" fmla="*/ 1911341 h 2979379"/>
                  <a:gd name="connsiteX2" fmla="*/ 2577202 w 2868285"/>
                  <a:gd name="connsiteY2" fmla="*/ 1097049 h 2979379"/>
                  <a:gd name="connsiteX3" fmla="*/ 2426707 w 2868285"/>
                  <a:gd name="connsiteY3" fmla="*/ 637848 h 2979379"/>
                  <a:gd name="connsiteX4" fmla="*/ 2334029 w 2868285"/>
                  <a:gd name="connsiteY4" fmla="*/ 371625 h 2979379"/>
                  <a:gd name="connsiteX5" fmla="*/ 2283927 w 2868285"/>
                  <a:gd name="connsiteY5" fmla="*/ 4436 h 2979379"/>
                  <a:gd name="connsiteX6" fmla="*/ 2002178 w 2868285"/>
                  <a:gd name="connsiteY6" fmla="*/ 568411 h 2979379"/>
                  <a:gd name="connsiteX7" fmla="*/ 2052374 w 2868285"/>
                  <a:gd name="connsiteY7" fmla="*/ 977986 h 2979379"/>
                  <a:gd name="connsiteX8" fmla="*/ 1755194 w 2868285"/>
                  <a:gd name="connsiteY8" fmla="*/ 873783 h 2979379"/>
                  <a:gd name="connsiteX9" fmla="*/ 1380957 w 2868285"/>
                  <a:gd name="connsiteY9" fmla="*/ 607083 h 2979379"/>
                  <a:gd name="connsiteX10" fmla="*/ 995004 w 2868285"/>
                  <a:gd name="connsiteY10" fmla="*/ 313808 h 2979379"/>
                  <a:gd name="connsiteX11" fmla="*/ 547329 w 2868285"/>
                  <a:gd name="connsiteY11" fmla="*/ 35963 h 2979379"/>
                  <a:gd name="connsiteX12" fmla="*/ 238624 w 2868285"/>
                  <a:gd name="connsiteY12" fmla="*/ 74540 h 2979379"/>
                  <a:gd name="connsiteX13" fmla="*/ 265579 w 2868285"/>
                  <a:gd name="connsiteY13" fmla="*/ 248180 h 2979379"/>
                  <a:gd name="connsiteX14" fmla="*/ 7071 w 2868285"/>
                  <a:gd name="connsiteY14" fmla="*/ 309998 h 2979379"/>
                  <a:gd name="connsiteX15" fmla="*/ 126705 w 2868285"/>
                  <a:gd name="connsiteY15" fmla="*/ 591652 h 2979379"/>
                  <a:gd name="connsiteX16" fmla="*/ 49457 w 2868285"/>
                  <a:gd name="connsiteY16" fmla="*/ 769198 h 2979379"/>
                  <a:gd name="connsiteX17" fmla="*/ 99654 w 2868285"/>
                  <a:gd name="connsiteY17" fmla="*/ 1070188 h 2979379"/>
                  <a:gd name="connsiteX18" fmla="*/ 227098 w 2868285"/>
                  <a:gd name="connsiteY18" fmla="*/ 1239828 h 2979379"/>
                  <a:gd name="connsiteX19" fmla="*/ 227098 w 2868285"/>
                  <a:gd name="connsiteY19" fmla="*/ 1494527 h 2979379"/>
                  <a:gd name="connsiteX20" fmla="*/ 512849 w 2868285"/>
                  <a:gd name="connsiteY20" fmla="*/ 1876575 h 2979379"/>
                  <a:gd name="connsiteX21" fmla="*/ 937378 w 2868285"/>
                  <a:gd name="connsiteY21" fmla="*/ 2389782 h 2979379"/>
                  <a:gd name="connsiteX22" fmla="*/ 1882734 w 2868285"/>
                  <a:gd name="connsiteY22" fmla="*/ 2924325 h 2979379"/>
                  <a:gd name="connsiteX23" fmla="*/ 1938455 w 2868285"/>
                  <a:gd name="connsiteY23" fmla="*/ 2979379 h 2979379"/>
                  <a:gd name="connsiteX24" fmla="*/ 2868286 w 2868285"/>
                  <a:gd name="connsiteY24" fmla="*/ 2260908 h 2979379"/>
                  <a:gd name="connsiteX25" fmla="*/ 2677500 w 2868285"/>
                  <a:gd name="connsiteY25" fmla="*/ 2089839 h 2979379"/>
                  <a:gd name="connsiteX26" fmla="*/ 1043296 w 2868285"/>
                  <a:gd name="connsiteY26" fmla="*/ 904167 h 2979379"/>
                  <a:gd name="connsiteX27" fmla="*/ 658295 w 2868285"/>
                  <a:gd name="connsiteY27" fmla="*/ 597367 h 2979379"/>
                  <a:gd name="connsiteX28" fmla="*/ 366068 w 2868285"/>
                  <a:gd name="connsiteY28" fmla="*/ 322380 h 2979379"/>
                  <a:gd name="connsiteX29" fmla="*/ 664105 w 2868285"/>
                  <a:gd name="connsiteY29" fmla="*/ 559743 h 2979379"/>
                  <a:gd name="connsiteX30" fmla="*/ 1043296 w 2868285"/>
                  <a:gd name="connsiteY30" fmla="*/ 904167 h 297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68285" h="2979379">
                    <a:moveTo>
                      <a:pt x="2677500" y="2089839"/>
                    </a:moveTo>
                    <a:lnTo>
                      <a:pt x="2546341" y="1911341"/>
                    </a:lnTo>
                    <a:cubicBezTo>
                      <a:pt x="2546341" y="1911341"/>
                      <a:pt x="2565391" y="1197442"/>
                      <a:pt x="2577202" y="1097049"/>
                    </a:cubicBezTo>
                    <a:cubicBezTo>
                      <a:pt x="2589013" y="996655"/>
                      <a:pt x="2465283" y="803774"/>
                      <a:pt x="2426707" y="637848"/>
                    </a:cubicBezTo>
                    <a:cubicBezTo>
                      <a:pt x="2388131" y="471923"/>
                      <a:pt x="2334029" y="371625"/>
                      <a:pt x="2334029" y="371625"/>
                    </a:cubicBezTo>
                    <a:cubicBezTo>
                      <a:pt x="2322503" y="-45189"/>
                      <a:pt x="2283927" y="4436"/>
                      <a:pt x="2283927" y="4436"/>
                    </a:cubicBezTo>
                    <a:cubicBezTo>
                      <a:pt x="2013798" y="-50142"/>
                      <a:pt x="1979127" y="414011"/>
                      <a:pt x="2002178" y="568411"/>
                    </a:cubicBezTo>
                    <a:cubicBezTo>
                      <a:pt x="2025228" y="722811"/>
                      <a:pt x="2052374" y="977986"/>
                      <a:pt x="2052374" y="977986"/>
                    </a:cubicBezTo>
                    <a:cubicBezTo>
                      <a:pt x="2052374" y="977986"/>
                      <a:pt x="1867113" y="1008847"/>
                      <a:pt x="1755194" y="873783"/>
                    </a:cubicBezTo>
                    <a:cubicBezTo>
                      <a:pt x="1643276" y="738718"/>
                      <a:pt x="1380957" y="607083"/>
                      <a:pt x="1380957" y="607083"/>
                    </a:cubicBezTo>
                    <a:cubicBezTo>
                      <a:pt x="1380957" y="607083"/>
                      <a:pt x="1118543" y="410296"/>
                      <a:pt x="995004" y="313808"/>
                    </a:cubicBezTo>
                    <a:cubicBezTo>
                      <a:pt x="871465" y="217320"/>
                      <a:pt x="643912" y="70730"/>
                      <a:pt x="547329" y="35963"/>
                    </a:cubicBezTo>
                    <a:cubicBezTo>
                      <a:pt x="450745" y="1197"/>
                      <a:pt x="280629" y="-25758"/>
                      <a:pt x="238624" y="74540"/>
                    </a:cubicBezTo>
                    <a:cubicBezTo>
                      <a:pt x="213659" y="132814"/>
                      <a:pt x="224127" y="200222"/>
                      <a:pt x="265579" y="248180"/>
                    </a:cubicBezTo>
                    <a:cubicBezTo>
                      <a:pt x="265579" y="248180"/>
                      <a:pt x="49457" y="163313"/>
                      <a:pt x="7071" y="309998"/>
                    </a:cubicBezTo>
                    <a:cubicBezTo>
                      <a:pt x="-35315" y="456683"/>
                      <a:pt x="126705" y="591652"/>
                      <a:pt x="126705" y="591652"/>
                    </a:cubicBezTo>
                    <a:cubicBezTo>
                      <a:pt x="126705" y="591652"/>
                      <a:pt x="76508" y="618703"/>
                      <a:pt x="49457" y="769198"/>
                    </a:cubicBezTo>
                    <a:cubicBezTo>
                      <a:pt x="22406" y="919693"/>
                      <a:pt x="64983" y="962079"/>
                      <a:pt x="99654" y="1070188"/>
                    </a:cubicBezTo>
                    <a:cubicBezTo>
                      <a:pt x="134325" y="1178297"/>
                      <a:pt x="227098" y="1239828"/>
                      <a:pt x="227098" y="1239828"/>
                    </a:cubicBezTo>
                    <a:cubicBezTo>
                      <a:pt x="227098" y="1239828"/>
                      <a:pt x="169186" y="1340222"/>
                      <a:pt x="227098" y="1494527"/>
                    </a:cubicBezTo>
                    <a:cubicBezTo>
                      <a:pt x="285011" y="1648832"/>
                      <a:pt x="512849" y="1876575"/>
                      <a:pt x="512849" y="1876575"/>
                    </a:cubicBezTo>
                    <a:cubicBezTo>
                      <a:pt x="512849" y="1876575"/>
                      <a:pt x="628673" y="2088792"/>
                      <a:pt x="937378" y="2389782"/>
                    </a:cubicBezTo>
                    <a:cubicBezTo>
                      <a:pt x="1246083" y="2690772"/>
                      <a:pt x="1882734" y="2924325"/>
                      <a:pt x="1882734" y="2924325"/>
                    </a:cubicBezTo>
                    <a:lnTo>
                      <a:pt x="1938455" y="2979379"/>
                    </a:lnTo>
                    <a:cubicBezTo>
                      <a:pt x="2294976" y="2868603"/>
                      <a:pt x="2608825" y="2622001"/>
                      <a:pt x="2868286" y="2260908"/>
                    </a:cubicBezTo>
                    <a:cubicBezTo>
                      <a:pt x="2748652" y="2155181"/>
                      <a:pt x="2677500" y="2089839"/>
                      <a:pt x="2677500" y="2089839"/>
                    </a:cubicBezTo>
                    <a:close/>
                    <a:moveTo>
                      <a:pt x="1043296" y="904167"/>
                    </a:moveTo>
                    <a:cubicBezTo>
                      <a:pt x="1005196" y="927313"/>
                      <a:pt x="658295" y="597367"/>
                      <a:pt x="658295" y="597367"/>
                    </a:cubicBezTo>
                    <a:lnTo>
                      <a:pt x="366068" y="322380"/>
                    </a:lnTo>
                    <a:cubicBezTo>
                      <a:pt x="366068" y="322380"/>
                      <a:pt x="583048" y="487353"/>
                      <a:pt x="664105" y="559743"/>
                    </a:cubicBezTo>
                    <a:cubicBezTo>
                      <a:pt x="745163" y="632133"/>
                      <a:pt x="1080920" y="881022"/>
                      <a:pt x="1043296" y="904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50" name="图形 140">
                <a:extLst>
                  <a:ext uri="{FF2B5EF4-FFF2-40B4-BE49-F238E27FC236}">
                    <a16:creationId xmlns:a16="http://schemas.microsoft.com/office/drawing/2014/main" id="{14F10D28-6977-4E8C-91C1-0D9C55718B79}"/>
                  </a:ext>
                </a:extLst>
              </p:cNvPr>
              <p:cNvGrpSpPr/>
              <p:nvPr/>
            </p:nvGrpSpPr>
            <p:grpSpPr>
              <a:xfrm>
                <a:off x="13030758" y="9511509"/>
                <a:ext cx="1962650" cy="2813303"/>
                <a:chOff x="13030758" y="9511509"/>
                <a:chExt cx="1962650" cy="2813303"/>
              </a:xfrm>
              <a:solidFill>
                <a:srgbClr val="000000">
                  <a:alpha val="20000"/>
                </a:srgbClr>
              </a:solidFill>
            </p:grpSpPr>
            <p:sp>
              <p:nvSpPr>
                <p:cNvPr id="176" name="任意多边形: 形状 175">
                  <a:extLst>
                    <a:ext uri="{FF2B5EF4-FFF2-40B4-BE49-F238E27FC236}">
                      <a16:creationId xmlns:a16="http://schemas.microsoft.com/office/drawing/2014/main" id="{A0FCADF6-7969-4A8F-8A54-C9C08A24B879}"/>
                    </a:ext>
                  </a:extLst>
                </p:cNvPr>
                <p:cNvSpPr/>
                <p:nvPr/>
              </p:nvSpPr>
              <p:spPr>
                <a:xfrm>
                  <a:off x="13030758" y="10152581"/>
                  <a:ext cx="100733" cy="213277"/>
                </a:xfrm>
                <a:custGeom>
                  <a:avLst/>
                  <a:gdLst>
                    <a:gd name="connsiteX0" fmla="*/ 64414 w 100733"/>
                    <a:gd name="connsiteY0" fmla="*/ 6627 h 213277"/>
                    <a:gd name="connsiteX1" fmla="*/ 46935 w 100733"/>
                    <a:gd name="connsiteY1" fmla="*/ 1617 h 213277"/>
                    <a:gd name="connsiteX2" fmla="*/ 40315 w 100733"/>
                    <a:gd name="connsiteY2" fmla="*/ 12438 h 213277"/>
                    <a:gd name="connsiteX3" fmla="*/ 5358 w 100733"/>
                    <a:gd name="connsiteY3" fmla="*/ 172362 h 213277"/>
                    <a:gd name="connsiteX4" fmla="*/ 64414 w 100733"/>
                    <a:gd name="connsiteY4" fmla="*/ 6627 h 213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733" h="213277">
                      <a:moveTo>
                        <a:pt x="64414" y="6627"/>
                      </a:moveTo>
                      <a:cubicBezTo>
                        <a:pt x="60975" y="417"/>
                        <a:pt x="53145" y="-1831"/>
                        <a:pt x="46935" y="1617"/>
                      </a:cubicBezTo>
                      <a:cubicBezTo>
                        <a:pt x="42973" y="3808"/>
                        <a:pt x="40468" y="7913"/>
                        <a:pt x="40315" y="12438"/>
                      </a:cubicBezTo>
                      <a:cubicBezTo>
                        <a:pt x="39077" y="55872"/>
                        <a:pt x="32219" y="121499"/>
                        <a:pt x="5358" y="172362"/>
                      </a:cubicBezTo>
                      <a:cubicBezTo>
                        <a:pt x="-36552" y="250753"/>
                        <a:pt x="184905" y="227322"/>
                        <a:pt x="64414" y="662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7" name="任意多边形: 形状 176">
                  <a:extLst>
                    <a:ext uri="{FF2B5EF4-FFF2-40B4-BE49-F238E27FC236}">
                      <a16:creationId xmlns:a16="http://schemas.microsoft.com/office/drawing/2014/main" id="{9AFC6625-DECA-44E7-8DB6-33A15B429BB8}"/>
                    </a:ext>
                  </a:extLst>
                </p:cNvPr>
                <p:cNvSpPr/>
                <p:nvPr/>
              </p:nvSpPr>
              <p:spPr>
                <a:xfrm>
                  <a:off x="13063826" y="9549609"/>
                  <a:ext cx="197747" cy="1677733"/>
                </a:xfrm>
                <a:custGeom>
                  <a:avLst/>
                  <a:gdLst>
                    <a:gd name="connsiteX0" fmla="*/ 197747 w 197747"/>
                    <a:gd name="connsiteY0" fmla="*/ 1677734 h 1677733"/>
                    <a:gd name="connsiteX1" fmla="*/ 197747 w 197747"/>
                    <a:gd name="connsiteY1" fmla="*/ 0 h 1677733"/>
                    <a:gd name="connsiteX2" fmla="*/ 179649 w 197747"/>
                    <a:gd name="connsiteY2" fmla="*/ 0 h 1677733"/>
                    <a:gd name="connsiteX3" fmla="*/ 91924 w 197747"/>
                    <a:gd name="connsiteY3" fmla="*/ 146209 h 1677733"/>
                    <a:gd name="connsiteX4" fmla="*/ 135835 w 197747"/>
                    <a:gd name="connsiteY4" fmla="*/ 460534 h 1677733"/>
                    <a:gd name="connsiteX5" fmla="*/ 8 w 197747"/>
                    <a:gd name="connsiteY5" fmla="*/ 464820 h 1677733"/>
                    <a:gd name="connsiteX6" fmla="*/ 89829 w 197747"/>
                    <a:gd name="connsiteY6" fmla="*/ 654177 h 1677733"/>
                    <a:gd name="connsiteX7" fmla="*/ 93734 w 197747"/>
                    <a:gd name="connsiteY7" fmla="*/ 927354 h 1677733"/>
                    <a:gd name="connsiteX8" fmla="*/ 163743 w 197747"/>
                    <a:gd name="connsiteY8" fmla="*/ 1089851 h 1677733"/>
                    <a:gd name="connsiteX9" fmla="*/ 87543 w 197747"/>
                    <a:gd name="connsiteY9" fmla="*/ 1175576 h 1677733"/>
                    <a:gd name="connsiteX10" fmla="*/ 162123 w 197747"/>
                    <a:gd name="connsiteY10" fmla="*/ 1249871 h 1677733"/>
                    <a:gd name="connsiteX11" fmla="*/ 162123 w 197747"/>
                    <a:gd name="connsiteY11" fmla="*/ 1673733 h 1677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7747" h="1677733">
                      <a:moveTo>
                        <a:pt x="197747" y="1677734"/>
                      </a:moveTo>
                      <a:lnTo>
                        <a:pt x="197747" y="0"/>
                      </a:lnTo>
                      <a:lnTo>
                        <a:pt x="179649" y="0"/>
                      </a:lnTo>
                      <a:cubicBezTo>
                        <a:pt x="179649" y="0"/>
                        <a:pt x="178697" y="181737"/>
                        <a:pt x="91924" y="146209"/>
                      </a:cubicBezTo>
                      <a:cubicBezTo>
                        <a:pt x="91924" y="146209"/>
                        <a:pt x="156885" y="308610"/>
                        <a:pt x="135835" y="460534"/>
                      </a:cubicBezTo>
                      <a:cubicBezTo>
                        <a:pt x="114784" y="612458"/>
                        <a:pt x="8" y="464820"/>
                        <a:pt x="8" y="464820"/>
                      </a:cubicBezTo>
                      <a:cubicBezTo>
                        <a:pt x="8" y="464820"/>
                        <a:pt x="-2659" y="528066"/>
                        <a:pt x="89829" y="654177"/>
                      </a:cubicBezTo>
                      <a:cubicBezTo>
                        <a:pt x="171267" y="765238"/>
                        <a:pt x="160504" y="924973"/>
                        <a:pt x="93734" y="927354"/>
                      </a:cubicBezTo>
                      <a:cubicBezTo>
                        <a:pt x="128595" y="941832"/>
                        <a:pt x="178983" y="981837"/>
                        <a:pt x="163743" y="1089851"/>
                      </a:cubicBezTo>
                      <a:cubicBezTo>
                        <a:pt x="157456" y="1116997"/>
                        <a:pt x="139263" y="1154144"/>
                        <a:pt x="87543" y="1175576"/>
                      </a:cubicBezTo>
                      <a:cubicBezTo>
                        <a:pt x="16200" y="1204913"/>
                        <a:pt x="119261" y="1238060"/>
                        <a:pt x="162123" y="1249871"/>
                      </a:cubicBezTo>
                      <a:lnTo>
                        <a:pt x="162123" y="1673733"/>
                      </a:ln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8" name="任意多边形: 形状 177">
                  <a:extLst>
                    <a:ext uri="{FF2B5EF4-FFF2-40B4-BE49-F238E27FC236}">
                      <a16:creationId xmlns:a16="http://schemas.microsoft.com/office/drawing/2014/main" id="{4FAF1E98-B7D1-4762-8570-0E5580B8AE52}"/>
                    </a:ext>
                  </a:extLst>
                </p:cNvPr>
                <p:cNvSpPr/>
                <p:nvPr/>
              </p:nvSpPr>
              <p:spPr>
                <a:xfrm>
                  <a:off x="13502937" y="9511509"/>
                  <a:ext cx="1400121" cy="2342197"/>
                </a:xfrm>
                <a:custGeom>
                  <a:avLst/>
                  <a:gdLst>
                    <a:gd name="connsiteX0" fmla="*/ 1398365 w 1400121"/>
                    <a:gd name="connsiteY0" fmla="*/ 658082 h 2342197"/>
                    <a:gd name="connsiteX1" fmla="*/ 1311878 w 1400121"/>
                    <a:gd name="connsiteY1" fmla="*/ 384334 h 2342197"/>
                    <a:gd name="connsiteX2" fmla="*/ 1306639 w 1400121"/>
                    <a:gd name="connsiteY2" fmla="*/ 345472 h 2342197"/>
                    <a:gd name="connsiteX3" fmla="*/ 1306639 w 1400121"/>
                    <a:gd name="connsiteY3" fmla="*/ 0 h 2342197"/>
                    <a:gd name="connsiteX4" fmla="*/ 1289875 w 1400121"/>
                    <a:gd name="connsiteY4" fmla="*/ 21622 h 2342197"/>
                    <a:gd name="connsiteX5" fmla="*/ 1283589 w 1400121"/>
                    <a:gd name="connsiteY5" fmla="*/ 40672 h 2342197"/>
                    <a:gd name="connsiteX6" fmla="*/ 1238440 w 1400121"/>
                    <a:gd name="connsiteY6" fmla="*/ 278797 h 2342197"/>
                    <a:gd name="connsiteX7" fmla="*/ 1235869 w 1400121"/>
                    <a:gd name="connsiteY7" fmla="*/ 286036 h 2342197"/>
                    <a:gd name="connsiteX8" fmla="*/ 1236726 w 1400121"/>
                    <a:gd name="connsiteY8" fmla="*/ 296989 h 2342197"/>
                    <a:gd name="connsiteX9" fmla="*/ 1275588 w 1400121"/>
                    <a:gd name="connsiteY9" fmla="*/ 577787 h 2342197"/>
                    <a:gd name="connsiteX10" fmla="*/ 1283494 w 1400121"/>
                    <a:gd name="connsiteY10" fmla="*/ 601504 h 2342197"/>
                    <a:gd name="connsiteX11" fmla="*/ 1300163 w 1400121"/>
                    <a:gd name="connsiteY11" fmla="*/ 726853 h 2342197"/>
                    <a:gd name="connsiteX12" fmla="*/ 1301496 w 1400121"/>
                    <a:gd name="connsiteY12" fmla="*/ 751808 h 2342197"/>
                    <a:gd name="connsiteX13" fmla="*/ 1257681 w 1400121"/>
                    <a:gd name="connsiteY13" fmla="*/ 814578 h 2342197"/>
                    <a:gd name="connsiteX14" fmla="*/ 1235869 w 1400121"/>
                    <a:gd name="connsiteY14" fmla="*/ 809625 h 2342197"/>
                    <a:gd name="connsiteX15" fmla="*/ 1230249 w 1400121"/>
                    <a:gd name="connsiteY15" fmla="*/ 821817 h 2342197"/>
                    <a:gd name="connsiteX16" fmla="*/ 1209675 w 1400121"/>
                    <a:gd name="connsiteY16" fmla="*/ 840867 h 2342197"/>
                    <a:gd name="connsiteX17" fmla="*/ 1209675 w 1400121"/>
                    <a:gd name="connsiteY17" fmla="*/ 1802892 h 2342197"/>
                    <a:gd name="connsiteX18" fmla="*/ 1230249 w 1400121"/>
                    <a:gd name="connsiteY18" fmla="*/ 1802892 h 2342197"/>
                    <a:gd name="connsiteX19" fmla="*/ 1230249 w 1400121"/>
                    <a:gd name="connsiteY19" fmla="*/ 2118455 h 2342197"/>
                    <a:gd name="connsiteX20" fmla="*/ 1141095 w 1400121"/>
                    <a:gd name="connsiteY20" fmla="*/ 2118455 h 2342197"/>
                    <a:gd name="connsiteX21" fmla="*/ 1141095 w 1400121"/>
                    <a:gd name="connsiteY21" fmla="*/ 2228183 h 2342197"/>
                    <a:gd name="connsiteX22" fmla="*/ 0 w 1400121"/>
                    <a:gd name="connsiteY22" fmla="*/ 2228183 h 2342197"/>
                    <a:gd name="connsiteX23" fmla="*/ 77343 w 1400121"/>
                    <a:gd name="connsiteY23" fmla="*/ 2253806 h 2342197"/>
                    <a:gd name="connsiteX24" fmla="*/ 313658 w 1400121"/>
                    <a:gd name="connsiteY24" fmla="*/ 2338578 h 2342197"/>
                    <a:gd name="connsiteX25" fmla="*/ 316516 w 1400121"/>
                    <a:gd name="connsiteY25" fmla="*/ 2342198 h 2342197"/>
                    <a:gd name="connsiteX26" fmla="*/ 1038130 w 1400121"/>
                    <a:gd name="connsiteY26" fmla="*/ 2342198 h 2342197"/>
                    <a:gd name="connsiteX27" fmla="*/ 1306639 w 1400121"/>
                    <a:gd name="connsiteY27" fmla="*/ 2073688 h 2342197"/>
                    <a:gd name="connsiteX28" fmla="*/ 1306639 w 1400121"/>
                    <a:gd name="connsiteY28" fmla="*/ 873919 h 2342197"/>
                    <a:gd name="connsiteX29" fmla="*/ 1347216 w 1400121"/>
                    <a:gd name="connsiteY29" fmla="*/ 779812 h 2342197"/>
                    <a:gd name="connsiteX30" fmla="*/ 1398365 w 1400121"/>
                    <a:gd name="connsiteY30" fmla="*/ 658082 h 2342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400121" h="2342197">
                      <a:moveTo>
                        <a:pt x="1398365" y="658082"/>
                      </a:moveTo>
                      <a:cubicBezTo>
                        <a:pt x="1381506" y="569690"/>
                        <a:pt x="1317117" y="544354"/>
                        <a:pt x="1311878" y="384334"/>
                      </a:cubicBezTo>
                      <a:cubicBezTo>
                        <a:pt x="1311697" y="371218"/>
                        <a:pt x="1309945" y="358169"/>
                        <a:pt x="1306639" y="345472"/>
                      </a:cubicBezTo>
                      <a:lnTo>
                        <a:pt x="1306639" y="0"/>
                      </a:lnTo>
                      <a:cubicBezTo>
                        <a:pt x="1303239" y="8668"/>
                        <a:pt x="1297419" y="16173"/>
                        <a:pt x="1289875" y="21622"/>
                      </a:cubicBezTo>
                      <a:lnTo>
                        <a:pt x="1283589" y="40672"/>
                      </a:lnTo>
                      <a:cubicBezTo>
                        <a:pt x="1259491" y="118110"/>
                        <a:pt x="1256824" y="200025"/>
                        <a:pt x="1238440" y="278797"/>
                      </a:cubicBezTo>
                      <a:cubicBezTo>
                        <a:pt x="1237840" y="281292"/>
                        <a:pt x="1236983" y="283721"/>
                        <a:pt x="1235869" y="286036"/>
                      </a:cubicBezTo>
                      <a:cubicBezTo>
                        <a:pt x="1236555" y="289646"/>
                        <a:pt x="1236840" y="293322"/>
                        <a:pt x="1236726" y="296989"/>
                      </a:cubicBezTo>
                      <a:cubicBezTo>
                        <a:pt x="1233964" y="393668"/>
                        <a:pt x="1266444" y="483965"/>
                        <a:pt x="1275588" y="577787"/>
                      </a:cubicBezTo>
                      <a:cubicBezTo>
                        <a:pt x="1278255" y="585597"/>
                        <a:pt x="1280827" y="593408"/>
                        <a:pt x="1283494" y="601504"/>
                      </a:cubicBezTo>
                      <a:cubicBezTo>
                        <a:pt x="1296924" y="642652"/>
                        <a:pt x="1287208" y="686562"/>
                        <a:pt x="1300163" y="726853"/>
                      </a:cubicBezTo>
                      <a:cubicBezTo>
                        <a:pt x="1302982" y="734873"/>
                        <a:pt x="1303439" y="743531"/>
                        <a:pt x="1301496" y="751808"/>
                      </a:cubicBezTo>
                      <a:cubicBezTo>
                        <a:pt x="1309497" y="779431"/>
                        <a:pt x="1294924" y="814578"/>
                        <a:pt x="1257681" y="814578"/>
                      </a:cubicBezTo>
                      <a:cubicBezTo>
                        <a:pt x="1250118" y="814683"/>
                        <a:pt x="1242641" y="812987"/>
                        <a:pt x="1235869" y="809625"/>
                      </a:cubicBezTo>
                      <a:cubicBezTo>
                        <a:pt x="1234059" y="813816"/>
                        <a:pt x="1232154" y="817912"/>
                        <a:pt x="1230249" y="821817"/>
                      </a:cubicBezTo>
                      <a:cubicBezTo>
                        <a:pt x="1225667" y="830247"/>
                        <a:pt x="1218438" y="836943"/>
                        <a:pt x="1209675" y="840867"/>
                      </a:cubicBezTo>
                      <a:lnTo>
                        <a:pt x="1209675" y="1802892"/>
                      </a:lnTo>
                      <a:lnTo>
                        <a:pt x="1230249" y="1802892"/>
                      </a:lnTo>
                      <a:lnTo>
                        <a:pt x="1230249" y="2118455"/>
                      </a:lnTo>
                      <a:lnTo>
                        <a:pt x="1141095" y="2118455"/>
                      </a:lnTo>
                      <a:lnTo>
                        <a:pt x="1141095" y="2228183"/>
                      </a:lnTo>
                      <a:lnTo>
                        <a:pt x="0" y="2228183"/>
                      </a:lnTo>
                      <a:cubicBezTo>
                        <a:pt x="24489" y="2240213"/>
                        <a:pt x="50511" y="2248833"/>
                        <a:pt x="77343" y="2253806"/>
                      </a:cubicBezTo>
                      <a:cubicBezTo>
                        <a:pt x="159544" y="2270951"/>
                        <a:pt x="253651" y="2270855"/>
                        <a:pt x="313658" y="2338578"/>
                      </a:cubicBezTo>
                      <a:cubicBezTo>
                        <a:pt x="314706" y="2339816"/>
                        <a:pt x="315659" y="2340959"/>
                        <a:pt x="316516" y="2342198"/>
                      </a:cubicBezTo>
                      <a:lnTo>
                        <a:pt x="1038130" y="2342198"/>
                      </a:lnTo>
                      <a:cubicBezTo>
                        <a:pt x="1186424" y="2342198"/>
                        <a:pt x="1306639" y="2221983"/>
                        <a:pt x="1306639" y="2073688"/>
                      </a:cubicBezTo>
                      <a:lnTo>
                        <a:pt x="1306639" y="873919"/>
                      </a:lnTo>
                      <a:cubicBezTo>
                        <a:pt x="1306763" y="838333"/>
                        <a:pt x="1321422" y="804339"/>
                        <a:pt x="1347216" y="779812"/>
                      </a:cubicBezTo>
                      <a:cubicBezTo>
                        <a:pt x="1376267" y="752475"/>
                        <a:pt x="1407986" y="708660"/>
                        <a:pt x="1398365" y="658082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9" name="任意多边形: 形状 178">
                  <a:extLst>
                    <a:ext uri="{FF2B5EF4-FFF2-40B4-BE49-F238E27FC236}">
                      <a16:creationId xmlns:a16="http://schemas.microsoft.com/office/drawing/2014/main" id="{406BCA4A-4C4F-4A00-BABB-FABD2F63F1FF}"/>
                    </a:ext>
                  </a:extLst>
                </p:cNvPr>
                <p:cNvSpPr/>
                <p:nvPr/>
              </p:nvSpPr>
              <p:spPr>
                <a:xfrm>
                  <a:off x="14001285" y="11966292"/>
                  <a:ext cx="992124" cy="358520"/>
                </a:xfrm>
                <a:custGeom>
                  <a:avLst/>
                  <a:gdLst>
                    <a:gd name="connsiteX0" fmla="*/ 711041 w 992124"/>
                    <a:gd name="connsiteY0" fmla="*/ 350520 h 358520"/>
                    <a:gd name="connsiteX1" fmla="*/ 719995 w 992124"/>
                    <a:gd name="connsiteY1" fmla="*/ 349853 h 358520"/>
                    <a:gd name="connsiteX2" fmla="*/ 739045 w 992124"/>
                    <a:gd name="connsiteY2" fmla="*/ 346805 h 358520"/>
                    <a:gd name="connsiteX3" fmla="*/ 858869 w 992124"/>
                    <a:gd name="connsiteY3" fmla="*/ 300323 h 358520"/>
                    <a:gd name="connsiteX4" fmla="*/ 981170 w 992124"/>
                    <a:gd name="connsiteY4" fmla="*/ 235934 h 358520"/>
                    <a:gd name="connsiteX5" fmla="*/ 992124 w 992124"/>
                    <a:gd name="connsiteY5" fmla="*/ 229457 h 358520"/>
                    <a:gd name="connsiteX6" fmla="*/ 813149 w 992124"/>
                    <a:gd name="connsiteY6" fmla="*/ 101251 h 358520"/>
                    <a:gd name="connsiteX7" fmla="*/ 0 w 992124"/>
                    <a:gd name="connsiteY7" fmla="*/ 0 h 358520"/>
                    <a:gd name="connsiteX8" fmla="*/ 0 w 992124"/>
                    <a:gd name="connsiteY8" fmla="*/ 1524 h 358520"/>
                    <a:gd name="connsiteX9" fmla="*/ 21527 w 992124"/>
                    <a:gd name="connsiteY9" fmla="*/ 11525 h 358520"/>
                    <a:gd name="connsiteX10" fmla="*/ 412051 w 992124"/>
                    <a:gd name="connsiteY10" fmla="*/ 215265 h 358520"/>
                    <a:gd name="connsiteX11" fmla="*/ 600170 w 992124"/>
                    <a:gd name="connsiteY11" fmla="*/ 296799 h 358520"/>
                    <a:gd name="connsiteX12" fmla="*/ 684943 w 992124"/>
                    <a:gd name="connsiteY12" fmla="*/ 358521 h 358520"/>
                    <a:gd name="connsiteX13" fmla="*/ 711041 w 992124"/>
                    <a:gd name="connsiteY13" fmla="*/ 350520 h 358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2124" h="358520">
                      <a:moveTo>
                        <a:pt x="711041" y="350520"/>
                      </a:moveTo>
                      <a:cubicBezTo>
                        <a:pt x="713994" y="350520"/>
                        <a:pt x="717042" y="350520"/>
                        <a:pt x="719995" y="349853"/>
                      </a:cubicBezTo>
                      <a:cubicBezTo>
                        <a:pt x="726281" y="348472"/>
                        <a:pt x="732644" y="347453"/>
                        <a:pt x="739045" y="346805"/>
                      </a:cubicBezTo>
                      <a:cubicBezTo>
                        <a:pt x="780098" y="338138"/>
                        <a:pt x="823436" y="316706"/>
                        <a:pt x="858869" y="300323"/>
                      </a:cubicBezTo>
                      <a:cubicBezTo>
                        <a:pt x="900779" y="281273"/>
                        <a:pt x="940975" y="258413"/>
                        <a:pt x="981170" y="235934"/>
                      </a:cubicBezTo>
                      <a:lnTo>
                        <a:pt x="992124" y="229457"/>
                      </a:lnTo>
                      <a:cubicBezTo>
                        <a:pt x="885254" y="74104"/>
                        <a:pt x="927354" y="58579"/>
                        <a:pt x="813149" y="101251"/>
                      </a:cubicBezTo>
                      <a:cubicBezTo>
                        <a:pt x="564451" y="194120"/>
                        <a:pt x="0" y="0"/>
                        <a:pt x="0" y="0"/>
                      </a:cubicBezTo>
                      <a:lnTo>
                        <a:pt x="0" y="1524"/>
                      </a:lnTo>
                      <a:cubicBezTo>
                        <a:pt x="7868" y="3115"/>
                        <a:pt x="15240" y="6534"/>
                        <a:pt x="21527" y="11525"/>
                      </a:cubicBezTo>
                      <a:cubicBezTo>
                        <a:pt x="137922" y="102775"/>
                        <a:pt x="276701" y="159353"/>
                        <a:pt x="412051" y="215265"/>
                      </a:cubicBezTo>
                      <a:cubicBezTo>
                        <a:pt x="474917" y="241268"/>
                        <a:pt x="539401" y="265843"/>
                        <a:pt x="600170" y="296799"/>
                      </a:cubicBezTo>
                      <a:cubicBezTo>
                        <a:pt x="631174" y="313306"/>
                        <a:pt x="659711" y="334080"/>
                        <a:pt x="684943" y="358521"/>
                      </a:cubicBezTo>
                      <a:cubicBezTo>
                        <a:pt x="692649" y="353311"/>
                        <a:pt x="701736" y="350529"/>
                        <a:pt x="711041" y="35052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3F78326E-6DE2-41D2-AAF9-CDB2E10048DA}"/>
                  </a:ext>
                </a:extLst>
              </p:cNvPr>
              <p:cNvSpPr/>
              <p:nvPr/>
            </p:nvSpPr>
            <p:spPr>
              <a:xfrm>
                <a:off x="14913589" y="11831417"/>
                <a:ext cx="31432" cy="68770"/>
              </a:xfrm>
              <a:custGeom>
                <a:avLst/>
                <a:gdLst>
                  <a:gd name="connsiteX0" fmla="*/ 0 w 31432"/>
                  <a:gd name="connsiteY0" fmla="*/ 68771 h 68770"/>
                  <a:gd name="connsiteX1" fmla="*/ 31432 w 31432"/>
                  <a:gd name="connsiteY1" fmla="*/ 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32" h="68770">
                    <a:moveTo>
                      <a:pt x="0" y="68771"/>
                    </a:moveTo>
                    <a:cubicBezTo>
                      <a:pt x="10668" y="47177"/>
                      <a:pt x="21146" y="24260"/>
                      <a:pt x="31432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FA2D99B3-D1F2-4EBD-B661-3739531518B9}"/>
                  </a:ext>
                </a:extLst>
              </p:cNvPr>
              <p:cNvSpPr/>
              <p:nvPr/>
            </p:nvSpPr>
            <p:spPr>
              <a:xfrm>
                <a:off x="14684608" y="11942193"/>
                <a:ext cx="207454" cy="271272"/>
              </a:xfrm>
              <a:custGeom>
                <a:avLst/>
                <a:gdLst>
                  <a:gd name="connsiteX0" fmla="*/ 0 w 207454"/>
                  <a:gd name="connsiteY0" fmla="*/ 271272 h 271272"/>
                  <a:gd name="connsiteX1" fmla="*/ 207454 w 207454"/>
                  <a:gd name="connsiteY1" fmla="*/ 0 h 27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7454" h="271272">
                    <a:moveTo>
                      <a:pt x="0" y="271272"/>
                    </a:moveTo>
                    <a:cubicBezTo>
                      <a:pt x="0" y="271272"/>
                      <a:pt x="104775" y="191548"/>
                      <a:pt x="207454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26397FC1-5815-4898-BD52-863140B397E4}"/>
                  </a:ext>
                </a:extLst>
              </p:cNvPr>
              <p:cNvSpPr/>
              <p:nvPr/>
            </p:nvSpPr>
            <p:spPr>
              <a:xfrm>
                <a:off x="13036116" y="10464385"/>
                <a:ext cx="414109" cy="545501"/>
              </a:xfrm>
              <a:custGeom>
                <a:avLst/>
                <a:gdLst>
                  <a:gd name="connsiteX0" fmla="*/ 0 w 414109"/>
                  <a:gd name="connsiteY0" fmla="*/ 53059 h 545501"/>
                  <a:gd name="connsiteX1" fmla="*/ 91345 w 414109"/>
                  <a:gd name="connsiteY1" fmla="*/ 3910 h 545501"/>
                  <a:gd name="connsiteX2" fmla="*/ 189738 w 414109"/>
                  <a:gd name="connsiteY2" fmla="*/ 186218 h 545501"/>
                  <a:gd name="connsiteX3" fmla="*/ 288227 w 414109"/>
                  <a:gd name="connsiteY3" fmla="*/ 313948 h 545501"/>
                  <a:gd name="connsiteX4" fmla="*/ 409766 w 414109"/>
                  <a:gd name="connsiteY4" fmla="*/ 545501 h 54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109" h="545501">
                    <a:moveTo>
                      <a:pt x="0" y="53059"/>
                    </a:moveTo>
                    <a:cubicBezTo>
                      <a:pt x="24670" y="22960"/>
                      <a:pt x="61722" y="-11807"/>
                      <a:pt x="91345" y="3910"/>
                    </a:cubicBezTo>
                    <a:cubicBezTo>
                      <a:pt x="91345" y="3910"/>
                      <a:pt x="215837" y="18388"/>
                      <a:pt x="189738" y="186218"/>
                    </a:cubicBezTo>
                    <a:lnTo>
                      <a:pt x="288227" y="313948"/>
                    </a:lnTo>
                    <a:cubicBezTo>
                      <a:pt x="288227" y="313948"/>
                      <a:pt x="441579" y="406531"/>
                      <a:pt x="409766" y="54550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F83047E5-CA86-4709-9FFE-AC983601BFB1}"/>
                  </a:ext>
                </a:extLst>
              </p:cNvPr>
              <p:cNvSpPr/>
              <p:nvPr/>
            </p:nvSpPr>
            <p:spPr>
              <a:xfrm>
                <a:off x="13008875" y="10537827"/>
                <a:ext cx="11620" cy="17240"/>
              </a:xfrm>
              <a:custGeom>
                <a:avLst/>
                <a:gdLst>
                  <a:gd name="connsiteX0" fmla="*/ 0 w 11620"/>
                  <a:gd name="connsiteY0" fmla="*/ 17240 h 17240"/>
                  <a:gd name="connsiteX1" fmla="*/ 11621 w 11620"/>
                  <a:gd name="connsiteY1" fmla="*/ 0 h 1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20" h="17240">
                    <a:moveTo>
                      <a:pt x="0" y="17240"/>
                    </a:moveTo>
                    <a:cubicBezTo>
                      <a:pt x="0" y="17240"/>
                      <a:pt x="4286" y="10192"/>
                      <a:pt x="11621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666BDCA1-DD44-4DAB-A76E-7E874B0DD6B3}"/>
                  </a:ext>
                </a:extLst>
              </p:cNvPr>
              <p:cNvSpPr/>
              <p:nvPr/>
            </p:nvSpPr>
            <p:spPr>
              <a:xfrm>
                <a:off x="13070407" y="10040241"/>
                <a:ext cx="450818" cy="497490"/>
              </a:xfrm>
              <a:custGeom>
                <a:avLst/>
                <a:gdLst>
                  <a:gd name="connsiteX0" fmla="*/ 0 w 450818"/>
                  <a:gd name="connsiteY0" fmla="*/ 0 h 497490"/>
                  <a:gd name="connsiteX1" fmla="*/ 48482 w 450818"/>
                  <a:gd name="connsiteY1" fmla="*/ 115443 h 497490"/>
                  <a:gd name="connsiteX2" fmla="*/ 175832 w 450818"/>
                  <a:gd name="connsiteY2" fmla="*/ 289084 h 497490"/>
                  <a:gd name="connsiteX3" fmla="*/ 450818 w 450818"/>
                  <a:gd name="connsiteY3" fmla="*/ 497491 h 49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0818" h="497490">
                    <a:moveTo>
                      <a:pt x="0" y="0"/>
                    </a:moveTo>
                    <a:cubicBezTo>
                      <a:pt x="24193" y="91154"/>
                      <a:pt x="48482" y="115443"/>
                      <a:pt x="48482" y="115443"/>
                    </a:cubicBezTo>
                    <a:lnTo>
                      <a:pt x="175832" y="289084"/>
                    </a:lnTo>
                    <a:cubicBezTo>
                      <a:pt x="175832" y="289084"/>
                      <a:pt x="254032" y="289084"/>
                      <a:pt x="450818" y="49749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593BF857-FDA6-4A3B-8257-48C7FA8D7E78}"/>
                  </a:ext>
                </a:extLst>
              </p:cNvPr>
              <p:cNvSpPr/>
              <p:nvPr/>
            </p:nvSpPr>
            <p:spPr>
              <a:xfrm>
                <a:off x="12985253" y="9929751"/>
                <a:ext cx="78581" cy="84105"/>
              </a:xfrm>
              <a:custGeom>
                <a:avLst/>
                <a:gdLst>
                  <a:gd name="connsiteX0" fmla="*/ 0 w 78581"/>
                  <a:gd name="connsiteY0" fmla="*/ 0 h 84105"/>
                  <a:gd name="connsiteX1" fmla="*/ 78581 w 78581"/>
                  <a:gd name="connsiteY1" fmla="*/ 84106 h 84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581" h="84105">
                    <a:moveTo>
                      <a:pt x="0" y="0"/>
                    </a:moveTo>
                    <a:cubicBezTo>
                      <a:pt x="40519" y="10030"/>
                      <a:pt x="71323" y="42996"/>
                      <a:pt x="78581" y="84106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2849ECB8-2BFE-452F-8DF1-0612264AFFC8}"/>
                  </a:ext>
                </a:extLst>
              </p:cNvPr>
              <p:cNvSpPr/>
              <p:nvPr/>
            </p:nvSpPr>
            <p:spPr>
              <a:xfrm>
                <a:off x="12913339" y="9924431"/>
                <a:ext cx="40766" cy="2652"/>
              </a:xfrm>
              <a:custGeom>
                <a:avLst/>
                <a:gdLst>
                  <a:gd name="connsiteX0" fmla="*/ 0 w 40766"/>
                  <a:gd name="connsiteY0" fmla="*/ 2653 h 2652"/>
                  <a:gd name="connsiteX1" fmla="*/ 40767 w 40766"/>
                  <a:gd name="connsiteY1" fmla="*/ 367 h 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766" h="2652">
                    <a:moveTo>
                      <a:pt x="0" y="2653"/>
                    </a:moveTo>
                    <a:cubicBezTo>
                      <a:pt x="13449" y="234"/>
                      <a:pt x="27137" y="-538"/>
                      <a:pt x="40767" y="367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43FE38FD-372C-48AA-9F08-969AB27023DD}"/>
                  </a:ext>
                </a:extLst>
              </p:cNvPr>
              <p:cNvSpPr/>
              <p:nvPr/>
            </p:nvSpPr>
            <p:spPr>
              <a:xfrm>
                <a:off x="15035890" y="9403209"/>
                <a:ext cx="4667" cy="20383"/>
              </a:xfrm>
              <a:custGeom>
                <a:avLst/>
                <a:gdLst>
                  <a:gd name="connsiteX0" fmla="*/ 0 w 4667"/>
                  <a:gd name="connsiteY0" fmla="*/ 20383 h 20383"/>
                  <a:gd name="connsiteX1" fmla="*/ 4667 w 4667"/>
                  <a:gd name="connsiteY1" fmla="*/ 0 h 20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67" h="20383">
                    <a:moveTo>
                      <a:pt x="0" y="20383"/>
                    </a:moveTo>
                    <a:cubicBezTo>
                      <a:pt x="1429" y="13716"/>
                      <a:pt x="3048" y="6953"/>
                      <a:pt x="4667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ED18D250-6061-4F3F-B165-A29CF4CFA4EA}"/>
                  </a:ext>
                </a:extLst>
              </p:cNvPr>
              <p:cNvSpPr/>
              <p:nvPr/>
            </p:nvSpPr>
            <p:spPr>
              <a:xfrm>
                <a:off x="15018660" y="9447882"/>
                <a:ext cx="39233" cy="247650"/>
              </a:xfrm>
              <a:custGeom>
                <a:avLst/>
                <a:gdLst>
                  <a:gd name="connsiteX0" fmla="*/ 39233 w 39233"/>
                  <a:gd name="connsiteY0" fmla="*/ 247650 h 247650"/>
                  <a:gd name="connsiteX1" fmla="*/ 12277 w 39233"/>
                  <a:gd name="connsiteY1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233" h="247650">
                    <a:moveTo>
                      <a:pt x="39233" y="247650"/>
                    </a:moveTo>
                    <a:cubicBezTo>
                      <a:pt x="39233" y="247650"/>
                      <a:pt x="-26585" y="204597"/>
                      <a:pt x="12277" y="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CB515B1F-EF75-494C-A6E5-A27FAA6197D9}"/>
                  </a:ext>
                </a:extLst>
              </p:cNvPr>
              <p:cNvSpPr/>
              <p:nvPr/>
            </p:nvSpPr>
            <p:spPr>
              <a:xfrm>
                <a:off x="14637215" y="10257316"/>
                <a:ext cx="231035" cy="1373981"/>
              </a:xfrm>
              <a:custGeom>
                <a:avLst/>
                <a:gdLst>
                  <a:gd name="connsiteX0" fmla="*/ 231035 w 231035"/>
                  <a:gd name="connsiteY0" fmla="*/ 0 h 1373981"/>
                  <a:gd name="connsiteX1" fmla="*/ 209223 w 231035"/>
                  <a:gd name="connsiteY1" fmla="*/ 1373981 h 137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1035" h="1373981">
                    <a:moveTo>
                      <a:pt x="231035" y="0"/>
                    </a:moveTo>
                    <a:cubicBezTo>
                      <a:pt x="21485" y="287274"/>
                      <a:pt x="-152251" y="967931"/>
                      <a:pt x="209223" y="1373981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AD86639C-EB30-46DC-A850-559E813AF961}"/>
                  </a:ext>
                </a:extLst>
              </p:cNvPr>
              <p:cNvSpPr/>
              <p:nvPr/>
            </p:nvSpPr>
            <p:spPr>
              <a:xfrm>
                <a:off x="15120567" y="9950992"/>
                <a:ext cx="202406" cy="414813"/>
              </a:xfrm>
              <a:custGeom>
                <a:avLst/>
                <a:gdLst>
                  <a:gd name="connsiteX0" fmla="*/ 0 w 202406"/>
                  <a:gd name="connsiteY0" fmla="*/ 0 h 414813"/>
                  <a:gd name="connsiteX1" fmla="*/ 202406 w 202406"/>
                  <a:gd name="connsiteY1" fmla="*/ 414814 h 41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406" h="414813">
                    <a:moveTo>
                      <a:pt x="0" y="0"/>
                    </a:moveTo>
                    <a:cubicBezTo>
                      <a:pt x="101251" y="135541"/>
                      <a:pt x="170593" y="343853"/>
                      <a:pt x="202406" y="414814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58E3C656-E497-4C5A-B85D-712B9DD8973F}"/>
                  </a:ext>
                </a:extLst>
              </p:cNvPr>
              <p:cNvSpPr/>
              <p:nvPr/>
            </p:nvSpPr>
            <p:spPr>
              <a:xfrm>
                <a:off x="12755678" y="9347053"/>
                <a:ext cx="2868095" cy="2979379"/>
              </a:xfrm>
              <a:custGeom>
                <a:avLst/>
                <a:gdLst>
                  <a:gd name="connsiteX0" fmla="*/ 2868095 w 2868095"/>
                  <a:gd name="connsiteY0" fmla="*/ 2260908 h 2979379"/>
                  <a:gd name="connsiteX1" fmla="*/ 2677595 w 2868095"/>
                  <a:gd name="connsiteY1" fmla="*/ 2089458 h 2979379"/>
                  <a:gd name="connsiteX2" fmla="*/ 2546341 w 2868095"/>
                  <a:gd name="connsiteY2" fmla="*/ 1911341 h 2979379"/>
                  <a:gd name="connsiteX3" fmla="*/ 2577202 w 2868095"/>
                  <a:gd name="connsiteY3" fmla="*/ 1097049 h 2979379"/>
                  <a:gd name="connsiteX4" fmla="*/ 2426707 w 2868095"/>
                  <a:gd name="connsiteY4" fmla="*/ 637848 h 2979379"/>
                  <a:gd name="connsiteX5" fmla="*/ 2334029 w 2868095"/>
                  <a:gd name="connsiteY5" fmla="*/ 371625 h 2979379"/>
                  <a:gd name="connsiteX6" fmla="*/ 2283927 w 2868095"/>
                  <a:gd name="connsiteY6" fmla="*/ 4436 h 2979379"/>
                  <a:gd name="connsiteX7" fmla="*/ 2002178 w 2868095"/>
                  <a:gd name="connsiteY7" fmla="*/ 568411 h 2979379"/>
                  <a:gd name="connsiteX8" fmla="*/ 2052374 w 2868095"/>
                  <a:gd name="connsiteY8" fmla="*/ 977986 h 2979379"/>
                  <a:gd name="connsiteX9" fmla="*/ 1755194 w 2868095"/>
                  <a:gd name="connsiteY9" fmla="*/ 873783 h 2979379"/>
                  <a:gd name="connsiteX10" fmla="*/ 1380957 w 2868095"/>
                  <a:gd name="connsiteY10" fmla="*/ 607083 h 2979379"/>
                  <a:gd name="connsiteX11" fmla="*/ 995004 w 2868095"/>
                  <a:gd name="connsiteY11" fmla="*/ 313808 h 2979379"/>
                  <a:gd name="connsiteX12" fmla="*/ 547329 w 2868095"/>
                  <a:gd name="connsiteY12" fmla="*/ 35963 h 2979379"/>
                  <a:gd name="connsiteX13" fmla="*/ 238624 w 2868095"/>
                  <a:gd name="connsiteY13" fmla="*/ 74540 h 2979379"/>
                  <a:gd name="connsiteX14" fmla="*/ 265579 w 2868095"/>
                  <a:gd name="connsiteY14" fmla="*/ 248180 h 2979379"/>
                  <a:gd name="connsiteX15" fmla="*/ 7071 w 2868095"/>
                  <a:gd name="connsiteY15" fmla="*/ 309998 h 2979379"/>
                  <a:gd name="connsiteX16" fmla="*/ 126705 w 2868095"/>
                  <a:gd name="connsiteY16" fmla="*/ 591652 h 2979379"/>
                  <a:gd name="connsiteX17" fmla="*/ 49457 w 2868095"/>
                  <a:gd name="connsiteY17" fmla="*/ 769198 h 2979379"/>
                  <a:gd name="connsiteX18" fmla="*/ 99654 w 2868095"/>
                  <a:gd name="connsiteY18" fmla="*/ 1070188 h 2979379"/>
                  <a:gd name="connsiteX19" fmla="*/ 227098 w 2868095"/>
                  <a:gd name="connsiteY19" fmla="*/ 1239828 h 2979379"/>
                  <a:gd name="connsiteX20" fmla="*/ 227098 w 2868095"/>
                  <a:gd name="connsiteY20" fmla="*/ 1494527 h 2979379"/>
                  <a:gd name="connsiteX21" fmla="*/ 512849 w 2868095"/>
                  <a:gd name="connsiteY21" fmla="*/ 1876575 h 2979379"/>
                  <a:gd name="connsiteX22" fmla="*/ 937378 w 2868095"/>
                  <a:gd name="connsiteY22" fmla="*/ 2389782 h 2979379"/>
                  <a:gd name="connsiteX23" fmla="*/ 1882734 w 2868095"/>
                  <a:gd name="connsiteY23" fmla="*/ 2924325 h 2979379"/>
                  <a:gd name="connsiteX24" fmla="*/ 1938455 w 2868095"/>
                  <a:gd name="connsiteY24" fmla="*/ 2979379 h 297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68095" h="2979379">
                    <a:moveTo>
                      <a:pt x="2868095" y="2260908"/>
                    </a:moveTo>
                    <a:cubicBezTo>
                      <a:pt x="2748652" y="2154991"/>
                      <a:pt x="2677595" y="2089458"/>
                      <a:pt x="2677595" y="2089458"/>
                    </a:cubicBezTo>
                    <a:lnTo>
                      <a:pt x="2546341" y="1911341"/>
                    </a:lnTo>
                    <a:cubicBezTo>
                      <a:pt x="2546341" y="1911341"/>
                      <a:pt x="2565391" y="1197442"/>
                      <a:pt x="2577202" y="1097049"/>
                    </a:cubicBezTo>
                    <a:cubicBezTo>
                      <a:pt x="2589013" y="996655"/>
                      <a:pt x="2465283" y="803774"/>
                      <a:pt x="2426707" y="637848"/>
                    </a:cubicBezTo>
                    <a:cubicBezTo>
                      <a:pt x="2388131" y="471923"/>
                      <a:pt x="2334029" y="371625"/>
                      <a:pt x="2334029" y="371625"/>
                    </a:cubicBezTo>
                    <a:cubicBezTo>
                      <a:pt x="2322503" y="-45189"/>
                      <a:pt x="2283927" y="4436"/>
                      <a:pt x="2283927" y="4436"/>
                    </a:cubicBezTo>
                    <a:cubicBezTo>
                      <a:pt x="2013798" y="-50142"/>
                      <a:pt x="1979127" y="414011"/>
                      <a:pt x="2002178" y="568411"/>
                    </a:cubicBezTo>
                    <a:cubicBezTo>
                      <a:pt x="2025228" y="722811"/>
                      <a:pt x="2052374" y="977986"/>
                      <a:pt x="2052374" y="977986"/>
                    </a:cubicBezTo>
                    <a:cubicBezTo>
                      <a:pt x="2052374" y="977986"/>
                      <a:pt x="1867113" y="1008847"/>
                      <a:pt x="1755194" y="873783"/>
                    </a:cubicBezTo>
                    <a:cubicBezTo>
                      <a:pt x="1643276" y="738718"/>
                      <a:pt x="1380957" y="607083"/>
                      <a:pt x="1380957" y="607083"/>
                    </a:cubicBezTo>
                    <a:cubicBezTo>
                      <a:pt x="1380957" y="607083"/>
                      <a:pt x="1118543" y="410296"/>
                      <a:pt x="995004" y="313808"/>
                    </a:cubicBezTo>
                    <a:cubicBezTo>
                      <a:pt x="871465" y="217320"/>
                      <a:pt x="643912" y="70730"/>
                      <a:pt x="547329" y="35963"/>
                    </a:cubicBezTo>
                    <a:cubicBezTo>
                      <a:pt x="450745" y="1197"/>
                      <a:pt x="280629" y="-25758"/>
                      <a:pt x="238624" y="74540"/>
                    </a:cubicBezTo>
                    <a:cubicBezTo>
                      <a:pt x="213659" y="132814"/>
                      <a:pt x="224127" y="200222"/>
                      <a:pt x="265579" y="248180"/>
                    </a:cubicBezTo>
                    <a:cubicBezTo>
                      <a:pt x="265579" y="248180"/>
                      <a:pt x="49457" y="163313"/>
                      <a:pt x="7071" y="309998"/>
                    </a:cubicBezTo>
                    <a:cubicBezTo>
                      <a:pt x="-35315" y="456683"/>
                      <a:pt x="126705" y="591652"/>
                      <a:pt x="126705" y="591652"/>
                    </a:cubicBezTo>
                    <a:cubicBezTo>
                      <a:pt x="126705" y="591652"/>
                      <a:pt x="76508" y="618703"/>
                      <a:pt x="49457" y="769198"/>
                    </a:cubicBezTo>
                    <a:cubicBezTo>
                      <a:pt x="22406" y="919693"/>
                      <a:pt x="64983" y="962079"/>
                      <a:pt x="99654" y="1070188"/>
                    </a:cubicBezTo>
                    <a:cubicBezTo>
                      <a:pt x="134325" y="1178297"/>
                      <a:pt x="227098" y="1239828"/>
                      <a:pt x="227098" y="1239828"/>
                    </a:cubicBezTo>
                    <a:cubicBezTo>
                      <a:pt x="227098" y="1239828"/>
                      <a:pt x="169186" y="1340222"/>
                      <a:pt x="227098" y="1494527"/>
                    </a:cubicBezTo>
                    <a:cubicBezTo>
                      <a:pt x="285011" y="1648832"/>
                      <a:pt x="512849" y="1876575"/>
                      <a:pt x="512849" y="1876575"/>
                    </a:cubicBezTo>
                    <a:cubicBezTo>
                      <a:pt x="512849" y="1876575"/>
                      <a:pt x="628673" y="2088792"/>
                      <a:pt x="937378" y="2389782"/>
                    </a:cubicBezTo>
                    <a:cubicBezTo>
                      <a:pt x="1246083" y="2690772"/>
                      <a:pt x="1882734" y="2924325"/>
                      <a:pt x="1882734" y="2924325"/>
                    </a:cubicBezTo>
                    <a:lnTo>
                      <a:pt x="1938455" y="2979379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33206741-B89C-4DF8-BB25-FC2AD0823981}"/>
                  </a:ext>
                </a:extLst>
              </p:cNvPr>
              <p:cNvSpPr/>
              <p:nvPr/>
            </p:nvSpPr>
            <p:spPr>
              <a:xfrm>
                <a:off x="13070407" y="9618093"/>
                <a:ext cx="142875" cy="137159"/>
              </a:xfrm>
              <a:custGeom>
                <a:avLst/>
                <a:gdLst>
                  <a:gd name="connsiteX0" fmla="*/ 0 w 142875"/>
                  <a:gd name="connsiteY0" fmla="*/ 0 h 137159"/>
                  <a:gd name="connsiteX1" fmla="*/ 142875 w 142875"/>
                  <a:gd name="connsiteY1" fmla="*/ 137160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875" h="137159">
                    <a:moveTo>
                      <a:pt x="0" y="0"/>
                    </a:moveTo>
                    <a:cubicBezTo>
                      <a:pt x="0" y="0"/>
                      <a:pt x="70295" y="40196"/>
                      <a:pt x="142875" y="137160"/>
                    </a:cubicBez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矩形: 圆角 163">
                <a:extLst>
                  <a:ext uri="{FF2B5EF4-FFF2-40B4-BE49-F238E27FC236}">
                    <a16:creationId xmlns:a16="http://schemas.microsoft.com/office/drawing/2014/main" id="{FFD7E07C-BAFC-4300-836E-1F4CE5650F50}"/>
                  </a:ext>
                </a:extLst>
              </p:cNvPr>
              <p:cNvSpPr/>
              <p:nvPr/>
            </p:nvSpPr>
            <p:spPr>
              <a:xfrm>
                <a:off x="13237765" y="8772940"/>
                <a:ext cx="1516379" cy="3064383"/>
              </a:xfrm>
              <a:prstGeom prst="roundRect">
                <a:avLst>
                  <a:gd name="adj" fmla="val 11642"/>
                </a:avLst>
              </a:pr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7152647A-5AED-4D07-B453-C37B2C610E3C}"/>
                  </a:ext>
                </a:extLst>
              </p:cNvPr>
              <p:cNvSpPr/>
              <p:nvPr/>
            </p:nvSpPr>
            <p:spPr>
              <a:xfrm>
                <a:off x="13331391" y="8849997"/>
                <a:ext cx="1320165" cy="2868358"/>
              </a:xfrm>
              <a:custGeom>
                <a:avLst/>
                <a:gdLst>
                  <a:gd name="connsiteX0" fmla="*/ 1176623 w 1320165"/>
                  <a:gd name="connsiteY0" fmla="*/ 0 h 2868358"/>
                  <a:gd name="connsiteX1" fmla="*/ 1056323 w 1320165"/>
                  <a:gd name="connsiteY1" fmla="*/ 0 h 2868358"/>
                  <a:gd name="connsiteX2" fmla="*/ 1024890 w 1320165"/>
                  <a:gd name="connsiteY2" fmla="*/ 31242 h 2868358"/>
                  <a:gd name="connsiteX3" fmla="*/ 1024890 w 1320165"/>
                  <a:gd name="connsiteY3" fmla="*/ 31337 h 2868358"/>
                  <a:gd name="connsiteX4" fmla="*/ 1024890 w 1320165"/>
                  <a:gd name="connsiteY4" fmla="*/ 31337 h 2868358"/>
                  <a:gd name="connsiteX5" fmla="*/ 922020 w 1320165"/>
                  <a:gd name="connsiteY5" fmla="*/ 134207 h 2868358"/>
                  <a:gd name="connsiteX6" fmla="*/ 458724 w 1320165"/>
                  <a:gd name="connsiteY6" fmla="*/ 134207 h 2868358"/>
                  <a:gd name="connsiteX7" fmla="*/ 355854 w 1320165"/>
                  <a:gd name="connsiteY7" fmla="*/ 31337 h 2868358"/>
                  <a:gd name="connsiteX8" fmla="*/ 355854 w 1320165"/>
                  <a:gd name="connsiteY8" fmla="*/ 31337 h 2868358"/>
                  <a:gd name="connsiteX9" fmla="*/ 324517 w 1320165"/>
                  <a:gd name="connsiteY9" fmla="*/ 0 h 2868358"/>
                  <a:gd name="connsiteX10" fmla="*/ 143542 w 1320165"/>
                  <a:gd name="connsiteY10" fmla="*/ 0 h 2868358"/>
                  <a:gd name="connsiteX11" fmla="*/ 0 w 1320165"/>
                  <a:gd name="connsiteY11" fmla="*/ 143542 h 2868358"/>
                  <a:gd name="connsiteX12" fmla="*/ 0 w 1320165"/>
                  <a:gd name="connsiteY12" fmla="*/ 2724817 h 2868358"/>
                  <a:gd name="connsiteX13" fmla="*/ 143542 w 1320165"/>
                  <a:gd name="connsiteY13" fmla="*/ 2868359 h 2868358"/>
                  <a:gd name="connsiteX14" fmla="*/ 1177004 w 1320165"/>
                  <a:gd name="connsiteY14" fmla="*/ 2868359 h 2868358"/>
                  <a:gd name="connsiteX15" fmla="*/ 1320165 w 1320165"/>
                  <a:gd name="connsiteY15" fmla="*/ 2725008 h 2868358"/>
                  <a:gd name="connsiteX16" fmla="*/ 1320165 w 1320165"/>
                  <a:gd name="connsiteY16" fmla="*/ 143732 h 2868358"/>
                  <a:gd name="connsiteX17" fmla="*/ 1176814 w 1320165"/>
                  <a:gd name="connsiteY17" fmla="*/ 0 h 2868358"/>
                  <a:gd name="connsiteX18" fmla="*/ 1176623 w 1320165"/>
                  <a:gd name="connsiteY18" fmla="*/ 0 h 286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20165" h="2868358">
                    <a:moveTo>
                      <a:pt x="1176623" y="0"/>
                    </a:moveTo>
                    <a:lnTo>
                      <a:pt x="1056323" y="0"/>
                    </a:lnTo>
                    <a:cubicBezTo>
                      <a:pt x="1039016" y="-52"/>
                      <a:pt x="1024947" y="13935"/>
                      <a:pt x="1024890" y="31242"/>
                    </a:cubicBezTo>
                    <a:cubicBezTo>
                      <a:pt x="1024890" y="31274"/>
                      <a:pt x="1024890" y="31306"/>
                      <a:pt x="1024890" y="31337"/>
                    </a:cubicBezTo>
                    <a:lnTo>
                      <a:pt x="1024890" y="31337"/>
                    </a:lnTo>
                    <a:cubicBezTo>
                      <a:pt x="1024890" y="88151"/>
                      <a:pt x="978837" y="134207"/>
                      <a:pt x="922020" y="134207"/>
                    </a:cubicBezTo>
                    <a:lnTo>
                      <a:pt x="458724" y="134207"/>
                    </a:lnTo>
                    <a:cubicBezTo>
                      <a:pt x="401907" y="134207"/>
                      <a:pt x="355854" y="88151"/>
                      <a:pt x="355854" y="31337"/>
                    </a:cubicBezTo>
                    <a:lnTo>
                      <a:pt x="355854" y="31337"/>
                    </a:lnTo>
                    <a:cubicBezTo>
                      <a:pt x="355854" y="14030"/>
                      <a:pt x="341824" y="0"/>
                      <a:pt x="324517" y="0"/>
                    </a:cubicBezTo>
                    <a:lnTo>
                      <a:pt x="143542" y="0"/>
                    </a:lnTo>
                    <a:cubicBezTo>
                      <a:pt x="64265" y="0"/>
                      <a:pt x="0" y="64266"/>
                      <a:pt x="0" y="143542"/>
                    </a:cubicBezTo>
                    <a:lnTo>
                      <a:pt x="0" y="2724817"/>
                    </a:lnTo>
                    <a:cubicBezTo>
                      <a:pt x="0" y="2804094"/>
                      <a:pt x="64265" y="2868359"/>
                      <a:pt x="143542" y="2868359"/>
                    </a:cubicBezTo>
                    <a:lnTo>
                      <a:pt x="1177004" y="2868359"/>
                    </a:lnTo>
                    <a:cubicBezTo>
                      <a:pt x="1256062" y="2868149"/>
                      <a:pt x="1320060" y="2804065"/>
                      <a:pt x="1320165" y="2725008"/>
                    </a:cubicBezTo>
                    <a:lnTo>
                      <a:pt x="1320165" y="143732"/>
                    </a:lnTo>
                    <a:cubicBezTo>
                      <a:pt x="1320270" y="64457"/>
                      <a:pt x="1256091" y="106"/>
                      <a:pt x="1176814" y="0"/>
                    </a:cubicBezTo>
                    <a:cubicBezTo>
                      <a:pt x="1176747" y="0"/>
                      <a:pt x="1176690" y="0"/>
                      <a:pt x="11766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681A406F-32F2-4736-9B13-C699CCDA20EE}"/>
                  </a:ext>
                </a:extLst>
              </p:cNvPr>
              <p:cNvSpPr/>
              <p:nvPr/>
            </p:nvSpPr>
            <p:spPr>
              <a:xfrm>
                <a:off x="13285291" y="11056940"/>
                <a:ext cx="9525" cy="59626"/>
              </a:xfrm>
              <a:custGeom>
                <a:avLst/>
                <a:gdLst>
                  <a:gd name="connsiteX0" fmla="*/ 0 w 9525"/>
                  <a:gd name="connsiteY0" fmla="*/ 0 h 59626"/>
                  <a:gd name="connsiteX1" fmla="*/ 0 w 9525"/>
                  <a:gd name="connsiteY1" fmla="*/ 59627 h 5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9626">
                    <a:moveTo>
                      <a:pt x="0" y="0"/>
                    </a:moveTo>
                    <a:lnTo>
                      <a:pt x="0" y="59627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F426AB59-9A94-4BBA-82E9-073754AA00E7}"/>
                  </a:ext>
                </a:extLst>
              </p:cNvPr>
              <p:cNvSpPr/>
              <p:nvPr/>
            </p:nvSpPr>
            <p:spPr>
              <a:xfrm>
                <a:off x="13285291" y="9852218"/>
                <a:ext cx="9525" cy="1118425"/>
              </a:xfrm>
              <a:custGeom>
                <a:avLst/>
                <a:gdLst>
                  <a:gd name="connsiteX0" fmla="*/ 0 w 9525"/>
                  <a:gd name="connsiteY0" fmla="*/ 0 h 1118425"/>
                  <a:gd name="connsiteX1" fmla="*/ 0 w 9525"/>
                  <a:gd name="connsiteY1" fmla="*/ 1118426 h 111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118425">
                    <a:moveTo>
                      <a:pt x="0" y="0"/>
                    </a:moveTo>
                    <a:lnTo>
                      <a:pt x="0" y="1118426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AB9F83C6-850C-43DB-A1D5-6DEEB4DEA74C}"/>
                  </a:ext>
                </a:extLst>
              </p:cNvPr>
              <p:cNvSpPr/>
              <p:nvPr/>
            </p:nvSpPr>
            <p:spPr>
              <a:xfrm>
                <a:off x="13285291" y="9082026"/>
                <a:ext cx="9525" cy="628935"/>
              </a:xfrm>
              <a:custGeom>
                <a:avLst/>
                <a:gdLst>
                  <a:gd name="connsiteX0" fmla="*/ 0 w 9525"/>
                  <a:gd name="connsiteY0" fmla="*/ 0 h 628935"/>
                  <a:gd name="connsiteX1" fmla="*/ 0 w 9525"/>
                  <a:gd name="connsiteY1" fmla="*/ 628936 h 628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628935">
                    <a:moveTo>
                      <a:pt x="0" y="0"/>
                    </a:moveTo>
                    <a:lnTo>
                      <a:pt x="0" y="628936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BA8D4A04-1E70-49A1-AB0F-A57E169C64B8}"/>
                  </a:ext>
                </a:extLst>
              </p:cNvPr>
              <p:cNvSpPr/>
              <p:nvPr/>
            </p:nvSpPr>
            <p:spPr>
              <a:xfrm>
                <a:off x="13285291" y="8975251"/>
                <a:ext cx="9525" cy="54673"/>
              </a:xfrm>
              <a:custGeom>
                <a:avLst/>
                <a:gdLst>
                  <a:gd name="connsiteX0" fmla="*/ 0 w 9525"/>
                  <a:gd name="connsiteY0" fmla="*/ 0 h 54673"/>
                  <a:gd name="connsiteX1" fmla="*/ 0 w 9525"/>
                  <a:gd name="connsiteY1" fmla="*/ 54674 h 5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4673">
                    <a:moveTo>
                      <a:pt x="0" y="0"/>
                    </a:moveTo>
                    <a:lnTo>
                      <a:pt x="0" y="54674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C42168A8-182E-41A3-87AE-B961E4FF7154}"/>
                  </a:ext>
                </a:extLst>
              </p:cNvPr>
              <p:cNvSpPr/>
              <p:nvPr/>
            </p:nvSpPr>
            <p:spPr>
              <a:xfrm>
                <a:off x="14694991" y="9412925"/>
                <a:ext cx="9525" cy="59531"/>
              </a:xfrm>
              <a:custGeom>
                <a:avLst/>
                <a:gdLst>
                  <a:gd name="connsiteX0" fmla="*/ 0 w 9525"/>
                  <a:gd name="connsiteY0" fmla="*/ 59531 h 59531"/>
                  <a:gd name="connsiteX1" fmla="*/ 0 w 9525"/>
                  <a:gd name="connsiteY1" fmla="*/ 0 h 5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9531">
                    <a:moveTo>
                      <a:pt x="0" y="59531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1DA0B1D5-6B9A-400A-8B0B-D8A303C78A6C}"/>
                  </a:ext>
                </a:extLst>
              </p:cNvPr>
              <p:cNvSpPr/>
              <p:nvPr/>
            </p:nvSpPr>
            <p:spPr>
              <a:xfrm>
                <a:off x="14694991" y="9558753"/>
                <a:ext cx="9525" cy="1118425"/>
              </a:xfrm>
              <a:custGeom>
                <a:avLst/>
                <a:gdLst>
                  <a:gd name="connsiteX0" fmla="*/ 0 w 9525"/>
                  <a:gd name="connsiteY0" fmla="*/ 1118426 h 1118425"/>
                  <a:gd name="connsiteX1" fmla="*/ 0 w 9525"/>
                  <a:gd name="connsiteY1" fmla="*/ 0 h 111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118425">
                    <a:moveTo>
                      <a:pt x="0" y="111842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D734B8E9-7F93-40F2-A61F-A471F9650B8C}"/>
                  </a:ext>
                </a:extLst>
              </p:cNvPr>
              <p:cNvSpPr/>
              <p:nvPr/>
            </p:nvSpPr>
            <p:spPr>
              <a:xfrm>
                <a:off x="14694991" y="10818529"/>
                <a:ext cx="9525" cy="628840"/>
              </a:xfrm>
              <a:custGeom>
                <a:avLst/>
                <a:gdLst>
                  <a:gd name="connsiteX0" fmla="*/ 0 w 9525"/>
                  <a:gd name="connsiteY0" fmla="*/ 628840 h 628840"/>
                  <a:gd name="connsiteX1" fmla="*/ 0 w 9525"/>
                  <a:gd name="connsiteY1" fmla="*/ 0 h 62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628840">
                    <a:moveTo>
                      <a:pt x="0" y="628840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3869D73E-C5A1-42C8-B58C-A968B0EA2869}"/>
                  </a:ext>
                </a:extLst>
              </p:cNvPr>
              <p:cNvSpPr/>
              <p:nvPr/>
            </p:nvSpPr>
            <p:spPr>
              <a:xfrm>
                <a:off x="14694991" y="11499471"/>
                <a:ext cx="9525" cy="54673"/>
              </a:xfrm>
              <a:custGeom>
                <a:avLst/>
                <a:gdLst>
                  <a:gd name="connsiteX0" fmla="*/ 0 w 9525"/>
                  <a:gd name="connsiteY0" fmla="*/ 54674 h 54673"/>
                  <a:gd name="connsiteX1" fmla="*/ 0 w 9525"/>
                  <a:gd name="connsiteY1" fmla="*/ 0 h 5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54673">
                    <a:moveTo>
                      <a:pt x="0" y="5467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7F7F7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9DCD66A3-3ECF-4477-9B44-F625DF3D1474}"/>
                  </a:ext>
                </a:extLst>
              </p:cNvPr>
              <p:cNvSpPr/>
              <p:nvPr/>
            </p:nvSpPr>
            <p:spPr>
              <a:xfrm>
                <a:off x="14132825" y="8866380"/>
                <a:ext cx="40576" cy="40576"/>
              </a:xfrm>
              <a:custGeom>
                <a:avLst/>
                <a:gdLst>
                  <a:gd name="connsiteX0" fmla="*/ 40576 w 40576"/>
                  <a:gd name="connsiteY0" fmla="*/ 20288 h 40576"/>
                  <a:gd name="connsiteX1" fmla="*/ 20288 w 40576"/>
                  <a:gd name="connsiteY1" fmla="*/ 40577 h 40576"/>
                  <a:gd name="connsiteX2" fmla="*/ 0 w 40576"/>
                  <a:gd name="connsiteY2" fmla="*/ 20288 h 40576"/>
                  <a:gd name="connsiteX3" fmla="*/ 20288 w 40576"/>
                  <a:gd name="connsiteY3" fmla="*/ 0 h 40576"/>
                  <a:gd name="connsiteX4" fmla="*/ 40576 w 40576"/>
                  <a:gd name="connsiteY4" fmla="*/ 20288 h 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76" h="40576">
                    <a:moveTo>
                      <a:pt x="40576" y="20288"/>
                    </a:moveTo>
                    <a:cubicBezTo>
                      <a:pt x="40576" y="31494"/>
                      <a:pt x="31490" y="40577"/>
                      <a:pt x="20288" y="40577"/>
                    </a:cubicBezTo>
                    <a:cubicBezTo>
                      <a:pt x="9087" y="40577"/>
                      <a:pt x="0" y="31494"/>
                      <a:pt x="0" y="20288"/>
                    </a:cubicBezTo>
                    <a:cubicBezTo>
                      <a:pt x="0" y="9083"/>
                      <a:pt x="9087" y="0"/>
                      <a:pt x="20288" y="0"/>
                    </a:cubicBezTo>
                    <a:cubicBezTo>
                      <a:pt x="31490" y="0"/>
                      <a:pt x="40576" y="9083"/>
                      <a:pt x="40576" y="2028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8FDE4F0F-E02B-4166-9780-9D0F0E6B8B71}"/>
                  </a:ext>
                </a:extLst>
              </p:cNvPr>
              <p:cNvSpPr/>
              <p:nvPr/>
            </p:nvSpPr>
            <p:spPr>
              <a:xfrm>
                <a:off x="13903177" y="8866380"/>
                <a:ext cx="170211" cy="40576"/>
              </a:xfrm>
              <a:custGeom>
                <a:avLst/>
                <a:gdLst>
                  <a:gd name="connsiteX0" fmla="*/ 149924 w 170211"/>
                  <a:gd name="connsiteY0" fmla="*/ 0 h 40576"/>
                  <a:gd name="connsiteX1" fmla="*/ 20288 w 170211"/>
                  <a:gd name="connsiteY1" fmla="*/ 0 h 40576"/>
                  <a:gd name="connsiteX2" fmla="*/ 0 w 170211"/>
                  <a:gd name="connsiteY2" fmla="*/ 20288 h 40576"/>
                  <a:gd name="connsiteX3" fmla="*/ 20288 w 170211"/>
                  <a:gd name="connsiteY3" fmla="*/ 40577 h 40576"/>
                  <a:gd name="connsiteX4" fmla="*/ 149924 w 170211"/>
                  <a:gd name="connsiteY4" fmla="*/ 40577 h 40576"/>
                  <a:gd name="connsiteX5" fmla="*/ 170212 w 170211"/>
                  <a:gd name="connsiteY5" fmla="*/ 20288 h 40576"/>
                  <a:gd name="connsiteX6" fmla="*/ 149924 w 170211"/>
                  <a:gd name="connsiteY6" fmla="*/ 0 h 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211" h="40576">
                    <a:moveTo>
                      <a:pt x="149924" y="0"/>
                    </a:moveTo>
                    <a:lnTo>
                      <a:pt x="20288" y="0"/>
                    </a:lnTo>
                    <a:cubicBezTo>
                      <a:pt x="9087" y="0"/>
                      <a:pt x="0" y="9083"/>
                      <a:pt x="0" y="20288"/>
                    </a:cubicBezTo>
                    <a:cubicBezTo>
                      <a:pt x="0" y="31494"/>
                      <a:pt x="9087" y="40577"/>
                      <a:pt x="20288" y="40577"/>
                    </a:cubicBezTo>
                    <a:lnTo>
                      <a:pt x="149924" y="40577"/>
                    </a:lnTo>
                    <a:cubicBezTo>
                      <a:pt x="161125" y="40577"/>
                      <a:pt x="170212" y="31494"/>
                      <a:pt x="170212" y="20288"/>
                    </a:cubicBezTo>
                    <a:cubicBezTo>
                      <a:pt x="170212" y="9083"/>
                      <a:pt x="161125" y="0"/>
                      <a:pt x="149924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9" name="图形 140">
              <a:extLst>
                <a:ext uri="{FF2B5EF4-FFF2-40B4-BE49-F238E27FC236}">
                  <a16:creationId xmlns:a16="http://schemas.microsoft.com/office/drawing/2014/main" id="{1CFBF552-9D7B-4423-A403-02C040F070FA}"/>
                </a:ext>
              </a:extLst>
            </p:cNvPr>
            <p:cNvGrpSpPr/>
            <p:nvPr/>
          </p:nvGrpSpPr>
          <p:grpSpPr>
            <a:xfrm flipH="1">
              <a:off x="-4322637" y="2893774"/>
              <a:ext cx="1119813" cy="2365878"/>
              <a:chOff x="13391304" y="9075168"/>
              <a:chExt cx="1187862" cy="2509647"/>
            </a:xfrm>
          </p:grpSpPr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7105F1D2-9C94-490A-9F5E-D1411C1E4B02}"/>
                  </a:ext>
                </a:extLst>
              </p:cNvPr>
              <p:cNvSpPr/>
              <p:nvPr/>
            </p:nvSpPr>
            <p:spPr>
              <a:xfrm>
                <a:off x="13391304" y="9075168"/>
                <a:ext cx="1187862" cy="1044225"/>
              </a:xfrm>
              <a:custGeom>
                <a:avLst/>
                <a:gdLst>
                  <a:gd name="connsiteX0" fmla="*/ 1129189 w 1187862"/>
                  <a:gd name="connsiteY0" fmla="*/ 0 h 1044225"/>
                  <a:gd name="connsiteX1" fmla="*/ 1187863 w 1187862"/>
                  <a:gd name="connsiteY1" fmla="*/ 0 h 1044225"/>
                  <a:gd name="connsiteX2" fmla="*/ 1187863 w 1187862"/>
                  <a:gd name="connsiteY2" fmla="*/ 1044226 h 1044225"/>
                  <a:gd name="connsiteX3" fmla="*/ 1129189 w 1187862"/>
                  <a:gd name="connsiteY3" fmla="*/ 1044226 h 1044225"/>
                  <a:gd name="connsiteX4" fmla="*/ 58674 w 1187862"/>
                  <a:gd name="connsiteY4" fmla="*/ 1044226 h 1044225"/>
                  <a:gd name="connsiteX5" fmla="*/ 0 w 1187862"/>
                  <a:gd name="connsiteY5" fmla="*/ 1044226 h 1044225"/>
                  <a:gd name="connsiteX6" fmla="*/ 0 w 1187862"/>
                  <a:gd name="connsiteY6" fmla="*/ 0 h 1044225"/>
                  <a:gd name="connsiteX7" fmla="*/ 58674 w 1187862"/>
                  <a:gd name="connsiteY7" fmla="*/ 0 h 104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1044225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1044226"/>
                    </a:lnTo>
                    <a:cubicBezTo>
                      <a:pt x="1187863" y="1044226"/>
                      <a:pt x="1161593" y="1044226"/>
                      <a:pt x="1129189" y="1044226"/>
                    </a:cubicBezTo>
                    <a:lnTo>
                      <a:pt x="58674" y="1044226"/>
                    </a:lnTo>
                    <a:cubicBezTo>
                      <a:pt x="26269" y="1044226"/>
                      <a:pt x="0" y="1044226"/>
                      <a:pt x="0" y="1044226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A73DEC44-5401-4A84-9CD8-A983E0FA863D}"/>
                  </a:ext>
                </a:extLst>
              </p:cNvPr>
              <p:cNvSpPr/>
              <p:nvPr/>
            </p:nvSpPr>
            <p:spPr>
              <a:xfrm>
                <a:off x="13391304" y="9075168"/>
                <a:ext cx="1187862" cy="1044225"/>
              </a:xfrm>
              <a:custGeom>
                <a:avLst/>
                <a:gdLst>
                  <a:gd name="connsiteX0" fmla="*/ 1129189 w 1187862"/>
                  <a:gd name="connsiteY0" fmla="*/ 0 h 1044225"/>
                  <a:gd name="connsiteX1" fmla="*/ 1187863 w 1187862"/>
                  <a:gd name="connsiteY1" fmla="*/ 0 h 1044225"/>
                  <a:gd name="connsiteX2" fmla="*/ 1187863 w 1187862"/>
                  <a:gd name="connsiteY2" fmla="*/ 1044226 h 1044225"/>
                  <a:gd name="connsiteX3" fmla="*/ 1129189 w 1187862"/>
                  <a:gd name="connsiteY3" fmla="*/ 1044226 h 1044225"/>
                  <a:gd name="connsiteX4" fmla="*/ 58674 w 1187862"/>
                  <a:gd name="connsiteY4" fmla="*/ 1044226 h 1044225"/>
                  <a:gd name="connsiteX5" fmla="*/ 0 w 1187862"/>
                  <a:gd name="connsiteY5" fmla="*/ 1044226 h 1044225"/>
                  <a:gd name="connsiteX6" fmla="*/ 0 w 1187862"/>
                  <a:gd name="connsiteY6" fmla="*/ 0 h 1044225"/>
                  <a:gd name="connsiteX7" fmla="*/ 58674 w 1187862"/>
                  <a:gd name="connsiteY7" fmla="*/ 0 h 104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1044225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1044226"/>
                    </a:lnTo>
                    <a:cubicBezTo>
                      <a:pt x="1187863" y="1044226"/>
                      <a:pt x="1161593" y="1044226"/>
                      <a:pt x="1129189" y="1044226"/>
                    </a:cubicBezTo>
                    <a:lnTo>
                      <a:pt x="58674" y="1044226"/>
                    </a:lnTo>
                    <a:cubicBezTo>
                      <a:pt x="26269" y="1044226"/>
                      <a:pt x="0" y="1044226"/>
                      <a:pt x="0" y="1044226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D30F0BBF-F871-4FD6-9F9E-56AA06A14D35}"/>
                  </a:ext>
                </a:extLst>
              </p:cNvPr>
              <p:cNvSpPr/>
              <p:nvPr/>
            </p:nvSpPr>
            <p:spPr>
              <a:xfrm>
                <a:off x="13391304" y="9075168"/>
                <a:ext cx="1187862" cy="1044225"/>
              </a:xfrm>
              <a:custGeom>
                <a:avLst/>
                <a:gdLst>
                  <a:gd name="connsiteX0" fmla="*/ 1129189 w 1187862"/>
                  <a:gd name="connsiteY0" fmla="*/ 0 h 1044225"/>
                  <a:gd name="connsiteX1" fmla="*/ 1187863 w 1187862"/>
                  <a:gd name="connsiteY1" fmla="*/ 0 h 1044225"/>
                  <a:gd name="connsiteX2" fmla="*/ 1187863 w 1187862"/>
                  <a:gd name="connsiteY2" fmla="*/ 1044226 h 1044225"/>
                  <a:gd name="connsiteX3" fmla="*/ 1129189 w 1187862"/>
                  <a:gd name="connsiteY3" fmla="*/ 1044226 h 1044225"/>
                  <a:gd name="connsiteX4" fmla="*/ 58674 w 1187862"/>
                  <a:gd name="connsiteY4" fmla="*/ 1044226 h 1044225"/>
                  <a:gd name="connsiteX5" fmla="*/ 0 w 1187862"/>
                  <a:gd name="connsiteY5" fmla="*/ 1044226 h 1044225"/>
                  <a:gd name="connsiteX6" fmla="*/ 0 w 1187862"/>
                  <a:gd name="connsiteY6" fmla="*/ 0 h 1044225"/>
                  <a:gd name="connsiteX7" fmla="*/ 58674 w 1187862"/>
                  <a:gd name="connsiteY7" fmla="*/ 0 h 104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1044225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1044226"/>
                    </a:lnTo>
                    <a:cubicBezTo>
                      <a:pt x="1187863" y="1044226"/>
                      <a:pt x="1161593" y="1044226"/>
                      <a:pt x="1129189" y="1044226"/>
                    </a:cubicBezTo>
                    <a:lnTo>
                      <a:pt x="58674" y="1044226"/>
                    </a:lnTo>
                    <a:cubicBezTo>
                      <a:pt x="26269" y="1044226"/>
                      <a:pt x="0" y="1044226"/>
                      <a:pt x="0" y="1044226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1DA8BF06-8256-47FC-B521-B8E9B801C619}"/>
                  </a:ext>
                </a:extLst>
              </p:cNvPr>
              <p:cNvSpPr/>
              <p:nvPr/>
            </p:nvSpPr>
            <p:spPr>
              <a:xfrm>
                <a:off x="13439786" y="9446834"/>
                <a:ext cx="1090803" cy="617029"/>
              </a:xfrm>
              <a:custGeom>
                <a:avLst/>
                <a:gdLst>
                  <a:gd name="connsiteX0" fmla="*/ 0 w 1090803"/>
                  <a:gd name="connsiteY0" fmla="*/ 0 h 617029"/>
                  <a:gd name="connsiteX1" fmla="*/ 1090803 w 1090803"/>
                  <a:gd name="connsiteY1" fmla="*/ 0 h 617029"/>
                  <a:gd name="connsiteX2" fmla="*/ 1090803 w 1090803"/>
                  <a:gd name="connsiteY2" fmla="*/ 617030 h 617029"/>
                  <a:gd name="connsiteX3" fmla="*/ 0 w 1090803"/>
                  <a:gd name="connsiteY3" fmla="*/ 617030 h 61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803" h="617029">
                    <a:moveTo>
                      <a:pt x="0" y="0"/>
                    </a:moveTo>
                    <a:lnTo>
                      <a:pt x="1090803" y="0"/>
                    </a:lnTo>
                    <a:lnTo>
                      <a:pt x="1090803" y="617030"/>
                    </a:lnTo>
                    <a:lnTo>
                      <a:pt x="0" y="6170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4" name="图形 140">
                <a:extLst>
                  <a:ext uri="{FF2B5EF4-FFF2-40B4-BE49-F238E27FC236}">
                    <a16:creationId xmlns:a16="http://schemas.microsoft.com/office/drawing/2014/main" id="{EACD897C-593D-4340-BB22-80B3063B6EAB}"/>
                  </a:ext>
                </a:extLst>
              </p:cNvPr>
              <p:cNvGrpSpPr/>
              <p:nvPr/>
            </p:nvGrpSpPr>
            <p:grpSpPr>
              <a:xfrm>
                <a:off x="13437881" y="9459502"/>
                <a:ext cx="1092231" cy="606742"/>
                <a:chOff x="13437881" y="9459502"/>
                <a:chExt cx="1092231" cy="606742"/>
              </a:xfrm>
            </p:grpSpPr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2207F254-A962-4BBC-BC7B-AB4E4A012DAA}"/>
                    </a:ext>
                  </a:extLst>
                </p:cNvPr>
                <p:cNvSpPr/>
                <p:nvPr/>
              </p:nvSpPr>
              <p:spPr>
                <a:xfrm>
                  <a:off x="13437881" y="9831453"/>
                  <a:ext cx="1092231" cy="231552"/>
                </a:xfrm>
                <a:custGeom>
                  <a:avLst/>
                  <a:gdLst>
                    <a:gd name="connsiteX0" fmla="*/ 1030224 w 1092231"/>
                    <a:gd name="connsiteY0" fmla="*/ 0 h 231552"/>
                    <a:gd name="connsiteX1" fmla="*/ 908685 w 1092231"/>
                    <a:gd name="connsiteY1" fmla="*/ 142875 h 231552"/>
                    <a:gd name="connsiteX2" fmla="*/ 741521 w 1092231"/>
                    <a:gd name="connsiteY2" fmla="*/ 20479 h 231552"/>
                    <a:gd name="connsiteX3" fmla="*/ 307943 w 1092231"/>
                    <a:gd name="connsiteY3" fmla="*/ 142875 h 231552"/>
                    <a:gd name="connsiteX4" fmla="*/ 121634 w 1092231"/>
                    <a:gd name="connsiteY4" fmla="*/ 23908 h 231552"/>
                    <a:gd name="connsiteX5" fmla="*/ 0 w 1092231"/>
                    <a:gd name="connsiteY5" fmla="*/ 147066 h 231552"/>
                    <a:gd name="connsiteX6" fmla="*/ 0 w 1092231"/>
                    <a:gd name="connsiteY6" fmla="*/ 231553 h 231552"/>
                    <a:gd name="connsiteX7" fmla="*/ 1092232 w 1092231"/>
                    <a:gd name="connsiteY7" fmla="*/ 231553 h 231552"/>
                    <a:gd name="connsiteX8" fmla="*/ 1092232 w 1092231"/>
                    <a:gd name="connsiteY8" fmla="*/ 42577 h 231552"/>
                    <a:gd name="connsiteX9" fmla="*/ 1030224 w 1092231"/>
                    <a:gd name="connsiteY9" fmla="*/ 0 h 231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2231" h="231552">
                      <a:moveTo>
                        <a:pt x="1030224" y="0"/>
                      </a:moveTo>
                      <a:cubicBezTo>
                        <a:pt x="959644" y="0"/>
                        <a:pt x="908685" y="142875"/>
                        <a:pt x="908685" y="142875"/>
                      </a:cubicBezTo>
                      <a:cubicBezTo>
                        <a:pt x="908685" y="142875"/>
                        <a:pt x="810006" y="20479"/>
                        <a:pt x="741521" y="20479"/>
                      </a:cubicBezTo>
                      <a:cubicBezTo>
                        <a:pt x="673037" y="20479"/>
                        <a:pt x="307943" y="142875"/>
                        <a:pt x="307943" y="142875"/>
                      </a:cubicBezTo>
                      <a:cubicBezTo>
                        <a:pt x="307943" y="142875"/>
                        <a:pt x="200025" y="26670"/>
                        <a:pt x="121634" y="23908"/>
                      </a:cubicBezTo>
                      <a:cubicBezTo>
                        <a:pt x="68961" y="22003"/>
                        <a:pt x="36576" y="68294"/>
                        <a:pt x="0" y="147066"/>
                      </a:cubicBezTo>
                      <a:lnTo>
                        <a:pt x="0" y="231553"/>
                      </a:lnTo>
                      <a:lnTo>
                        <a:pt x="1092232" y="231553"/>
                      </a:lnTo>
                      <a:lnTo>
                        <a:pt x="1092232" y="42577"/>
                      </a:lnTo>
                      <a:cubicBezTo>
                        <a:pt x="1072991" y="18288"/>
                        <a:pt x="1051751" y="0"/>
                        <a:pt x="103022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:a16="http://schemas.microsoft.com/office/drawing/2014/main" id="{77A4A115-5A0C-4689-90C2-B28E28A4227B}"/>
                    </a:ext>
                  </a:extLst>
                </p:cNvPr>
                <p:cNvSpPr/>
                <p:nvPr/>
              </p:nvSpPr>
              <p:spPr>
                <a:xfrm>
                  <a:off x="13971186" y="9459502"/>
                  <a:ext cx="426338" cy="431577"/>
                </a:xfrm>
                <a:custGeom>
                  <a:avLst/>
                  <a:gdLst>
                    <a:gd name="connsiteX0" fmla="*/ 20860 w 426338"/>
                    <a:gd name="connsiteY0" fmla="*/ 334709 h 431577"/>
                    <a:gd name="connsiteX1" fmla="*/ 55531 w 426338"/>
                    <a:gd name="connsiteY1" fmla="*/ 340328 h 431577"/>
                    <a:gd name="connsiteX2" fmla="*/ 44005 w 426338"/>
                    <a:gd name="connsiteY2" fmla="*/ 363188 h 431577"/>
                    <a:gd name="connsiteX3" fmla="*/ 76676 w 426338"/>
                    <a:gd name="connsiteY3" fmla="*/ 360045 h 431577"/>
                    <a:gd name="connsiteX4" fmla="*/ 74771 w 426338"/>
                    <a:gd name="connsiteY4" fmla="*/ 390716 h 431577"/>
                    <a:gd name="connsiteX5" fmla="*/ 103918 w 426338"/>
                    <a:gd name="connsiteY5" fmla="*/ 365379 h 431577"/>
                    <a:gd name="connsiteX6" fmla="*/ 109633 w 426338"/>
                    <a:gd name="connsiteY6" fmla="*/ 395192 h 431577"/>
                    <a:gd name="connsiteX7" fmla="*/ 132397 w 426338"/>
                    <a:gd name="connsiteY7" fmla="*/ 371761 h 431577"/>
                    <a:gd name="connsiteX8" fmla="*/ 145732 w 426338"/>
                    <a:gd name="connsiteY8" fmla="*/ 401098 h 431577"/>
                    <a:gd name="connsiteX9" fmla="*/ 164782 w 426338"/>
                    <a:gd name="connsiteY9" fmla="*/ 365379 h 431577"/>
                    <a:gd name="connsiteX10" fmla="*/ 180308 w 426338"/>
                    <a:gd name="connsiteY10" fmla="*/ 393002 h 431577"/>
                    <a:gd name="connsiteX11" fmla="*/ 190786 w 426338"/>
                    <a:gd name="connsiteY11" fmla="*/ 372047 h 431577"/>
                    <a:gd name="connsiteX12" fmla="*/ 208216 w 426338"/>
                    <a:gd name="connsiteY12" fmla="*/ 372047 h 431577"/>
                    <a:gd name="connsiteX13" fmla="*/ 214693 w 426338"/>
                    <a:gd name="connsiteY13" fmla="*/ 374428 h 431577"/>
                    <a:gd name="connsiteX14" fmla="*/ 207454 w 426338"/>
                    <a:gd name="connsiteY14" fmla="*/ 398526 h 431577"/>
                    <a:gd name="connsiteX15" fmla="*/ 246126 w 426338"/>
                    <a:gd name="connsiteY15" fmla="*/ 386715 h 431577"/>
                    <a:gd name="connsiteX16" fmla="*/ 237649 w 426338"/>
                    <a:gd name="connsiteY16" fmla="*/ 417290 h 431577"/>
                    <a:gd name="connsiteX17" fmla="*/ 272605 w 426338"/>
                    <a:gd name="connsiteY17" fmla="*/ 396050 h 431577"/>
                    <a:gd name="connsiteX18" fmla="*/ 276701 w 426338"/>
                    <a:gd name="connsiteY18" fmla="*/ 431578 h 431577"/>
                    <a:gd name="connsiteX19" fmla="*/ 303847 w 426338"/>
                    <a:gd name="connsiteY19" fmla="*/ 394145 h 431577"/>
                    <a:gd name="connsiteX20" fmla="*/ 318706 w 426338"/>
                    <a:gd name="connsiteY20" fmla="*/ 419195 h 431577"/>
                    <a:gd name="connsiteX21" fmla="*/ 330517 w 426338"/>
                    <a:gd name="connsiteY21" fmla="*/ 389192 h 431577"/>
                    <a:gd name="connsiteX22" fmla="*/ 347758 w 426338"/>
                    <a:gd name="connsiteY22" fmla="*/ 409385 h 431577"/>
                    <a:gd name="connsiteX23" fmla="*/ 355282 w 426338"/>
                    <a:gd name="connsiteY23" fmla="*/ 376142 h 431577"/>
                    <a:gd name="connsiteX24" fmla="*/ 372332 w 426338"/>
                    <a:gd name="connsiteY24" fmla="*/ 392621 h 431577"/>
                    <a:gd name="connsiteX25" fmla="*/ 377476 w 426338"/>
                    <a:gd name="connsiteY25" fmla="*/ 356521 h 431577"/>
                    <a:gd name="connsiteX26" fmla="*/ 401574 w 426338"/>
                    <a:gd name="connsiteY26" fmla="*/ 364998 h 431577"/>
                    <a:gd name="connsiteX27" fmla="*/ 394430 w 426338"/>
                    <a:gd name="connsiteY27" fmla="*/ 333089 h 431577"/>
                    <a:gd name="connsiteX28" fmla="*/ 425101 w 426338"/>
                    <a:gd name="connsiteY28" fmla="*/ 331089 h 431577"/>
                    <a:gd name="connsiteX29" fmla="*/ 425101 w 426338"/>
                    <a:gd name="connsiteY29" fmla="*/ 295847 h 431577"/>
                    <a:gd name="connsiteX30" fmla="*/ 399002 w 426338"/>
                    <a:gd name="connsiteY30" fmla="*/ 276797 h 431577"/>
                    <a:gd name="connsiteX31" fmla="*/ 426339 w 426338"/>
                    <a:gd name="connsiteY31" fmla="*/ 259842 h 431577"/>
                    <a:gd name="connsiteX32" fmla="*/ 388239 w 426338"/>
                    <a:gd name="connsiteY32" fmla="*/ 245459 h 431577"/>
                    <a:gd name="connsiteX33" fmla="*/ 413671 w 426338"/>
                    <a:gd name="connsiteY33" fmla="*/ 226409 h 431577"/>
                    <a:gd name="connsiteX34" fmla="*/ 367379 w 426338"/>
                    <a:gd name="connsiteY34" fmla="*/ 224409 h 431577"/>
                    <a:gd name="connsiteX35" fmla="*/ 391478 w 426338"/>
                    <a:gd name="connsiteY35" fmla="*/ 191167 h 431577"/>
                    <a:gd name="connsiteX36" fmla="*/ 347186 w 426338"/>
                    <a:gd name="connsiteY36" fmla="*/ 204216 h 431577"/>
                    <a:gd name="connsiteX37" fmla="*/ 357283 w 426338"/>
                    <a:gd name="connsiteY37" fmla="*/ 168021 h 431577"/>
                    <a:gd name="connsiteX38" fmla="*/ 336995 w 426338"/>
                    <a:gd name="connsiteY38" fmla="*/ 179165 h 431577"/>
                    <a:gd name="connsiteX39" fmla="*/ 328422 w 426338"/>
                    <a:gd name="connsiteY39" fmla="*/ 171260 h 431577"/>
                    <a:gd name="connsiteX40" fmla="*/ 327088 w 426338"/>
                    <a:gd name="connsiteY40" fmla="*/ 164592 h 431577"/>
                    <a:gd name="connsiteX41" fmla="*/ 346710 w 426338"/>
                    <a:gd name="connsiteY41" fmla="*/ 150971 h 431577"/>
                    <a:gd name="connsiteX42" fmla="*/ 316135 w 426338"/>
                    <a:gd name="connsiteY42" fmla="*/ 139256 h 431577"/>
                    <a:gd name="connsiteX43" fmla="*/ 346710 w 426338"/>
                    <a:gd name="connsiteY43" fmla="*/ 118396 h 431577"/>
                    <a:gd name="connsiteX44" fmla="*/ 315658 w 426338"/>
                    <a:gd name="connsiteY44" fmla="*/ 113252 h 431577"/>
                    <a:gd name="connsiteX45" fmla="*/ 336423 w 426338"/>
                    <a:gd name="connsiteY45" fmla="*/ 98489 h 431577"/>
                    <a:gd name="connsiteX46" fmla="*/ 309181 w 426338"/>
                    <a:gd name="connsiteY46" fmla="*/ 95250 h 431577"/>
                    <a:gd name="connsiteX47" fmla="*/ 332232 w 426338"/>
                    <a:gd name="connsiteY47" fmla="*/ 77248 h 431577"/>
                    <a:gd name="connsiteX48" fmla="*/ 298132 w 426338"/>
                    <a:gd name="connsiteY48" fmla="*/ 77248 h 431577"/>
                    <a:gd name="connsiteX49" fmla="*/ 317182 w 426338"/>
                    <a:gd name="connsiteY49" fmla="*/ 47339 h 431577"/>
                    <a:gd name="connsiteX50" fmla="*/ 282130 w 426338"/>
                    <a:gd name="connsiteY50" fmla="*/ 58388 h 431577"/>
                    <a:gd name="connsiteX51" fmla="*/ 290417 w 426338"/>
                    <a:gd name="connsiteY51" fmla="*/ 25146 h 431577"/>
                    <a:gd name="connsiteX52" fmla="*/ 263271 w 426338"/>
                    <a:gd name="connsiteY52" fmla="*/ 45911 h 431577"/>
                    <a:gd name="connsiteX53" fmla="*/ 258604 w 426338"/>
                    <a:gd name="connsiteY53" fmla="*/ 7811 h 431577"/>
                    <a:gd name="connsiteX54" fmla="*/ 240221 w 426338"/>
                    <a:gd name="connsiteY54" fmla="*/ 40577 h 431577"/>
                    <a:gd name="connsiteX55" fmla="*/ 218027 w 426338"/>
                    <a:gd name="connsiteY55" fmla="*/ 0 h 431577"/>
                    <a:gd name="connsiteX56" fmla="*/ 211550 w 426338"/>
                    <a:gd name="connsiteY56" fmla="*/ 40577 h 431577"/>
                    <a:gd name="connsiteX57" fmla="*/ 177451 w 426338"/>
                    <a:gd name="connsiteY57" fmla="*/ 9144 h 431577"/>
                    <a:gd name="connsiteX58" fmla="*/ 182023 w 426338"/>
                    <a:gd name="connsiteY58" fmla="*/ 40577 h 431577"/>
                    <a:gd name="connsiteX59" fmla="*/ 145161 w 426338"/>
                    <a:gd name="connsiteY59" fmla="*/ 23908 h 431577"/>
                    <a:gd name="connsiteX60" fmla="*/ 152495 w 426338"/>
                    <a:gd name="connsiteY60" fmla="*/ 55340 h 431577"/>
                    <a:gd name="connsiteX61" fmla="*/ 120205 w 426338"/>
                    <a:gd name="connsiteY61" fmla="*/ 50673 h 431577"/>
                    <a:gd name="connsiteX62" fmla="*/ 132207 w 426338"/>
                    <a:gd name="connsiteY62" fmla="*/ 75629 h 431577"/>
                    <a:gd name="connsiteX63" fmla="*/ 95345 w 426338"/>
                    <a:gd name="connsiteY63" fmla="*/ 75629 h 431577"/>
                    <a:gd name="connsiteX64" fmla="*/ 115633 w 426338"/>
                    <a:gd name="connsiteY64" fmla="*/ 98679 h 431577"/>
                    <a:gd name="connsiteX65" fmla="*/ 87916 w 426338"/>
                    <a:gd name="connsiteY65" fmla="*/ 116205 h 431577"/>
                    <a:gd name="connsiteX66" fmla="*/ 110966 w 426338"/>
                    <a:gd name="connsiteY66" fmla="*/ 127254 h 431577"/>
                    <a:gd name="connsiteX67" fmla="*/ 96393 w 426338"/>
                    <a:gd name="connsiteY67" fmla="*/ 138303 h 431577"/>
                    <a:gd name="connsiteX68" fmla="*/ 88106 w 426338"/>
                    <a:gd name="connsiteY68" fmla="*/ 130969 h 431577"/>
                    <a:gd name="connsiteX69" fmla="*/ 83439 w 426338"/>
                    <a:gd name="connsiteY69" fmla="*/ 169069 h 431577"/>
                    <a:gd name="connsiteX70" fmla="*/ 56197 w 426338"/>
                    <a:gd name="connsiteY70" fmla="*/ 148304 h 431577"/>
                    <a:gd name="connsiteX71" fmla="*/ 64579 w 426338"/>
                    <a:gd name="connsiteY71" fmla="*/ 181547 h 431577"/>
                    <a:gd name="connsiteX72" fmla="*/ 29527 w 426338"/>
                    <a:gd name="connsiteY72" fmla="*/ 170498 h 431577"/>
                    <a:gd name="connsiteX73" fmla="*/ 48577 w 426338"/>
                    <a:gd name="connsiteY73" fmla="*/ 200501 h 431577"/>
                    <a:gd name="connsiteX74" fmla="*/ 14478 w 426338"/>
                    <a:gd name="connsiteY74" fmla="*/ 200501 h 431577"/>
                    <a:gd name="connsiteX75" fmla="*/ 37528 w 426338"/>
                    <a:gd name="connsiteY75" fmla="*/ 218504 h 431577"/>
                    <a:gd name="connsiteX76" fmla="*/ 10287 w 426338"/>
                    <a:gd name="connsiteY76" fmla="*/ 221742 h 431577"/>
                    <a:gd name="connsiteX77" fmla="*/ 31051 w 426338"/>
                    <a:gd name="connsiteY77" fmla="*/ 236506 h 431577"/>
                    <a:gd name="connsiteX78" fmla="*/ 0 w 426338"/>
                    <a:gd name="connsiteY78" fmla="*/ 241554 h 431577"/>
                    <a:gd name="connsiteX79" fmla="*/ 30575 w 426338"/>
                    <a:gd name="connsiteY79" fmla="*/ 262414 h 431577"/>
                    <a:gd name="connsiteX80" fmla="*/ 0 w 426338"/>
                    <a:gd name="connsiteY80" fmla="*/ 274130 h 431577"/>
                    <a:gd name="connsiteX81" fmla="*/ 28575 w 426338"/>
                    <a:gd name="connsiteY81" fmla="*/ 289560 h 431577"/>
                    <a:gd name="connsiteX82" fmla="*/ 8858 w 426338"/>
                    <a:gd name="connsiteY82" fmla="*/ 304800 h 431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426338" h="431577">
                      <a:moveTo>
                        <a:pt x="20860" y="334709"/>
                      </a:moveTo>
                      <a:cubicBezTo>
                        <a:pt x="33052" y="348520"/>
                        <a:pt x="55531" y="340328"/>
                        <a:pt x="55531" y="340328"/>
                      </a:cubicBezTo>
                      <a:cubicBezTo>
                        <a:pt x="49025" y="346281"/>
                        <a:pt x="44929" y="354416"/>
                        <a:pt x="44005" y="363188"/>
                      </a:cubicBezTo>
                      <a:cubicBezTo>
                        <a:pt x="57531" y="371189"/>
                        <a:pt x="76676" y="360045"/>
                        <a:pt x="76676" y="360045"/>
                      </a:cubicBezTo>
                      <a:cubicBezTo>
                        <a:pt x="71923" y="369589"/>
                        <a:pt x="71237" y="380657"/>
                        <a:pt x="74771" y="390716"/>
                      </a:cubicBezTo>
                      <a:cubicBezTo>
                        <a:pt x="93821" y="390049"/>
                        <a:pt x="103918" y="365379"/>
                        <a:pt x="103918" y="365379"/>
                      </a:cubicBezTo>
                      <a:cubicBezTo>
                        <a:pt x="99946" y="375590"/>
                        <a:pt x="102175" y="387172"/>
                        <a:pt x="109633" y="395192"/>
                      </a:cubicBezTo>
                      <a:cubicBezTo>
                        <a:pt x="124873" y="394430"/>
                        <a:pt x="132397" y="371761"/>
                        <a:pt x="132397" y="371761"/>
                      </a:cubicBezTo>
                      <a:cubicBezTo>
                        <a:pt x="135731" y="394049"/>
                        <a:pt x="145732" y="401098"/>
                        <a:pt x="145732" y="401098"/>
                      </a:cubicBezTo>
                      <a:cubicBezTo>
                        <a:pt x="164782" y="391573"/>
                        <a:pt x="164782" y="365379"/>
                        <a:pt x="164782" y="365379"/>
                      </a:cubicBezTo>
                      <a:cubicBezTo>
                        <a:pt x="165230" y="376542"/>
                        <a:pt x="171002" y="386810"/>
                        <a:pt x="180308" y="393002"/>
                      </a:cubicBezTo>
                      <a:cubicBezTo>
                        <a:pt x="185814" y="387220"/>
                        <a:pt x="189462" y="379924"/>
                        <a:pt x="190786" y="372047"/>
                      </a:cubicBezTo>
                      <a:cubicBezTo>
                        <a:pt x="196453" y="373866"/>
                        <a:pt x="202549" y="373866"/>
                        <a:pt x="208216" y="372047"/>
                      </a:cubicBezTo>
                      <a:cubicBezTo>
                        <a:pt x="210312" y="373009"/>
                        <a:pt x="212474" y="373809"/>
                        <a:pt x="214693" y="374428"/>
                      </a:cubicBezTo>
                      <a:cubicBezTo>
                        <a:pt x="209664" y="381429"/>
                        <a:pt x="207111" y="389915"/>
                        <a:pt x="207454" y="398526"/>
                      </a:cubicBezTo>
                      <a:cubicBezTo>
                        <a:pt x="227933" y="405003"/>
                        <a:pt x="246126" y="386715"/>
                        <a:pt x="246126" y="386715"/>
                      </a:cubicBezTo>
                      <a:cubicBezTo>
                        <a:pt x="238582" y="394973"/>
                        <a:pt x="235439" y="406327"/>
                        <a:pt x="237649" y="417290"/>
                      </a:cubicBezTo>
                      <a:cubicBezTo>
                        <a:pt x="252165" y="416633"/>
                        <a:pt x="265338" y="408632"/>
                        <a:pt x="272605" y="396050"/>
                      </a:cubicBezTo>
                      <a:cubicBezTo>
                        <a:pt x="267862" y="407823"/>
                        <a:pt x="269405" y="421196"/>
                        <a:pt x="276701" y="431578"/>
                      </a:cubicBezTo>
                      <a:cubicBezTo>
                        <a:pt x="291065" y="423986"/>
                        <a:pt x="301095" y="410156"/>
                        <a:pt x="303847" y="394145"/>
                      </a:cubicBezTo>
                      <a:cubicBezTo>
                        <a:pt x="304314" y="404451"/>
                        <a:pt x="309886" y="413842"/>
                        <a:pt x="318706" y="419195"/>
                      </a:cubicBezTo>
                      <a:cubicBezTo>
                        <a:pt x="330613" y="409670"/>
                        <a:pt x="330517" y="389192"/>
                        <a:pt x="330517" y="389192"/>
                      </a:cubicBezTo>
                      <a:cubicBezTo>
                        <a:pt x="338709" y="406432"/>
                        <a:pt x="347758" y="409385"/>
                        <a:pt x="347758" y="409385"/>
                      </a:cubicBezTo>
                      <a:cubicBezTo>
                        <a:pt x="358045" y="400431"/>
                        <a:pt x="355282" y="376142"/>
                        <a:pt x="355282" y="376142"/>
                      </a:cubicBezTo>
                      <a:cubicBezTo>
                        <a:pt x="357664" y="384258"/>
                        <a:pt x="364141" y="390516"/>
                        <a:pt x="372332" y="392621"/>
                      </a:cubicBezTo>
                      <a:cubicBezTo>
                        <a:pt x="380371" y="382372"/>
                        <a:pt x="382333" y="368608"/>
                        <a:pt x="377476" y="356521"/>
                      </a:cubicBezTo>
                      <a:cubicBezTo>
                        <a:pt x="383467" y="363369"/>
                        <a:pt x="392611" y="366589"/>
                        <a:pt x="401574" y="364998"/>
                      </a:cubicBezTo>
                      <a:cubicBezTo>
                        <a:pt x="409289" y="352044"/>
                        <a:pt x="394430" y="333089"/>
                        <a:pt x="394430" y="333089"/>
                      </a:cubicBezTo>
                      <a:cubicBezTo>
                        <a:pt x="404479" y="336756"/>
                        <a:pt x="415614" y="336033"/>
                        <a:pt x="425101" y="331089"/>
                      </a:cubicBezTo>
                      <a:lnTo>
                        <a:pt x="425101" y="295847"/>
                      </a:lnTo>
                      <a:cubicBezTo>
                        <a:pt x="421291" y="281845"/>
                        <a:pt x="399002" y="276797"/>
                        <a:pt x="399002" y="276797"/>
                      </a:cubicBezTo>
                      <a:cubicBezTo>
                        <a:pt x="410061" y="275168"/>
                        <a:pt x="419957" y="269024"/>
                        <a:pt x="426339" y="259842"/>
                      </a:cubicBezTo>
                      <a:cubicBezTo>
                        <a:pt x="415766" y="244983"/>
                        <a:pt x="388239" y="245459"/>
                        <a:pt x="388239" y="245459"/>
                      </a:cubicBezTo>
                      <a:cubicBezTo>
                        <a:pt x="398850" y="242611"/>
                        <a:pt x="407956" y="235791"/>
                        <a:pt x="413671" y="226409"/>
                      </a:cubicBezTo>
                      <a:cubicBezTo>
                        <a:pt x="395288" y="211360"/>
                        <a:pt x="367379" y="224409"/>
                        <a:pt x="367379" y="224409"/>
                      </a:cubicBezTo>
                      <a:cubicBezTo>
                        <a:pt x="379800" y="217284"/>
                        <a:pt x="388572" y="205188"/>
                        <a:pt x="391478" y="191167"/>
                      </a:cubicBezTo>
                      <a:cubicBezTo>
                        <a:pt x="371665" y="182690"/>
                        <a:pt x="347186" y="204216"/>
                        <a:pt x="347186" y="204216"/>
                      </a:cubicBezTo>
                      <a:cubicBezTo>
                        <a:pt x="347186" y="204216"/>
                        <a:pt x="362521" y="182309"/>
                        <a:pt x="357283" y="168021"/>
                      </a:cubicBezTo>
                      <a:cubicBezTo>
                        <a:pt x="349339" y="168993"/>
                        <a:pt x="342071" y="172984"/>
                        <a:pt x="336995" y="179165"/>
                      </a:cubicBezTo>
                      <a:cubicBezTo>
                        <a:pt x="334708" y="175965"/>
                        <a:pt x="331794" y="173279"/>
                        <a:pt x="328422" y="171260"/>
                      </a:cubicBezTo>
                      <a:cubicBezTo>
                        <a:pt x="328222" y="168993"/>
                        <a:pt x="327774" y="166754"/>
                        <a:pt x="327088" y="164592"/>
                      </a:cubicBezTo>
                      <a:cubicBezTo>
                        <a:pt x="334994" y="162420"/>
                        <a:pt x="341919" y="157620"/>
                        <a:pt x="346710" y="150971"/>
                      </a:cubicBezTo>
                      <a:cubicBezTo>
                        <a:pt x="346710" y="150971"/>
                        <a:pt x="341947" y="139256"/>
                        <a:pt x="316135" y="139256"/>
                      </a:cubicBezTo>
                      <a:cubicBezTo>
                        <a:pt x="316135" y="139256"/>
                        <a:pt x="339280" y="135160"/>
                        <a:pt x="346710" y="118396"/>
                      </a:cubicBezTo>
                      <a:cubicBezTo>
                        <a:pt x="336232" y="110014"/>
                        <a:pt x="315658" y="113252"/>
                        <a:pt x="315658" y="113252"/>
                      </a:cubicBezTo>
                      <a:cubicBezTo>
                        <a:pt x="324164" y="111071"/>
                        <a:pt x="331565" y="105804"/>
                        <a:pt x="336423" y="98489"/>
                      </a:cubicBezTo>
                      <a:cubicBezTo>
                        <a:pt x="327698" y="95393"/>
                        <a:pt x="318392" y="94288"/>
                        <a:pt x="309181" y="95250"/>
                      </a:cubicBezTo>
                      <a:cubicBezTo>
                        <a:pt x="319002" y="92640"/>
                        <a:pt x="327327" y="86144"/>
                        <a:pt x="332232" y="77248"/>
                      </a:cubicBezTo>
                      <a:cubicBezTo>
                        <a:pt x="321212" y="73257"/>
                        <a:pt x="309153" y="73257"/>
                        <a:pt x="298132" y="77248"/>
                      </a:cubicBezTo>
                      <a:cubicBezTo>
                        <a:pt x="308953" y="70952"/>
                        <a:pt x="316049" y="59808"/>
                        <a:pt x="317182" y="47339"/>
                      </a:cubicBezTo>
                      <a:cubicBezTo>
                        <a:pt x="304476" y="46025"/>
                        <a:pt x="291789" y="50025"/>
                        <a:pt x="282130" y="58388"/>
                      </a:cubicBezTo>
                      <a:cubicBezTo>
                        <a:pt x="295084" y="37148"/>
                        <a:pt x="290417" y="25146"/>
                        <a:pt x="290417" y="25146"/>
                      </a:cubicBezTo>
                      <a:cubicBezTo>
                        <a:pt x="277082" y="24194"/>
                        <a:pt x="263271" y="45911"/>
                        <a:pt x="263271" y="45911"/>
                      </a:cubicBezTo>
                      <a:cubicBezTo>
                        <a:pt x="269272" y="18193"/>
                        <a:pt x="258604" y="7811"/>
                        <a:pt x="258604" y="7811"/>
                      </a:cubicBezTo>
                      <a:cubicBezTo>
                        <a:pt x="244792" y="14288"/>
                        <a:pt x="240221" y="40577"/>
                        <a:pt x="240221" y="40577"/>
                      </a:cubicBezTo>
                      <a:cubicBezTo>
                        <a:pt x="240221" y="40577"/>
                        <a:pt x="238030" y="8001"/>
                        <a:pt x="218027" y="0"/>
                      </a:cubicBezTo>
                      <a:cubicBezTo>
                        <a:pt x="210178" y="11983"/>
                        <a:pt x="207816" y="26746"/>
                        <a:pt x="211550" y="40577"/>
                      </a:cubicBezTo>
                      <a:cubicBezTo>
                        <a:pt x="211550" y="40577"/>
                        <a:pt x="201073" y="12002"/>
                        <a:pt x="177451" y="9144"/>
                      </a:cubicBezTo>
                      <a:cubicBezTo>
                        <a:pt x="174879" y="19822"/>
                        <a:pt x="176517" y="31071"/>
                        <a:pt x="182023" y="40577"/>
                      </a:cubicBezTo>
                      <a:cubicBezTo>
                        <a:pt x="182023" y="40577"/>
                        <a:pt x="162973" y="20955"/>
                        <a:pt x="145161" y="23908"/>
                      </a:cubicBezTo>
                      <a:cubicBezTo>
                        <a:pt x="143189" y="34947"/>
                        <a:pt x="145837" y="46311"/>
                        <a:pt x="152495" y="55340"/>
                      </a:cubicBezTo>
                      <a:cubicBezTo>
                        <a:pt x="152495" y="55340"/>
                        <a:pt x="132874" y="43434"/>
                        <a:pt x="120205" y="50673"/>
                      </a:cubicBezTo>
                      <a:cubicBezTo>
                        <a:pt x="119643" y="60503"/>
                        <a:pt x="124177" y="69933"/>
                        <a:pt x="132207" y="75629"/>
                      </a:cubicBezTo>
                      <a:cubicBezTo>
                        <a:pt x="132207" y="75629"/>
                        <a:pt x="111633" y="64580"/>
                        <a:pt x="95345" y="75629"/>
                      </a:cubicBezTo>
                      <a:cubicBezTo>
                        <a:pt x="98574" y="85820"/>
                        <a:pt x="105937" y="94183"/>
                        <a:pt x="115633" y="98679"/>
                      </a:cubicBezTo>
                      <a:cubicBezTo>
                        <a:pt x="115633" y="98679"/>
                        <a:pt x="91726" y="101537"/>
                        <a:pt x="87916" y="116205"/>
                      </a:cubicBezTo>
                      <a:cubicBezTo>
                        <a:pt x="93154" y="123644"/>
                        <a:pt x="101889" y="127826"/>
                        <a:pt x="110966" y="127254"/>
                      </a:cubicBezTo>
                      <a:cubicBezTo>
                        <a:pt x="105375" y="129845"/>
                        <a:pt x="100403" y="133617"/>
                        <a:pt x="96393" y="138303"/>
                      </a:cubicBezTo>
                      <a:cubicBezTo>
                        <a:pt x="94288" y="135207"/>
                        <a:pt x="91440" y="132683"/>
                        <a:pt x="88106" y="130969"/>
                      </a:cubicBezTo>
                      <a:cubicBezTo>
                        <a:pt x="88106" y="130969"/>
                        <a:pt x="77438" y="141161"/>
                        <a:pt x="83439" y="169069"/>
                      </a:cubicBezTo>
                      <a:cubicBezTo>
                        <a:pt x="83439" y="169069"/>
                        <a:pt x="69628" y="147447"/>
                        <a:pt x="56197" y="148304"/>
                      </a:cubicBezTo>
                      <a:cubicBezTo>
                        <a:pt x="56197" y="148304"/>
                        <a:pt x="51625" y="160306"/>
                        <a:pt x="64579" y="181547"/>
                      </a:cubicBezTo>
                      <a:cubicBezTo>
                        <a:pt x="54921" y="173184"/>
                        <a:pt x="42234" y="169183"/>
                        <a:pt x="29527" y="170498"/>
                      </a:cubicBezTo>
                      <a:cubicBezTo>
                        <a:pt x="30661" y="182985"/>
                        <a:pt x="37757" y="194158"/>
                        <a:pt x="48577" y="200501"/>
                      </a:cubicBezTo>
                      <a:cubicBezTo>
                        <a:pt x="37567" y="196463"/>
                        <a:pt x="25489" y="196463"/>
                        <a:pt x="14478" y="200501"/>
                      </a:cubicBezTo>
                      <a:cubicBezTo>
                        <a:pt x="19383" y="209398"/>
                        <a:pt x="27708" y="215894"/>
                        <a:pt x="37528" y="218504"/>
                      </a:cubicBezTo>
                      <a:cubicBezTo>
                        <a:pt x="28318" y="217484"/>
                        <a:pt x="19002" y="218589"/>
                        <a:pt x="10287" y="221742"/>
                      </a:cubicBezTo>
                      <a:cubicBezTo>
                        <a:pt x="15116" y="229086"/>
                        <a:pt x="22527" y="234353"/>
                        <a:pt x="31051" y="236506"/>
                      </a:cubicBezTo>
                      <a:cubicBezTo>
                        <a:pt x="31051" y="236506"/>
                        <a:pt x="10477" y="233267"/>
                        <a:pt x="0" y="241554"/>
                      </a:cubicBezTo>
                      <a:cubicBezTo>
                        <a:pt x="7429" y="258413"/>
                        <a:pt x="30575" y="262414"/>
                        <a:pt x="30575" y="262414"/>
                      </a:cubicBezTo>
                      <a:cubicBezTo>
                        <a:pt x="4763" y="262414"/>
                        <a:pt x="0" y="274130"/>
                        <a:pt x="0" y="274130"/>
                      </a:cubicBezTo>
                      <a:cubicBezTo>
                        <a:pt x="6944" y="283045"/>
                        <a:pt x="17307" y="288646"/>
                        <a:pt x="28575" y="289560"/>
                      </a:cubicBezTo>
                      <a:cubicBezTo>
                        <a:pt x="11239" y="295942"/>
                        <a:pt x="8858" y="304800"/>
                        <a:pt x="8858" y="304800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:a16="http://schemas.microsoft.com/office/drawing/2014/main" id="{8F5EEBC0-AA3C-4236-BAD4-AED6F135EA3E}"/>
                    </a:ext>
                  </a:extLst>
                </p:cNvPr>
                <p:cNvSpPr/>
                <p:nvPr/>
              </p:nvSpPr>
              <p:spPr>
                <a:xfrm>
                  <a:off x="13971186" y="9459502"/>
                  <a:ext cx="426338" cy="431577"/>
                </a:xfrm>
                <a:custGeom>
                  <a:avLst/>
                  <a:gdLst>
                    <a:gd name="connsiteX0" fmla="*/ 20860 w 426338"/>
                    <a:gd name="connsiteY0" fmla="*/ 334709 h 431577"/>
                    <a:gd name="connsiteX1" fmla="*/ 55531 w 426338"/>
                    <a:gd name="connsiteY1" fmla="*/ 340328 h 431577"/>
                    <a:gd name="connsiteX2" fmla="*/ 44005 w 426338"/>
                    <a:gd name="connsiteY2" fmla="*/ 363188 h 431577"/>
                    <a:gd name="connsiteX3" fmla="*/ 76676 w 426338"/>
                    <a:gd name="connsiteY3" fmla="*/ 360045 h 431577"/>
                    <a:gd name="connsiteX4" fmla="*/ 74771 w 426338"/>
                    <a:gd name="connsiteY4" fmla="*/ 390716 h 431577"/>
                    <a:gd name="connsiteX5" fmla="*/ 103918 w 426338"/>
                    <a:gd name="connsiteY5" fmla="*/ 365379 h 431577"/>
                    <a:gd name="connsiteX6" fmla="*/ 109633 w 426338"/>
                    <a:gd name="connsiteY6" fmla="*/ 395192 h 431577"/>
                    <a:gd name="connsiteX7" fmla="*/ 132397 w 426338"/>
                    <a:gd name="connsiteY7" fmla="*/ 371761 h 431577"/>
                    <a:gd name="connsiteX8" fmla="*/ 145732 w 426338"/>
                    <a:gd name="connsiteY8" fmla="*/ 401098 h 431577"/>
                    <a:gd name="connsiteX9" fmla="*/ 164782 w 426338"/>
                    <a:gd name="connsiteY9" fmla="*/ 365379 h 431577"/>
                    <a:gd name="connsiteX10" fmla="*/ 180308 w 426338"/>
                    <a:gd name="connsiteY10" fmla="*/ 393002 h 431577"/>
                    <a:gd name="connsiteX11" fmla="*/ 190786 w 426338"/>
                    <a:gd name="connsiteY11" fmla="*/ 372047 h 431577"/>
                    <a:gd name="connsiteX12" fmla="*/ 208216 w 426338"/>
                    <a:gd name="connsiteY12" fmla="*/ 372047 h 431577"/>
                    <a:gd name="connsiteX13" fmla="*/ 214693 w 426338"/>
                    <a:gd name="connsiteY13" fmla="*/ 374428 h 431577"/>
                    <a:gd name="connsiteX14" fmla="*/ 207454 w 426338"/>
                    <a:gd name="connsiteY14" fmla="*/ 398526 h 431577"/>
                    <a:gd name="connsiteX15" fmla="*/ 246126 w 426338"/>
                    <a:gd name="connsiteY15" fmla="*/ 386715 h 431577"/>
                    <a:gd name="connsiteX16" fmla="*/ 237649 w 426338"/>
                    <a:gd name="connsiteY16" fmla="*/ 417290 h 431577"/>
                    <a:gd name="connsiteX17" fmla="*/ 272605 w 426338"/>
                    <a:gd name="connsiteY17" fmla="*/ 396050 h 431577"/>
                    <a:gd name="connsiteX18" fmla="*/ 276701 w 426338"/>
                    <a:gd name="connsiteY18" fmla="*/ 431578 h 431577"/>
                    <a:gd name="connsiteX19" fmla="*/ 303847 w 426338"/>
                    <a:gd name="connsiteY19" fmla="*/ 394145 h 431577"/>
                    <a:gd name="connsiteX20" fmla="*/ 318706 w 426338"/>
                    <a:gd name="connsiteY20" fmla="*/ 419195 h 431577"/>
                    <a:gd name="connsiteX21" fmla="*/ 330517 w 426338"/>
                    <a:gd name="connsiteY21" fmla="*/ 389192 h 431577"/>
                    <a:gd name="connsiteX22" fmla="*/ 347758 w 426338"/>
                    <a:gd name="connsiteY22" fmla="*/ 409385 h 431577"/>
                    <a:gd name="connsiteX23" fmla="*/ 355282 w 426338"/>
                    <a:gd name="connsiteY23" fmla="*/ 376142 h 431577"/>
                    <a:gd name="connsiteX24" fmla="*/ 372332 w 426338"/>
                    <a:gd name="connsiteY24" fmla="*/ 392621 h 431577"/>
                    <a:gd name="connsiteX25" fmla="*/ 377476 w 426338"/>
                    <a:gd name="connsiteY25" fmla="*/ 356521 h 431577"/>
                    <a:gd name="connsiteX26" fmla="*/ 401574 w 426338"/>
                    <a:gd name="connsiteY26" fmla="*/ 364998 h 431577"/>
                    <a:gd name="connsiteX27" fmla="*/ 394430 w 426338"/>
                    <a:gd name="connsiteY27" fmla="*/ 333089 h 431577"/>
                    <a:gd name="connsiteX28" fmla="*/ 425101 w 426338"/>
                    <a:gd name="connsiteY28" fmla="*/ 331089 h 431577"/>
                    <a:gd name="connsiteX29" fmla="*/ 425101 w 426338"/>
                    <a:gd name="connsiteY29" fmla="*/ 295847 h 431577"/>
                    <a:gd name="connsiteX30" fmla="*/ 399002 w 426338"/>
                    <a:gd name="connsiteY30" fmla="*/ 276797 h 431577"/>
                    <a:gd name="connsiteX31" fmla="*/ 426339 w 426338"/>
                    <a:gd name="connsiteY31" fmla="*/ 259842 h 431577"/>
                    <a:gd name="connsiteX32" fmla="*/ 388239 w 426338"/>
                    <a:gd name="connsiteY32" fmla="*/ 245459 h 431577"/>
                    <a:gd name="connsiteX33" fmla="*/ 413671 w 426338"/>
                    <a:gd name="connsiteY33" fmla="*/ 226409 h 431577"/>
                    <a:gd name="connsiteX34" fmla="*/ 367379 w 426338"/>
                    <a:gd name="connsiteY34" fmla="*/ 224409 h 431577"/>
                    <a:gd name="connsiteX35" fmla="*/ 391478 w 426338"/>
                    <a:gd name="connsiteY35" fmla="*/ 191167 h 431577"/>
                    <a:gd name="connsiteX36" fmla="*/ 347186 w 426338"/>
                    <a:gd name="connsiteY36" fmla="*/ 204216 h 431577"/>
                    <a:gd name="connsiteX37" fmla="*/ 357283 w 426338"/>
                    <a:gd name="connsiteY37" fmla="*/ 168021 h 431577"/>
                    <a:gd name="connsiteX38" fmla="*/ 336995 w 426338"/>
                    <a:gd name="connsiteY38" fmla="*/ 179165 h 431577"/>
                    <a:gd name="connsiteX39" fmla="*/ 328422 w 426338"/>
                    <a:gd name="connsiteY39" fmla="*/ 171260 h 431577"/>
                    <a:gd name="connsiteX40" fmla="*/ 327088 w 426338"/>
                    <a:gd name="connsiteY40" fmla="*/ 164592 h 431577"/>
                    <a:gd name="connsiteX41" fmla="*/ 346710 w 426338"/>
                    <a:gd name="connsiteY41" fmla="*/ 150971 h 431577"/>
                    <a:gd name="connsiteX42" fmla="*/ 316135 w 426338"/>
                    <a:gd name="connsiteY42" fmla="*/ 139256 h 431577"/>
                    <a:gd name="connsiteX43" fmla="*/ 346710 w 426338"/>
                    <a:gd name="connsiteY43" fmla="*/ 118396 h 431577"/>
                    <a:gd name="connsiteX44" fmla="*/ 315658 w 426338"/>
                    <a:gd name="connsiteY44" fmla="*/ 113252 h 431577"/>
                    <a:gd name="connsiteX45" fmla="*/ 336423 w 426338"/>
                    <a:gd name="connsiteY45" fmla="*/ 98489 h 431577"/>
                    <a:gd name="connsiteX46" fmla="*/ 309181 w 426338"/>
                    <a:gd name="connsiteY46" fmla="*/ 95250 h 431577"/>
                    <a:gd name="connsiteX47" fmla="*/ 332232 w 426338"/>
                    <a:gd name="connsiteY47" fmla="*/ 77248 h 431577"/>
                    <a:gd name="connsiteX48" fmla="*/ 298132 w 426338"/>
                    <a:gd name="connsiteY48" fmla="*/ 77248 h 431577"/>
                    <a:gd name="connsiteX49" fmla="*/ 317182 w 426338"/>
                    <a:gd name="connsiteY49" fmla="*/ 47339 h 431577"/>
                    <a:gd name="connsiteX50" fmla="*/ 282130 w 426338"/>
                    <a:gd name="connsiteY50" fmla="*/ 58388 h 431577"/>
                    <a:gd name="connsiteX51" fmla="*/ 290417 w 426338"/>
                    <a:gd name="connsiteY51" fmla="*/ 25146 h 431577"/>
                    <a:gd name="connsiteX52" fmla="*/ 263271 w 426338"/>
                    <a:gd name="connsiteY52" fmla="*/ 45911 h 431577"/>
                    <a:gd name="connsiteX53" fmla="*/ 258604 w 426338"/>
                    <a:gd name="connsiteY53" fmla="*/ 7811 h 431577"/>
                    <a:gd name="connsiteX54" fmla="*/ 240221 w 426338"/>
                    <a:gd name="connsiteY54" fmla="*/ 40577 h 431577"/>
                    <a:gd name="connsiteX55" fmla="*/ 218027 w 426338"/>
                    <a:gd name="connsiteY55" fmla="*/ 0 h 431577"/>
                    <a:gd name="connsiteX56" fmla="*/ 211550 w 426338"/>
                    <a:gd name="connsiteY56" fmla="*/ 40577 h 431577"/>
                    <a:gd name="connsiteX57" fmla="*/ 177451 w 426338"/>
                    <a:gd name="connsiteY57" fmla="*/ 9144 h 431577"/>
                    <a:gd name="connsiteX58" fmla="*/ 182023 w 426338"/>
                    <a:gd name="connsiteY58" fmla="*/ 40577 h 431577"/>
                    <a:gd name="connsiteX59" fmla="*/ 145161 w 426338"/>
                    <a:gd name="connsiteY59" fmla="*/ 23908 h 431577"/>
                    <a:gd name="connsiteX60" fmla="*/ 152495 w 426338"/>
                    <a:gd name="connsiteY60" fmla="*/ 55340 h 431577"/>
                    <a:gd name="connsiteX61" fmla="*/ 120205 w 426338"/>
                    <a:gd name="connsiteY61" fmla="*/ 50673 h 431577"/>
                    <a:gd name="connsiteX62" fmla="*/ 132207 w 426338"/>
                    <a:gd name="connsiteY62" fmla="*/ 75629 h 431577"/>
                    <a:gd name="connsiteX63" fmla="*/ 95345 w 426338"/>
                    <a:gd name="connsiteY63" fmla="*/ 75629 h 431577"/>
                    <a:gd name="connsiteX64" fmla="*/ 115633 w 426338"/>
                    <a:gd name="connsiteY64" fmla="*/ 98679 h 431577"/>
                    <a:gd name="connsiteX65" fmla="*/ 87916 w 426338"/>
                    <a:gd name="connsiteY65" fmla="*/ 116205 h 431577"/>
                    <a:gd name="connsiteX66" fmla="*/ 110966 w 426338"/>
                    <a:gd name="connsiteY66" fmla="*/ 127254 h 431577"/>
                    <a:gd name="connsiteX67" fmla="*/ 96393 w 426338"/>
                    <a:gd name="connsiteY67" fmla="*/ 138303 h 431577"/>
                    <a:gd name="connsiteX68" fmla="*/ 88106 w 426338"/>
                    <a:gd name="connsiteY68" fmla="*/ 130969 h 431577"/>
                    <a:gd name="connsiteX69" fmla="*/ 83439 w 426338"/>
                    <a:gd name="connsiteY69" fmla="*/ 169069 h 431577"/>
                    <a:gd name="connsiteX70" fmla="*/ 56197 w 426338"/>
                    <a:gd name="connsiteY70" fmla="*/ 148304 h 431577"/>
                    <a:gd name="connsiteX71" fmla="*/ 64579 w 426338"/>
                    <a:gd name="connsiteY71" fmla="*/ 181547 h 431577"/>
                    <a:gd name="connsiteX72" fmla="*/ 29527 w 426338"/>
                    <a:gd name="connsiteY72" fmla="*/ 170498 h 431577"/>
                    <a:gd name="connsiteX73" fmla="*/ 48577 w 426338"/>
                    <a:gd name="connsiteY73" fmla="*/ 200501 h 431577"/>
                    <a:gd name="connsiteX74" fmla="*/ 14478 w 426338"/>
                    <a:gd name="connsiteY74" fmla="*/ 200501 h 431577"/>
                    <a:gd name="connsiteX75" fmla="*/ 37528 w 426338"/>
                    <a:gd name="connsiteY75" fmla="*/ 218504 h 431577"/>
                    <a:gd name="connsiteX76" fmla="*/ 10287 w 426338"/>
                    <a:gd name="connsiteY76" fmla="*/ 221742 h 431577"/>
                    <a:gd name="connsiteX77" fmla="*/ 31051 w 426338"/>
                    <a:gd name="connsiteY77" fmla="*/ 236506 h 431577"/>
                    <a:gd name="connsiteX78" fmla="*/ 0 w 426338"/>
                    <a:gd name="connsiteY78" fmla="*/ 241554 h 431577"/>
                    <a:gd name="connsiteX79" fmla="*/ 30575 w 426338"/>
                    <a:gd name="connsiteY79" fmla="*/ 262414 h 431577"/>
                    <a:gd name="connsiteX80" fmla="*/ 0 w 426338"/>
                    <a:gd name="connsiteY80" fmla="*/ 274130 h 431577"/>
                    <a:gd name="connsiteX81" fmla="*/ 28575 w 426338"/>
                    <a:gd name="connsiteY81" fmla="*/ 289560 h 431577"/>
                    <a:gd name="connsiteX82" fmla="*/ 8858 w 426338"/>
                    <a:gd name="connsiteY82" fmla="*/ 304800 h 431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426338" h="431577">
                      <a:moveTo>
                        <a:pt x="20860" y="334709"/>
                      </a:moveTo>
                      <a:cubicBezTo>
                        <a:pt x="33052" y="348520"/>
                        <a:pt x="55531" y="340328"/>
                        <a:pt x="55531" y="340328"/>
                      </a:cubicBezTo>
                      <a:cubicBezTo>
                        <a:pt x="49025" y="346281"/>
                        <a:pt x="44929" y="354416"/>
                        <a:pt x="44005" y="363188"/>
                      </a:cubicBezTo>
                      <a:cubicBezTo>
                        <a:pt x="57531" y="371189"/>
                        <a:pt x="76676" y="360045"/>
                        <a:pt x="76676" y="360045"/>
                      </a:cubicBezTo>
                      <a:cubicBezTo>
                        <a:pt x="71923" y="369589"/>
                        <a:pt x="71237" y="380657"/>
                        <a:pt x="74771" y="390716"/>
                      </a:cubicBezTo>
                      <a:cubicBezTo>
                        <a:pt x="93821" y="390049"/>
                        <a:pt x="103918" y="365379"/>
                        <a:pt x="103918" y="365379"/>
                      </a:cubicBezTo>
                      <a:cubicBezTo>
                        <a:pt x="99946" y="375590"/>
                        <a:pt x="102175" y="387172"/>
                        <a:pt x="109633" y="395192"/>
                      </a:cubicBezTo>
                      <a:cubicBezTo>
                        <a:pt x="124873" y="394430"/>
                        <a:pt x="132397" y="371761"/>
                        <a:pt x="132397" y="371761"/>
                      </a:cubicBezTo>
                      <a:cubicBezTo>
                        <a:pt x="135731" y="394049"/>
                        <a:pt x="145732" y="401098"/>
                        <a:pt x="145732" y="401098"/>
                      </a:cubicBezTo>
                      <a:cubicBezTo>
                        <a:pt x="164782" y="391573"/>
                        <a:pt x="164782" y="365379"/>
                        <a:pt x="164782" y="365379"/>
                      </a:cubicBezTo>
                      <a:cubicBezTo>
                        <a:pt x="165230" y="376542"/>
                        <a:pt x="171002" y="386810"/>
                        <a:pt x="180308" y="393002"/>
                      </a:cubicBezTo>
                      <a:cubicBezTo>
                        <a:pt x="185814" y="387220"/>
                        <a:pt x="189462" y="379924"/>
                        <a:pt x="190786" y="372047"/>
                      </a:cubicBezTo>
                      <a:cubicBezTo>
                        <a:pt x="196453" y="373866"/>
                        <a:pt x="202549" y="373866"/>
                        <a:pt x="208216" y="372047"/>
                      </a:cubicBezTo>
                      <a:cubicBezTo>
                        <a:pt x="210312" y="373009"/>
                        <a:pt x="212474" y="373809"/>
                        <a:pt x="214693" y="374428"/>
                      </a:cubicBezTo>
                      <a:cubicBezTo>
                        <a:pt x="209664" y="381429"/>
                        <a:pt x="207111" y="389915"/>
                        <a:pt x="207454" y="398526"/>
                      </a:cubicBezTo>
                      <a:cubicBezTo>
                        <a:pt x="227933" y="405003"/>
                        <a:pt x="246126" y="386715"/>
                        <a:pt x="246126" y="386715"/>
                      </a:cubicBezTo>
                      <a:cubicBezTo>
                        <a:pt x="238582" y="394973"/>
                        <a:pt x="235439" y="406327"/>
                        <a:pt x="237649" y="417290"/>
                      </a:cubicBezTo>
                      <a:cubicBezTo>
                        <a:pt x="252165" y="416633"/>
                        <a:pt x="265338" y="408632"/>
                        <a:pt x="272605" y="396050"/>
                      </a:cubicBezTo>
                      <a:cubicBezTo>
                        <a:pt x="267862" y="407823"/>
                        <a:pt x="269405" y="421196"/>
                        <a:pt x="276701" y="431578"/>
                      </a:cubicBezTo>
                      <a:cubicBezTo>
                        <a:pt x="291065" y="423986"/>
                        <a:pt x="301095" y="410156"/>
                        <a:pt x="303847" y="394145"/>
                      </a:cubicBezTo>
                      <a:cubicBezTo>
                        <a:pt x="304314" y="404451"/>
                        <a:pt x="309886" y="413842"/>
                        <a:pt x="318706" y="419195"/>
                      </a:cubicBezTo>
                      <a:cubicBezTo>
                        <a:pt x="330613" y="409670"/>
                        <a:pt x="330517" y="389192"/>
                        <a:pt x="330517" y="389192"/>
                      </a:cubicBezTo>
                      <a:cubicBezTo>
                        <a:pt x="338709" y="406432"/>
                        <a:pt x="347758" y="409385"/>
                        <a:pt x="347758" y="409385"/>
                      </a:cubicBezTo>
                      <a:cubicBezTo>
                        <a:pt x="358045" y="400431"/>
                        <a:pt x="355282" y="376142"/>
                        <a:pt x="355282" y="376142"/>
                      </a:cubicBezTo>
                      <a:cubicBezTo>
                        <a:pt x="357664" y="384258"/>
                        <a:pt x="364141" y="390516"/>
                        <a:pt x="372332" y="392621"/>
                      </a:cubicBezTo>
                      <a:cubicBezTo>
                        <a:pt x="380371" y="382372"/>
                        <a:pt x="382333" y="368608"/>
                        <a:pt x="377476" y="356521"/>
                      </a:cubicBezTo>
                      <a:cubicBezTo>
                        <a:pt x="383467" y="363369"/>
                        <a:pt x="392611" y="366589"/>
                        <a:pt x="401574" y="364998"/>
                      </a:cubicBezTo>
                      <a:cubicBezTo>
                        <a:pt x="409289" y="352044"/>
                        <a:pt x="394430" y="333089"/>
                        <a:pt x="394430" y="333089"/>
                      </a:cubicBezTo>
                      <a:cubicBezTo>
                        <a:pt x="404479" y="336756"/>
                        <a:pt x="415614" y="336033"/>
                        <a:pt x="425101" y="331089"/>
                      </a:cubicBezTo>
                      <a:lnTo>
                        <a:pt x="425101" y="295847"/>
                      </a:lnTo>
                      <a:cubicBezTo>
                        <a:pt x="421291" y="281845"/>
                        <a:pt x="399002" y="276797"/>
                        <a:pt x="399002" y="276797"/>
                      </a:cubicBezTo>
                      <a:cubicBezTo>
                        <a:pt x="410061" y="275168"/>
                        <a:pt x="419957" y="269024"/>
                        <a:pt x="426339" y="259842"/>
                      </a:cubicBezTo>
                      <a:cubicBezTo>
                        <a:pt x="415766" y="244983"/>
                        <a:pt x="388239" y="245459"/>
                        <a:pt x="388239" y="245459"/>
                      </a:cubicBezTo>
                      <a:cubicBezTo>
                        <a:pt x="398850" y="242611"/>
                        <a:pt x="407956" y="235791"/>
                        <a:pt x="413671" y="226409"/>
                      </a:cubicBezTo>
                      <a:cubicBezTo>
                        <a:pt x="395288" y="211360"/>
                        <a:pt x="367379" y="224409"/>
                        <a:pt x="367379" y="224409"/>
                      </a:cubicBezTo>
                      <a:cubicBezTo>
                        <a:pt x="379800" y="217284"/>
                        <a:pt x="388572" y="205188"/>
                        <a:pt x="391478" y="191167"/>
                      </a:cubicBezTo>
                      <a:cubicBezTo>
                        <a:pt x="371665" y="182690"/>
                        <a:pt x="347186" y="204216"/>
                        <a:pt x="347186" y="204216"/>
                      </a:cubicBezTo>
                      <a:cubicBezTo>
                        <a:pt x="347186" y="204216"/>
                        <a:pt x="362521" y="182309"/>
                        <a:pt x="357283" y="168021"/>
                      </a:cubicBezTo>
                      <a:cubicBezTo>
                        <a:pt x="349339" y="168993"/>
                        <a:pt x="342071" y="172984"/>
                        <a:pt x="336995" y="179165"/>
                      </a:cubicBezTo>
                      <a:cubicBezTo>
                        <a:pt x="334708" y="175965"/>
                        <a:pt x="331794" y="173279"/>
                        <a:pt x="328422" y="171260"/>
                      </a:cubicBezTo>
                      <a:cubicBezTo>
                        <a:pt x="328222" y="168993"/>
                        <a:pt x="327774" y="166754"/>
                        <a:pt x="327088" y="164592"/>
                      </a:cubicBezTo>
                      <a:cubicBezTo>
                        <a:pt x="334994" y="162420"/>
                        <a:pt x="341919" y="157620"/>
                        <a:pt x="346710" y="150971"/>
                      </a:cubicBezTo>
                      <a:cubicBezTo>
                        <a:pt x="346710" y="150971"/>
                        <a:pt x="341947" y="139256"/>
                        <a:pt x="316135" y="139256"/>
                      </a:cubicBezTo>
                      <a:cubicBezTo>
                        <a:pt x="316135" y="139256"/>
                        <a:pt x="339280" y="135160"/>
                        <a:pt x="346710" y="118396"/>
                      </a:cubicBezTo>
                      <a:cubicBezTo>
                        <a:pt x="336232" y="110014"/>
                        <a:pt x="315658" y="113252"/>
                        <a:pt x="315658" y="113252"/>
                      </a:cubicBezTo>
                      <a:cubicBezTo>
                        <a:pt x="324164" y="111071"/>
                        <a:pt x="331565" y="105804"/>
                        <a:pt x="336423" y="98489"/>
                      </a:cubicBezTo>
                      <a:cubicBezTo>
                        <a:pt x="327698" y="95393"/>
                        <a:pt x="318392" y="94288"/>
                        <a:pt x="309181" y="95250"/>
                      </a:cubicBezTo>
                      <a:cubicBezTo>
                        <a:pt x="319002" y="92640"/>
                        <a:pt x="327327" y="86144"/>
                        <a:pt x="332232" y="77248"/>
                      </a:cubicBezTo>
                      <a:cubicBezTo>
                        <a:pt x="321212" y="73257"/>
                        <a:pt x="309153" y="73257"/>
                        <a:pt x="298132" y="77248"/>
                      </a:cubicBezTo>
                      <a:cubicBezTo>
                        <a:pt x="308953" y="70952"/>
                        <a:pt x="316049" y="59808"/>
                        <a:pt x="317182" y="47339"/>
                      </a:cubicBezTo>
                      <a:cubicBezTo>
                        <a:pt x="304476" y="46025"/>
                        <a:pt x="291789" y="50025"/>
                        <a:pt x="282130" y="58388"/>
                      </a:cubicBezTo>
                      <a:cubicBezTo>
                        <a:pt x="295084" y="37148"/>
                        <a:pt x="290417" y="25146"/>
                        <a:pt x="290417" y="25146"/>
                      </a:cubicBezTo>
                      <a:cubicBezTo>
                        <a:pt x="277082" y="24194"/>
                        <a:pt x="263271" y="45911"/>
                        <a:pt x="263271" y="45911"/>
                      </a:cubicBezTo>
                      <a:cubicBezTo>
                        <a:pt x="269272" y="18193"/>
                        <a:pt x="258604" y="7811"/>
                        <a:pt x="258604" y="7811"/>
                      </a:cubicBezTo>
                      <a:cubicBezTo>
                        <a:pt x="244792" y="14288"/>
                        <a:pt x="240221" y="40577"/>
                        <a:pt x="240221" y="40577"/>
                      </a:cubicBezTo>
                      <a:cubicBezTo>
                        <a:pt x="240221" y="40577"/>
                        <a:pt x="238030" y="8001"/>
                        <a:pt x="218027" y="0"/>
                      </a:cubicBezTo>
                      <a:cubicBezTo>
                        <a:pt x="210178" y="11983"/>
                        <a:pt x="207816" y="26746"/>
                        <a:pt x="211550" y="40577"/>
                      </a:cubicBezTo>
                      <a:cubicBezTo>
                        <a:pt x="211550" y="40577"/>
                        <a:pt x="201073" y="12002"/>
                        <a:pt x="177451" y="9144"/>
                      </a:cubicBezTo>
                      <a:cubicBezTo>
                        <a:pt x="174879" y="19822"/>
                        <a:pt x="176517" y="31071"/>
                        <a:pt x="182023" y="40577"/>
                      </a:cubicBezTo>
                      <a:cubicBezTo>
                        <a:pt x="182023" y="40577"/>
                        <a:pt x="162973" y="20955"/>
                        <a:pt x="145161" y="23908"/>
                      </a:cubicBezTo>
                      <a:cubicBezTo>
                        <a:pt x="143189" y="34947"/>
                        <a:pt x="145837" y="46311"/>
                        <a:pt x="152495" y="55340"/>
                      </a:cubicBezTo>
                      <a:cubicBezTo>
                        <a:pt x="152495" y="55340"/>
                        <a:pt x="132874" y="43434"/>
                        <a:pt x="120205" y="50673"/>
                      </a:cubicBezTo>
                      <a:cubicBezTo>
                        <a:pt x="119643" y="60503"/>
                        <a:pt x="124177" y="69933"/>
                        <a:pt x="132207" y="75629"/>
                      </a:cubicBezTo>
                      <a:cubicBezTo>
                        <a:pt x="132207" y="75629"/>
                        <a:pt x="111633" y="64580"/>
                        <a:pt x="95345" y="75629"/>
                      </a:cubicBezTo>
                      <a:cubicBezTo>
                        <a:pt x="98574" y="85820"/>
                        <a:pt x="105937" y="94183"/>
                        <a:pt x="115633" y="98679"/>
                      </a:cubicBezTo>
                      <a:cubicBezTo>
                        <a:pt x="115633" y="98679"/>
                        <a:pt x="91726" y="101537"/>
                        <a:pt x="87916" y="116205"/>
                      </a:cubicBezTo>
                      <a:cubicBezTo>
                        <a:pt x="93154" y="123644"/>
                        <a:pt x="101889" y="127826"/>
                        <a:pt x="110966" y="127254"/>
                      </a:cubicBezTo>
                      <a:cubicBezTo>
                        <a:pt x="105375" y="129845"/>
                        <a:pt x="100403" y="133617"/>
                        <a:pt x="96393" y="138303"/>
                      </a:cubicBezTo>
                      <a:cubicBezTo>
                        <a:pt x="94288" y="135207"/>
                        <a:pt x="91440" y="132683"/>
                        <a:pt x="88106" y="130969"/>
                      </a:cubicBezTo>
                      <a:cubicBezTo>
                        <a:pt x="88106" y="130969"/>
                        <a:pt x="77438" y="141161"/>
                        <a:pt x="83439" y="169069"/>
                      </a:cubicBezTo>
                      <a:cubicBezTo>
                        <a:pt x="83439" y="169069"/>
                        <a:pt x="69628" y="147447"/>
                        <a:pt x="56197" y="148304"/>
                      </a:cubicBezTo>
                      <a:cubicBezTo>
                        <a:pt x="56197" y="148304"/>
                        <a:pt x="51625" y="160306"/>
                        <a:pt x="64579" y="181547"/>
                      </a:cubicBezTo>
                      <a:cubicBezTo>
                        <a:pt x="54921" y="173184"/>
                        <a:pt x="42234" y="169183"/>
                        <a:pt x="29527" y="170498"/>
                      </a:cubicBezTo>
                      <a:cubicBezTo>
                        <a:pt x="30661" y="182985"/>
                        <a:pt x="37757" y="194158"/>
                        <a:pt x="48577" y="200501"/>
                      </a:cubicBezTo>
                      <a:cubicBezTo>
                        <a:pt x="37567" y="196463"/>
                        <a:pt x="25489" y="196463"/>
                        <a:pt x="14478" y="200501"/>
                      </a:cubicBezTo>
                      <a:cubicBezTo>
                        <a:pt x="19383" y="209398"/>
                        <a:pt x="27708" y="215894"/>
                        <a:pt x="37528" y="218504"/>
                      </a:cubicBezTo>
                      <a:cubicBezTo>
                        <a:pt x="28318" y="217484"/>
                        <a:pt x="19002" y="218589"/>
                        <a:pt x="10287" y="221742"/>
                      </a:cubicBezTo>
                      <a:cubicBezTo>
                        <a:pt x="15116" y="229086"/>
                        <a:pt x="22527" y="234353"/>
                        <a:pt x="31051" y="236506"/>
                      </a:cubicBezTo>
                      <a:cubicBezTo>
                        <a:pt x="31051" y="236506"/>
                        <a:pt x="10477" y="233267"/>
                        <a:pt x="0" y="241554"/>
                      </a:cubicBezTo>
                      <a:cubicBezTo>
                        <a:pt x="7429" y="258413"/>
                        <a:pt x="30575" y="262414"/>
                        <a:pt x="30575" y="262414"/>
                      </a:cubicBezTo>
                      <a:cubicBezTo>
                        <a:pt x="4763" y="262414"/>
                        <a:pt x="0" y="274130"/>
                        <a:pt x="0" y="274130"/>
                      </a:cubicBezTo>
                      <a:cubicBezTo>
                        <a:pt x="6944" y="283045"/>
                        <a:pt x="17307" y="288646"/>
                        <a:pt x="28575" y="289560"/>
                      </a:cubicBezTo>
                      <a:cubicBezTo>
                        <a:pt x="11239" y="295942"/>
                        <a:pt x="8858" y="304800"/>
                        <a:pt x="8858" y="30480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>
                  <a:extLst>
                    <a:ext uri="{FF2B5EF4-FFF2-40B4-BE49-F238E27FC236}">
                      <a16:creationId xmlns:a16="http://schemas.microsoft.com/office/drawing/2014/main" id="{FD709457-C4C1-4DBF-8A15-FBEC5D7C65D3}"/>
                    </a:ext>
                  </a:extLst>
                </p:cNvPr>
                <p:cNvSpPr/>
                <p:nvPr/>
              </p:nvSpPr>
              <p:spPr>
                <a:xfrm>
                  <a:off x="13971186" y="9459502"/>
                  <a:ext cx="426338" cy="431577"/>
                </a:xfrm>
                <a:custGeom>
                  <a:avLst/>
                  <a:gdLst>
                    <a:gd name="connsiteX0" fmla="*/ 20860 w 426338"/>
                    <a:gd name="connsiteY0" fmla="*/ 334709 h 431577"/>
                    <a:gd name="connsiteX1" fmla="*/ 55531 w 426338"/>
                    <a:gd name="connsiteY1" fmla="*/ 340328 h 431577"/>
                    <a:gd name="connsiteX2" fmla="*/ 44005 w 426338"/>
                    <a:gd name="connsiteY2" fmla="*/ 363188 h 431577"/>
                    <a:gd name="connsiteX3" fmla="*/ 76676 w 426338"/>
                    <a:gd name="connsiteY3" fmla="*/ 360045 h 431577"/>
                    <a:gd name="connsiteX4" fmla="*/ 74771 w 426338"/>
                    <a:gd name="connsiteY4" fmla="*/ 390716 h 431577"/>
                    <a:gd name="connsiteX5" fmla="*/ 103918 w 426338"/>
                    <a:gd name="connsiteY5" fmla="*/ 365379 h 431577"/>
                    <a:gd name="connsiteX6" fmla="*/ 109633 w 426338"/>
                    <a:gd name="connsiteY6" fmla="*/ 395192 h 431577"/>
                    <a:gd name="connsiteX7" fmla="*/ 132397 w 426338"/>
                    <a:gd name="connsiteY7" fmla="*/ 371761 h 431577"/>
                    <a:gd name="connsiteX8" fmla="*/ 145732 w 426338"/>
                    <a:gd name="connsiteY8" fmla="*/ 401098 h 431577"/>
                    <a:gd name="connsiteX9" fmla="*/ 164782 w 426338"/>
                    <a:gd name="connsiteY9" fmla="*/ 365379 h 431577"/>
                    <a:gd name="connsiteX10" fmla="*/ 180308 w 426338"/>
                    <a:gd name="connsiteY10" fmla="*/ 393002 h 431577"/>
                    <a:gd name="connsiteX11" fmla="*/ 190786 w 426338"/>
                    <a:gd name="connsiteY11" fmla="*/ 372047 h 431577"/>
                    <a:gd name="connsiteX12" fmla="*/ 208216 w 426338"/>
                    <a:gd name="connsiteY12" fmla="*/ 372047 h 431577"/>
                    <a:gd name="connsiteX13" fmla="*/ 214693 w 426338"/>
                    <a:gd name="connsiteY13" fmla="*/ 374428 h 431577"/>
                    <a:gd name="connsiteX14" fmla="*/ 207454 w 426338"/>
                    <a:gd name="connsiteY14" fmla="*/ 398526 h 431577"/>
                    <a:gd name="connsiteX15" fmla="*/ 246126 w 426338"/>
                    <a:gd name="connsiteY15" fmla="*/ 386715 h 431577"/>
                    <a:gd name="connsiteX16" fmla="*/ 237649 w 426338"/>
                    <a:gd name="connsiteY16" fmla="*/ 417290 h 431577"/>
                    <a:gd name="connsiteX17" fmla="*/ 272605 w 426338"/>
                    <a:gd name="connsiteY17" fmla="*/ 396050 h 431577"/>
                    <a:gd name="connsiteX18" fmla="*/ 276701 w 426338"/>
                    <a:gd name="connsiteY18" fmla="*/ 431578 h 431577"/>
                    <a:gd name="connsiteX19" fmla="*/ 303847 w 426338"/>
                    <a:gd name="connsiteY19" fmla="*/ 394145 h 431577"/>
                    <a:gd name="connsiteX20" fmla="*/ 318706 w 426338"/>
                    <a:gd name="connsiteY20" fmla="*/ 419195 h 431577"/>
                    <a:gd name="connsiteX21" fmla="*/ 330517 w 426338"/>
                    <a:gd name="connsiteY21" fmla="*/ 389192 h 431577"/>
                    <a:gd name="connsiteX22" fmla="*/ 347758 w 426338"/>
                    <a:gd name="connsiteY22" fmla="*/ 409385 h 431577"/>
                    <a:gd name="connsiteX23" fmla="*/ 355282 w 426338"/>
                    <a:gd name="connsiteY23" fmla="*/ 376142 h 431577"/>
                    <a:gd name="connsiteX24" fmla="*/ 372332 w 426338"/>
                    <a:gd name="connsiteY24" fmla="*/ 392621 h 431577"/>
                    <a:gd name="connsiteX25" fmla="*/ 377476 w 426338"/>
                    <a:gd name="connsiteY25" fmla="*/ 356521 h 431577"/>
                    <a:gd name="connsiteX26" fmla="*/ 401574 w 426338"/>
                    <a:gd name="connsiteY26" fmla="*/ 364998 h 431577"/>
                    <a:gd name="connsiteX27" fmla="*/ 394430 w 426338"/>
                    <a:gd name="connsiteY27" fmla="*/ 333089 h 431577"/>
                    <a:gd name="connsiteX28" fmla="*/ 425101 w 426338"/>
                    <a:gd name="connsiteY28" fmla="*/ 331089 h 431577"/>
                    <a:gd name="connsiteX29" fmla="*/ 425101 w 426338"/>
                    <a:gd name="connsiteY29" fmla="*/ 295847 h 431577"/>
                    <a:gd name="connsiteX30" fmla="*/ 399002 w 426338"/>
                    <a:gd name="connsiteY30" fmla="*/ 276797 h 431577"/>
                    <a:gd name="connsiteX31" fmla="*/ 426339 w 426338"/>
                    <a:gd name="connsiteY31" fmla="*/ 259842 h 431577"/>
                    <a:gd name="connsiteX32" fmla="*/ 388239 w 426338"/>
                    <a:gd name="connsiteY32" fmla="*/ 245459 h 431577"/>
                    <a:gd name="connsiteX33" fmla="*/ 413671 w 426338"/>
                    <a:gd name="connsiteY33" fmla="*/ 226409 h 431577"/>
                    <a:gd name="connsiteX34" fmla="*/ 367379 w 426338"/>
                    <a:gd name="connsiteY34" fmla="*/ 224409 h 431577"/>
                    <a:gd name="connsiteX35" fmla="*/ 391478 w 426338"/>
                    <a:gd name="connsiteY35" fmla="*/ 191167 h 431577"/>
                    <a:gd name="connsiteX36" fmla="*/ 347186 w 426338"/>
                    <a:gd name="connsiteY36" fmla="*/ 204216 h 431577"/>
                    <a:gd name="connsiteX37" fmla="*/ 357283 w 426338"/>
                    <a:gd name="connsiteY37" fmla="*/ 168021 h 431577"/>
                    <a:gd name="connsiteX38" fmla="*/ 336995 w 426338"/>
                    <a:gd name="connsiteY38" fmla="*/ 179165 h 431577"/>
                    <a:gd name="connsiteX39" fmla="*/ 328422 w 426338"/>
                    <a:gd name="connsiteY39" fmla="*/ 171260 h 431577"/>
                    <a:gd name="connsiteX40" fmla="*/ 327088 w 426338"/>
                    <a:gd name="connsiteY40" fmla="*/ 164592 h 431577"/>
                    <a:gd name="connsiteX41" fmla="*/ 346710 w 426338"/>
                    <a:gd name="connsiteY41" fmla="*/ 150971 h 431577"/>
                    <a:gd name="connsiteX42" fmla="*/ 316135 w 426338"/>
                    <a:gd name="connsiteY42" fmla="*/ 139256 h 431577"/>
                    <a:gd name="connsiteX43" fmla="*/ 346710 w 426338"/>
                    <a:gd name="connsiteY43" fmla="*/ 118396 h 431577"/>
                    <a:gd name="connsiteX44" fmla="*/ 315658 w 426338"/>
                    <a:gd name="connsiteY44" fmla="*/ 113252 h 431577"/>
                    <a:gd name="connsiteX45" fmla="*/ 336423 w 426338"/>
                    <a:gd name="connsiteY45" fmla="*/ 98489 h 431577"/>
                    <a:gd name="connsiteX46" fmla="*/ 309181 w 426338"/>
                    <a:gd name="connsiteY46" fmla="*/ 95250 h 431577"/>
                    <a:gd name="connsiteX47" fmla="*/ 332232 w 426338"/>
                    <a:gd name="connsiteY47" fmla="*/ 77248 h 431577"/>
                    <a:gd name="connsiteX48" fmla="*/ 298132 w 426338"/>
                    <a:gd name="connsiteY48" fmla="*/ 77248 h 431577"/>
                    <a:gd name="connsiteX49" fmla="*/ 317182 w 426338"/>
                    <a:gd name="connsiteY49" fmla="*/ 47339 h 431577"/>
                    <a:gd name="connsiteX50" fmla="*/ 282130 w 426338"/>
                    <a:gd name="connsiteY50" fmla="*/ 58388 h 431577"/>
                    <a:gd name="connsiteX51" fmla="*/ 290417 w 426338"/>
                    <a:gd name="connsiteY51" fmla="*/ 25146 h 431577"/>
                    <a:gd name="connsiteX52" fmla="*/ 263271 w 426338"/>
                    <a:gd name="connsiteY52" fmla="*/ 45911 h 431577"/>
                    <a:gd name="connsiteX53" fmla="*/ 258604 w 426338"/>
                    <a:gd name="connsiteY53" fmla="*/ 7811 h 431577"/>
                    <a:gd name="connsiteX54" fmla="*/ 240221 w 426338"/>
                    <a:gd name="connsiteY54" fmla="*/ 40577 h 431577"/>
                    <a:gd name="connsiteX55" fmla="*/ 218027 w 426338"/>
                    <a:gd name="connsiteY55" fmla="*/ 0 h 431577"/>
                    <a:gd name="connsiteX56" fmla="*/ 211550 w 426338"/>
                    <a:gd name="connsiteY56" fmla="*/ 40577 h 431577"/>
                    <a:gd name="connsiteX57" fmla="*/ 177451 w 426338"/>
                    <a:gd name="connsiteY57" fmla="*/ 9144 h 431577"/>
                    <a:gd name="connsiteX58" fmla="*/ 182023 w 426338"/>
                    <a:gd name="connsiteY58" fmla="*/ 40577 h 431577"/>
                    <a:gd name="connsiteX59" fmla="*/ 145161 w 426338"/>
                    <a:gd name="connsiteY59" fmla="*/ 23908 h 431577"/>
                    <a:gd name="connsiteX60" fmla="*/ 152495 w 426338"/>
                    <a:gd name="connsiteY60" fmla="*/ 55340 h 431577"/>
                    <a:gd name="connsiteX61" fmla="*/ 120205 w 426338"/>
                    <a:gd name="connsiteY61" fmla="*/ 50673 h 431577"/>
                    <a:gd name="connsiteX62" fmla="*/ 132207 w 426338"/>
                    <a:gd name="connsiteY62" fmla="*/ 75629 h 431577"/>
                    <a:gd name="connsiteX63" fmla="*/ 95345 w 426338"/>
                    <a:gd name="connsiteY63" fmla="*/ 75629 h 431577"/>
                    <a:gd name="connsiteX64" fmla="*/ 115633 w 426338"/>
                    <a:gd name="connsiteY64" fmla="*/ 98679 h 431577"/>
                    <a:gd name="connsiteX65" fmla="*/ 87916 w 426338"/>
                    <a:gd name="connsiteY65" fmla="*/ 116205 h 431577"/>
                    <a:gd name="connsiteX66" fmla="*/ 110966 w 426338"/>
                    <a:gd name="connsiteY66" fmla="*/ 127254 h 431577"/>
                    <a:gd name="connsiteX67" fmla="*/ 96393 w 426338"/>
                    <a:gd name="connsiteY67" fmla="*/ 138303 h 431577"/>
                    <a:gd name="connsiteX68" fmla="*/ 88106 w 426338"/>
                    <a:gd name="connsiteY68" fmla="*/ 130969 h 431577"/>
                    <a:gd name="connsiteX69" fmla="*/ 83439 w 426338"/>
                    <a:gd name="connsiteY69" fmla="*/ 169069 h 431577"/>
                    <a:gd name="connsiteX70" fmla="*/ 56197 w 426338"/>
                    <a:gd name="connsiteY70" fmla="*/ 148304 h 431577"/>
                    <a:gd name="connsiteX71" fmla="*/ 64579 w 426338"/>
                    <a:gd name="connsiteY71" fmla="*/ 181547 h 431577"/>
                    <a:gd name="connsiteX72" fmla="*/ 29527 w 426338"/>
                    <a:gd name="connsiteY72" fmla="*/ 170498 h 431577"/>
                    <a:gd name="connsiteX73" fmla="*/ 48577 w 426338"/>
                    <a:gd name="connsiteY73" fmla="*/ 200501 h 431577"/>
                    <a:gd name="connsiteX74" fmla="*/ 14478 w 426338"/>
                    <a:gd name="connsiteY74" fmla="*/ 200501 h 431577"/>
                    <a:gd name="connsiteX75" fmla="*/ 37528 w 426338"/>
                    <a:gd name="connsiteY75" fmla="*/ 218504 h 431577"/>
                    <a:gd name="connsiteX76" fmla="*/ 10287 w 426338"/>
                    <a:gd name="connsiteY76" fmla="*/ 221742 h 431577"/>
                    <a:gd name="connsiteX77" fmla="*/ 31051 w 426338"/>
                    <a:gd name="connsiteY77" fmla="*/ 236506 h 431577"/>
                    <a:gd name="connsiteX78" fmla="*/ 0 w 426338"/>
                    <a:gd name="connsiteY78" fmla="*/ 241554 h 431577"/>
                    <a:gd name="connsiteX79" fmla="*/ 30575 w 426338"/>
                    <a:gd name="connsiteY79" fmla="*/ 262414 h 431577"/>
                    <a:gd name="connsiteX80" fmla="*/ 0 w 426338"/>
                    <a:gd name="connsiteY80" fmla="*/ 274130 h 431577"/>
                    <a:gd name="connsiteX81" fmla="*/ 28575 w 426338"/>
                    <a:gd name="connsiteY81" fmla="*/ 289560 h 431577"/>
                    <a:gd name="connsiteX82" fmla="*/ 8858 w 426338"/>
                    <a:gd name="connsiteY82" fmla="*/ 304800 h 431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426338" h="431577">
                      <a:moveTo>
                        <a:pt x="20860" y="334709"/>
                      </a:moveTo>
                      <a:cubicBezTo>
                        <a:pt x="33052" y="348520"/>
                        <a:pt x="55531" y="340328"/>
                        <a:pt x="55531" y="340328"/>
                      </a:cubicBezTo>
                      <a:cubicBezTo>
                        <a:pt x="49025" y="346281"/>
                        <a:pt x="44929" y="354416"/>
                        <a:pt x="44005" y="363188"/>
                      </a:cubicBezTo>
                      <a:cubicBezTo>
                        <a:pt x="57531" y="371189"/>
                        <a:pt x="76676" y="360045"/>
                        <a:pt x="76676" y="360045"/>
                      </a:cubicBezTo>
                      <a:cubicBezTo>
                        <a:pt x="71923" y="369589"/>
                        <a:pt x="71237" y="380657"/>
                        <a:pt x="74771" y="390716"/>
                      </a:cubicBezTo>
                      <a:cubicBezTo>
                        <a:pt x="93821" y="390049"/>
                        <a:pt x="103918" y="365379"/>
                        <a:pt x="103918" y="365379"/>
                      </a:cubicBezTo>
                      <a:cubicBezTo>
                        <a:pt x="99946" y="375590"/>
                        <a:pt x="102175" y="387172"/>
                        <a:pt x="109633" y="395192"/>
                      </a:cubicBezTo>
                      <a:cubicBezTo>
                        <a:pt x="124873" y="394430"/>
                        <a:pt x="132397" y="371761"/>
                        <a:pt x="132397" y="371761"/>
                      </a:cubicBezTo>
                      <a:cubicBezTo>
                        <a:pt x="135731" y="394049"/>
                        <a:pt x="145732" y="401098"/>
                        <a:pt x="145732" y="401098"/>
                      </a:cubicBezTo>
                      <a:cubicBezTo>
                        <a:pt x="164782" y="391573"/>
                        <a:pt x="164782" y="365379"/>
                        <a:pt x="164782" y="365379"/>
                      </a:cubicBezTo>
                      <a:cubicBezTo>
                        <a:pt x="165230" y="376542"/>
                        <a:pt x="171002" y="386810"/>
                        <a:pt x="180308" y="393002"/>
                      </a:cubicBezTo>
                      <a:cubicBezTo>
                        <a:pt x="185814" y="387220"/>
                        <a:pt x="189462" y="379924"/>
                        <a:pt x="190786" y="372047"/>
                      </a:cubicBezTo>
                      <a:cubicBezTo>
                        <a:pt x="196453" y="373866"/>
                        <a:pt x="202549" y="373866"/>
                        <a:pt x="208216" y="372047"/>
                      </a:cubicBezTo>
                      <a:cubicBezTo>
                        <a:pt x="210312" y="373009"/>
                        <a:pt x="212474" y="373809"/>
                        <a:pt x="214693" y="374428"/>
                      </a:cubicBezTo>
                      <a:cubicBezTo>
                        <a:pt x="209664" y="381429"/>
                        <a:pt x="207111" y="389915"/>
                        <a:pt x="207454" y="398526"/>
                      </a:cubicBezTo>
                      <a:cubicBezTo>
                        <a:pt x="227933" y="405003"/>
                        <a:pt x="246126" y="386715"/>
                        <a:pt x="246126" y="386715"/>
                      </a:cubicBezTo>
                      <a:cubicBezTo>
                        <a:pt x="238582" y="394973"/>
                        <a:pt x="235439" y="406327"/>
                        <a:pt x="237649" y="417290"/>
                      </a:cubicBezTo>
                      <a:cubicBezTo>
                        <a:pt x="252165" y="416633"/>
                        <a:pt x="265338" y="408632"/>
                        <a:pt x="272605" y="396050"/>
                      </a:cubicBezTo>
                      <a:cubicBezTo>
                        <a:pt x="267862" y="407823"/>
                        <a:pt x="269405" y="421196"/>
                        <a:pt x="276701" y="431578"/>
                      </a:cubicBezTo>
                      <a:cubicBezTo>
                        <a:pt x="291065" y="423986"/>
                        <a:pt x="301095" y="410156"/>
                        <a:pt x="303847" y="394145"/>
                      </a:cubicBezTo>
                      <a:cubicBezTo>
                        <a:pt x="304314" y="404451"/>
                        <a:pt x="309886" y="413842"/>
                        <a:pt x="318706" y="419195"/>
                      </a:cubicBezTo>
                      <a:cubicBezTo>
                        <a:pt x="330613" y="409670"/>
                        <a:pt x="330517" y="389192"/>
                        <a:pt x="330517" y="389192"/>
                      </a:cubicBezTo>
                      <a:cubicBezTo>
                        <a:pt x="338709" y="406432"/>
                        <a:pt x="347758" y="409385"/>
                        <a:pt x="347758" y="409385"/>
                      </a:cubicBezTo>
                      <a:cubicBezTo>
                        <a:pt x="358045" y="400431"/>
                        <a:pt x="355282" y="376142"/>
                        <a:pt x="355282" y="376142"/>
                      </a:cubicBezTo>
                      <a:cubicBezTo>
                        <a:pt x="357664" y="384258"/>
                        <a:pt x="364141" y="390516"/>
                        <a:pt x="372332" y="392621"/>
                      </a:cubicBezTo>
                      <a:cubicBezTo>
                        <a:pt x="380371" y="382372"/>
                        <a:pt x="382333" y="368608"/>
                        <a:pt x="377476" y="356521"/>
                      </a:cubicBezTo>
                      <a:cubicBezTo>
                        <a:pt x="383467" y="363369"/>
                        <a:pt x="392611" y="366589"/>
                        <a:pt x="401574" y="364998"/>
                      </a:cubicBezTo>
                      <a:cubicBezTo>
                        <a:pt x="409289" y="352044"/>
                        <a:pt x="394430" y="333089"/>
                        <a:pt x="394430" y="333089"/>
                      </a:cubicBezTo>
                      <a:cubicBezTo>
                        <a:pt x="404479" y="336756"/>
                        <a:pt x="415614" y="336033"/>
                        <a:pt x="425101" y="331089"/>
                      </a:cubicBezTo>
                      <a:lnTo>
                        <a:pt x="425101" y="295847"/>
                      </a:lnTo>
                      <a:cubicBezTo>
                        <a:pt x="421291" y="281845"/>
                        <a:pt x="399002" y="276797"/>
                        <a:pt x="399002" y="276797"/>
                      </a:cubicBezTo>
                      <a:cubicBezTo>
                        <a:pt x="410061" y="275168"/>
                        <a:pt x="419957" y="269024"/>
                        <a:pt x="426339" y="259842"/>
                      </a:cubicBezTo>
                      <a:cubicBezTo>
                        <a:pt x="415766" y="244983"/>
                        <a:pt x="388239" y="245459"/>
                        <a:pt x="388239" y="245459"/>
                      </a:cubicBezTo>
                      <a:cubicBezTo>
                        <a:pt x="398850" y="242611"/>
                        <a:pt x="407956" y="235791"/>
                        <a:pt x="413671" y="226409"/>
                      </a:cubicBezTo>
                      <a:cubicBezTo>
                        <a:pt x="395288" y="211360"/>
                        <a:pt x="367379" y="224409"/>
                        <a:pt x="367379" y="224409"/>
                      </a:cubicBezTo>
                      <a:cubicBezTo>
                        <a:pt x="379800" y="217284"/>
                        <a:pt x="388572" y="205188"/>
                        <a:pt x="391478" y="191167"/>
                      </a:cubicBezTo>
                      <a:cubicBezTo>
                        <a:pt x="371665" y="182690"/>
                        <a:pt x="347186" y="204216"/>
                        <a:pt x="347186" y="204216"/>
                      </a:cubicBezTo>
                      <a:cubicBezTo>
                        <a:pt x="347186" y="204216"/>
                        <a:pt x="362521" y="182309"/>
                        <a:pt x="357283" y="168021"/>
                      </a:cubicBezTo>
                      <a:cubicBezTo>
                        <a:pt x="349339" y="168993"/>
                        <a:pt x="342071" y="172984"/>
                        <a:pt x="336995" y="179165"/>
                      </a:cubicBezTo>
                      <a:cubicBezTo>
                        <a:pt x="334708" y="175965"/>
                        <a:pt x="331794" y="173279"/>
                        <a:pt x="328422" y="171260"/>
                      </a:cubicBezTo>
                      <a:cubicBezTo>
                        <a:pt x="328222" y="168993"/>
                        <a:pt x="327774" y="166754"/>
                        <a:pt x="327088" y="164592"/>
                      </a:cubicBezTo>
                      <a:cubicBezTo>
                        <a:pt x="334994" y="162420"/>
                        <a:pt x="341919" y="157620"/>
                        <a:pt x="346710" y="150971"/>
                      </a:cubicBezTo>
                      <a:cubicBezTo>
                        <a:pt x="346710" y="150971"/>
                        <a:pt x="341947" y="139256"/>
                        <a:pt x="316135" y="139256"/>
                      </a:cubicBezTo>
                      <a:cubicBezTo>
                        <a:pt x="316135" y="139256"/>
                        <a:pt x="339280" y="135160"/>
                        <a:pt x="346710" y="118396"/>
                      </a:cubicBezTo>
                      <a:cubicBezTo>
                        <a:pt x="336232" y="110014"/>
                        <a:pt x="315658" y="113252"/>
                        <a:pt x="315658" y="113252"/>
                      </a:cubicBezTo>
                      <a:cubicBezTo>
                        <a:pt x="324164" y="111071"/>
                        <a:pt x="331565" y="105804"/>
                        <a:pt x="336423" y="98489"/>
                      </a:cubicBezTo>
                      <a:cubicBezTo>
                        <a:pt x="327698" y="95393"/>
                        <a:pt x="318392" y="94288"/>
                        <a:pt x="309181" y="95250"/>
                      </a:cubicBezTo>
                      <a:cubicBezTo>
                        <a:pt x="319002" y="92640"/>
                        <a:pt x="327327" y="86144"/>
                        <a:pt x="332232" y="77248"/>
                      </a:cubicBezTo>
                      <a:cubicBezTo>
                        <a:pt x="321212" y="73257"/>
                        <a:pt x="309153" y="73257"/>
                        <a:pt x="298132" y="77248"/>
                      </a:cubicBezTo>
                      <a:cubicBezTo>
                        <a:pt x="308953" y="70952"/>
                        <a:pt x="316049" y="59808"/>
                        <a:pt x="317182" y="47339"/>
                      </a:cubicBezTo>
                      <a:cubicBezTo>
                        <a:pt x="304476" y="46025"/>
                        <a:pt x="291789" y="50025"/>
                        <a:pt x="282130" y="58388"/>
                      </a:cubicBezTo>
                      <a:cubicBezTo>
                        <a:pt x="295084" y="37148"/>
                        <a:pt x="290417" y="25146"/>
                        <a:pt x="290417" y="25146"/>
                      </a:cubicBezTo>
                      <a:cubicBezTo>
                        <a:pt x="277082" y="24194"/>
                        <a:pt x="263271" y="45911"/>
                        <a:pt x="263271" y="45911"/>
                      </a:cubicBezTo>
                      <a:cubicBezTo>
                        <a:pt x="269272" y="18193"/>
                        <a:pt x="258604" y="7811"/>
                        <a:pt x="258604" y="7811"/>
                      </a:cubicBezTo>
                      <a:cubicBezTo>
                        <a:pt x="244792" y="14288"/>
                        <a:pt x="240221" y="40577"/>
                        <a:pt x="240221" y="40577"/>
                      </a:cubicBezTo>
                      <a:cubicBezTo>
                        <a:pt x="240221" y="40577"/>
                        <a:pt x="238030" y="8001"/>
                        <a:pt x="218027" y="0"/>
                      </a:cubicBezTo>
                      <a:cubicBezTo>
                        <a:pt x="210178" y="11983"/>
                        <a:pt x="207816" y="26746"/>
                        <a:pt x="211550" y="40577"/>
                      </a:cubicBezTo>
                      <a:cubicBezTo>
                        <a:pt x="211550" y="40577"/>
                        <a:pt x="201073" y="12002"/>
                        <a:pt x="177451" y="9144"/>
                      </a:cubicBezTo>
                      <a:cubicBezTo>
                        <a:pt x="174879" y="19822"/>
                        <a:pt x="176517" y="31071"/>
                        <a:pt x="182023" y="40577"/>
                      </a:cubicBezTo>
                      <a:cubicBezTo>
                        <a:pt x="182023" y="40577"/>
                        <a:pt x="162973" y="20955"/>
                        <a:pt x="145161" y="23908"/>
                      </a:cubicBezTo>
                      <a:cubicBezTo>
                        <a:pt x="143189" y="34947"/>
                        <a:pt x="145837" y="46311"/>
                        <a:pt x="152495" y="55340"/>
                      </a:cubicBezTo>
                      <a:cubicBezTo>
                        <a:pt x="152495" y="55340"/>
                        <a:pt x="132874" y="43434"/>
                        <a:pt x="120205" y="50673"/>
                      </a:cubicBezTo>
                      <a:cubicBezTo>
                        <a:pt x="119643" y="60503"/>
                        <a:pt x="124177" y="69933"/>
                        <a:pt x="132207" y="75629"/>
                      </a:cubicBezTo>
                      <a:cubicBezTo>
                        <a:pt x="132207" y="75629"/>
                        <a:pt x="111633" y="64580"/>
                        <a:pt x="95345" y="75629"/>
                      </a:cubicBezTo>
                      <a:cubicBezTo>
                        <a:pt x="98574" y="85820"/>
                        <a:pt x="105937" y="94183"/>
                        <a:pt x="115633" y="98679"/>
                      </a:cubicBezTo>
                      <a:cubicBezTo>
                        <a:pt x="115633" y="98679"/>
                        <a:pt x="91726" y="101537"/>
                        <a:pt x="87916" y="116205"/>
                      </a:cubicBezTo>
                      <a:cubicBezTo>
                        <a:pt x="93154" y="123644"/>
                        <a:pt x="101889" y="127826"/>
                        <a:pt x="110966" y="127254"/>
                      </a:cubicBezTo>
                      <a:cubicBezTo>
                        <a:pt x="105375" y="129845"/>
                        <a:pt x="100403" y="133617"/>
                        <a:pt x="96393" y="138303"/>
                      </a:cubicBezTo>
                      <a:cubicBezTo>
                        <a:pt x="94288" y="135207"/>
                        <a:pt x="91440" y="132683"/>
                        <a:pt x="88106" y="130969"/>
                      </a:cubicBezTo>
                      <a:cubicBezTo>
                        <a:pt x="88106" y="130969"/>
                        <a:pt x="77438" y="141161"/>
                        <a:pt x="83439" y="169069"/>
                      </a:cubicBezTo>
                      <a:cubicBezTo>
                        <a:pt x="83439" y="169069"/>
                        <a:pt x="69628" y="147447"/>
                        <a:pt x="56197" y="148304"/>
                      </a:cubicBezTo>
                      <a:cubicBezTo>
                        <a:pt x="56197" y="148304"/>
                        <a:pt x="51625" y="160306"/>
                        <a:pt x="64579" y="181547"/>
                      </a:cubicBezTo>
                      <a:cubicBezTo>
                        <a:pt x="54921" y="173184"/>
                        <a:pt x="42234" y="169183"/>
                        <a:pt x="29527" y="170498"/>
                      </a:cubicBezTo>
                      <a:cubicBezTo>
                        <a:pt x="30661" y="182985"/>
                        <a:pt x="37757" y="194158"/>
                        <a:pt x="48577" y="200501"/>
                      </a:cubicBezTo>
                      <a:cubicBezTo>
                        <a:pt x="37567" y="196463"/>
                        <a:pt x="25489" y="196463"/>
                        <a:pt x="14478" y="200501"/>
                      </a:cubicBezTo>
                      <a:cubicBezTo>
                        <a:pt x="19383" y="209398"/>
                        <a:pt x="27708" y="215894"/>
                        <a:pt x="37528" y="218504"/>
                      </a:cubicBezTo>
                      <a:cubicBezTo>
                        <a:pt x="28318" y="217484"/>
                        <a:pt x="19002" y="218589"/>
                        <a:pt x="10287" y="221742"/>
                      </a:cubicBezTo>
                      <a:cubicBezTo>
                        <a:pt x="15116" y="229086"/>
                        <a:pt x="22527" y="234353"/>
                        <a:pt x="31051" y="236506"/>
                      </a:cubicBezTo>
                      <a:cubicBezTo>
                        <a:pt x="31051" y="236506"/>
                        <a:pt x="10477" y="233267"/>
                        <a:pt x="0" y="241554"/>
                      </a:cubicBezTo>
                      <a:cubicBezTo>
                        <a:pt x="7429" y="258413"/>
                        <a:pt x="30575" y="262414"/>
                        <a:pt x="30575" y="262414"/>
                      </a:cubicBezTo>
                      <a:cubicBezTo>
                        <a:pt x="4763" y="262414"/>
                        <a:pt x="0" y="274130"/>
                        <a:pt x="0" y="274130"/>
                      </a:cubicBezTo>
                      <a:cubicBezTo>
                        <a:pt x="6944" y="283045"/>
                        <a:pt x="17307" y="288646"/>
                        <a:pt x="28575" y="289560"/>
                      </a:cubicBezTo>
                      <a:cubicBezTo>
                        <a:pt x="11239" y="295942"/>
                        <a:pt x="8858" y="304800"/>
                        <a:pt x="8858" y="30480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>
                  <a:extLst>
                    <a:ext uri="{FF2B5EF4-FFF2-40B4-BE49-F238E27FC236}">
                      <a16:creationId xmlns:a16="http://schemas.microsoft.com/office/drawing/2014/main" id="{8B863498-EB69-4300-8263-457074E1176F}"/>
                    </a:ext>
                  </a:extLst>
                </p:cNvPr>
                <p:cNvSpPr/>
                <p:nvPr/>
              </p:nvSpPr>
              <p:spPr>
                <a:xfrm>
                  <a:off x="14030907" y="9740299"/>
                  <a:ext cx="308038" cy="320801"/>
                </a:xfrm>
                <a:custGeom>
                  <a:avLst/>
                  <a:gdLst>
                    <a:gd name="connsiteX0" fmla="*/ 116777 w 308038"/>
                    <a:gd name="connsiteY0" fmla="*/ 239554 h 320801"/>
                    <a:gd name="connsiteX1" fmla="*/ 121539 w 308038"/>
                    <a:gd name="connsiteY1" fmla="*/ 320802 h 320801"/>
                    <a:gd name="connsiteX2" fmla="*/ 183928 w 308038"/>
                    <a:gd name="connsiteY2" fmla="*/ 320802 h 320801"/>
                    <a:gd name="connsiteX3" fmla="*/ 238887 w 308038"/>
                    <a:gd name="connsiteY3" fmla="*/ 94297 h 320801"/>
                    <a:gd name="connsiteX4" fmla="*/ 308038 w 308038"/>
                    <a:gd name="connsiteY4" fmla="*/ 29813 h 320801"/>
                    <a:gd name="connsiteX5" fmla="*/ 295656 w 308038"/>
                    <a:gd name="connsiteY5" fmla="*/ 26289 h 320801"/>
                    <a:gd name="connsiteX6" fmla="*/ 227933 w 308038"/>
                    <a:gd name="connsiteY6" fmla="*/ 80772 h 320801"/>
                    <a:gd name="connsiteX7" fmla="*/ 208883 w 308038"/>
                    <a:gd name="connsiteY7" fmla="*/ 6286 h 320801"/>
                    <a:gd name="connsiteX8" fmla="*/ 200215 w 308038"/>
                    <a:gd name="connsiteY8" fmla="*/ 6286 h 320801"/>
                    <a:gd name="connsiteX9" fmla="*/ 210598 w 308038"/>
                    <a:gd name="connsiteY9" fmla="*/ 88392 h 320801"/>
                    <a:gd name="connsiteX10" fmla="*/ 152876 w 308038"/>
                    <a:gd name="connsiteY10" fmla="*/ 217075 h 320801"/>
                    <a:gd name="connsiteX11" fmla="*/ 98679 w 308038"/>
                    <a:gd name="connsiteY11" fmla="*/ 117824 h 320801"/>
                    <a:gd name="connsiteX12" fmla="*/ 79629 w 308038"/>
                    <a:gd name="connsiteY12" fmla="*/ 0 h 320801"/>
                    <a:gd name="connsiteX13" fmla="*/ 71438 w 308038"/>
                    <a:gd name="connsiteY13" fmla="*/ 762 h 320801"/>
                    <a:gd name="connsiteX14" fmla="*/ 77819 w 308038"/>
                    <a:gd name="connsiteY14" fmla="*/ 103632 h 320801"/>
                    <a:gd name="connsiteX15" fmla="*/ 9525 w 308038"/>
                    <a:gd name="connsiteY15" fmla="*/ 22479 h 320801"/>
                    <a:gd name="connsiteX16" fmla="*/ 0 w 308038"/>
                    <a:gd name="connsiteY16" fmla="*/ 22479 h 320801"/>
                    <a:gd name="connsiteX17" fmla="*/ 76200 w 308038"/>
                    <a:gd name="connsiteY17" fmla="*/ 132112 h 320801"/>
                    <a:gd name="connsiteX18" fmla="*/ 116777 w 308038"/>
                    <a:gd name="connsiteY18" fmla="*/ 239554 h 320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08038" h="320801">
                      <a:moveTo>
                        <a:pt x="116777" y="239554"/>
                      </a:moveTo>
                      <a:cubicBezTo>
                        <a:pt x="120339" y="266481"/>
                        <a:pt x="121939" y="293637"/>
                        <a:pt x="121539" y="320802"/>
                      </a:cubicBezTo>
                      <a:lnTo>
                        <a:pt x="183928" y="320802"/>
                      </a:lnTo>
                      <a:cubicBezTo>
                        <a:pt x="188690" y="228600"/>
                        <a:pt x="203930" y="142589"/>
                        <a:pt x="238887" y="94297"/>
                      </a:cubicBezTo>
                      <a:cubicBezTo>
                        <a:pt x="258242" y="69161"/>
                        <a:pt x="281607" y="47368"/>
                        <a:pt x="308038" y="29813"/>
                      </a:cubicBezTo>
                      <a:lnTo>
                        <a:pt x="295656" y="26289"/>
                      </a:lnTo>
                      <a:lnTo>
                        <a:pt x="227933" y="80772"/>
                      </a:lnTo>
                      <a:lnTo>
                        <a:pt x="208883" y="6286"/>
                      </a:lnTo>
                      <a:lnTo>
                        <a:pt x="200215" y="6286"/>
                      </a:lnTo>
                      <a:cubicBezTo>
                        <a:pt x="204311" y="23622"/>
                        <a:pt x="214027" y="71533"/>
                        <a:pt x="210598" y="88392"/>
                      </a:cubicBezTo>
                      <a:cubicBezTo>
                        <a:pt x="207169" y="105251"/>
                        <a:pt x="152876" y="217075"/>
                        <a:pt x="152876" y="217075"/>
                      </a:cubicBezTo>
                      <a:cubicBezTo>
                        <a:pt x="152876" y="217075"/>
                        <a:pt x="107442" y="144685"/>
                        <a:pt x="98679" y="117824"/>
                      </a:cubicBezTo>
                      <a:cubicBezTo>
                        <a:pt x="89345" y="79086"/>
                        <a:pt x="82972" y="39700"/>
                        <a:pt x="79629" y="0"/>
                      </a:cubicBezTo>
                      <a:lnTo>
                        <a:pt x="71438" y="762"/>
                      </a:lnTo>
                      <a:lnTo>
                        <a:pt x="77819" y="103632"/>
                      </a:lnTo>
                      <a:lnTo>
                        <a:pt x="9525" y="22479"/>
                      </a:lnTo>
                      <a:lnTo>
                        <a:pt x="0" y="22479"/>
                      </a:lnTo>
                      <a:lnTo>
                        <a:pt x="76200" y="132112"/>
                      </a:lnTo>
                      <a:cubicBezTo>
                        <a:pt x="76200" y="132112"/>
                        <a:pt x="112204" y="211264"/>
                        <a:pt x="116777" y="239554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:a16="http://schemas.microsoft.com/office/drawing/2014/main" id="{7C55A5CF-3E0B-44EA-BEBA-71E3EBDA567F}"/>
                    </a:ext>
                  </a:extLst>
                </p:cNvPr>
                <p:cNvSpPr/>
                <p:nvPr/>
              </p:nvSpPr>
              <p:spPr>
                <a:xfrm>
                  <a:off x="13559611" y="9495150"/>
                  <a:ext cx="162798" cy="154375"/>
                </a:xfrm>
                <a:custGeom>
                  <a:avLst/>
                  <a:gdLst>
                    <a:gd name="connsiteX0" fmla="*/ 120396 w 162798"/>
                    <a:gd name="connsiteY0" fmla="*/ 74080 h 154375"/>
                    <a:gd name="connsiteX1" fmla="*/ 115538 w 162798"/>
                    <a:gd name="connsiteY1" fmla="*/ 88653 h 154375"/>
                    <a:gd name="connsiteX2" fmla="*/ 88487 w 162798"/>
                    <a:gd name="connsiteY2" fmla="*/ 103607 h 154375"/>
                    <a:gd name="connsiteX3" fmla="*/ 62770 w 162798"/>
                    <a:gd name="connsiteY3" fmla="*/ 109703 h 154375"/>
                    <a:gd name="connsiteX4" fmla="*/ 30194 w 162798"/>
                    <a:gd name="connsiteY4" fmla="*/ 154376 h 154375"/>
                    <a:gd name="connsiteX5" fmla="*/ 0 w 162798"/>
                    <a:gd name="connsiteY5" fmla="*/ 126372 h 154375"/>
                    <a:gd name="connsiteX6" fmla="*/ 35433 w 162798"/>
                    <a:gd name="connsiteY6" fmla="*/ 81700 h 154375"/>
                    <a:gd name="connsiteX7" fmla="*/ 59817 w 162798"/>
                    <a:gd name="connsiteY7" fmla="*/ 37028 h 154375"/>
                    <a:gd name="connsiteX8" fmla="*/ 78296 w 162798"/>
                    <a:gd name="connsiteY8" fmla="*/ 34075 h 154375"/>
                    <a:gd name="connsiteX9" fmla="*/ 95345 w 162798"/>
                    <a:gd name="connsiteY9" fmla="*/ 35789 h 154375"/>
                    <a:gd name="connsiteX10" fmla="*/ 129445 w 162798"/>
                    <a:gd name="connsiteY10" fmla="*/ 547 h 154375"/>
                    <a:gd name="connsiteX11" fmla="*/ 112204 w 162798"/>
                    <a:gd name="connsiteY11" fmla="*/ 47124 h 154375"/>
                    <a:gd name="connsiteX12" fmla="*/ 162211 w 162798"/>
                    <a:gd name="connsiteY12" fmla="*/ 37599 h 154375"/>
                    <a:gd name="connsiteX13" fmla="*/ 120872 w 162798"/>
                    <a:gd name="connsiteY13" fmla="*/ 62936 h 15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798" h="154375">
                      <a:moveTo>
                        <a:pt x="120396" y="74080"/>
                      </a:moveTo>
                      <a:cubicBezTo>
                        <a:pt x="120558" y="79357"/>
                        <a:pt x="118834" y="84529"/>
                        <a:pt x="115538" y="88653"/>
                      </a:cubicBezTo>
                      <a:cubicBezTo>
                        <a:pt x="107813" y="95692"/>
                        <a:pt x="98555" y="100807"/>
                        <a:pt x="88487" y="103607"/>
                      </a:cubicBezTo>
                      <a:lnTo>
                        <a:pt x="62770" y="109703"/>
                      </a:lnTo>
                      <a:lnTo>
                        <a:pt x="30194" y="154376"/>
                      </a:lnTo>
                      <a:lnTo>
                        <a:pt x="0" y="126372"/>
                      </a:lnTo>
                      <a:lnTo>
                        <a:pt x="35433" y="81700"/>
                      </a:lnTo>
                      <a:cubicBezTo>
                        <a:pt x="41767" y="65898"/>
                        <a:pt x="49959" y="50906"/>
                        <a:pt x="59817" y="37028"/>
                      </a:cubicBezTo>
                      <a:cubicBezTo>
                        <a:pt x="64837" y="32446"/>
                        <a:pt x="72095" y="31294"/>
                        <a:pt x="78296" y="34075"/>
                      </a:cubicBezTo>
                      <a:cubicBezTo>
                        <a:pt x="78296" y="34075"/>
                        <a:pt x="97346" y="23026"/>
                        <a:pt x="95345" y="35789"/>
                      </a:cubicBezTo>
                      <a:cubicBezTo>
                        <a:pt x="95345" y="35789"/>
                        <a:pt x="122968" y="-5168"/>
                        <a:pt x="129445" y="547"/>
                      </a:cubicBezTo>
                      <a:cubicBezTo>
                        <a:pt x="142304" y="11977"/>
                        <a:pt x="106204" y="40457"/>
                        <a:pt x="112204" y="47124"/>
                      </a:cubicBezTo>
                      <a:cubicBezTo>
                        <a:pt x="118205" y="53792"/>
                        <a:pt x="155829" y="28074"/>
                        <a:pt x="162211" y="37599"/>
                      </a:cubicBezTo>
                      <a:cubicBezTo>
                        <a:pt x="168592" y="47124"/>
                        <a:pt x="120872" y="62936"/>
                        <a:pt x="120872" y="629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>
                  <a:extLst>
                    <a:ext uri="{FF2B5EF4-FFF2-40B4-BE49-F238E27FC236}">
                      <a16:creationId xmlns:a16="http://schemas.microsoft.com/office/drawing/2014/main" id="{667FD1A5-135F-421F-B7EC-83C7597A39C3}"/>
                    </a:ext>
                  </a:extLst>
                </p:cNvPr>
                <p:cNvSpPr/>
                <p:nvPr/>
              </p:nvSpPr>
              <p:spPr>
                <a:xfrm>
                  <a:off x="13624393" y="9536750"/>
                  <a:ext cx="27038" cy="12463"/>
                </a:xfrm>
                <a:custGeom>
                  <a:avLst/>
                  <a:gdLst>
                    <a:gd name="connsiteX0" fmla="*/ 27038 w 27038"/>
                    <a:gd name="connsiteY0" fmla="*/ 0 h 12463"/>
                    <a:gd name="connsiteX1" fmla="*/ 11703 w 27038"/>
                    <a:gd name="connsiteY1" fmla="*/ 1810 h 12463"/>
                    <a:gd name="connsiteX2" fmla="*/ 3702 w 27038"/>
                    <a:gd name="connsiteY2" fmla="*/ 12383 h 12463"/>
                    <a:gd name="connsiteX3" fmla="*/ 82 w 27038"/>
                    <a:gd name="connsiteY3" fmla="*/ 4001 h 12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038" h="12463">
                      <a:moveTo>
                        <a:pt x="27038" y="0"/>
                      </a:moveTo>
                      <a:cubicBezTo>
                        <a:pt x="27038" y="0"/>
                        <a:pt x="6750" y="21908"/>
                        <a:pt x="11703" y="1810"/>
                      </a:cubicBezTo>
                      <a:cubicBezTo>
                        <a:pt x="11703" y="1810"/>
                        <a:pt x="8274" y="11335"/>
                        <a:pt x="3702" y="12383"/>
                      </a:cubicBezTo>
                      <a:cubicBezTo>
                        <a:pt x="-870" y="13430"/>
                        <a:pt x="82" y="4001"/>
                        <a:pt x="82" y="4001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:a16="http://schemas.microsoft.com/office/drawing/2014/main" id="{CD3B2DD5-8599-4922-AB72-8C202255D3B1}"/>
                    </a:ext>
                  </a:extLst>
                </p:cNvPr>
                <p:cNvSpPr/>
                <p:nvPr/>
              </p:nvSpPr>
              <p:spPr>
                <a:xfrm>
                  <a:off x="13624857" y="9550043"/>
                  <a:ext cx="49002" cy="26139"/>
                </a:xfrm>
                <a:custGeom>
                  <a:avLst/>
                  <a:gdLst>
                    <a:gd name="connsiteX0" fmla="*/ 46958 w 49002"/>
                    <a:gd name="connsiteY0" fmla="*/ 22711 h 26139"/>
                    <a:gd name="connsiteX1" fmla="*/ 41434 w 49002"/>
                    <a:gd name="connsiteY1" fmla="*/ 9852 h 26139"/>
                    <a:gd name="connsiteX2" fmla="*/ 14288 w 49002"/>
                    <a:gd name="connsiteY2" fmla="*/ 1184 h 26139"/>
                    <a:gd name="connsiteX3" fmla="*/ 26575 w 49002"/>
                    <a:gd name="connsiteY3" fmla="*/ 18139 h 26139"/>
                    <a:gd name="connsiteX4" fmla="*/ 21050 w 49002"/>
                    <a:gd name="connsiteY4" fmla="*/ 21282 h 26139"/>
                    <a:gd name="connsiteX5" fmla="*/ 0 w 49002"/>
                    <a:gd name="connsiteY5" fmla="*/ 26140 h 26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02" h="26139">
                      <a:moveTo>
                        <a:pt x="46958" y="22711"/>
                      </a:moveTo>
                      <a:cubicBezTo>
                        <a:pt x="46958" y="22711"/>
                        <a:pt x="54197" y="13186"/>
                        <a:pt x="41434" y="9852"/>
                      </a:cubicBezTo>
                      <a:cubicBezTo>
                        <a:pt x="28670" y="6518"/>
                        <a:pt x="16669" y="-3387"/>
                        <a:pt x="14288" y="1184"/>
                      </a:cubicBezTo>
                      <a:cubicBezTo>
                        <a:pt x="11906" y="5756"/>
                        <a:pt x="12192" y="10709"/>
                        <a:pt x="26575" y="18139"/>
                      </a:cubicBezTo>
                      <a:cubicBezTo>
                        <a:pt x="26575" y="18139"/>
                        <a:pt x="27051" y="21187"/>
                        <a:pt x="21050" y="21282"/>
                      </a:cubicBezTo>
                      <a:cubicBezTo>
                        <a:pt x="13716" y="20930"/>
                        <a:pt x="6439" y="22616"/>
                        <a:pt x="0" y="26140"/>
                      </a:cubicBezTo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:a16="http://schemas.microsoft.com/office/drawing/2014/main" id="{A6C21D26-4ED9-4D20-B3CE-E55F41E6E780}"/>
                    </a:ext>
                  </a:extLst>
                </p:cNvPr>
                <p:cNvSpPr/>
                <p:nvPr/>
              </p:nvSpPr>
              <p:spPr>
                <a:xfrm>
                  <a:off x="13457791" y="9590061"/>
                  <a:ext cx="266983" cy="260346"/>
                </a:xfrm>
                <a:custGeom>
                  <a:avLst/>
                  <a:gdLst>
                    <a:gd name="connsiteX0" fmla="*/ 266983 w 266983"/>
                    <a:gd name="connsiteY0" fmla="*/ 158239 h 260346"/>
                    <a:gd name="connsiteX1" fmla="*/ 95533 w 266983"/>
                    <a:gd name="connsiteY1" fmla="*/ 155762 h 260346"/>
                    <a:gd name="connsiteX2" fmla="*/ 157636 w 266983"/>
                    <a:gd name="connsiteY2" fmla="*/ 37461 h 260346"/>
                    <a:gd name="connsiteX3" fmla="*/ 148111 w 266983"/>
                    <a:gd name="connsiteY3" fmla="*/ 14601 h 260346"/>
                    <a:gd name="connsiteX4" fmla="*/ 125251 w 266983"/>
                    <a:gd name="connsiteY4" fmla="*/ 2410 h 260346"/>
                    <a:gd name="connsiteX5" fmla="*/ 100867 w 266983"/>
                    <a:gd name="connsiteY5" fmla="*/ 7458 h 260346"/>
                    <a:gd name="connsiteX6" fmla="*/ 6951 w 266983"/>
                    <a:gd name="connsiteY6" fmla="*/ 206530 h 260346"/>
                    <a:gd name="connsiteX7" fmla="*/ 128014 w 266983"/>
                    <a:gd name="connsiteY7" fmla="*/ 244630 h 260346"/>
                    <a:gd name="connsiteX8" fmla="*/ 252982 w 266983"/>
                    <a:gd name="connsiteY8" fmla="*/ 260347 h 260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6983" h="260346">
                      <a:moveTo>
                        <a:pt x="266983" y="158239"/>
                      </a:moveTo>
                      <a:lnTo>
                        <a:pt x="95533" y="155762"/>
                      </a:lnTo>
                      <a:cubicBezTo>
                        <a:pt x="95533" y="155762"/>
                        <a:pt x="120013" y="124806"/>
                        <a:pt x="157636" y="37461"/>
                      </a:cubicBezTo>
                      <a:cubicBezTo>
                        <a:pt x="160789" y="28527"/>
                        <a:pt x="156674" y="18650"/>
                        <a:pt x="148111" y="14601"/>
                      </a:cubicBezTo>
                      <a:lnTo>
                        <a:pt x="125251" y="2410"/>
                      </a:lnTo>
                      <a:cubicBezTo>
                        <a:pt x="116993" y="-2191"/>
                        <a:pt x="106620" y="-38"/>
                        <a:pt x="100867" y="7458"/>
                      </a:cubicBezTo>
                      <a:cubicBezTo>
                        <a:pt x="68768" y="48320"/>
                        <a:pt x="-26291" y="175574"/>
                        <a:pt x="6951" y="206530"/>
                      </a:cubicBezTo>
                      <a:cubicBezTo>
                        <a:pt x="46670" y="243583"/>
                        <a:pt x="96486" y="241011"/>
                        <a:pt x="128014" y="244630"/>
                      </a:cubicBezTo>
                      <a:cubicBezTo>
                        <a:pt x="166114" y="248631"/>
                        <a:pt x="252982" y="260347"/>
                        <a:pt x="252982" y="26034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:a16="http://schemas.microsoft.com/office/drawing/2014/main" id="{87B7698C-EEEA-49D3-97DD-D90210EE7886}"/>
                    </a:ext>
                  </a:extLst>
                </p:cNvPr>
                <p:cNvSpPr/>
                <p:nvPr/>
              </p:nvSpPr>
              <p:spPr>
                <a:xfrm>
                  <a:off x="14025517" y="9754746"/>
                  <a:ext cx="135406" cy="311022"/>
                </a:xfrm>
                <a:custGeom>
                  <a:avLst/>
                  <a:gdLst>
                    <a:gd name="connsiteX0" fmla="*/ 45776 w 135406"/>
                    <a:gd name="connsiteY0" fmla="*/ 311022 h 311022"/>
                    <a:gd name="connsiteX1" fmla="*/ 45776 w 135406"/>
                    <a:gd name="connsiteY1" fmla="*/ 311022 h 311022"/>
                    <a:gd name="connsiteX2" fmla="*/ 135406 w 135406"/>
                    <a:gd name="connsiteY2" fmla="*/ 311022 h 311022"/>
                    <a:gd name="connsiteX3" fmla="*/ 119500 w 135406"/>
                    <a:gd name="connsiteY3" fmla="*/ 279018 h 311022"/>
                    <a:gd name="connsiteX4" fmla="*/ 24916 w 135406"/>
                    <a:gd name="connsiteY4" fmla="*/ 4412 h 311022"/>
                    <a:gd name="connsiteX5" fmla="*/ 17373 w 135406"/>
                    <a:gd name="connsiteY5" fmla="*/ 240 h 311022"/>
                    <a:gd name="connsiteX6" fmla="*/ 13201 w 135406"/>
                    <a:gd name="connsiteY6" fmla="*/ 4412 h 311022"/>
                    <a:gd name="connsiteX7" fmla="*/ 3676 w 135406"/>
                    <a:gd name="connsiteY7" fmla="*/ 178339 h 311022"/>
                    <a:gd name="connsiteX8" fmla="*/ 45776 w 135406"/>
                    <a:gd name="connsiteY8" fmla="*/ 311022 h 31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406" h="311022">
                      <a:moveTo>
                        <a:pt x="45776" y="311022"/>
                      </a:moveTo>
                      <a:lnTo>
                        <a:pt x="45776" y="311022"/>
                      </a:lnTo>
                      <a:lnTo>
                        <a:pt x="135406" y="311022"/>
                      </a:lnTo>
                      <a:lnTo>
                        <a:pt x="119500" y="279018"/>
                      </a:lnTo>
                      <a:lnTo>
                        <a:pt x="24916" y="4412"/>
                      </a:lnTo>
                      <a:cubicBezTo>
                        <a:pt x="23983" y="1174"/>
                        <a:pt x="20611" y="-693"/>
                        <a:pt x="17373" y="240"/>
                      </a:cubicBezTo>
                      <a:cubicBezTo>
                        <a:pt x="15353" y="821"/>
                        <a:pt x="13782" y="2393"/>
                        <a:pt x="13201" y="4412"/>
                      </a:cubicBezTo>
                      <a:cubicBezTo>
                        <a:pt x="-9183" y="79755"/>
                        <a:pt x="3676" y="178339"/>
                        <a:pt x="3676" y="178339"/>
                      </a:cubicBezTo>
                      <a:cubicBezTo>
                        <a:pt x="3676" y="178339"/>
                        <a:pt x="17678" y="255872"/>
                        <a:pt x="45776" y="31102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>
                  <a:extLst>
                    <a:ext uri="{FF2B5EF4-FFF2-40B4-BE49-F238E27FC236}">
                      <a16:creationId xmlns:a16="http://schemas.microsoft.com/office/drawing/2014/main" id="{1BB22C18-1028-483E-BCD4-ABAD3B1FA83E}"/>
                    </a:ext>
                  </a:extLst>
                </p:cNvPr>
                <p:cNvSpPr/>
                <p:nvPr/>
              </p:nvSpPr>
              <p:spPr>
                <a:xfrm>
                  <a:off x="13745945" y="9472939"/>
                  <a:ext cx="212936" cy="242413"/>
                </a:xfrm>
                <a:custGeom>
                  <a:avLst/>
                  <a:gdLst>
                    <a:gd name="connsiteX0" fmla="*/ 148850 w 212936"/>
                    <a:gd name="connsiteY0" fmla="*/ 9423 h 242413"/>
                    <a:gd name="connsiteX1" fmla="*/ 9309 w 212936"/>
                    <a:gd name="connsiteY1" fmla="*/ 76098 h 242413"/>
                    <a:gd name="connsiteX2" fmla="*/ 45123 w 212936"/>
                    <a:gd name="connsiteY2" fmla="*/ 241929 h 242413"/>
                    <a:gd name="connsiteX3" fmla="*/ 123037 w 212936"/>
                    <a:gd name="connsiteY3" fmla="*/ 229832 h 242413"/>
                    <a:gd name="connsiteX4" fmla="*/ 188569 w 212936"/>
                    <a:gd name="connsiteY4" fmla="*/ 242405 h 242413"/>
                    <a:gd name="connsiteX5" fmla="*/ 206381 w 212936"/>
                    <a:gd name="connsiteY5" fmla="*/ 59715 h 242413"/>
                    <a:gd name="connsiteX6" fmla="*/ 148850 w 212936"/>
                    <a:gd name="connsiteY6" fmla="*/ 9423 h 24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936" h="242413">
                      <a:moveTo>
                        <a:pt x="148850" y="9423"/>
                      </a:moveTo>
                      <a:cubicBezTo>
                        <a:pt x="148850" y="9423"/>
                        <a:pt x="34550" y="-36963"/>
                        <a:pt x="9309" y="76098"/>
                      </a:cubicBezTo>
                      <a:cubicBezTo>
                        <a:pt x="-15933" y="189160"/>
                        <a:pt x="14928" y="238595"/>
                        <a:pt x="45123" y="241929"/>
                      </a:cubicBezTo>
                      <a:cubicBezTo>
                        <a:pt x="75317" y="245262"/>
                        <a:pt x="95319" y="225926"/>
                        <a:pt x="123037" y="229832"/>
                      </a:cubicBezTo>
                      <a:cubicBezTo>
                        <a:pt x="150755" y="233737"/>
                        <a:pt x="155898" y="241167"/>
                        <a:pt x="188569" y="242405"/>
                      </a:cubicBezTo>
                      <a:cubicBezTo>
                        <a:pt x="221240" y="243643"/>
                        <a:pt x="214191" y="109055"/>
                        <a:pt x="206381" y="59715"/>
                      </a:cubicBezTo>
                      <a:cubicBezTo>
                        <a:pt x="198570" y="10376"/>
                        <a:pt x="148850" y="9423"/>
                        <a:pt x="148850" y="942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714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:a16="http://schemas.microsoft.com/office/drawing/2014/main" id="{418D0285-2903-4A37-B93B-D6CC3508C720}"/>
                    </a:ext>
                  </a:extLst>
                </p:cNvPr>
                <p:cNvSpPr/>
                <p:nvPr/>
              </p:nvSpPr>
              <p:spPr>
                <a:xfrm>
                  <a:off x="13693246" y="9733281"/>
                  <a:ext cx="351377" cy="332867"/>
                </a:xfrm>
                <a:custGeom>
                  <a:avLst/>
                  <a:gdLst>
                    <a:gd name="connsiteX0" fmla="*/ 326041 w 351377"/>
                    <a:gd name="connsiteY0" fmla="*/ 332868 h 332867"/>
                    <a:gd name="connsiteX1" fmla="*/ 351377 w 351377"/>
                    <a:gd name="connsiteY1" fmla="*/ 22639 h 332867"/>
                    <a:gd name="connsiteX2" fmla="*/ 0 w 351377"/>
                    <a:gd name="connsiteY2" fmla="*/ 22639 h 332867"/>
                    <a:gd name="connsiteX3" fmla="*/ 25432 w 351377"/>
                    <a:gd name="connsiteY3" fmla="*/ 332868 h 33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1377" h="332867">
                      <a:moveTo>
                        <a:pt x="326041" y="332868"/>
                      </a:moveTo>
                      <a:lnTo>
                        <a:pt x="351377" y="22639"/>
                      </a:lnTo>
                      <a:cubicBezTo>
                        <a:pt x="236201" y="-7546"/>
                        <a:pt x="115176" y="-7546"/>
                        <a:pt x="0" y="22639"/>
                      </a:cubicBezTo>
                      <a:lnTo>
                        <a:pt x="25432" y="332868"/>
                      </a:lnTo>
                      <a:close/>
                    </a:path>
                  </a:pathLst>
                </a:custGeom>
                <a:solidFill>
                  <a:srgbClr val="407B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:a16="http://schemas.microsoft.com/office/drawing/2014/main" id="{95DC87EC-CF2B-4631-8BEE-98D5088D4EC4}"/>
                    </a:ext>
                  </a:extLst>
                </p:cNvPr>
                <p:cNvSpPr/>
                <p:nvPr/>
              </p:nvSpPr>
              <p:spPr>
                <a:xfrm>
                  <a:off x="13693246" y="9733281"/>
                  <a:ext cx="351377" cy="332867"/>
                </a:xfrm>
                <a:custGeom>
                  <a:avLst/>
                  <a:gdLst>
                    <a:gd name="connsiteX0" fmla="*/ 0 w 351377"/>
                    <a:gd name="connsiteY0" fmla="*/ 22639 h 332867"/>
                    <a:gd name="connsiteX1" fmla="*/ 27622 w 351377"/>
                    <a:gd name="connsiteY1" fmla="*/ 330487 h 332867"/>
                    <a:gd name="connsiteX2" fmla="*/ 326041 w 351377"/>
                    <a:gd name="connsiteY2" fmla="*/ 332868 h 332867"/>
                    <a:gd name="connsiteX3" fmla="*/ 351377 w 351377"/>
                    <a:gd name="connsiteY3" fmla="*/ 22639 h 332867"/>
                    <a:gd name="connsiteX4" fmla="*/ 0 w 351377"/>
                    <a:gd name="connsiteY4" fmla="*/ 22639 h 33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377" h="332867">
                      <a:moveTo>
                        <a:pt x="0" y="22639"/>
                      </a:moveTo>
                      <a:lnTo>
                        <a:pt x="27622" y="330487"/>
                      </a:lnTo>
                      <a:lnTo>
                        <a:pt x="326041" y="332868"/>
                      </a:lnTo>
                      <a:lnTo>
                        <a:pt x="351377" y="22639"/>
                      </a:lnTo>
                      <a:cubicBezTo>
                        <a:pt x="236201" y="-7546"/>
                        <a:pt x="115176" y="-7546"/>
                        <a:pt x="0" y="22639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4" name="图形 140">
                  <a:extLst>
                    <a:ext uri="{FF2B5EF4-FFF2-40B4-BE49-F238E27FC236}">
                      <a16:creationId xmlns:a16="http://schemas.microsoft.com/office/drawing/2014/main" id="{DE578701-E330-464F-948C-B50528AD1D25}"/>
                    </a:ext>
                  </a:extLst>
                </p:cNvPr>
                <p:cNvGrpSpPr/>
                <p:nvPr/>
              </p:nvGrpSpPr>
              <p:grpSpPr>
                <a:xfrm>
                  <a:off x="13687246" y="9733281"/>
                  <a:ext cx="357378" cy="332963"/>
                  <a:chOff x="13687246" y="9733281"/>
                  <a:chExt cx="357378" cy="332963"/>
                </a:xfrm>
              </p:grpSpPr>
              <p:sp>
                <p:nvSpPr>
                  <p:cNvPr id="143" name="任意多边形: 形状 142">
                    <a:extLst>
                      <a:ext uri="{FF2B5EF4-FFF2-40B4-BE49-F238E27FC236}">
                        <a16:creationId xmlns:a16="http://schemas.microsoft.com/office/drawing/2014/main" id="{7ED76661-7C6A-47FF-96CB-7B5B210A6237}"/>
                      </a:ext>
                    </a:extLst>
                  </p:cNvPr>
                  <p:cNvSpPr/>
                  <p:nvPr/>
                </p:nvSpPr>
                <p:spPr>
                  <a:xfrm>
                    <a:off x="13693246" y="9733281"/>
                    <a:ext cx="351377" cy="332867"/>
                  </a:xfrm>
                  <a:custGeom>
                    <a:avLst/>
                    <a:gdLst>
                      <a:gd name="connsiteX0" fmla="*/ 326041 w 351377"/>
                      <a:gd name="connsiteY0" fmla="*/ 332868 h 332867"/>
                      <a:gd name="connsiteX1" fmla="*/ 351377 w 351377"/>
                      <a:gd name="connsiteY1" fmla="*/ 22639 h 332867"/>
                      <a:gd name="connsiteX2" fmla="*/ 0 w 351377"/>
                      <a:gd name="connsiteY2" fmla="*/ 22639 h 332867"/>
                      <a:gd name="connsiteX3" fmla="*/ 25432 w 351377"/>
                      <a:gd name="connsiteY3" fmla="*/ 332868 h 33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1377" h="332867">
                        <a:moveTo>
                          <a:pt x="326041" y="332868"/>
                        </a:moveTo>
                        <a:lnTo>
                          <a:pt x="351377" y="22639"/>
                        </a:lnTo>
                        <a:cubicBezTo>
                          <a:pt x="236201" y="-7546"/>
                          <a:pt x="115176" y="-7546"/>
                          <a:pt x="0" y="22639"/>
                        </a:cubicBezTo>
                        <a:lnTo>
                          <a:pt x="25432" y="332868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任意多边形: 形状 143">
                    <a:extLst>
                      <a:ext uri="{FF2B5EF4-FFF2-40B4-BE49-F238E27FC236}">
                        <a16:creationId xmlns:a16="http://schemas.microsoft.com/office/drawing/2014/main" id="{954ABB3C-BD04-47A7-A151-E64DD1B35396}"/>
                      </a:ext>
                    </a:extLst>
                  </p:cNvPr>
                  <p:cNvSpPr/>
                  <p:nvPr/>
                </p:nvSpPr>
                <p:spPr>
                  <a:xfrm>
                    <a:off x="13706292" y="9909557"/>
                    <a:ext cx="276039" cy="56495"/>
                  </a:xfrm>
                  <a:custGeom>
                    <a:avLst/>
                    <a:gdLst>
                      <a:gd name="connsiteX0" fmla="*/ 0 w 357378"/>
                      <a:gd name="connsiteY0" fmla="*/ 0 h 35147"/>
                      <a:gd name="connsiteX1" fmla="*/ 357378 w 357378"/>
                      <a:gd name="connsiteY1" fmla="*/ 0 h 35147"/>
                      <a:gd name="connsiteX2" fmla="*/ 357378 w 357378"/>
                      <a:gd name="connsiteY2" fmla="*/ 35147 h 35147"/>
                      <a:gd name="connsiteX3" fmla="*/ 0 w 357378"/>
                      <a:gd name="connsiteY3" fmla="*/ 35147 h 35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378" h="35147">
                        <a:moveTo>
                          <a:pt x="0" y="0"/>
                        </a:moveTo>
                        <a:lnTo>
                          <a:pt x="357378" y="0"/>
                        </a:lnTo>
                        <a:lnTo>
                          <a:pt x="357378" y="35147"/>
                        </a:lnTo>
                        <a:lnTo>
                          <a:pt x="0" y="3514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任意多边形: 形状 144">
                    <a:extLst>
                      <a:ext uri="{FF2B5EF4-FFF2-40B4-BE49-F238E27FC236}">
                        <a16:creationId xmlns:a16="http://schemas.microsoft.com/office/drawing/2014/main" id="{C398715E-FF76-4D4C-BFD7-A3B89493EB9D}"/>
                      </a:ext>
                    </a:extLst>
                  </p:cNvPr>
                  <p:cNvSpPr/>
                  <p:nvPr/>
                </p:nvSpPr>
                <p:spPr>
                  <a:xfrm>
                    <a:off x="13713778" y="9832786"/>
                    <a:ext cx="304194" cy="57785"/>
                  </a:xfrm>
                  <a:custGeom>
                    <a:avLst/>
                    <a:gdLst>
                      <a:gd name="connsiteX0" fmla="*/ 0 w 357378"/>
                      <a:gd name="connsiteY0" fmla="*/ 0 h 35147"/>
                      <a:gd name="connsiteX1" fmla="*/ 357378 w 357378"/>
                      <a:gd name="connsiteY1" fmla="*/ 0 h 35147"/>
                      <a:gd name="connsiteX2" fmla="*/ 357378 w 357378"/>
                      <a:gd name="connsiteY2" fmla="*/ 35147 h 35147"/>
                      <a:gd name="connsiteX3" fmla="*/ 0 w 357378"/>
                      <a:gd name="connsiteY3" fmla="*/ 35147 h 35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378" h="35147">
                        <a:moveTo>
                          <a:pt x="0" y="0"/>
                        </a:moveTo>
                        <a:lnTo>
                          <a:pt x="357378" y="0"/>
                        </a:lnTo>
                        <a:lnTo>
                          <a:pt x="357378" y="35147"/>
                        </a:lnTo>
                        <a:lnTo>
                          <a:pt x="0" y="3514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任意多边形: 形状 145">
                    <a:extLst>
                      <a:ext uri="{FF2B5EF4-FFF2-40B4-BE49-F238E27FC236}">
                        <a16:creationId xmlns:a16="http://schemas.microsoft.com/office/drawing/2014/main" id="{390ABD80-2622-41F9-ADDE-FAF5620C8911}"/>
                      </a:ext>
                    </a:extLst>
                  </p:cNvPr>
                  <p:cNvSpPr/>
                  <p:nvPr/>
                </p:nvSpPr>
                <p:spPr>
                  <a:xfrm>
                    <a:off x="13738598" y="9756013"/>
                    <a:ext cx="306026" cy="52580"/>
                  </a:xfrm>
                  <a:custGeom>
                    <a:avLst/>
                    <a:gdLst>
                      <a:gd name="connsiteX0" fmla="*/ 0 w 357378"/>
                      <a:gd name="connsiteY0" fmla="*/ 0 h 35147"/>
                      <a:gd name="connsiteX1" fmla="*/ 357378 w 357378"/>
                      <a:gd name="connsiteY1" fmla="*/ 0 h 35147"/>
                      <a:gd name="connsiteX2" fmla="*/ 357378 w 357378"/>
                      <a:gd name="connsiteY2" fmla="*/ 35147 h 35147"/>
                      <a:gd name="connsiteX3" fmla="*/ 0 w 357378"/>
                      <a:gd name="connsiteY3" fmla="*/ 35147 h 35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378" h="35147">
                        <a:moveTo>
                          <a:pt x="0" y="0"/>
                        </a:moveTo>
                        <a:lnTo>
                          <a:pt x="357378" y="0"/>
                        </a:lnTo>
                        <a:lnTo>
                          <a:pt x="357378" y="35147"/>
                        </a:lnTo>
                        <a:lnTo>
                          <a:pt x="0" y="3514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任意多边形: 形状 146">
                    <a:extLst>
                      <a:ext uri="{FF2B5EF4-FFF2-40B4-BE49-F238E27FC236}">
                        <a16:creationId xmlns:a16="http://schemas.microsoft.com/office/drawing/2014/main" id="{0232FCC9-F5D3-44ED-A62D-B3160E8D33FA}"/>
                      </a:ext>
                    </a:extLst>
                  </p:cNvPr>
                  <p:cNvSpPr/>
                  <p:nvPr/>
                </p:nvSpPr>
                <p:spPr>
                  <a:xfrm>
                    <a:off x="13708203" y="9981470"/>
                    <a:ext cx="309769" cy="52580"/>
                  </a:xfrm>
                  <a:custGeom>
                    <a:avLst/>
                    <a:gdLst>
                      <a:gd name="connsiteX0" fmla="*/ 0 w 357378"/>
                      <a:gd name="connsiteY0" fmla="*/ 0 h 35147"/>
                      <a:gd name="connsiteX1" fmla="*/ 357378 w 357378"/>
                      <a:gd name="connsiteY1" fmla="*/ 0 h 35147"/>
                      <a:gd name="connsiteX2" fmla="*/ 357378 w 357378"/>
                      <a:gd name="connsiteY2" fmla="*/ 35147 h 35147"/>
                      <a:gd name="connsiteX3" fmla="*/ 0 w 357378"/>
                      <a:gd name="connsiteY3" fmla="*/ 35147 h 35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378" h="35147">
                        <a:moveTo>
                          <a:pt x="0" y="0"/>
                        </a:moveTo>
                        <a:lnTo>
                          <a:pt x="357378" y="0"/>
                        </a:lnTo>
                        <a:lnTo>
                          <a:pt x="357378" y="35147"/>
                        </a:lnTo>
                        <a:lnTo>
                          <a:pt x="0" y="3514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>
                    <a:extLst>
                      <a:ext uri="{FF2B5EF4-FFF2-40B4-BE49-F238E27FC236}">
                        <a16:creationId xmlns:a16="http://schemas.microsoft.com/office/drawing/2014/main" id="{071726C3-D448-4E33-A160-8E16D334F0F5}"/>
                      </a:ext>
                    </a:extLst>
                  </p:cNvPr>
                  <p:cNvSpPr/>
                  <p:nvPr/>
                </p:nvSpPr>
                <p:spPr>
                  <a:xfrm>
                    <a:off x="13687246" y="10053481"/>
                    <a:ext cx="357378" cy="12763"/>
                  </a:xfrm>
                  <a:custGeom>
                    <a:avLst/>
                    <a:gdLst>
                      <a:gd name="connsiteX0" fmla="*/ 0 w 357378"/>
                      <a:gd name="connsiteY0" fmla="*/ 0 h 12763"/>
                      <a:gd name="connsiteX1" fmla="*/ 357378 w 357378"/>
                      <a:gd name="connsiteY1" fmla="*/ 0 h 12763"/>
                      <a:gd name="connsiteX2" fmla="*/ 357378 w 357378"/>
                      <a:gd name="connsiteY2" fmla="*/ 12763 h 12763"/>
                      <a:gd name="connsiteX3" fmla="*/ 0 w 357378"/>
                      <a:gd name="connsiteY3" fmla="*/ 12763 h 12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378" h="12763">
                        <a:moveTo>
                          <a:pt x="0" y="0"/>
                        </a:moveTo>
                        <a:lnTo>
                          <a:pt x="357378" y="0"/>
                        </a:lnTo>
                        <a:lnTo>
                          <a:pt x="357378" y="12763"/>
                        </a:lnTo>
                        <a:lnTo>
                          <a:pt x="0" y="12763"/>
                        </a:lnTo>
                        <a:close/>
                      </a:path>
                    </a:pathLst>
                  </a:custGeom>
                  <a:solidFill>
                    <a:srgbClr val="407B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5" name="任意多边形: 形状 124">
                  <a:extLst>
                    <a:ext uri="{FF2B5EF4-FFF2-40B4-BE49-F238E27FC236}">
                      <a16:creationId xmlns:a16="http://schemas.microsoft.com/office/drawing/2014/main" id="{0B35874F-5BD1-42F5-BFFD-B00FEFD6A085}"/>
                    </a:ext>
                  </a:extLst>
                </p:cNvPr>
                <p:cNvSpPr/>
                <p:nvPr/>
              </p:nvSpPr>
              <p:spPr>
                <a:xfrm>
                  <a:off x="13693246" y="9733281"/>
                  <a:ext cx="351377" cy="332867"/>
                </a:xfrm>
                <a:custGeom>
                  <a:avLst/>
                  <a:gdLst>
                    <a:gd name="connsiteX0" fmla="*/ 0 w 351377"/>
                    <a:gd name="connsiteY0" fmla="*/ 22639 h 332867"/>
                    <a:gd name="connsiteX1" fmla="*/ 27622 w 351377"/>
                    <a:gd name="connsiteY1" fmla="*/ 330487 h 332867"/>
                    <a:gd name="connsiteX2" fmla="*/ 326041 w 351377"/>
                    <a:gd name="connsiteY2" fmla="*/ 332868 h 332867"/>
                    <a:gd name="connsiteX3" fmla="*/ 351377 w 351377"/>
                    <a:gd name="connsiteY3" fmla="*/ 22639 h 332867"/>
                    <a:gd name="connsiteX4" fmla="*/ 0 w 351377"/>
                    <a:gd name="connsiteY4" fmla="*/ 22639 h 33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377" h="332867">
                      <a:moveTo>
                        <a:pt x="0" y="22639"/>
                      </a:moveTo>
                      <a:lnTo>
                        <a:pt x="27622" y="330487"/>
                      </a:lnTo>
                      <a:lnTo>
                        <a:pt x="326041" y="332868"/>
                      </a:lnTo>
                      <a:lnTo>
                        <a:pt x="351377" y="22639"/>
                      </a:lnTo>
                      <a:cubicBezTo>
                        <a:pt x="236201" y="-7546"/>
                        <a:pt x="115176" y="-7546"/>
                        <a:pt x="0" y="22639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:a16="http://schemas.microsoft.com/office/drawing/2014/main" id="{88B30C12-3CC9-4340-BE2D-7B367E2924A1}"/>
                    </a:ext>
                  </a:extLst>
                </p:cNvPr>
                <p:cNvSpPr/>
                <p:nvPr/>
              </p:nvSpPr>
              <p:spPr>
                <a:xfrm>
                  <a:off x="13790973" y="9680577"/>
                  <a:ext cx="141732" cy="93059"/>
                </a:xfrm>
                <a:custGeom>
                  <a:avLst/>
                  <a:gdLst>
                    <a:gd name="connsiteX0" fmla="*/ 29337 w 141732"/>
                    <a:gd name="connsiteY0" fmla="*/ 53626 h 93059"/>
                    <a:gd name="connsiteX1" fmla="*/ 32576 w 141732"/>
                    <a:gd name="connsiteY1" fmla="*/ 0 h 93059"/>
                    <a:gd name="connsiteX2" fmla="*/ 108109 w 141732"/>
                    <a:gd name="connsiteY2" fmla="*/ 0 h 93059"/>
                    <a:gd name="connsiteX3" fmla="*/ 111252 w 141732"/>
                    <a:gd name="connsiteY3" fmla="*/ 52578 h 93059"/>
                    <a:gd name="connsiteX4" fmla="*/ 118967 w 141732"/>
                    <a:gd name="connsiteY4" fmla="*/ 60198 h 93059"/>
                    <a:gd name="connsiteX5" fmla="*/ 141732 w 141732"/>
                    <a:gd name="connsiteY5" fmla="*/ 61913 h 93059"/>
                    <a:gd name="connsiteX6" fmla="*/ 71438 w 141732"/>
                    <a:gd name="connsiteY6" fmla="*/ 93059 h 93059"/>
                    <a:gd name="connsiteX7" fmla="*/ 0 w 141732"/>
                    <a:gd name="connsiteY7" fmla="*/ 63341 h 93059"/>
                    <a:gd name="connsiteX8" fmla="*/ 21717 w 141732"/>
                    <a:gd name="connsiteY8" fmla="*/ 61246 h 93059"/>
                    <a:gd name="connsiteX9" fmla="*/ 29337 w 141732"/>
                    <a:gd name="connsiteY9" fmla="*/ 53626 h 9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1732" h="93059">
                      <a:moveTo>
                        <a:pt x="29337" y="53626"/>
                      </a:moveTo>
                      <a:lnTo>
                        <a:pt x="32576" y="0"/>
                      </a:lnTo>
                      <a:lnTo>
                        <a:pt x="108109" y="0"/>
                      </a:lnTo>
                      <a:lnTo>
                        <a:pt x="111252" y="52578"/>
                      </a:lnTo>
                      <a:cubicBezTo>
                        <a:pt x="111538" y="56702"/>
                        <a:pt x="114843" y="59969"/>
                        <a:pt x="118967" y="60198"/>
                      </a:cubicBezTo>
                      <a:cubicBezTo>
                        <a:pt x="126873" y="60674"/>
                        <a:pt x="134493" y="61246"/>
                        <a:pt x="141732" y="61913"/>
                      </a:cubicBezTo>
                      <a:cubicBezTo>
                        <a:pt x="123720" y="81715"/>
                        <a:pt x="98203" y="93012"/>
                        <a:pt x="71438" y="93059"/>
                      </a:cubicBezTo>
                      <a:cubicBezTo>
                        <a:pt x="44653" y="92907"/>
                        <a:pt x="18993" y="82239"/>
                        <a:pt x="0" y="63341"/>
                      </a:cubicBezTo>
                      <a:cubicBezTo>
                        <a:pt x="7334" y="62484"/>
                        <a:pt x="14573" y="61817"/>
                        <a:pt x="21717" y="61246"/>
                      </a:cubicBezTo>
                      <a:cubicBezTo>
                        <a:pt x="25784" y="60931"/>
                        <a:pt x="29023" y="57693"/>
                        <a:pt x="29337" y="536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>
                  <a:extLst>
                    <a:ext uri="{FF2B5EF4-FFF2-40B4-BE49-F238E27FC236}">
                      <a16:creationId xmlns:a16="http://schemas.microsoft.com/office/drawing/2014/main" id="{825E2845-584C-44AD-A43E-231C02A9CAB1}"/>
                    </a:ext>
                  </a:extLst>
                </p:cNvPr>
                <p:cNvSpPr/>
                <p:nvPr/>
              </p:nvSpPr>
              <p:spPr>
                <a:xfrm>
                  <a:off x="13798783" y="9662384"/>
                  <a:ext cx="122777" cy="61817"/>
                </a:xfrm>
                <a:custGeom>
                  <a:avLst/>
                  <a:gdLst>
                    <a:gd name="connsiteX0" fmla="*/ 122777 w 122777"/>
                    <a:gd name="connsiteY0" fmla="*/ 0 h 61817"/>
                    <a:gd name="connsiteX1" fmla="*/ 61436 w 122777"/>
                    <a:gd name="connsiteY1" fmla="*/ 61817 h 61817"/>
                    <a:gd name="connsiteX2" fmla="*/ 0 w 122777"/>
                    <a:gd name="connsiteY2" fmla="*/ 0 h 61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2777" h="61817">
                      <a:moveTo>
                        <a:pt x="122777" y="0"/>
                      </a:moveTo>
                      <a:cubicBezTo>
                        <a:pt x="114014" y="30766"/>
                        <a:pt x="89916" y="61817"/>
                        <a:pt x="61436" y="61817"/>
                      </a:cubicBezTo>
                      <a:cubicBezTo>
                        <a:pt x="32956" y="61817"/>
                        <a:pt x="8763" y="30766"/>
                        <a:pt x="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:a16="http://schemas.microsoft.com/office/drawing/2014/main" id="{69824E04-0412-41AA-9E8B-B41CDE220D03}"/>
                    </a:ext>
                  </a:extLst>
                </p:cNvPr>
                <p:cNvSpPr/>
                <p:nvPr/>
              </p:nvSpPr>
              <p:spPr>
                <a:xfrm>
                  <a:off x="13790973" y="9680577"/>
                  <a:ext cx="141732" cy="93059"/>
                </a:xfrm>
                <a:custGeom>
                  <a:avLst/>
                  <a:gdLst>
                    <a:gd name="connsiteX0" fmla="*/ 29337 w 141732"/>
                    <a:gd name="connsiteY0" fmla="*/ 53626 h 93059"/>
                    <a:gd name="connsiteX1" fmla="*/ 32576 w 141732"/>
                    <a:gd name="connsiteY1" fmla="*/ 0 h 93059"/>
                    <a:gd name="connsiteX2" fmla="*/ 108109 w 141732"/>
                    <a:gd name="connsiteY2" fmla="*/ 0 h 93059"/>
                    <a:gd name="connsiteX3" fmla="*/ 111252 w 141732"/>
                    <a:gd name="connsiteY3" fmla="*/ 52578 h 93059"/>
                    <a:gd name="connsiteX4" fmla="*/ 118967 w 141732"/>
                    <a:gd name="connsiteY4" fmla="*/ 60198 h 93059"/>
                    <a:gd name="connsiteX5" fmla="*/ 141732 w 141732"/>
                    <a:gd name="connsiteY5" fmla="*/ 61913 h 93059"/>
                    <a:gd name="connsiteX6" fmla="*/ 71438 w 141732"/>
                    <a:gd name="connsiteY6" fmla="*/ 93059 h 93059"/>
                    <a:gd name="connsiteX7" fmla="*/ 0 w 141732"/>
                    <a:gd name="connsiteY7" fmla="*/ 63341 h 93059"/>
                    <a:gd name="connsiteX8" fmla="*/ 21717 w 141732"/>
                    <a:gd name="connsiteY8" fmla="*/ 61246 h 93059"/>
                    <a:gd name="connsiteX9" fmla="*/ 29337 w 141732"/>
                    <a:gd name="connsiteY9" fmla="*/ 53626 h 9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1732" h="93059">
                      <a:moveTo>
                        <a:pt x="29337" y="53626"/>
                      </a:moveTo>
                      <a:lnTo>
                        <a:pt x="32576" y="0"/>
                      </a:lnTo>
                      <a:lnTo>
                        <a:pt x="108109" y="0"/>
                      </a:lnTo>
                      <a:lnTo>
                        <a:pt x="111252" y="52578"/>
                      </a:lnTo>
                      <a:cubicBezTo>
                        <a:pt x="111538" y="56702"/>
                        <a:pt x="114843" y="59969"/>
                        <a:pt x="118967" y="60198"/>
                      </a:cubicBezTo>
                      <a:cubicBezTo>
                        <a:pt x="126873" y="60674"/>
                        <a:pt x="134493" y="61246"/>
                        <a:pt x="141732" y="61913"/>
                      </a:cubicBezTo>
                      <a:cubicBezTo>
                        <a:pt x="123720" y="81715"/>
                        <a:pt x="98203" y="93012"/>
                        <a:pt x="71438" y="93059"/>
                      </a:cubicBezTo>
                      <a:cubicBezTo>
                        <a:pt x="44653" y="92907"/>
                        <a:pt x="18993" y="82239"/>
                        <a:pt x="0" y="63341"/>
                      </a:cubicBezTo>
                      <a:cubicBezTo>
                        <a:pt x="7334" y="62484"/>
                        <a:pt x="14573" y="61817"/>
                        <a:pt x="21717" y="61246"/>
                      </a:cubicBezTo>
                      <a:cubicBezTo>
                        <a:pt x="25784" y="60931"/>
                        <a:pt x="29023" y="57693"/>
                        <a:pt x="29337" y="53626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:a16="http://schemas.microsoft.com/office/drawing/2014/main" id="{E2911653-074F-43D8-B704-77B459010B69}"/>
                    </a:ext>
                  </a:extLst>
                </p:cNvPr>
                <p:cNvSpPr/>
                <p:nvPr/>
              </p:nvSpPr>
              <p:spPr>
                <a:xfrm>
                  <a:off x="13917096" y="9603045"/>
                  <a:ext cx="36559" cy="48260"/>
                </a:xfrm>
                <a:custGeom>
                  <a:avLst/>
                  <a:gdLst>
                    <a:gd name="connsiteX0" fmla="*/ 1893 w 36559"/>
                    <a:gd name="connsiteY0" fmla="*/ 13239 h 48260"/>
                    <a:gd name="connsiteX1" fmla="*/ 11418 w 36559"/>
                    <a:gd name="connsiteY1" fmla="*/ 47148 h 48260"/>
                    <a:gd name="connsiteX2" fmla="*/ 31325 w 36559"/>
                    <a:gd name="connsiteY2" fmla="*/ 30288 h 48260"/>
                    <a:gd name="connsiteX3" fmla="*/ 31420 w 36559"/>
                    <a:gd name="connsiteY3" fmla="*/ 5238 h 48260"/>
                    <a:gd name="connsiteX4" fmla="*/ 6360 w 36559"/>
                    <a:gd name="connsiteY4" fmla="*/ 5142 h 48260"/>
                    <a:gd name="connsiteX5" fmla="*/ 1702 w 36559"/>
                    <a:gd name="connsiteY5" fmla="*/ 13239 h 48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59" h="48260">
                      <a:moveTo>
                        <a:pt x="1893" y="13239"/>
                      </a:moveTo>
                      <a:cubicBezTo>
                        <a:pt x="-2660" y="25412"/>
                        <a:pt x="1188" y="39128"/>
                        <a:pt x="11418" y="47148"/>
                      </a:cubicBezTo>
                      <a:cubicBezTo>
                        <a:pt x="19609" y="51815"/>
                        <a:pt x="25134" y="40957"/>
                        <a:pt x="31325" y="30288"/>
                      </a:cubicBezTo>
                      <a:cubicBezTo>
                        <a:pt x="38269" y="23392"/>
                        <a:pt x="38307" y="12182"/>
                        <a:pt x="31420" y="5238"/>
                      </a:cubicBezTo>
                      <a:cubicBezTo>
                        <a:pt x="24524" y="-1706"/>
                        <a:pt x="13304" y="-1754"/>
                        <a:pt x="6360" y="5142"/>
                      </a:cubicBezTo>
                      <a:cubicBezTo>
                        <a:pt x="4112" y="7371"/>
                        <a:pt x="2503" y="10172"/>
                        <a:pt x="1702" y="132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>
                  <a:extLst>
                    <a:ext uri="{FF2B5EF4-FFF2-40B4-BE49-F238E27FC236}">
                      <a16:creationId xmlns:a16="http://schemas.microsoft.com/office/drawing/2014/main" id="{1090D730-A4AC-47D2-9231-20759FC1E49F}"/>
                    </a:ext>
                  </a:extLst>
                </p:cNvPr>
                <p:cNvSpPr/>
                <p:nvPr/>
              </p:nvSpPr>
              <p:spPr>
                <a:xfrm>
                  <a:off x="13768552" y="9603330"/>
                  <a:ext cx="36410" cy="47975"/>
                </a:xfrm>
                <a:custGeom>
                  <a:avLst/>
                  <a:gdLst>
                    <a:gd name="connsiteX0" fmla="*/ 34518 w 36410"/>
                    <a:gd name="connsiteY0" fmla="*/ 12953 h 47975"/>
                    <a:gd name="connsiteX1" fmla="*/ 24993 w 36410"/>
                    <a:gd name="connsiteY1" fmla="*/ 46862 h 47975"/>
                    <a:gd name="connsiteX2" fmla="*/ 5085 w 36410"/>
                    <a:gd name="connsiteY2" fmla="*/ 30003 h 47975"/>
                    <a:gd name="connsiteX3" fmla="*/ 5238 w 36410"/>
                    <a:gd name="connsiteY3" fmla="*/ 5085 h 47975"/>
                    <a:gd name="connsiteX4" fmla="*/ 30155 w 36410"/>
                    <a:gd name="connsiteY4" fmla="*/ 5238 h 47975"/>
                    <a:gd name="connsiteX5" fmla="*/ 34613 w 36410"/>
                    <a:gd name="connsiteY5" fmla="*/ 12953 h 4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410" h="47975">
                      <a:moveTo>
                        <a:pt x="34518" y="12953"/>
                      </a:moveTo>
                      <a:cubicBezTo>
                        <a:pt x="39071" y="25126"/>
                        <a:pt x="35223" y="38842"/>
                        <a:pt x="24993" y="46862"/>
                      </a:cubicBezTo>
                      <a:cubicBezTo>
                        <a:pt x="16801" y="51529"/>
                        <a:pt x="11277" y="40671"/>
                        <a:pt x="5085" y="30003"/>
                      </a:cubicBezTo>
                      <a:cubicBezTo>
                        <a:pt x="-1753" y="23078"/>
                        <a:pt x="-1687" y="11924"/>
                        <a:pt x="5238" y="5085"/>
                      </a:cubicBezTo>
                      <a:cubicBezTo>
                        <a:pt x="12163" y="-1753"/>
                        <a:pt x="23316" y="-1687"/>
                        <a:pt x="30155" y="5238"/>
                      </a:cubicBezTo>
                      <a:cubicBezTo>
                        <a:pt x="32279" y="7381"/>
                        <a:pt x="33813" y="10039"/>
                        <a:pt x="34613" y="129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>
                  <a:extLst>
                    <a:ext uri="{FF2B5EF4-FFF2-40B4-BE49-F238E27FC236}">
                      <a16:creationId xmlns:a16="http://schemas.microsoft.com/office/drawing/2014/main" id="{BB19DF07-1F02-4ACD-B347-E676BE84EEC1}"/>
                    </a:ext>
                  </a:extLst>
                </p:cNvPr>
                <p:cNvSpPr/>
                <p:nvPr/>
              </p:nvSpPr>
              <p:spPr>
                <a:xfrm>
                  <a:off x="13787830" y="9579326"/>
                  <a:ext cx="144684" cy="131635"/>
                </a:xfrm>
                <a:custGeom>
                  <a:avLst/>
                  <a:gdLst>
                    <a:gd name="connsiteX0" fmla="*/ 0 w 144684"/>
                    <a:gd name="connsiteY0" fmla="*/ 0 h 131635"/>
                    <a:gd name="connsiteX1" fmla="*/ 0 w 144684"/>
                    <a:gd name="connsiteY1" fmla="*/ 36957 h 131635"/>
                    <a:gd name="connsiteX2" fmla="*/ 72390 w 144684"/>
                    <a:gd name="connsiteY2" fmla="*/ 131636 h 131635"/>
                    <a:gd name="connsiteX3" fmla="*/ 144685 w 144684"/>
                    <a:gd name="connsiteY3" fmla="*/ 36957 h 131635"/>
                    <a:gd name="connsiteX4" fmla="*/ 144685 w 144684"/>
                    <a:gd name="connsiteY4" fmla="*/ 3334 h 131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684" h="131635">
                      <a:moveTo>
                        <a:pt x="0" y="0"/>
                      </a:moveTo>
                      <a:lnTo>
                        <a:pt x="0" y="36957"/>
                      </a:lnTo>
                      <a:cubicBezTo>
                        <a:pt x="0" y="76867"/>
                        <a:pt x="32385" y="131636"/>
                        <a:pt x="72390" y="131636"/>
                      </a:cubicBezTo>
                      <a:cubicBezTo>
                        <a:pt x="112395" y="131636"/>
                        <a:pt x="144685" y="76867"/>
                        <a:pt x="144685" y="36957"/>
                      </a:cubicBezTo>
                      <a:lnTo>
                        <a:pt x="144685" y="3334"/>
                      </a:lnTo>
                    </a:path>
                  </a:pathLst>
                </a:custGeom>
                <a:solidFill>
                  <a:srgbClr val="FFFFFF"/>
                </a:solidFill>
                <a:ln w="714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>
                  <a:extLst>
                    <a:ext uri="{FF2B5EF4-FFF2-40B4-BE49-F238E27FC236}">
                      <a16:creationId xmlns:a16="http://schemas.microsoft.com/office/drawing/2014/main" id="{80138FC8-C87F-478F-9F3B-2950A6D1F9B0}"/>
                    </a:ext>
                  </a:extLst>
                </p:cNvPr>
                <p:cNvSpPr/>
                <p:nvPr/>
              </p:nvSpPr>
              <p:spPr>
                <a:xfrm>
                  <a:off x="13787406" y="9517703"/>
                  <a:ext cx="145550" cy="193068"/>
                </a:xfrm>
                <a:custGeom>
                  <a:avLst/>
                  <a:gdLst>
                    <a:gd name="connsiteX0" fmla="*/ 423 w 145550"/>
                    <a:gd name="connsiteY0" fmla="*/ 61624 h 193068"/>
                    <a:gd name="connsiteX1" fmla="*/ 423 w 145550"/>
                    <a:gd name="connsiteY1" fmla="*/ 98390 h 193068"/>
                    <a:gd name="connsiteX2" fmla="*/ 72813 w 145550"/>
                    <a:gd name="connsiteY2" fmla="*/ 193069 h 193068"/>
                    <a:gd name="connsiteX3" fmla="*/ 145108 w 145550"/>
                    <a:gd name="connsiteY3" fmla="*/ 98390 h 193068"/>
                    <a:gd name="connsiteX4" fmla="*/ 145108 w 145550"/>
                    <a:gd name="connsiteY4" fmla="*/ 64767 h 193068"/>
                    <a:gd name="connsiteX5" fmla="*/ 137107 w 145550"/>
                    <a:gd name="connsiteY5" fmla="*/ 36192 h 193068"/>
                    <a:gd name="connsiteX6" fmla="*/ 115866 w 145550"/>
                    <a:gd name="connsiteY6" fmla="*/ 6379 h 193068"/>
                    <a:gd name="connsiteX7" fmla="*/ 53382 w 145550"/>
                    <a:gd name="connsiteY7" fmla="*/ 19523 h 193068"/>
                    <a:gd name="connsiteX8" fmla="*/ 6424 w 145550"/>
                    <a:gd name="connsiteY8" fmla="*/ 35620 h 193068"/>
                    <a:gd name="connsiteX9" fmla="*/ 423 w 145550"/>
                    <a:gd name="connsiteY9" fmla="*/ 61624 h 19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550" h="193068">
                      <a:moveTo>
                        <a:pt x="423" y="61624"/>
                      </a:moveTo>
                      <a:cubicBezTo>
                        <a:pt x="-529" y="71149"/>
                        <a:pt x="423" y="98390"/>
                        <a:pt x="423" y="98390"/>
                      </a:cubicBezTo>
                      <a:cubicBezTo>
                        <a:pt x="423" y="138300"/>
                        <a:pt x="32808" y="193069"/>
                        <a:pt x="72813" y="193069"/>
                      </a:cubicBezTo>
                      <a:cubicBezTo>
                        <a:pt x="112818" y="193069"/>
                        <a:pt x="145108" y="138300"/>
                        <a:pt x="145108" y="98390"/>
                      </a:cubicBezTo>
                      <a:cubicBezTo>
                        <a:pt x="145699" y="87189"/>
                        <a:pt x="145699" y="75968"/>
                        <a:pt x="145108" y="64767"/>
                      </a:cubicBezTo>
                      <a:cubicBezTo>
                        <a:pt x="142917" y="55118"/>
                        <a:pt x="140250" y="45574"/>
                        <a:pt x="137107" y="36192"/>
                      </a:cubicBezTo>
                      <a:cubicBezTo>
                        <a:pt x="126334" y="29477"/>
                        <a:pt x="118695" y="18752"/>
                        <a:pt x="115866" y="6379"/>
                      </a:cubicBezTo>
                      <a:cubicBezTo>
                        <a:pt x="111866" y="-13814"/>
                        <a:pt x="91673" y="20476"/>
                        <a:pt x="53382" y="19523"/>
                      </a:cubicBezTo>
                      <a:cubicBezTo>
                        <a:pt x="15092" y="18571"/>
                        <a:pt x="18045" y="25048"/>
                        <a:pt x="6424" y="35620"/>
                      </a:cubicBezTo>
                      <a:cubicBezTo>
                        <a:pt x="6900" y="35144"/>
                        <a:pt x="1185" y="54861"/>
                        <a:pt x="423" y="616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>
                  <a:extLst>
                    <a:ext uri="{FF2B5EF4-FFF2-40B4-BE49-F238E27FC236}">
                      <a16:creationId xmlns:a16="http://schemas.microsoft.com/office/drawing/2014/main" id="{0C7907D1-4D53-4731-97D3-B9C757A82F5D}"/>
                    </a:ext>
                  </a:extLst>
                </p:cNvPr>
                <p:cNvSpPr/>
                <p:nvPr/>
              </p:nvSpPr>
              <p:spPr>
                <a:xfrm>
                  <a:off x="13787406" y="9517703"/>
                  <a:ext cx="145550" cy="193068"/>
                </a:xfrm>
                <a:custGeom>
                  <a:avLst/>
                  <a:gdLst>
                    <a:gd name="connsiteX0" fmla="*/ 423 w 145550"/>
                    <a:gd name="connsiteY0" fmla="*/ 61624 h 193068"/>
                    <a:gd name="connsiteX1" fmla="*/ 423 w 145550"/>
                    <a:gd name="connsiteY1" fmla="*/ 98390 h 193068"/>
                    <a:gd name="connsiteX2" fmla="*/ 72813 w 145550"/>
                    <a:gd name="connsiteY2" fmla="*/ 193069 h 193068"/>
                    <a:gd name="connsiteX3" fmla="*/ 145108 w 145550"/>
                    <a:gd name="connsiteY3" fmla="*/ 98390 h 193068"/>
                    <a:gd name="connsiteX4" fmla="*/ 145108 w 145550"/>
                    <a:gd name="connsiteY4" fmla="*/ 64767 h 193068"/>
                    <a:gd name="connsiteX5" fmla="*/ 137107 w 145550"/>
                    <a:gd name="connsiteY5" fmla="*/ 36192 h 193068"/>
                    <a:gd name="connsiteX6" fmla="*/ 115866 w 145550"/>
                    <a:gd name="connsiteY6" fmla="*/ 6379 h 193068"/>
                    <a:gd name="connsiteX7" fmla="*/ 53382 w 145550"/>
                    <a:gd name="connsiteY7" fmla="*/ 19523 h 193068"/>
                    <a:gd name="connsiteX8" fmla="*/ 6424 w 145550"/>
                    <a:gd name="connsiteY8" fmla="*/ 35620 h 193068"/>
                    <a:gd name="connsiteX9" fmla="*/ 423 w 145550"/>
                    <a:gd name="connsiteY9" fmla="*/ 61624 h 19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550" h="193068">
                      <a:moveTo>
                        <a:pt x="423" y="61624"/>
                      </a:moveTo>
                      <a:cubicBezTo>
                        <a:pt x="-529" y="71149"/>
                        <a:pt x="423" y="98390"/>
                        <a:pt x="423" y="98390"/>
                      </a:cubicBezTo>
                      <a:cubicBezTo>
                        <a:pt x="423" y="138300"/>
                        <a:pt x="32808" y="193069"/>
                        <a:pt x="72813" y="193069"/>
                      </a:cubicBezTo>
                      <a:cubicBezTo>
                        <a:pt x="112818" y="193069"/>
                        <a:pt x="145108" y="138300"/>
                        <a:pt x="145108" y="98390"/>
                      </a:cubicBezTo>
                      <a:cubicBezTo>
                        <a:pt x="145699" y="87189"/>
                        <a:pt x="145699" y="75968"/>
                        <a:pt x="145108" y="64767"/>
                      </a:cubicBezTo>
                      <a:cubicBezTo>
                        <a:pt x="142917" y="55118"/>
                        <a:pt x="140250" y="45574"/>
                        <a:pt x="137107" y="36192"/>
                      </a:cubicBezTo>
                      <a:cubicBezTo>
                        <a:pt x="126334" y="29477"/>
                        <a:pt x="118695" y="18752"/>
                        <a:pt x="115866" y="6379"/>
                      </a:cubicBezTo>
                      <a:cubicBezTo>
                        <a:pt x="111866" y="-13814"/>
                        <a:pt x="91673" y="20476"/>
                        <a:pt x="53382" y="19523"/>
                      </a:cubicBezTo>
                      <a:cubicBezTo>
                        <a:pt x="15092" y="18571"/>
                        <a:pt x="18045" y="25048"/>
                        <a:pt x="6424" y="35620"/>
                      </a:cubicBezTo>
                      <a:cubicBezTo>
                        <a:pt x="6900" y="35144"/>
                        <a:pt x="1185" y="54861"/>
                        <a:pt x="423" y="616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>
                  <a:extLst>
                    <a:ext uri="{FF2B5EF4-FFF2-40B4-BE49-F238E27FC236}">
                      <a16:creationId xmlns:a16="http://schemas.microsoft.com/office/drawing/2014/main" id="{4ACB66AB-A697-45A9-87F8-C26609E38D39}"/>
                    </a:ext>
                  </a:extLst>
                </p:cNvPr>
                <p:cNvSpPr/>
                <p:nvPr/>
              </p:nvSpPr>
              <p:spPr>
                <a:xfrm>
                  <a:off x="13787406" y="9517703"/>
                  <a:ext cx="145550" cy="193068"/>
                </a:xfrm>
                <a:custGeom>
                  <a:avLst/>
                  <a:gdLst>
                    <a:gd name="connsiteX0" fmla="*/ 423 w 145550"/>
                    <a:gd name="connsiteY0" fmla="*/ 61624 h 193068"/>
                    <a:gd name="connsiteX1" fmla="*/ 423 w 145550"/>
                    <a:gd name="connsiteY1" fmla="*/ 98390 h 193068"/>
                    <a:gd name="connsiteX2" fmla="*/ 72813 w 145550"/>
                    <a:gd name="connsiteY2" fmla="*/ 193069 h 193068"/>
                    <a:gd name="connsiteX3" fmla="*/ 145108 w 145550"/>
                    <a:gd name="connsiteY3" fmla="*/ 98390 h 193068"/>
                    <a:gd name="connsiteX4" fmla="*/ 145108 w 145550"/>
                    <a:gd name="connsiteY4" fmla="*/ 64767 h 193068"/>
                    <a:gd name="connsiteX5" fmla="*/ 137107 w 145550"/>
                    <a:gd name="connsiteY5" fmla="*/ 36192 h 193068"/>
                    <a:gd name="connsiteX6" fmla="*/ 115866 w 145550"/>
                    <a:gd name="connsiteY6" fmla="*/ 6379 h 193068"/>
                    <a:gd name="connsiteX7" fmla="*/ 53382 w 145550"/>
                    <a:gd name="connsiteY7" fmla="*/ 19523 h 193068"/>
                    <a:gd name="connsiteX8" fmla="*/ 6424 w 145550"/>
                    <a:gd name="connsiteY8" fmla="*/ 35620 h 193068"/>
                    <a:gd name="connsiteX9" fmla="*/ 423 w 145550"/>
                    <a:gd name="connsiteY9" fmla="*/ 61624 h 19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550" h="193068">
                      <a:moveTo>
                        <a:pt x="423" y="61624"/>
                      </a:moveTo>
                      <a:cubicBezTo>
                        <a:pt x="-529" y="71149"/>
                        <a:pt x="423" y="98390"/>
                        <a:pt x="423" y="98390"/>
                      </a:cubicBezTo>
                      <a:cubicBezTo>
                        <a:pt x="423" y="138300"/>
                        <a:pt x="32808" y="193069"/>
                        <a:pt x="72813" y="193069"/>
                      </a:cubicBezTo>
                      <a:cubicBezTo>
                        <a:pt x="112818" y="193069"/>
                        <a:pt x="145108" y="138300"/>
                        <a:pt x="145108" y="98390"/>
                      </a:cubicBezTo>
                      <a:cubicBezTo>
                        <a:pt x="145699" y="87189"/>
                        <a:pt x="145699" y="75968"/>
                        <a:pt x="145108" y="64767"/>
                      </a:cubicBezTo>
                      <a:cubicBezTo>
                        <a:pt x="142917" y="55118"/>
                        <a:pt x="140250" y="45574"/>
                        <a:pt x="137107" y="36192"/>
                      </a:cubicBezTo>
                      <a:cubicBezTo>
                        <a:pt x="126334" y="29477"/>
                        <a:pt x="118695" y="18752"/>
                        <a:pt x="115866" y="6379"/>
                      </a:cubicBezTo>
                      <a:cubicBezTo>
                        <a:pt x="111866" y="-13814"/>
                        <a:pt x="91673" y="20476"/>
                        <a:pt x="53382" y="19523"/>
                      </a:cubicBezTo>
                      <a:cubicBezTo>
                        <a:pt x="15092" y="18571"/>
                        <a:pt x="18045" y="25048"/>
                        <a:pt x="6424" y="35620"/>
                      </a:cubicBezTo>
                      <a:cubicBezTo>
                        <a:pt x="6900" y="35144"/>
                        <a:pt x="1185" y="54861"/>
                        <a:pt x="423" y="6162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>
                  <a:extLst>
                    <a:ext uri="{FF2B5EF4-FFF2-40B4-BE49-F238E27FC236}">
                      <a16:creationId xmlns:a16="http://schemas.microsoft.com/office/drawing/2014/main" id="{698C6A45-0AE4-4D35-BD6F-5AB24C4C78C7}"/>
                    </a:ext>
                  </a:extLst>
                </p:cNvPr>
                <p:cNvSpPr/>
                <p:nvPr/>
              </p:nvSpPr>
              <p:spPr>
                <a:xfrm>
                  <a:off x="13840217" y="9655050"/>
                  <a:ext cx="41147" cy="7129"/>
                </a:xfrm>
                <a:custGeom>
                  <a:avLst/>
                  <a:gdLst>
                    <a:gd name="connsiteX0" fmla="*/ 41148 w 41147"/>
                    <a:gd name="connsiteY0" fmla="*/ 0 h 7129"/>
                    <a:gd name="connsiteX1" fmla="*/ 0 w 41147"/>
                    <a:gd name="connsiteY1" fmla="*/ 0 h 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147" h="7129">
                      <a:moveTo>
                        <a:pt x="41148" y="0"/>
                      </a:moveTo>
                      <a:cubicBezTo>
                        <a:pt x="29080" y="9506"/>
                        <a:pt x="12068" y="9506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>
                  <a:extLst>
                    <a:ext uri="{FF2B5EF4-FFF2-40B4-BE49-F238E27FC236}">
                      <a16:creationId xmlns:a16="http://schemas.microsoft.com/office/drawing/2014/main" id="{E43EE6C4-3FEF-44A1-9A77-60FC09D045B7}"/>
                    </a:ext>
                  </a:extLst>
                </p:cNvPr>
                <p:cNvSpPr/>
                <p:nvPr/>
              </p:nvSpPr>
              <p:spPr>
                <a:xfrm>
                  <a:off x="13863458" y="9573516"/>
                  <a:ext cx="11594" cy="60864"/>
                </a:xfrm>
                <a:custGeom>
                  <a:avLst/>
                  <a:gdLst>
                    <a:gd name="connsiteX0" fmla="*/ 7049 w 11594"/>
                    <a:gd name="connsiteY0" fmla="*/ 0 h 60864"/>
                    <a:gd name="connsiteX1" fmla="*/ 10001 w 11594"/>
                    <a:gd name="connsiteY1" fmla="*/ 42291 h 60864"/>
                    <a:gd name="connsiteX2" fmla="*/ 6401 w 11594"/>
                    <a:gd name="connsiteY2" fmla="*/ 57217 h 60864"/>
                    <a:gd name="connsiteX3" fmla="*/ 6191 w 11594"/>
                    <a:gd name="connsiteY3" fmla="*/ 57341 h 60864"/>
                    <a:gd name="connsiteX4" fmla="*/ 0 w 11594"/>
                    <a:gd name="connsiteY4" fmla="*/ 60865 h 60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94" h="60864">
                      <a:moveTo>
                        <a:pt x="7049" y="0"/>
                      </a:moveTo>
                      <a:cubicBezTo>
                        <a:pt x="7049" y="0"/>
                        <a:pt x="0" y="25051"/>
                        <a:pt x="10001" y="42291"/>
                      </a:cubicBezTo>
                      <a:cubicBezTo>
                        <a:pt x="13126" y="47406"/>
                        <a:pt x="11516" y="54092"/>
                        <a:pt x="6401" y="57217"/>
                      </a:cubicBezTo>
                      <a:cubicBezTo>
                        <a:pt x="6325" y="57264"/>
                        <a:pt x="6258" y="57302"/>
                        <a:pt x="6191" y="57341"/>
                      </a:cubicBezTo>
                      <a:lnTo>
                        <a:pt x="0" y="60865"/>
                      </a:ln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7" name="任意多边形: 形状 136">
                  <a:extLst>
                    <a:ext uri="{FF2B5EF4-FFF2-40B4-BE49-F238E27FC236}">
                      <a16:creationId xmlns:a16="http://schemas.microsoft.com/office/drawing/2014/main" id="{E8954C4C-DE92-46EE-B5A9-FB149448A97D}"/>
                    </a:ext>
                  </a:extLst>
                </p:cNvPr>
                <p:cNvSpPr/>
                <p:nvPr/>
              </p:nvSpPr>
              <p:spPr>
                <a:xfrm>
                  <a:off x="13820024" y="9581517"/>
                  <a:ext cx="8572" cy="18097"/>
                </a:xfrm>
                <a:custGeom>
                  <a:avLst/>
                  <a:gdLst>
                    <a:gd name="connsiteX0" fmla="*/ 8573 w 8572"/>
                    <a:gd name="connsiteY0" fmla="*/ 9049 h 18097"/>
                    <a:gd name="connsiteX1" fmla="*/ 4286 w 8572"/>
                    <a:gd name="connsiteY1" fmla="*/ 18098 h 18097"/>
                    <a:gd name="connsiteX2" fmla="*/ 0 w 8572"/>
                    <a:gd name="connsiteY2" fmla="*/ 9049 h 18097"/>
                    <a:gd name="connsiteX3" fmla="*/ 4286 w 8572"/>
                    <a:gd name="connsiteY3" fmla="*/ 0 h 18097"/>
                    <a:gd name="connsiteX4" fmla="*/ 8573 w 8572"/>
                    <a:gd name="connsiteY4" fmla="*/ 9049 h 1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" h="18097">
                      <a:moveTo>
                        <a:pt x="8573" y="9049"/>
                      </a:moveTo>
                      <a:cubicBezTo>
                        <a:pt x="8573" y="14046"/>
                        <a:pt x="6653" y="18098"/>
                        <a:pt x="4286" y="18098"/>
                      </a:cubicBezTo>
                      <a:cubicBezTo>
                        <a:pt x="1919" y="18098"/>
                        <a:pt x="0" y="14046"/>
                        <a:pt x="0" y="9049"/>
                      </a:cubicBezTo>
                      <a:cubicBezTo>
                        <a:pt x="0" y="4051"/>
                        <a:pt x="1919" y="0"/>
                        <a:pt x="4286" y="0"/>
                      </a:cubicBezTo>
                      <a:cubicBezTo>
                        <a:pt x="6654" y="0"/>
                        <a:pt x="8573" y="4051"/>
                        <a:pt x="8573" y="904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8" name="任意多边形: 形状 137">
                  <a:extLst>
                    <a:ext uri="{FF2B5EF4-FFF2-40B4-BE49-F238E27FC236}">
                      <a16:creationId xmlns:a16="http://schemas.microsoft.com/office/drawing/2014/main" id="{616D3F1E-D535-4DC3-BC19-3DED0A44E956}"/>
                    </a:ext>
                  </a:extLst>
                </p:cNvPr>
                <p:cNvSpPr/>
                <p:nvPr/>
              </p:nvSpPr>
              <p:spPr>
                <a:xfrm>
                  <a:off x="13886794" y="9559072"/>
                  <a:ext cx="28575" cy="6728"/>
                </a:xfrm>
                <a:custGeom>
                  <a:avLst/>
                  <a:gdLst>
                    <a:gd name="connsiteX0" fmla="*/ 28575 w 28575"/>
                    <a:gd name="connsiteY0" fmla="*/ 3395 h 6728"/>
                    <a:gd name="connsiteX1" fmla="*/ 0 w 28575"/>
                    <a:gd name="connsiteY1" fmla="*/ 6729 h 6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 h="6728">
                      <a:moveTo>
                        <a:pt x="28575" y="3395"/>
                      </a:moveTo>
                      <a:cubicBezTo>
                        <a:pt x="28575" y="3395"/>
                        <a:pt x="10668" y="-6130"/>
                        <a:pt x="0" y="6729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9" name="任意多边形: 形状 138">
                  <a:extLst>
                    <a:ext uri="{FF2B5EF4-FFF2-40B4-BE49-F238E27FC236}">
                      <a16:creationId xmlns:a16="http://schemas.microsoft.com/office/drawing/2014/main" id="{1C75A75D-B1C0-4973-AC02-AA1591E36214}"/>
                    </a:ext>
                  </a:extLst>
                </p:cNvPr>
                <p:cNvSpPr/>
                <p:nvPr/>
              </p:nvSpPr>
              <p:spPr>
                <a:xfrm>
                  <a:off x="13809642" y="9559672"/>
                  <a:ext cx="28575" cy="8319"/>
                </a:xfrm>
                <a:custGeom>
                  <a:avLst/>
                  <a:gdLst>
                    <a:gd name="connsiteX0" fmla="*/ 0 w 28575"/>
                    <a:gd name="connsiteY0" fmla="*/ 2224 h 8319"/>
                    <a:gd name="connsiteX1" fmla="*/ 28575 w 28575"/>
                    <a:gd name="connsiteY1" fmla="*/ 8320 h 8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 h="8319">
                      <a:moveTo>
                        <a:pt x="0" y="2224"/>
                      </a:moveTo>
                      <a:cubicBezTo>
                        <a:pt x="0" y="2224"/>
                        <a:pt x="19050" y="-5682"/>
                        <a:pt x="28575" y="8320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0" name="任意多边形: 形状 139">
                  <a:extLst>
                    <a:ext uri="{FF2B5EF4-FFF2-40B4-BE49-F238E27FC236}">
                      <a16:creationId xmlns:a16="http://schemas.microsoft.com/office/drawing/2014/main" id="{AA1A7201-F1DF-43CF-9A5B-62F0A771F708}"/>
                    </a:ext>
                  </a:extLst>
                </p:cNvPr>
                <p:cNvSpPr/>
                <p:nvPr/>
              </p:nvSpPr>
              <p:spPr>
                <a:xfrm>
                  <a:off x="13880222" y="9736108"/>
                  <a:ext cx="163588" cy="330041"/>
                </a:xfrm>
                <a:custGeom>
                  <a:avLst/>
                  <a:gdLst>
                    <a:gd name="connsiteX0" fmla="*/ 139065 w 163588"/>
                    <a:gd name="connsiteY0" fmla="*/ 330041 h 330041"/>
                    <a:gd name="connsiteX1" fmla="*/ 163544 w 163588"/>
                    <a:gd name="connsiteY1" fmla="*/ 31147 h 330041"/>
                    <a:gd name="connsiteX2" fmla="*/ 153257 w 163588"/>
                    <a:gd name="connsiteY2" fmla="*/ 16764 h 330041"/>
                    <a:gd name="connsiteX3" fmla="*/ 50292 w 163588"/>
                    <a:gd name="connsiteY3" fmla="*/ 0 h 330041"/>
                    <a:gd name="connsiteX4" fmla="*/ 1714 w 163588"/>
                    <a:gd name="connsiteY4" fmla="*/ 267652 h 330041"/>
                    <a:gd name="connsiteX5" fmla="*/ 0 w 163588"/>
                    <a:gd name="connsiteY5" fmla="*/ 330041 h 33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588" h="330041">
                      <a:moveTo>
                        <a:pt x="139065" y="330041"/>
                      </a:moveTo>
                      <a:lnTo>
                        <a:pt x="163544" y="31147"/>
                      </a:lnTo>
                      <a:cubicBezTo>
                        <a:pt x="164078" y="24489"/>
                        <a:pt x="159734" y="18412"/>
                        <a:pt x="153257" y="16764"/>
                      </a:cubicBezTo>
                      <a:cubicBezTo>
                        <a:pt x="119443" y="8411"/>
                        <a:pt x="85011" y="2800"/>
                        <a:pt x="50292" y="0"/>
                      </a:cubicBezTo>
                      <a:cubicBezTo>
                        <a:pt x="50292" y="0"/>
                        <a:pt x="7810" y="200025"/>
                        <a:pt x="1714" y="267652"/>
                      </a:cubicBezTo>
                      <a:cubicBezTo>
                        <a:pt x="476" y="281559"/>
                        <a:pt x="0" y="303943"/>
                        <a:pt x="0" y="33004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>
                  <a:extLst>
                    <a:ext uri="{FF2B5EF4-FFF2-40B4-BE49-F238E27FC236}">
                      <a16:creationId xmlns:a16="http://schemas.microsoft.com/office/drawing/2014/main" id="{94FB3631-E924-4410-BF32-335880BFB568}"/>
                    </a:ext>
                  </a:extLst>
                </p:cNvPr>
                <p:cNvSpPr/>
                <p:nvPr/>
              </p:nvSpPr>
              <p:spPr>
                <a:xfrm>
                  <a:off x="13694177" y="9737060"/>
                  <a:ext cx="155851" cy="329184"/>
                </a:xfrm>
                <a:custGeom>
                  <a:avLst/>
                  <a:gdLst>
                    <a:gd name="connsiteX0" fmla="*/ 155851 w 155851"/>
                    <a:gd name="connsiteY0" fmla="*/ 329089 h 329184"/>
                    <a:gd name="connsiteX1" fmla="*/ 154232 w 155851"/>
                    <a:gd name="connsiteY1" fmla="*/ 266700 h 329184"/>
                    <a:gd name="connsiteX2" fmla="*/ 97082 w 155851"/>
                    <a:gd name="connsiteY2" fmla="*/ 0 h 329184"/>
                    <a:gd name="connsiteX3" fmla="*/ 11357 w 155851"/>
                    <a:gd name="connsiteY3" fmla="*/ 15240 h 329184"/>
                    <a:gd name="connsiteX4" fmla="*/ 117 w 155851"/>
                    <a:gd name="connsiteY4" fmla="*/ 31623 h 329184"/>
                    <a:gd name="connsiteX5" fmla="*/ 24501 w 155851"/>
                    <a:gd name="connsiteY5" fmla="*/ 329184 h 329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5851" h="329184">
                      <a:moveTo>
                        <a:pt x="155851" y="329089"/>
                      </a:moveTo>
                      <a:cubicBezTo>
                        <a:pt x="155851" y="302990"/>
                        <a:pt x="155851" y="280607"/>
                        <a:pt x="154232" y="266700"/>
                      </a:cubicBezTo>
                      <a:cubicBezTo>
                        <a:pt x="146993" y="199073"/>
                        <a:pt x="97082" y="0"/>
                        <a:pt x="97082" y="0"/>
                      </a:cubicBezTo>
                      <a:cubicBezTo>
                        <a:pt x="68202" y="3162"/>
                        <a:pt x="39560" y="8258"/>
                        <a:pt x="11357" y="15240"/>
                      </a:cubicBezTo>
                      <a:cubicBezTo>
                        <a:pt x="4004" y="17059"/>
                        <a:pt x="-826" y="24098"/>
                        <a:pt x="117" y="31623"/>
                      </a:cubicBezTo>
                      <a:lnTo>
                        <a:pt x="24501" y="32918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>
                  <a:extLst>
                    <a:ext uri="{FF2B5EF4-FFF2-40B4-BE49-F238E27FC236}">
                      <a16:creationId xmlns:a16="http://schemas.microsoft.com/office/drawing/2014/main" id="{E9654E2A-4565-4AA0-8B0F-D3066762B670}"/>
                    </a:ext>
                  </a:extLst>
                </p:cNvPr>
                <p:cNvSpPr/>
                <p:nvPr/>
              </p:nvSpPr>
              <p:spPr>
                <a:xfrm>
                  <a:off x="13891843" y="9583404"/>
                  <a:ext cx="18002" cy="8972"/>
                </a:xfrm>
                <a:custGeom>
                  <a:avLst/>
                  <a:gdLst>
                    <a:gd name="connsiteX0" fmla="*/ 18002 w 18002"/>
                    <a:gd name="connsiteY0" fmla="*/ 1161 h 8972"/>
                    <a:gd name="connsiteX1" fmla="*/ 0 w 18002"/>
                    <a:gd name="connsiteY1" fmla="*/ 3828 h 8972"/>
                    <a:gd name="connsiteX2" fmla="*/ 16383 w 18002"/>
                    <a:gd name="connsiteY2" fmla="*/ 8972 h 8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02" h="8972">
                      <a:moveTo>
                        <a:pt x="18002" y="1161"/>
                      </a:moveTo>
                      <a:cubicBezTo>
                        <a:pt x="11935" y="-1058"/>
                        <a:pt x="5162" y="-58"/>
                        <a:pt x="0" y="3828"/>
                      </a:cubicBezTo>
                      <a:cubicBezTo>
                        <a:pt x="0" y="3828"/>
                        <a:pt x="13716" y="4781"/>
                        <a:pt x="16383" y="8972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A13F2F1C-426D-4C15-A9D3-F687271D1CAC}"/>
                  </a:ext>
                </a:extLst>
              </p:cNvPr>
              <p:cNvSpPr/>
              <p:nvPr/>
            </p:nvSpPr>
            <p:spPr>
              <a:xfrm>
                <a:off x="13439786" y="9446834"/>
                <a:ext cx="1090803" cy="617029"/>
              </a:xfrm>
              <a:custGeom>
                <a:avLst/>
                <a:gdLst>
                  <a:gd name="connsiteX0" fmla="*/ 0 w 1090803"/>
                  <a:gd name="connsiteY0" fmla="*/ 0 h 617029"/>
                  <a:gd name="connsiteX1" fmla="*/ 1090803 w 1090803"/>
                  <a:gd name="connsiteY1" fmla="*/ 0 h 617029"/>
                  <a:gd name="connsiteX2" fmla="*/ 1090803 w 1090803"/>
                  <a:gd name="connsiteY2" fmla="*/ 617030 h 617029"/>
                  <a:gd name="connsiteX3" fmla="*/ 0 w 1090803"/>
                  <a:gd name="connsiteY3" fmla="*/ 617030 h 61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803" h="617029">
                    <a:moveTo>
                      <a:pt x="0" y="0"/>
                    </a:moveTo>
                    <a:lnTo>
                      <a:pt x="1090803" y="0"/>
                    </a:lnTo>
                    <a:lnTo>
                      <a:pt x="1090803" y="617030"/>
                    </a:lnTo>
                    <a:lnTo>
                      <a:pt x="0" y="617030"/>
                    </a:lnTo>
                    <a:close/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8E7D3848-0221-4243-8015-D8790981CBFE}"/>
                  </a:ext>
                </a:extLst>
              </p:cNvPr>
              <p:cNvSpPr/>
              <p:nvPr/>
            </p:nvSpPr>
            <p:spPr>
              <a:xfrm rot="-1362000">
                <a:off x="13448489" y="9126130"/>
                <a:ext cx="267652" cy="267652"/>
              </a:xfrm>
              <a:custGeom>
                <a:avLst/>
                <a:gdLst>
                  <a:gd name="connsiteX0" fmla="*/ 267653 w 267652"/>
                  <a:gd name="connsiteY0" fmla="*/ 133826 h 267652"/>
                  <a:gd name="connsiteX1" fmla="*/ 133826 w 267652"/>
                  <a:gd name="connsiteY1" fmla="*/ 267653 h 267652"/>
                  <a:gd name="connsiteX2" fmla="*/ 0 w 267652"/>
                  <a:gd name="connsiteY2" fmla="*/ 133826 h 267652"/>
                  <a:gd name="connsiteX3" fmla="*/ 133826 w 267652"/>
                  <a:gd name="connsiteY3" fmla="*/ 0 h 267652"/>
                  <a:gd name="connsiteX4" fmla="*/ 267653 w 267652"/>
                  <a:gd name="connsiteY4" fmla="*/ 133826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52" h="267652">
                    <a:moveTo>
                      <a:pt x="267653" y="133826"/>
                    </a:moveTo>
                    <a:cubicBezTo>
                      <a:pt x="267653" y="207736"/>
                      <a:pt x="207736" y="267653"/>
                      <a:pt x="133826" y="267653"/>
                    </a:cubicBezTo>
                    <a:cubicBezTo>
                      <a:pt x="59916" y="267653"/>
                      <a:pt x="0" y="207736"/>
                      <a:pt x="0" y="133826"/>
                    </a:cubicBezTo>
                    <a:cubicBezTo>
                      <a:pt x="0" y="59916"/>
                      <a:pt x="59916" y="0"/>
                      <a:pt x="133826" y="0"/>
                    </a:cubicBezTo>
                    <a:cubicBezTo>
                      <a:pt x="207736" y="0"/>
                      <a:pt x="267653" y="59916"/>
                      <a:pt x="267653" y="1338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5AA5E84B-F55C-43F4-95DB-78FDA208BA58}"/>
                  </a:ext>
                </a:extLst>
              </p:cNvPr>
              <p:cNvSpPr/>
              <p:nvPr/>
            </p:nvSpPr>
            <p:spPr>
              <a:xfrm>
                <a:off x="13478457" y="9156226"/>
                <a:ext cx="208883" cy="239934"/>
              </a:xfrm>
              <a:custGeom>
                <a:avLst/>
                <a:gdLst>
                  <a:gd name="connsiteX0" fmla="*/ 206788 w 208883"/>
                  <a:gd name="connsiteY0" fmla="*/ 177927 h 239934"/>
                  <a:gd name="connsiteX1" fmla="*/ 160782 w 208883"/>
                  <a:gd name="connsiteY1" fmla="*/ 138113 h 239934"/>
                  <a:gd name="connsiteX2" fmla="*/ 136303 w 208883"/>
                  <a:gd name="connsiteY2" fmla="*/ 138113 h 239934"/>
                  <a:gd name="connsiteX3" fmla="*/ 136303 w 208883"/>
                  <a:gd name="connsiteY3" fmla="*/ 132493 h 239934"/>
                  <a:gd name="connsiteX4" fmla="*/ 159067 w 208883"/>
                  <a:gd name="connsiteY4" fmla="*/ 63437 h 239934"/>
                  <a:gd name="connsiteX5" fmla="*/ 103918 w 208883"/>
                  <a:gd name="connsiteY5" fmla="*/ 0 h 239934"/>
                  <a:gd name="connsiteX6" fmla="*/ 48863 w 208883"/>
                  <a:gd name="connsiteY6" fmla="*/ 63437 h 239934"/>
                  <a:gd name="connsiteX7" fmla="*/ 71628 w 208883"/>
                  <a:gd name="connsiteY7" fmla="*/ 132493 h 239934"/>
                  <a:gd name="connsiteX8" fmla="*/ 71628 w 208883"/>
                  <a:gd name="connsiteY8" fmla="*/ 138113 h 239934"/>
                  <a:gd name="connsiteX9" fmla="*/ 47054 w 208883"/>
                  <a:gd name="connsiteY9" fmla="*/ 138113 h 239934"/>
                  <a:gd name="connsiteX10" fmla="*/ 1143 w 208883"/>
                  <a:gd name="connsiteY10" fmla="*/ 177927 h 239934"/>
                  <a:gd name="connsiteX11" fmla="*/ 0 w 208883"/>
                  <a:gd name="connsiteY11" fmla="*/ 185547 h 239934"/>
                  <a:gd name="connsiteX12" fmla="*/ 11811 w 208883"/>
                  <a:gd name="connsiteY12" fmla="*/ 204597 h 239934"/>
                  <a:gd name="connsiteX13" fmla="*/ 12573 w 208883"/>
                  <a:gd name="connsiteY13" fmla="*/ 204597 h 239934"/>
                  <a:gd name="connsiteX14" fmla="*/ 18955 w 208883"/>
                  <a:gd name="connsiteY14" fmla="*/ 210979 h 239934"/>
                  <a:gd name="connsiteX15" fmla="*/ 25241 w 208883"/>
                  <a:gd name="connsiteY15" fmla="*/ 215551 h 239934"/>
                  <a:gd name="connsiteX16" fmla="*/ 34766 w 208883"/>
                  <a:gd name="connsiteY16" fmla="*/ 220980 h 239934"/>
                  <a:gd name="connsiteX17" fmla="*/ 53816 w 208883"/>
                  <a:gd name="connsiteY17" fmla="*/ 227933 h 239934"/>
                  <a:gd name="connsiteX18" fmla="*/ 63341 w 208883"/>
                  <a:gd name="connsiteY18" fmla="*/ 230410 h 239934"/>
                  <a:gd name="connsiteX19" fmla="*/ 67342 w 208883"/>
                  <a:gd name="connsiteY19" fmla="*/ 231362 h 239934"/>
                  <a:gd name="connsiteX20" fmla="*/ 93250 w 208883"/>
                  <a:gd name="connsiteY20" fmla="*/ 239935 h 239934"/>
                  <a:gd name="connsiteX21" fmla="*/ 99441 w 208883"/>
                  <a:gd name="connsiteY21" fmla="*/ 237268 h 239934"/>
                  <a:gd name="connsiteX22" fmla="*/ 168974 w 208883"/>
                  <a:gd name="connsiteY22" fmla="*/ 222695 h 239934"/>
                  <a:gd name="connsiteX23" fmla="*/ 208883 w 208883"/>
                  <a:gd name="connsiteY23" fmla="*/ 191548 h 23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8883" h="239934">
                    <a:moveTo>
                      <a:pt x="206788" y="177927"/>
                    </a:moveTo>
                    <a:cubicBezTo>
                      <a:pt x="203473" y="155067"/>
                      <a:pt x="183880" y="138113"/>
                      <a:pt x="160782" y="138113"/>
                    </a:cubicBezTo>
                    <a:lnTo>
                      <a:pt x="136303" y="138113"/>
                    </a:lnTo>
                    <a:lnTo>
                      <a:pt x="136303" y="132493"/>
                    </a:lnTo>
                    <a:cubicBezTo>
                      <a:pt x="154210" y="118586"/>
                      <a:pt x="159067" y="91059"/>
                      <a:pt x="159067" y="63437"/>
                    </a:cubicBezTo>
                    <a:cubicBezTo>
                      <a:pt x="159067" y="24194"/>
                      <a:pt x="134398" y="0"/>
                      <a:pt x="103918" y="0"/>
                    </a:cubicBezTo>
                    <a:cubicBezTo>
                      <a:pt x="73438" y="0"/>
                      <a:pt x="48863" y="24194"/>
                      <a:pt x="48863" y="63437"/>
                    </a:cubicBezTo>
                    <a:cubicBezTo>
                      <a:pt x="48863" y="91059"/>
                      <a:pt x="53721" y="118586"/>
                      <a:pt x="71628" y="132493"/>
                    </a:cubicBezTo>
                    <a:lnTo>
                      <a:pt x="71628" y="138113"/>
                    </a:lnTo>
                    <a:lnTo>
                      <a:pt x="47054" y="138113"/>
                    </a:lnTo>
                    <a:cubicBezTo>
                      <a:pt x="23974" y="138113"/>
                      <a:pt x="4410" y="155086"/>
                      <a:pt x="1143" y="177927"/>
                    </a:cubicBezTo>
                    <a:lnTo>
                      <a:pt x="0" y="185547"/>
                    </a:lnTo>
                    <a:cubicBezTo>
                      <a:pt x="4972" y="191186"/>
                      <a:pt x="8973" y="197634"/>
                      <a:pt x="11811" y="204597"/>
                    </a:cubicBezTo>
                    <a:cubicBezTo>
                      <a:pt x="8954" y="197834"/>
                      <a:pt x="17431" y="209264"/>
                      <a:pt x="12573" y="204597"/>
                    </a:cubicBezTo>
                    <a:cubicBezTo>
                      <a:pt x="14859" y="206692"/>
                      <a:pt x="16764" y="208979"/>
                      <a:pt x="18955" y="210979"/>
                    </a:cubicBezTo>
                    <a:cubicBezTo>
                      <a:pt x="19812" y="211550"/>
                      <a:pt x="24289" y="214979"/>
                      <a:pt x="25241" y="215551"/>
                    </a:cubicBezTo>
                    <a:cubicBezTo>
                      <a:pt x="28289" y="217456"/>
                      <a:pt x="31433" y="219266"/>
                      <a:pt x="34766" y="220980"/>
                    </a:cubicBezTo>
                    <a:cubicBezTo>
                      <a:pt x="40758" y="224180"/>
                      <a:pt x="47168" y="226524"/>
                      <a:pt x="53816" y="227933"/>
                    </a:cubicBezTo>
                    <a:cubicBezTo>
                      <a:pt x="57055" y="228886"/>
                      <a:pt x="60388" y="229648"/>
                      <a:pt x="63341" y="230410"/>
                    </a:cubicBezTo>
                    <a:cubicBezTo>
                      <a:pt x="66294" y="231172"/>
                      <a:pt x="74486" y="232124"/>
                      <a:pt x="67342" y="231362"/>
                    </a:cubicBezTo>
                    <a:cubicBezTo>
                      <a:pt x="76514" y="232229"/>
                      <a:pt x="85373" y="235153"/>
                      <a:pt x="93250" y="239935"/>
                    </a:cubicBezTo>
                    <a:cubicBezTo>
                      <a:pt x="95250" y="238916"/>
                      <a:pt x="97326" y="238020"/>
                      <a:pt x="99441" y="237268"/>
                    </a:cubicBezTo>
                    <a:cubicBezTo>
                      <a:pt x="122015" y="230124"/>
                      <a:pt x="147733" y="232791"/>
                      <a:pt x="168974" y="222695"/>
                    </a:cubicBezTo>
                    <a:cubicBezTo>
                      <a:pt x="184033" y="214789"/>
                      <a:pt x="197549" y="204235"/>
                      <a:pt x="208883" y="191548"/>
                    </a:cubicBezTo>
                    <a:close/>
                  </a:path>
                </a:pathLst>
              </a:custGeom>
              <a:solidFill>
                <a:srgbClr val="8585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F1BB0230-9335-4FBD-A3A4-9D7E1A6E6249}"/>
                  </a:ext>
                </a:extLst>
              </p:cNvPr>
              <p:cNvSpPr/>
              <p:nvPr/>
            </p:nvSpPr>
            <p:spPr>
              <a:xfrm rot="-1362000">
                <a:off x="13448489" y="9126130"/>
                <a:ext cx="267652" cy="267652"/>
              </a:xfrm>
              <a:custGeom>
                <a:avLst/>
                <a:gdLst>
                  <a:gd name="connsiteX0" fmla="*/ 267653 w 267652"/>
                  <a:gd name="connsiteY0" fmla="*/ 133826 h 267652"/>
                  <a:gd name="connsiteX1" fmla="*/ 133826 w 267652"/>
                  <a:gd name="connsiteY1" fmla="*/ 267653 h 267652"/>
                  <a:gd name="connsiteX2" fmla="*/ 0 w 267652"/>
                  <a:gd name="connsiteY2" fmla="*/ 133826 h 267652"/>
                  <a:gd name="connsiteX3" fmla="*/ 133826 w 267652"/>
                  <a:gd name="connsiteY3" fmla="*/ 0 h 267652"/>
                  <a:gd name="connsiteX4" fmla="*/ 267653 w 267652"/>
                  <a:gd name="connsiteY4" fmla="*/ 133826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52" h="267652">
                    <a:moveTo>
                      <a:pt x="267653" y="133826"/>
                    </a:moveTo>
                    <a:cubicBezTo>
                      <a:pt x="267653" y="207736"/>
                      <a:pt x="207736" y="267653"/>
                      <a:pt x="133826" y="267653"/>
                    </a:cubicBezTo>
                    <a:cubicBezTo>
                      <a:pt x="59916" y="267653"/>
                      <a:pt x="0" y="207736"/>
                      <a:pt x="0" y="133826"/>
                    </a:cubicBezTo>
                    <a:cubicBezTo>
                      <a:pt x="0" y="59916"/>
                      <a:pt x="59916" y="0"/>
                      <a:pt x="133826" y="0"/>
                    </a:cubicBezTo>
                    <a:cubicBezTo>
                      <a:pt x="207736" y="0"/>
                      <a:pt x="267653" y="59916"/>
                      <a:pt x="267653" y="133826"/>
                    </a:cubicBezTo>
                    <a:close/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3B32DB3A-876F-4320-8E13-31FF3CA9FE4A}"/>
                  </a:ext>
                </a:extLst>
              </p:cNvPr>
              <p:cNvSpPr/>
              <p:nvPr/>
            </p:nvSpPr>
            <p:spPr>
              <a:xfrm>
                <a:off x="13770018" y="9174800"/>
                <a:ext cx="619982" cy="34289"/>
              </a:xfrm>
              <a:custGeom>
                <a:avLst/>
                <a:gdLst>
                  <a:gd name="connsiteX0" fmla="*/ 604266 w 619982"/>
                  <a:gd name="connsiteY0" fmla="*/ 0 h 34289"/>
                  <a:gd name="connsiteX1" fmla="*/ 619982 w 619982"/>
                  <a:gd name="connsiteY1" fmla="*/ 0 h 34289"/>
                  <a:gd name="connsiteX2" fmla="*/ 619982 w 619982"/>
                  <a:gd name="connsiteY2" fmla="*/ 34290 h 34289"/>
                  <a:gd name="connsiteX3" fmla="*/ 604266 w 619982"/>
                  <a:gd name="connsiteY3" fmla="*/ 34290 h 34289"/>
                  <a:gd name="connsiteX4" fmla="*/ 15716 w 619982"/>
                  <a:gd name="connsiteY4" fmla="*/ 34290 h 34289"/>
                  <a:gd name="connsiteX5" fmla="*/ 0 w 619982"/>
                  <a:gd name="connsiteY5" fmla="*/ 34290 h 34289"/>
                  <a:gd name="connsiteX6" fmla="*/ 0 w 619982"/>
                  <a:gd name="connsiteY6" fmla="*/ 0 h 34289"/>
                  <a:gd name="connsiteX7" fmla="*/ 15716 w 619982"/>
                  <a:gd name="connsiteY7" fmla="*/ 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982" h="34289">
                    <a:moveTo>
                      <a:pt x="604266" y="0"/>
                    </a:moveTo>
                    <a:cubicBezTo>
                      <a:pt x="612946" y="0"/>
                      <a:pt x="619982" y="0"/>
                      <a:pt x="619982" y="0"/>
                    </a:cubicBezTo>
                    <a:lnTo>
                      <a:pt x="619982" y="34290"/>
                    </a:lnTo>
                    <a:cubicBezTo>
                      <a:pt x="619982" y="34290"/>
                      <a:pt x="612946" y="34290"/>
                      <a:pt x="604266" y="34290"/>
                    </a:cubicBezTo>
                    <a:lnTo>
                      <a:pt x="15716" y="34290"/>
                    </a:lnTo>
                    <a:cubicBezTo>
                      <a:pt x="7037" y="34290"/>
                      <a:pt x="0" y="34290"/>
                      <a:pt x="0" y="34290"/>
                    </a:cubicBezTo>
                    <a:lnTo>
                      <a:pt x="0" y="0"/>
                    </a:lnTo>
                    <a:cubicBezTo>
                      <a:pt x="0" y="0"/>
                      <a:pt x="7037" y="0"/>
                      <a:pt x="1571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A3BAC335-9058-4BB8-BF90-6455F90B9279}"/>
                  </a:ext>
                </a:extLst>
              </p:cNvPr>
              <p:cNvSpPr/>
              <p:nvPr/>
            </p:nvSpPr>
            <p:spPr>
              <a:xfrm>
                <a:off x="13770017" y="9242617"/>
                <a:ext cx="484441" cy="34290"/>
              </a:xfrm>
              <a:custGeom>
                <a:avLst/>
                <a:gdLst>
                  <a:gd name="connsiteX0" fmla="*/ 467297 w 484441"/>
                  <a:gd name="connsiteY0" fmla="*/ 34290 h 34290"/>
                  <a:gd name="connsiteX1" fmla="*/ 17145 w 484441"/>
                  <a:gd name="connsiteY1" fmla="*/ 34290 h 34290"/>
                  <a:gd name="connsiteX2" fmla="*/ 0 w 484441"/>
                  <a:gd name="connsiteY2" fmla="*/ 17145 h 34290"/>
                  <a:gd name="connsiteX3" fmla="*/ 0 w 484441"/>
                  <a:gd name="connsiteY3" fmla="*/ 17145 h 34290"/>
                  <a:gd name="connsiteX4" fmla="*/ 16955 w 484441"/>
                  <a:gd name="connsiteY4" fmla="*/ 0 h 34290"/>
                  <a:gd name="connsiteX5" fmla="*/ 17145 w 484441"/>
                  <a:gd name="connsiteY5" fmla="*/ 0 h 34290"/>
                  <a:gd name="connsiteX6" fmla="*/ 467297 w 484441"/>
                  <a:gd name="connsiteY6" fmla="*/ 0 h 34290"/>
                  <a:gd name="connsiteX7" fmla="*/ 484442 w 484441"/>
                  <a:gd name="connsiteY7" fmla="*/ 16955 h 34290"/>
                  <a:gd name="connsiteX8" fmla="*/ 484442 w 484441"/>
                  <a:gd name="connsiteY8" fmla="*/ 17145 h 34290"/>
                  <a:gd name="connsiteX9" fmla="*/ 484442 w 484441"/>
                  <a:gd name="connsiteY9" fmla="*/ 17145 h 34290"/>
                  <a:gd name="connsiteX10" fmla="*/ 467297 w 484441"/>
                  <a:gd name="connsiteY10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441" h="34290">
                    <a:moveTo>
                      <a:pt x="467297" y="34290"/>
                    </a:moveTo>
                    <a:lnTo>
                      <a:pt x="17145" y="34290"/>
                    </a:lnTo>
                    <a:cubicBezTo>
                      <a:pt x="7677" y="34290"/>
                      <a:pt x="0" y="26613"/>
                      <a:pt x="0" y="17145"/>
                    </a:cubicBezTo>
                    <a:lnTo>
                      <a:pt x="0" y="17145"/>
                    </a:lnTo>
                    <a:cubicBezTo>
                      <a:pt x="-57" y="7725"/>
                      <a:pt x="7535" y="58"/>
                      <a:pt x="16955" y="0"/>
                    </a:cubicBezTo>
                    <a:cubicBezTo>
                      <a:pt x="17022" y="0"/>
                      <a:pt x="17079" y="0"/>
                      <a:pt x="17145" y="0"/>
                    </a:cubicBezTo>
                    <a:lnTo>
                      <a:pt x="467297" y="0"/>
                    </a:lnTo>
                    <a:cubicBezTo>
                      <a:pt x="476717" y="-57"/>
                      <a:pt x="484385" y="7535"/>
                      <a:pt x="484442" y="16955"/>
                    </a:cubicBezTo>
                    <a:cubicBezTo>
                      <a:pt x="484442" y="17022"/>
                      <a:pt x="484442" y="17079"/>
                      <a:pt x="484442" y="17145"/>
                    </a:cubicBezTo>
                    <a:lnTo>
                      <a:pt x="484442" y="17145"/>
                    </a:lnTo>
                    <a:cubicBezTo>
                      <a:pt x="484442" y="26613"/>
                      <a:pt x="476765" y="34290"/>
                      <a:pt x="467297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1E3D7564-3F16-4E48-9051-610D07013BC3}"/>
                  </a:ext>
                </a:extLst>
              </p:cNvPr>
              <p:cNvSpPr/>
              <p:nvPr/>
            </p:nvSpPr>
            <p:spPr>
              <a:xfrm>
                <a:off x="13770018" y="9310436"/>
                <a:ext cx="536733" cy="34290"/>
              </a:xfrm>
              <a:custGeom>
                <a:avLst/>
                <a:gdLst>
                  <a:gd name="connsiteX0" fmla="*/ 519589 w 536733"/>
                  <a:gd name="connsiteY0" fmla="*/ 34290 h 34290"/>
                  <a:gd name="connsiteX1" fmla="*/ 17145 w 536733"/>
                  <a:gd name="connsiteY1" fmla="*/ 34290 h 34290"/>
                  <a:gd name="connsiteX2" fmla="*/ 0 w 536733"/>
                  <a:gd name="connsiteY2" fmla="*/ 17336 h 34290"/>
                  <a:gd name="connsiteX3" fmla="*/ 0 w 536733"/>
                  <a:gd name="connsiteY3" fmla="*/ 17145 h 34290"/>
                  <a:gd name="connsiteX4" fmla="*/ 0 w 536733"/>
                  <a:gd name="connsiteY4" fmla="*/ 17145 h 34290"/>
                  <a:gd name="connsiteX5" fmla="*/ 17145 w 536733"/>
                  <a:gd name="connsiteY5" fmla="*/ 0 h 34290"/>
                  <a:gd name="connsiteX6" fmla="*/ 519589 w 536733"/>
                  <a:gd name="connsiteY6" fmla="*/ 0 h 34290"/>
                  <a:gd name="connsiteX7" fmla="*/ 536734 w 536733"/>
                  <a:gd name="connsiteY7" fmla="*/ 17145 h 34290"/>
                  <a:gd name="connsiteX8" fmla="*/ 536734 w 536733"/>
                  <a:gd name="connsiteY8" fmla="*/ 17145 h 34290"/>
                  <a:gd name="connsiteX9" fmla="*/ 519779 w 536733"/>
                  <a:gd name="connsiteY9" fmla="*/ 34290 h 34290"/>
                  <a:gd name="connsiteX10" fmla="*/ 519589 w 536733"/>
                  <a:gd name="connsiteY10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733" h="34290">
                    <a:moveTo>
                      <a:pt x="519589" y="34290"/>
                    </a:moveTo>
                    <a:lnTo>
                      <a:pt x="17145" y="34290"/>
                    </a:lnTo>
                    <a:cubicBezTo>
                      <a:pt x="7725" y="34347"/>
                      <a:pt x="57" y="26756"/>
                      <a:pt x="0" y="17336"/>
                    </a:cubicBezTo>
                    <a:cubicBezTo>
                      <a:pt x="0" y="17269"/>
                      <a:pt x="0" y="17212"/>
                      <a:pt x="0" y="17145"/>
                    </a:cubicBezTo>
                    <a:lnTo>
                      <a:pt x="0" y="17145"/>
                    </a:lnTo>
                    <a:cubicBezTo>
                      <a:pt x="0" y="7677"/>
                      <a:pt x="7677" y="0"/>
                      <a:pt x="17145" y="0"/>
                    </a:cubicBezTo>
                    <a:lnTo>
                      <a:pt x="519589" y="0"/>
                    </a:lnTo>
                    <a:cubicBezTo>
                      <a:pt x="529057" y="0"/>
                      <a:pt x="536734" y="7677"/>
                      <a:pt x="536734" y="17145"/>
                    </a:cubicBezTo>
                    <a:lnTo>
                      <a:pt x="536734" y="17145"/>
                    </a:lnTo>
                    <a:cubicBezTo>
                      <a:pt x="536791" y="26565"/>
                      <a:pt x="529200" y="34233"/>
                      <a:pt x="519779" y="34290"/>
                    </a:cubicBezTo>
                    <a:cubicBezTo>
                      <a:pt x="519713" y="34290"/>
                      <a:pt x="519655" y="34290"/>
                      <a:pt x="519589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300FCBA1-696A-4CF1-A6DA-99060C80E139}"/>
                  </a:ext>
                </a:extLst>
              </p:cNvPr>
              <p:cNvSpPr/>
              <p:nvPr/>
            </p:nvSpPr>
            <p:spPr>
              <a:xfrm>
                <a:off x="13391304" y="10176544"/>
                <a:ext cx="1187862" cy="378523"/>
              </a:xfrm>
              <a:custGeom>
                <a:avLst/>
                <a:gdLst>
                  <a:gd name="connsiteX0" fmla="*/ 1129189 w 1187862"/>
                  <a:gd name="connsiteY0" fmla="*/ 0 h 378523"/>
                  <a:gd name="connsiteX1" fmla="*/ 1187863 w 1187862"/>
                  <a:gd name="connsiteY1" fmla="*/ 0 h 378523"/>
                  <a:gd name="connsiteX2" fmla="*/ 1187863 w 1187862"/>
                  <a:gd name="connsiteY2" fmla="*/ 378523 h 378523"/>
                  <a:gd name="connsiteX3" fmla="*/ 1129189 w 1187862"/>
                  <a:gd name="connsiteY3" fmla="*/ 378523 h 378523"/>
                  <a:gd name="connsiteX4" fmla="*/ 58674 w 1187862"/>
                  <a:gd name="connsiteY4" fmla="*/ 378523 h 378523"/>
                  <a:gd name="connsiteX5" fmla="*/ 0 w 1187862"/>
                  <a:gd name="connsiteY5" fmla="*/ 378523 h 378523"/>
                  <a:gd name="connsiteX6" fmla="*/ 0 w 1187862"/>
                  <a:gd name="connsiteY6" fmla="*/ 0 h 378523"/>
                  <a:gd name="connsiteX7" fmla="*/ 58674 w 1187862"/>
                  <a:gd name="connsiteY7" fmla="*/ 0 h 37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378523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378523"/>
                    </a:lnTo>
                    <a:cubicBezTo>
                      <a:pt x="1187863" y="378523"/>
                      <a:pt x="1161593" y="378523"/>
                      <a:pt x="1129189" y="378523"/>
                    </a:cubicBezTo>
                    <a:lnTo>
                      <a:pt x="58674" y="378523"/>
                    </a:lnTo>
                    <a:cubicBezTo>
                      <a:pt x="26269" y="378523"/>
                      <a:pt x="0" y="378523"/>
                      <a:pt x="0" y="378523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48109A2F-0CE5-45C3-B3AD-680FBA21B371}"/>
                  </a:ext>
                </a:extLst>
              </p:cNvPr>
              <p:cNvSpPr/>
              <p:nvPr/>
            </p:nvSpPr>
            <p:spPr>
              <a:xfrm>
                <a:off x="13391304" y="10176544"/>
                <a:ext cx="1187862" cy="378523"/>
              </a:xfrm>
              <a:custGeom>
                <a:avLst/>
                <a:gdLst>
                  <a:gd name="connsiteX0" fmla="*/ 1129189 w 1187862"/>
                  <a:gd name="connsiteY0" fmla="*/ 0 h 378523"/>
                  <a:gd name="connsiteX1" fmla="*/ 1187863 w 1187862"/>
                  <a:gd name="connsiteY1" fmla="*/ 0 h 378523"/>
                  <a:gd name="connsiteX2" fmla="*/ 1187863 w 1187862"/>
                  <a:gd name="connsiteY2" fmla="*/ 378523 h 378523"/>
                  <a:gd name="connsiteX3" fmla="*/ 1129189 w 1187862"/>
                  <a:gd name="connsiteY3" fmla="*/ 378523 h 378523"/>
                  <a:gd name="connsiteX4" fmla="*/ 58674 w 1187862"/>
                  <a:gd name="connsiteY4" fmla="*/ 378523 h 378523"/>
                  <a:gd name="connsiteX5" fmla="*/ 0 w 1187862"/>
                  <a:gd name="connsiteY5" fmla="*/ 378523 h 378523"/>
                  <a:gd name="connsiteX6" fmla="*/ 0 w 1187862"/>
                  <a:gd name="connsiteY6" fmla="*/ 0 h 378523"/>
                  <a:gd name="connsiteX7" fmla="*/ 58674 w 1187862"/>
                  <a:gd name="connsiteY7" fmla="*/ 0 h 37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378523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378523"/>
                    </a:lnTo>
                    <a:cubicBezTo>
                      <a:pt x="1187863" y="378523"/>
                      <a:pt x="1161593" y="378523"/>
                      <a:pt x="1129189" y="378523"/>
                    </a:cubicBezTo>
                    <a:lnTo>
                      <a:pt x="58674" y="378523"/>
                    </a:lnTo>
                    <a:cubicBezTo>
                      <a:pt x="26269" y="378523"/>
                      <a:pt x="0" y="378523"/>
                      <a:pt x="0" y="378523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solidFill>
                  <a:srgbClr val="263238">
                    <a:alpha val="70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26F06E75-5477-4965-9B51-3C7A40E69770}"/>
                  </a:ext>
                </a:extLst>
              </p:cNvPr>
              <p:cNvSpPr/>
              <p:nvPr/>
            </p:nvSpPr>
            <p:spPr>
              <a:xfrm>
                <a:off x="13391304" y="10176544"/>
                <a:ext cx="1187862" cy="378523"/>
              </a:xfrm>
              <a:custGeom>
                <a:avLst/>
                <a:gdLst>
                  <a:gd name="connsiteX0" fmla="*/ 1129189 w 1187862"/>
                  <a:gd name="connsiteY0" fmla="*/ 0 h 378523"/>
                  <a:gd name="connsiteX1" fmla="*/ 1187863 w 1187862"/>
                  <a:gd name="connsiteY1" fmla="*/ 0 h 378523"/>
                  <a:gd name="connsiteX2" fmla="*/ 1187863 w 1187862"/>
                  <a:gd name="connsiteY2" fmla="*/ 378523 h 378523"/>
                  <a:gd name="connsiteX3" fmla="*/ 1129189 w 1187862"/>
                  <a:gd name="connsiteY3" fmla="*/ 378523 h 378523"/>
                  <a:gd name="connsiteX4" fmla="*/ 58674 w 1187862"/>
                  <a:gd name="connsiteY4" fmla="*/ 378523 h 378523"/>
                  <a:gd name="connsiteX5" fmla="*/ 0 w 1187862"/>
                  <a:gd name="connsiteY5" fmla="*/ 378523 h 378523"/>
                  <a:gd name="connsiteX6" fmla="*/ 0 w 1187862"/>
                  <a:gd name="connsiteY6" fmla="*/ 0 h 378523"/>
                  <a:gd name="connsiteX7" fmla="*/ 58674 w 1187862"/>
                  <a:gd name="connsiteY7" fmla="*/ 0 h 37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378523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378523"/>
                    </a:lnTo>
                    <a:cubicBezTo>
                      <a:pt x="1187863" y="378523"/>
                      <a:pt x="1161593" y="378523"/>
                      <a:pt x="1129189" y="378523"/>
                    </a:cubicBezTo>
                    <a:lnTo>
                      <a:pt x="58674" y="378523"/>
                    </a:lnTo>
                    <a:cubicBezTo>
                      <a:pt x="26269" y="378523"/>
                      <a:pt x="0" y="378523"/>
                      <a:pt x="0" y="378523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DEA90B04-035B-4C3C-BB3F-544A1C088CCC}"/>
                  </a:ext>
                </a:extLst>
              </p:cNvPr>
              <p:cNvSpPr/>
              <p:nvPr/>
            </p:nvSpPr>
            <p:spPr>
              <a:xfrm rot="-1362000">
                <a:off x="13448407" y="10232222"/>
                <a:ext cx="267652" cy="267652"/>
              </a:xfrm>
              <a:custGeom>
                <a:avLst/>
                <a:gdLst>
                  <a:gd name="connsiteX0" fmla="*/ 267653 w 267652"/>
                  <a:gd name="connsiteY0" fmla="*/ 133826 h 267652"/>
                  <a:gd name="connsiteX1" fmla="*/ 133826 w 267652"/>
                  <a:gd name="connsiteY1" fmla="*/ 267652 h 267652"/>
                  <a:gd name="connsiteX2" fmla="*/ 0 w 267652"/>
                  <a:gd name="connsiteY2" fmla="*/ 133826 h 267652"/>
                  <a:gd name="connsiteX3" fmla="*/ 133826 w 267652"/>
                  <a:gd name="connsiteY3" fmla="*/ 0 h 267652"/>
                  <a:gd name="connsiteX4" fmla="*/ 267653 w 267652"/>
                  <a:gd name="connsiteY4" fmla="*/ 133826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52" h="267652">
                    <a:moveTo>
                      <a:pt x="267653" y="133826"/>
                    </a:moveTo>
                    <a:cubicBezTo>
                      <a:pt x="267653" y="207736"/>
                      <a:pt x="207736" y="267652"/>
                      <a:pt x="133826" y="267652"/>
                    </a:cubicBezTo>
                    <a:cubicBezTo>
                      <a:pt x="59916" y="267652"/>
                      <a:pt x="0" y="207736"/>
                      <a:pt x="0" y="133826"/>
                    </a:cubicBezTo>
                    <a:cubicBezTo>
                      <a:pt x="0" y="59916"/>
                      <a:pt x="59916" y="0"/>
                      <a:pt x="133826" y="0"/>
                    </a:cubicBezTo>
                    <a:cubicBezTo>
                      <a:pt x="207736" y="0"/>
                      <a:pt x="267653" y="59916"/>
                      <a:pt x="267653" y="1338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5996E421-577B-4915-ADF8-4CC9C6E9703E}"/>
                  </a:ext>
                </a:extLst>
              </p:cNvPr>
              <p:cNvSpPr/>
              <p:nvPr/>
            </p:nvSpPr>
            <p:spPr>
              <a:xfrm>
                <a:off x="13479410" y="10270079"/>
                <a:ext cx="206501" cy="229933"/>
              </a:xfrm>
              <a:custGeom>
                <a:avLst/>
                <a:gdLst>
                  <a:gd name="connsiteX0" fmla="*/ 205835 w 206501"/>
                  <a:gd name="connsiteY0" fmla="*/ 177927 h 229933"/>
                  <a:gd name="connsiteX1" fmla="*/ 159829 w 206501"/>
                  <a:gd name="connsiteY1" fmla="*/ 138113 h 229933"/>
                  <a:gd name="connsiteX2" fmla="*/ 135350 w 206501"/>
                  <a:gd name="connsiteY2" fmla="*/ 138113 h 229933"/>
                  <a:gd name="connsiteX3" fmla="*/ 135350 w 206501"/>
                  <a:gd name="connsiteY3" fmla="*/ 132493 h 229933"/>
                  <a:gd name="connsiteX4" fmla="*/ 158115 w 206501"/>
                  <a:gd name="connsiteY4" fmla="*/ 63437 h 229933"/>
                  <a:gd name="connsiteX5" fmla="*/ 102965 w 206501"/>
                  <a:gd name="connsiteY5" fmla="*/ 0 h 229933"/>
                  <a:gd name="connsiteX6" fmla="*/ 48196 w 206501"/>
                  <a:gd name="connsiteY6" fmla="*/ 63437 h 229933"/>
                  <a:gd name="connsiteX7" fmla="*/ 70961 w 206501"/>
                  <a:gd name="connsiteY7" fmla="*/ 132493 h 229933"/>
                  <a:gd name="connsiteX8" fmla="*/ 70961 w 206501"/>
                  <a:gd name="connsiteY8" fmla="*/ 138113 h 229933"/>
                  <a:gd name="connsiteX9" fmla="*/ 46387 w 206501"/>
                  <a:gd name="connsiteY9" fmla="*/ 138113 h 229933"/>
                  <a:gd name="connsiteX10" fmla="*/ 476 w 206501"/>
                  <a:gd name="connsiteY10" fmla="*/ 177927 h 229933"/>
                  <a:gd name="connsiteX11" fmla="*/ 0 w 206501"/>
                  <a:gd name="connsiteY11" fmla="*/ 180880 h 229933"/>
                  <a:gd name="connsiteX12" fmla="*/ 70866 w 206501"/>
                  <a:gd name="connsiteY12" fmla="*/ 223838 h 229933"/>
                  <a:gd name="connsiteX13" fmla="*/ 94012 w 206501"/>
                  <a:gd name="connsiteY13" fmla="*/ 229934 h 229933"/>
                  <a:gd name="connsiteX14" fmla="*/ 102870 w 206501"/>
                  <a:gd name="connsiteY14" fmla="*/ 229172 h 229933"/>
                  <a:gd name="connsiteX15" fmla="*/ 206502 w 206501"/>
                  <a:gd name="connsiteY15" fmla="*/ 180594 h 22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6501" h="229933">
                    <a:moveTo>
                      <a:pt x="205835" y="177927"/>
                    </a:moveTo>
                    <a:cubicBezTo>
                      <a:pt x="202520" y="155067"/>
                      <a:pt x="182928" y="138113"/>
                      <a:pt x="159829" y="138113"/>
                    </a:cubicBezTo>
                    <a:lnTo>
                      <a:pt x="135350" y="138113"/>
                    </a:lnTo>
                    <a:lnTo>
                      <a:pt x="135350" y="132493"/>
                    </a:lnTo>
                    <a:cubicBezTo>
                      <a:pt x="153257" y="118586"/>
                      <a:pt x="158115" y="91059"/>
                      <a:pt x="158115" y="63437"/>
                    </a:cubicBezTo>
                    <a:cubicBezTo>
                      <a:pt x="158115" y="24289"/>
                      <a:pt x="133445" y="0"/>
                      <a:pt x="102965" y="0"/>
                    </a:cubicBezTo>
                    <a:cubicBezTo>
                      <a:pt x="72485" y="0"/>
                      <a:pt x="48196" y="24289"/>
                      <a:pt x="48196" y="63437"/>
                    </a:cubicBezTo>
                    <a:cubicBezTo>
                      <a:pt x="48196" y="91059"/>
                      <a:pt x="53054" y="118586"/>
                      <a:pt x="70961" y="132493"/>
                    </a:cubicBezTo>
                    <a:lnTo>
                      <a:pt x="70961" y="138113"/>
                    </a:lnTo>
                    <a:lnTo>
                      <a:pt x="46387" y="138113"/>
                    </a:lnTo>
                    <a:cubicBezTo>
                      <a:pt x="23308" y="138113"/>
                      <a:pt x="3743" y="155086"/>
                      <a:pt x="476" y="177927"/>
                    </a:cubicBezTo>
                    <a:lnTo>
                      <a:pt x="0" y="180880"/>
                    </a:lnTo>
                    <a:cubicBezTo>
                      <a:pt x="19907" y="199930"/>
                      <a:pt x="42863" y="223361"/>
                      <a:pt x="70866" y="223838"/>
                    </a:cubicBezTo>
                    <a:cubicBezTo>
                      <a:pt x="78981" y="223809"/>
                      <a:pt x="86963" y="225914"/>
                      <a:pt x="94012" y="229934"/>
                    </a:cubicBezTo>
                    <a:cubicBezTo>
                      <a:pt x="96936" y="229429"/>
                      <a:pt x="99898" y="229172"/>
                      <a:pt x="102870" y="229172"/>
                    </a:cubicBezTo>
                    <a:cubicBezTo>
                      <a:pt x="142713" y="228314"/>
                      <a:pt x="180356" y="210674"/>
                      <a:pt x="206502" y="180594"/>
                    </a:cubicBezTo>
                    <a:close/>
                  </a:path>
                </a:pathLst>
              </a:custGeom>
              <a:solidFill>
                <a:srgbClr val="8585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25CF70FA-3F8F-487F-A704-62827B3F4E3F}"/>
                  </a:ext>
                </a:extLst>
              </p:cNvPr>
              <p:cNvSpPr/>
              <p:nvPr/>
            </p:nvSpPr>
            <p:spPr>
              <a:xfrm rot="-1362000">
                <a:off x="13448407" y="10232222"/>
                <a:ext cx="267652" cy="267652"/>
              </a:xfrm>
              <a:custGeom>
                <a:avLst/>
                <a:gdLst>
                  <a:gd name="connsiteX0" fmla="*/ 267653 w 267652"/>
                  <a:gd name="connsiteY0" fmla="*/ 133826 h 267652"/>
                  <a:gd name="connsiteX1" fmla="*/ 133826 w 267652"/>
                  <a:gd name="connsiteY1" fmla="*/ 267652 h 267652"/>
                  <a:gd name="connsiteX2" fmla="*/ 0 w 267652"/>
                  <a:gd name="connsiteY2" fmla="*/ 133826 h 267652"/>
                  <a:gd name="connsiteX3" fmla="*/ 133826 w 267652"/>
                  <a:gd name="connsiteY3" fmla="*/ 0 h 267652"/>
                  <a:gd name="connsiteX4" fmla="*/ 267653 w 267652"/>
                  <a:gd name="connsiteY4" fmla="*/ 133826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52" h="267652">
                    <a:moveTo>
                      <a:pt x="267653" y="133826"/>
                    </a:moveTo>
                    <a:cubicBezTo>
                      <a:pt x="267653" y="207736"/>
                      <a:pt x="207736" y="267652"/>
                      <a:pt x="133826" y="267652"/>
                    </a:cubicBezTo>
                    <a:cubicBezTo>
                      <a:pt x="59916" y="267652"/>
                      <a:pt x="0" y="207736"/>
                      <a:pt x="0" y="133826"/>
                    </a:cubicBezTo>
                    <a:cubicBezTo>
                      <a:pt x="0" y="59916"/>
                      <a:pt x="59916" y="0"/>
                      <a:pt x="133826" y="0"/>
                    </a:cubicBezTo>
                    <a:cubicBezTo>
                      <a:pt x="207736" y="0"/>
                      <a:pt x="267653" y="59916"/>
                      <a:pt x="267653" y="133826"/>
                    </a:cubicBezTo>
                    <a:close/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339ED200-E016-46D4-9583-A5B7C72C4FA6}"/>
                  </a:ext>
                </a:extLst>
              </p:cNvPr>
              <p:cNvSpPr/>
              <p:nvPr/>
            </p:nvSpPr>
            <p:spPr>
              <a:xfrm>
                <a:off x="13770017" y="10280842"/>
                <a:ext cx="619982" cy="34290"/>
              </a:xfrm>
              <a:custGeom>
                <a:avLst/>
                <a:gdLst>
                  <a:gd name="connsiteX0" fmla="*/ 602742 w 619982"/>
                  <a:gd name="connsiteY0" fmla="*/ 34290 h 34290"/>
                  <a:gd name="connsiteX1" fmla="*/ 17145 w 619982"/>
                  <a:gd name="connsiteY1" fmla="*/ 34290 h 34290"/>
                  <a:gd name="connsiteX2" fmla="*/ 0 w 619982"/>
                  <a:gd name="connsiteY2" fmla="*/ 17145 h 34290"/>
                  <a:gd name="connsiteX3" fmla="*/ 0 w 619982"/>
                  <a:gd name="connsiteY3" fmla="*/ 17145 h 34290"/>
                  <a:gd name="connsiteX4" fmla="*/ 16955 w 619982"/>
                  <a:gd name="connsiteY4" fmla="*/ 0 h 34290"/>
                  <a:gd name="connsiteX5" fmla="*/ 17145 w 619982"/>
                  <a:gd name="connsiteY5" fmla="*/ 0 h 34290"/>
                  <a:gd name="connsiteX6" fmla="*/ 602742 w 619982"/>
                  <a:gd name="connsiteY6" fmla="*/ 0 h 34290"/>
                  <a:gd name="connsiteX7" fmla="*/ 619983 w 619982"/>
                  <a:gd name="connsiteY7" fmla="*/ 17050 h 34290"/>
                  <a:gd name="connsiteX8" fmla="*/ 619983 w 619982"/>
                  <a:gd name="connsiteY8" fmla="*/ 17145 h 34290"/>
                  <a:gd name="connsiteX9" fmla="*/ 619983 w 619982"/>
                  <a:gd name="connsiteY9" fmla="*/ 17145 h 34290"/>
                  <a:gd name="connsiteX10" fmla="*/ 602742 w 619982"/>
                  <a:gd name="connsiteY10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982" h="34290">
                    <a:moveTo>
                      <a:pt x="602742" y="34290"/>
                    </a:moveTo>
                    <a:lnTo>
                      <a:pt x="17145" y="34290"/>
                    </a:lnTo>
                    <a:cubicBezTo>
                      <a:pt x="7677" y="34290"/>
                      <a:pt x="0" y="26613"/>
                      <a:pt x="0" y="17145"/>
                    </a:cubicBezTo>
                    <a:lnTo>
                      <a:pt x="0" y="17145"/>
                    </a:lnTo>
                    <a:cubicBezTo>
                      <a:pt x="-57" y="7725"/>
                      <a:pt x="7535" y="57"/>
                      <a:pt x="16955" y="0"/>
                    </a:cubicBezTo>
                    <a:cubicBezTo>
                      <a:pt x="17022" y="0"/>
                      <a:pt x="17079" y="0"/>
                      <a:pt x="17145" y="0"/>
                    </a:cubicBezTo>
                    <a:lnTo>
                      <a:pt x="602742" y="0"/>
                    </a:lnTo>
                    <a:cubicBezTo>
                      <a:pt x="612210" y="-57"/>
                      <a:pt x="619925" y="7582"/>
                      <a:pt x="619983" y="17050"/>
                    </a:cubicBezTo>
                    <a:cubicBezTo>
                      <a:pt x="619983" y="17079"/>
                      <a:pt x="619983" y="17117"/>
                      <a:pt x="619983" y="17145"/>
                    </a:cubicBezTo>
                    <a:lnTo>
                      <a:pt x="619983" y="17145"/>
                    </a:lnTo>
                    <a:cubicBezTo>
                      <a:pt x="619935" y="26632"/>
                      <a:pt x="612229" y="34290"/>
                      <a:pt x="602742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54158DB6-9D1D-472C-917F-19BB628F968E}"/>
                  </a:ext>
                </a:extLst>
              </p:cNvPr>
              <p:cNvSpPr/>
              <p:nvPr/>
            </p:nvSpPr>
            <p:spPr>
              <a:xfrm>
                <a:off x="13770018" y="10348661"/>
                <a:ext cx="411575" cy="34290"/>
              </a:xfrm>
              <a:custGeom>
                <a:avLst/>
                <a:gdLst>
                  <a:gd name="connsiteX0" fmla="*/ 394430 w 411575"/>
                  <a:gd name="connsiteY0" fmla="*/ 34290 h 34290"/>
                  <a:gd name="connsiteX1" fmla="*/ 17145 w 411575"/>
                  <a:gd name="connsiteY1" fmla="*/ 34290 h 34290"/>
                  <a:gd name="connsiteX2" fmla="*/ 0 w 411575"/>
                  <a:gd name="connsiteY2" fmla="*/ 17336 h 34290"/>
                  <a:gd name="connsiteX3" fmla="*/ 0 w 411575"/>
                  <a:gd name="connsiteY3" fmla="*/ 17145 h 34290"/>
                  <a:gd name="connsiteX4" fmla="*/ 0 w 411575"/>
                  <a:gd name="connsiteY4" fmla="*/ 17145 h 34290"/>
                  <a:gd name="connsiteX5" fmla="*/ 17145 w 411575"/>
                  <a:gd name="connsiteY5" fmla="*/ 0 h 34290"/>
                  <a:gd name="connsiteX6" fmla="*/ 394430 w 411575"/>
                  <a:gd name="connsiteY6" fmla="*/ 0 h 34290"/>
                  <a:gd name="connsiteX7" fmla="*/ 411575 w 411575"/>
                  <a:gd name="connsiteY7" fmla="*/ 17145 h 34290"/>
                  <a:gd name="connsiteX8" fmla="*/ 411575 w 411575"/>
                  <a:gd name="connsiteY8" fmla="*/ 17145 h 34290"/>
                  <a:gd name="connsiteX9" fmla="*/ 394430 w 411575"/>
                  <a:gd name="connsiteY9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575" h="34290">
                    <a:moveTo>
                      <a:pt x="394430" y="34290"/>
                    </a:moveTo>
                    <a:lnTo>
                      <a:pt x="17145" y="34290"/>
                    </a:lnTo>
                    <a:cubicBezTo>
                      <a:pt x="7725" y="34347"/>
                      <a:pt x="57" y="26756"/>
                      <a:pt x="0" y="17336"/>
                    </a:cubicBezTo>
                    <a:cubicBezTo>
                      <a:pt x="0" y="17269"/>
                      <a:pt x="0" y="17212"/>
                      <a:pt x="0" y="17145"/>
                    </a:cubicBezTo>
                    <a:lnTo>
                      <a:pt x="0" y="17145"/>
                    </a:lnTo>
                    <a:cubicBezTo>
                      <a:pt x="0" y="7677"/>
                      <a:pt x="7677" y="0"/>
                      <a:pt x="17145" y="0"/>
                    </a:cubicBezTo>
                    <a:lnTo>
                      <a:pt x="394430" y="0"/>
                    </a:lnTo>
                    <a:cubicBezTo>
                      <a:pt x="403879" y="48"/>
                      <a:pt x="411528" y="7696"/>
                      <a:pt x="411575" y="17145"/>
                    </a:cubicBezTo>
                    <a:lnTo>
                      <a:pt x="411575" y="17145"/>
                    </a:lnTo>
                    <a:cubicBezTo>
                      <a:pt x="411575" y="26613"/>
                      <a:pt x="403898" y="34290"/>
                      <a:pt x="394430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B42CCAFC-BDDC-4CB2-85C4-5A1773528AB0}"/>
                  </a:ext>
                </a:extLst>
              </p:cNvPr>
              <p:cNvSpPr/>
              <p:nvPr/>
            </p:nvSpPr>
            <p:spPr>
              <a:xfrm>
                <a:off x="13770018" y="10416479"/>
                <a:ext cx="557403" cy="34290"/>
              </a:xfrm>
              <a:custGeom>
                <a:avLst/>
                <a:gdLst>
                  <a:gd name="connsiteX0" fmla="*/ 540258 w 557403"/>
                  <a:gd name="connsiteY0" fmla="*/ 34290 h 34290"/>
                  <a:gd name="connsiteX1" fmla="*/ 17145 w 557403"/>
                  <a:gd name="connsiteY1" fmla="*/ 34290 h 34290"/>
                  <a:gd name="connsiteX2" fmla="*/ 0 w 557403"/>
                  <a:gd name="connsiteY2" fmla="*/ 17336 h 34290"/>
                  <a:gd name="connsiteX3" fmla="*/ 0 w 557403"/>
                  <a:gd name="connsiteY3" fmla="*/ 17145 h 34290"/>
                  <a:gd name="connsiteX4" fmla="*/ 0 w 557403"/>
                  <a:gd name="connsiteY4" fmla="*/ 17145 h 34290"/>
                  <a:gd name="connsiteX5" fmla="*/ 17145 w 557403"/>
                  <a:gd name="connsiteY5" fmla="*/ 0 h 34290"/>
                  <a:gd name="connsiteX6" fmla="*/ 540258 w 557403"/>
                  <a:gd name="connsiteY6" fmla="*/ 0 h 34290"/>
                  <a:gd name="connsiteX7" fmla="*/ 557403 w 557403"/>
                  <a:gd name="connsiteY7" fmla="*/ 17145 h 34290"/>
                  <a:gd name="connsiteX8" fmla="*/ 557403 w 557403"/>
                  <a:gd name="connsiteY8" fmla="*/ 17145 h 34290"/>
                  <a:gd name="connsiteX9" fmla="*/ 540449 w 557403"/>
                  <a:gd name="connsiteY9" fmla="*/ 34290 h 34290"/>
                  <a:gd name="connsiteX10" fmla="*/ 540258 w 557403"/>
                  <a:gd name="connsiteY10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7403" h="34290">
                    <a:moveTo>
                      <a:pt x="540258" y="34290"/>
                    </a:moveTo>
                    <a:lnTo>
                      <a:pt x="17145" y="34290"/>
                    </a:lnTo>
                    <a:cubicBezTo>
                      <a:pt x="7725" y="34347"/>
                      <a:pt x="57" y="26756"/>
                      <a:pt x="0" y="17336"/>
                    </a:cubicBezTo>
                    <a:cubicBezTo>
                      <a:pt x="0" y="17269"/>
                      <a:pt x="0" y="17212"/>
                      <a:pt x="0" y="17145"/>
                    </a:cubicBezTo>
                    <a:lnTo>
                      <a:pt x="0" y="17145"/>
                    </a:lnTo>
                    <a:cubicBezTo>
                      <a:pt x="0" y="7677"/>
                      <a:pt x="7677" y="0"/>
                      <a:pt x="17145" y="0"/>
                    </a:cubicBezTo>
                    <a:lnTo>
                      <a:pt x="540258" y="0"/>
                    </a:lnTo>
                    <a:cubicBezTo>
                      <a:pt x="549726" y="0"/>
                      <a:pt x="557403" y="7677"/>
                      <a:pt x="557403" y="17145"/>
                    </a:cubicBezTo>
                    <a:lnTo>
                      <a:pt x="557403" y="17145"/>
                    </a:lnTo>
                    <a:cubicBezTo>
                      <a:pt x="557460" y="26565"/>
                      <a:pt x="549869" y="34233"/>
                      <a:pt x="540449" y="34290"/>
                    </a:cubicBezTo>
                    <a:cubicBezTo>
                      <a:pt x="540382" y="34290"/>
                      <a:pt x="540325" y="34290"/>
                      <a:pt x="540258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18EA651F-4416-4DDC-A2EB-1532DC629C5E}"/>
                  </a:ext>
                </a:extLst>
              </p:cNvPr>
              <p:cNvSpPr/>
              <p:nvPr/>
            </p:nvSpPr>
            <p:spPr>
              <a:xfrm>
                <a:off x="13391304" y="10620504"/>
                <a:ext cx="1187862" cy="964311"/>
              </a:xfrm>
              <a:custGeom>
                <a:avLst/>
                <a:gdLst>
                  <a:gd name="connsiteX0" fmla="*/ 1129189 w 1187862"/>
                  <a:gd name="connsiteY0" fmla="*/ 0 h 964311"/>
                  <a:gd name="connsiteX1" fmla="*/ 1187863 w 1187862"/>
                  <a:gd name="connsiteY1" fmla="*/ 0 h 964311"/>
                  <a:gd name="connsiteX2" fmla="*/ 1187863 w 1187862"/>
                  <a:gd name="connsiteY2" fmla="*/ 964311 h 964311"/>
                  <a:gd name="connsiteX3" fmla="*/ 1129189 w 1187862"/>
                  <a:gd name="connsiteY3" fmla="*/ 964311 h 964311"/>
                  <a:gd name="connsiteX4" fmla="*/ 58674 w 1187862"/>
                  <a:gd name="connsiteY4" fmla="*/ 964311 h 964311"/>
                  <a:gd name="connsiteX5" fmla="*/ 0 w 1187862"/>
                  <a:gd name="connsiteY5" fmla="*/ 964311 h 964311"/>
                  <a:gd name="connsiteX6" fmla="*/ 0 w 1187862"/>
                  <a:gd name="connsiteY6" fmla="*/ 0 h 964311"/>
                  <a:gd name="connsiteX7" fmla="*/ 58674 w 1187862"/>
                  <a:gd name="connsiteY7" fmla="*/ 0 h 96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964311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964311"/>
                    </a:lnTo>
                    <a:cubicBezTo>
                      <a:pt x="1187863" y="964311"/>
                      <a:pt x="1161593" y="964311"/>
                      <a:pt x="1129189" y="964311"/>
                    </a:cubicBezTo>
                    <a:lnTo>
                      <a:pt x="58674" y="964311"/>
                    </a:lnTo>
                    <a:cubicBezTo>
                      <a:pt x="26269" y="964311"/>
                      <a:pt x="0" y="964311"/>
                      <a:pt x="0" y="964311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BC8B6392-67DB-4D53-BD0B-B3B9C52DBEDA}"/>
                  </a:ext>
                </a:extLst>
              </p:cNvPr>
              <p:cNvSpPr/>
              <p:nvPr/>
            </p:nvSpPr>
            <p:spPr>
              <a:xfrm>
                <a:off x="13391304" y="10620504"/>
                <a:ext cx="1187862" cy="964311"/>
              </a:xfrm>
              <a:custGeom>
                <a:avLst/>
                <a:gdLst>
                  <a:gd name="connsiteX0" fmla="*/ 1129189 w 1187862"/>
                  <a:gd name="connsiteY0" fmla="*/ 0 h 964311"/>
                  <a:gd name="connsiteX1" fmla="*/ 1187863 w 1187862"/>
                  <a:gd name="connsiteY1" fmla="*/ 0 h 964311"/>
                  <a:gd name="connsiteX2" fmla="*/ 1187863 w 1187862"/>
                  <a:gd name="connsiteY2" fmla="*/ 964311 h 964311"/>
                  <a:gd name="connsiteX3" fmla="*/ 1129189 w 1187862"/>
                  <a:gd name="connsiteY3" fmla="*/ 964311 h 964311"/>
                  <a:gd name="connsiteX4" fmla="*/ 58674 w 1187862"/>
                  <a:gd name="connsiteY4" fmla="*/ 964311 h 964311"/>
                  <a:gd name="connsiteX5" fmla="*/ 0 w 1187862"/>
                  <a:gd name="connsiteY5" fmla="*/ 964311 h 964311"/>
                  <a:gd name="connsiteX6" fmla="*/ 0 w 1187862"/>
                  <a:gd name="connsiteY6" fmla="*/ 0 h 964311"/>
                  <a:gd name="connsiteX7" fmla="*/ 58674 w 1187862"/>
                  <a:gd name="connsiteY7" fmla="*/ 0 h 96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964311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964311"/>
                    </a:lnTo>
                    <a:cubicBezTo>
                      <a:pt x="1187863" y="964311"/>
                      <a:pt x="1161593" y="964311"/>
                      <a:pt x="1129189" y="964311"/>
                    </a:cubicBezTo>
                    <a:lnTo>
                      <a:pt x="58674" y="964311"/>
                    </a:lnTo>
                    <a:cubicBezTo>
                      <a:pt x="26269" y="964311"/>
                      <a:pt x="0" y="964311"/>
                      <a:pt x="0" y="964311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B9A383E4-AF52-436B-83EA-7C1D9C5E3E8F}"/>
                  </a:ext>
                </a:extLst>
              </p:cNvPr>
              <p:cNvSpPr/>
              <p:nvPr/>
            </p:nvSpPr>
            <p:spPr>
              <a:xfrm>
                <a:off x="13391304" y="10620504"/>
                <a:ext cx="1187862" cy="964311"/>
              </a:xfrm>
              <a:custGeom>
                <a:avLst/>
                <a:gdLst>
                  <a:gd name="connsiteX0" fmla="*/ 1129189 w 1187862"/>
                  <a:gd name="connsiteY0" fmla="*/ 0 h 964311"/>
                  <a:gd name="connsiteX1" fmla="*/ 1187863 w 1187862"/>
                  <a:gd name="connsiteY1" fmla="*/ 0 h 964311"/>
                  <a:gd name="connsiteX2" fmla="*/ 1187863 w 1187862"/>
                  <a:gd name="connsiteY2" fmla="*/ 964311 h 964311"/>
                  <a:gd name="connsiteX3" fmla="*/ 1129189 w 1187862"/>
                  <a:gd name="connsiteY3" fmla="*/ 964311 h 964311"/>
                  <a:gd name="connsiteX4" fmla="*/ 58674 w 1187862"/>
                  <a:gd name="connsiteY4" fmla="*/ 964311 h 964311"/>
                  <a:gd name="connsiteX5" fmla="*/ 0 w 1187862"/>
                  <a:gd name="connsiteY5" fmla="*/ 964311 h 964311"/>
                  <a:gd name="connsiteX6" fmla="*/ 0 w 1187862"/>
                  <a:gd name="connsiteY6" fmla="*/ 0 h 964311"/>
                  <a:gd name="connsiteX7" fmla="*/ 58674 w 1187862"/>
                  <a:gd name="connsiteY7" fmla="*/ 0 h 96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7862" h="964311">
                    <a:moveTo>
                      <a:pt x="1129189" y="0"/>
                    </a:moveTo>
                    <a:cubicBezTo>
                      <a:pt x="1161593" y="0"/>
                      <a:pt x="1187863" y="0"/>
                      <a:pt x="1187863" y="0"/>
                    </a:cubicBezTo>
                    <a:lnTo>
                      <a:pt x="1187863" y="964311"/>
                    </a:lnTo>
                    <a:cubicBezTo>
                      <a:pt x="1187863" y="964311"/>
                      <a:pt x="1161593" y="964311"/>
                      <a:pt x="1129189" y="964311"/>
                    </a:cubicBezTo>
                    <a:lnTo>
                      <a:pt x="58674" y="964311"/>
                    </a:lnTo>
                    <a:cubicBezTo>
                      <a:pt x="26269" y="964311"/>
                      <a:pt x="0" y="964311"/>
                      <a:pt x="0" y="964311"/>
                    </a:cubicBezTo>
                    <a:lnTo>
                      <a:pt x="0" y="0"/>
                    </a:lnTo>
                    <a:cubicBezTo>
                      <a:pt x="0" y="0"/>
                      <a:pt x="26269" y="0"/>
                      <a:pt x="58674" y="0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37A47CEA-3F53-4CA7-9998-920CEA7209BD}"/>
                  </a:ext>
                </a:extLst>
              </p:cNvPr>
              <p:cNvSpPr/>
              <p:nvPr/>
            </p:nvSpPr>
            <p:spPr>
              <a:xfrm>
                <a:off x="13439786" y="11015887"/>
                <a:ext cx="1090803" cy="519874"/>
              </a:xfrm>
              <a:custGeom>
                <a:avLst/>
                <a:gdLst>
                  <a:gd name="connsiteX0" fmla="*/ 0 w 1090803"/>
                  <a:gd name="connsiteY0" fmla="*/ 0 h 519874"/>
                  <a:gd name="connsiteX1" fmla="*/ 1090803 w 1090803"/>
                  <a:gd name="connsiteY1" fmla="*/ 0 h 519874"/>
                  <a:gd name="connsiteX2" fmla="*/ 1090803 w 1090803"/>
                  <a:gd name="connsiteY2" fmla="*/ 519874 h 519874"/>
                  <a:gd name="connsiteX3" fmla="*/ 0 w 1090803"/>
                  <a:gd name="connsiteY3" fmla="*/ 519874 h 51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803" h="519874">
                    <a:moveTo>
                      <a:pt x="0" y="0"/>
                    </a:moveTo>
                    <a:lnTo>
                      <a:pt x="1090803" y="0"/>
                    </a:lnTo>
                    <a:lnTo>
                      <a:pt x="1090803" y="519874"/>
                    </a:lnTo>
                    <a:lnTo>
                      <a:pt x="0" y="5198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45" name="图形 140">
                <a:extLst>
                  <a:ext uri="{FF2B5EF4-FFF2-40B4-BE49-F238E27FC236}">
                    <a16:creationId xmlns:a16="http://schemas.microsoft.com/office/drawing/2014/main" id="{E8A38E0E-CCF9-4F83-998E-F4C5F44EF284}"/>
                  </a:ext>
                </a:extLst>
              </p:cNvPr>
              <p:cNvGrpSpPr/>
              <p:nvPr/>
            </p:nvGrpSpPr>
            <p:grpSpPr>
              <a:xfrm>
                <a:off x="13434928" y="11030548"/>
                <a:ext cx="1101090" cy="508547"/>
                <a:chOff x="13434928" y="11030548"/>
                <a:chExt cx="1101090" cy="508547"/>
              </a:xfrm>
            </p:grpSpPr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0CCECAE6-E613-484E-933C-C133241C166D}"/>
                    </a:ext>
                  </a:extLst>
                </p:cNvPr>
                <p:cNvSpPr/>
                <p:nvPr/>
              </p:nvSpPr>
              <p:spPr>
                <a:xfrm>
                  <a:off x="13713777" y="11146421"/>
                  <a:ext cx="390788" cy="131690"/>
                </a:xfrm>
                <a:custGeom>
                  <a:avLst/>
                  <a:gdLst>
                    <a:gd name="connsiteX0" fmla="*/ 380281 w 390788"/>
                    <a:gd name="connsiteY0" fmla="*/ 107115 h 131690"/>
                    <a:gd name="connsiteX1" fmla="*/ 347896 w 390788"/>
                    <a:gd name="connsiteY1" fmla="*/ 97590 h 131690"/>
                    <a:gd name="connsiteX2" fmla="*/ 316940 w 390788"/>
                    <a:gd name="connsiteY2" fmla="*/ 47203 h 131690"/>
                    <a:gd name="connsiteX3" fmla="*/ 247217 w 390788"/>
                    <a:gd name="connsiteY3" fmla="*/ 54 h 131690"/>
                    <a:gd name="connsiteX4" fmla="*/ 173493 w 390788"/>
                    <a:gd name="connsiteY4" fmla="*/ 49774 h 131690"/>
                    <a:gd name="connsiteX5" fmla="*/ 132917 w 390788"/>
                    <a:gd name="connsiteY5" fmla="*/ 54632 h 131690"/>
                    <a:gd name="connsiteX6" fmla="*/ 108533 w 390788"/>
                    <a:gd name="connsiteY6" fmla="*/ 91970 h 131690"/>
                    <a:gd name="connsiteX7" fmla="*/ 63670 w 390788"/>
                    <a:gd name="connsiteY7" fmla="*/ 95875 h 131690"/>
                    <a:gd name="connsiteX8" fmla="*/ 37762 w 390788"/>
                    <a:gd name="connsiteY8" fmla="*/ 117116 h 131690"/>
                    <a:gd name="connsiteX9" fmla="*/ 3662 w 390788"/>
                    <a:gd name="connsiteY9" fmla="*/ 117116 h 131690"/>
                    <a:gd name="connsiteX10" fmla="*/ 3662 w 390788"/>
                    <a:gd name="connsiteY10" fmla="*/ 117116 h 131690"/>
                    <a:gd name="connsiteX11" fmla="*/ 1243 w 390788"/>
                    <a:gd name="connsiteY11" fmla="*/ 128032 h 131690"/>
                    <a:gd name="connsiteX12" fmla="*/ 8044 w 390788"/>
                    <a:gd name="connsiteY12" fmla="*/ 131689 h 131690"/>
                    <a:gd name="connsiteX13" fmla="*/ 379519 w 390788"/>
                    <a:gd name="connsiteY13" fmla="*/ 131689 h 131690"/>
                    <a:gd name="connsiteX14" fmla="*/ 390787 w 390788"/>
                    <a:gd name="connsiteY14" fmla="*/ 120097 h 131690"/>
                    <a:gd name="connsiteX15" fmla="*/ 387330 w 390788"/>
                    <a:gd name="connsiteY15" fmla="*/ 112068 h 131690"/>
                    <a:gd name="connsiteX16" fmla="*/ 380281 w 390788"/>
                    <a:gd name="connsiteY16" fmla="*/ 107115 h 131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90788" h="131690">
                      <a:moveTo>
                        <a:pt x="380281" y="107115"/>
                      </a:moveTo>
                      <a:cubicBezTo>
                        <a:pt x="362469" y="97590"/>
                        <a:pt x="354278" y="105496"/>
                        <a:pt x="347896" y="97590"/>
                      </a:cubicBezTo>
                      <a:cubicBezTo>
                        <a:pt x="341514" y="89684"/>
                        <a:pt x="356183" y="66824"/>
                        <a:pt x="316940" y="47203"/>
                      </a:cubicBezTo>
                      <a:cubicBezTo>
                        <a:pt x="297890" y="37678"/>
                        <a:pt x="313797" y="1768"/>
                        <a:pt x="247217" y="54"/>
                      </a:cubicBezTo>
                      <a:cubicBezTo>
                        <a:pt x="180637" y="-1661"/>
                        <a:pt x="191400" y="38154"/>
                        <a:pt x="173493" y="49774"/>
                      </a:cubicBezTo>
                      <a:cubicBezTo>
                        <a:pt x="155586" y="61395"/>
                        <a:pt x="150824" y="43297"/>
                        <a:pt x="132917" y="54632"/>
                      </a:cubicBezTo>
                      <a:cubicBezTo>
                        <a:pt x="115010" y="65967"/>
                        <a:pt x="123392" y="88731"/>
                        <a:pt x="108533" y="91970"/>
                      </a:cubicBezTo>
                      <a:cubicBezTo>
                        <a:pt x="93674" y="95209"/>
                        <a:pt x="81577" y="84826"/>
                        <a:pt x="63670" y="95875"/>
                      </a:cubicBezTo>
                      <a:cubicBezTo>
                        <a:pt x="45763" y="106924"/>
                        <a:pt x="45858" y="117116"/>
                        <a:pt x="37762" y="117116"/>
                      </a:cubicBezTo>
                      <a:cubicBezTo>
                        <a:pt x="29666" y="117116"/>
                        <a:pt x="13378" y="110734"/>
                        <a:pt x="3662" y="117116"/>
                      </a:cubicBezTo>
                      <a:lnTo>
                        <a:pt x="3662" y="117116"/>
                      </a:lnTo>
                      <a:cubicBezTo>
                        <a:pt x="-24" y="119459"/>
                        <a:pt x="-1110" y="124346"/>
                        <a:pt x="1243" y="128032"/>
                      </a:cubicBezTo>
                      <a:cubicBezTo>
                        <a:pt x="2719" y="130346"/>
                        <a:pt x="5291" y="131737"/>
                        <a:pt x="8044" y="131689"/>
                      </a:cubicBezTo>
                      <a:lnTo>
                        <a:pt x="379519" y="131689"/>
                      </a:lnTo>
                      <a:cubicBezTo>
                        <a:pt x="385834" y="131604"/>
                        <a:pt x="390873" y="126412"/>
                        <a:pt x="390787" y="120097"/>
                      </a:cubicBezTo>
                      <a:cubicBezTo>
                        <a:pt x="390749" y="117068"/>
                        <a:pt x="389501" y="114182"/>
                        <a:pt x="387330" y="112068"/>
                      </a:cubicBezTo>
                      <a:cubicBezTo>
                        <a:pt x="385215" y="110106"/>
                        <a:pt x="382843" y="108439"/>
                        <a:pt x="380281" y="1071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E002BE71-2714-4953-B643-769D46BA0B35}"/>
                    </a:ext>
                  </a:extLst>
                </p:cNvPr>
                <p:cNvSpPr/>
                <p:nvPr/>
              </p:nvSpPr>
              <p:spPr>
                <a:xfrm>
                  <a:off x="13844408" y="11246868"/>
                  <a:ext cx="7048" cy="3333"/>
                </a:xfrm>
                <a:custGeom>
                  <a:avLst/>
                  <a:gdLst>
                    <a:gd name="connsiteX0" fmla="*/ 7049 w 7048"/>
                    <a:gd name="connsiteY0" fmla="*/ 0 h 3333"/>
                    <a:gd name="connsiteX1" fmla="*/ 0 w 7048"/>
                    <a:gd name="connsiteY1" fmla="*/ 3334 h 3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48" h="3333">
                      <a:moveTo>
                        <a:pt x="7049" y="0"/>
                      </a:moveTo>
                      <a:cubicBezTo>
                        <a:pt x="4763" y="1248"/>
                        <a:pt x="2410" y="2362"/>
                        <a:pt x="0" y="3334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id="{3FEC7FF5-7C37-491B-A313-9C0C8038DBA3}"/>
                    </a:ext>
                  </a:extLst>
                </p:cNvPr>
                <p:cNvSpPr/>
                <p:nvPr/>
              </p:nvSpPr>
              <p:spPr>
                <a:xfrm>
                  <a:off x="13859934" y="11190766"/>
                  <a:ext cx="63245" cy="44672"/>
                </a:xfrm>
                <a:custGeom>
                  <a:avLst/>
                  <a:gdLst>
                    <a:gd name="connsiteX0" fmla="*/ 63246 w 63245"/>
                    <a:gd name="connsiteY0" fmla="*/ 0 h 44672"/>
                    <a:gd name="connsiteX1" fmla="*/ 45339 w 63245"/>
                    <a:gd name="connsiteY1" fmla="*/ 25718 h 44672"/>
                    <a:gd name="connsiteX2" fmla="*/ 2762 w 63245"/>
                    <a:gd name="connsiteY2" fmla="*/ 34671 h 44672"/>
                    <a:gd name="connsiteX3" fmla="*/ 0 w 63245"/>
                    <a:gd name="connsiteY3" fmla="*/ 44672 h 44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245" h="44672">
                      <a:moveTo>
                        <a:pt x="63246" y="0"/>
                      </a:moveTo>
                      <a:cubicBezTo>
                        <a:pt x="60198" y="14859"/>
                        <a:pt x="53245" y="24765"/>
                        <a:pt x="45339" y="25718"/>
                      </a:cubicBezTo>
                      <a:cubicBezTo>
                        <a:pt x="37433" y="26670"/>
                        <a:pt x="7239" y="23813"/>
                        <a:pt x="2762" y="34671"/>
                      </a:cubicBezTo>
                      <a:cubicBezTo>
                        <a:pt x="1419" y="37872"/>
                        <a:pt x="495" y="41234"/>
                        <a:pt x="0" y="44672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CB321B7B-E810-4781-B2B3-6EFC99D283EF}"/>
                    </a:ext>
                  </a:extLst>
                </p:cNvPr>
                <p:cNvSpPr/>
                <p:nvPr/>
              </p:nvSpPr>
              <p:spPr>
                <a:xfrm>
                  <a:off x="13984565" y="11298170"/>
                  <a:ext cx="289287" cy="97288"/>
                </a:xfrm>
                <a:custGeom>
                  <a:avLst/>
                  <a:gdLst>
                    <a:gd name="connsiteX0" fmla="*/ 281038 w 289287"/>
                    <a:gd name="connsiteY0" fmla="*/ 79381 h 97288"/>
                    <a:gd name="connsiteX1" fmla="*/ 257035 w 289287"/>
                    <a:gd name="connsiteY1" fmla="*/ 72142 h 97288"/>
                    <a:gd name="connsiteX2" fmla="*/ 234175 w 289287"/>
                    <a:gd name="connsiteY2" fmla="*/ 34899 h 97288"/>
                    <a:gd name="connsiteX3" fmla="*/ 182550 w 289287"/>
                    <a:gd name="connsiteY3" fmla="*/ 37 h 97288"/>
                    <a:gd name="connsiteX4" fmla="*/ 128067 w 289287"/>
                    <a:gd name="connsiteY4" fmla="*/ 36804 h 97288"/>
                    <a:gd name="connsiteX5" fmla="*/ 98063 w 289287"/>
                    <a:gd name="connsiteY5" fmla="*/ 40328 h 97288"/>
                    <a:gd name="connsiteX6" fmla="*/ 80061 w 289287"/>
                    <a:gd name="connsiteY6" fmla="*/ 67951 h 97288"/>
                    <a:gd name="connsiteX7" fmla="*/ 46819 w 289287"/>
                    <a:gd name="connsiteY7" fmla="*/ 70903 h 97288"/>
                    <a:gd name="connsiteX8" fmla="*/ 27769 w 289287"/>
                    <a:gd name="connsiteY8" fmla="*/ 86620 h 97288"/>
                    <a:gd name="connsiteX9" fmla="*/ 2623 w 289287"/>
                    <a:gd name="connsiteY9" fmla="*/ 86620 h 97288"/>
                    <a:gd name="connsiteX10" fmla="*/ 2623 w 289287"/>
                    <a:gd name="connsiteY10" fmla="*/ 86620 h 97288"/>
                    <a:gd name="connsiteX11" fmla="*/ 956 w 289287"/>
                    <a:gd name="connsiteY11" fmla="*/ 94669 h 97288"/>
                    <a:gd name="connsiteX12" fmla="*/ 5861 w 289287"/>
                    <a:gd name="connsiteY12" fmla="*/ 97288 h 97288"/>
                    <a:gd name="connsiteX13" fmla="*/ 280848 w 289287"/>
                    <a:gd name="connsiteY13" fmla="*/ 97288 h 97288"/>
                    <a:gd name="connsiteX14" fmla="*/ 289287 w 289287"/>
                    <a:gd name="connsiteY14" fmla="*/ 88963 h 97288"/>
                    <a:gd name="connsiteX15" fmla="*/ 286658 w 289287"/>
                    <a:gd name="connsiteY15" fmla="*/ 82810 h 97288"/>
                    <a:gd name="connsiteX16" fmla="*/ 281038 w 289287"/>
                    <a:gd name="connsiteY16" fmla="*/ 79381 h 97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9287" h="97288">
                      <a:moveTo>
                        <a:pt x="281038" y="79381"/>
                      </a:moveTo>
                      <a:cubicBezTo>
                        <a:pt x="267894" y="72142"/>
                        <a:pt x="261988" y="78143"/>
                        <a:pt x="257035" y="72142"/>
                      </a:cubicBezTo>
                      <a:cubicBezTo>
                        <a:pt x="252082" y="66141"/>
                        <a:pt x="263226" y="49472"/>
                        <a:pt x="234175" y="34899"/>
                      </a:cubicBezTo>
                      <a:cubicBezTo>
                        <a:pt x="220269" y="27851"/>
                        <a:pt x="231889" y="1276"/>
                        <a:pt x="182550" y="37"/>
                      </a:cubicBezTo>
                      <a:cubicBezTo>
                        <a:pt x="133210" y="-1201"/>
                        <a:pt x="141307" y="28612"/>
                        <a:pt x="128067" y="36804"/>
                      </a:cubicBezTo>
                      <a:cubicBezTo>
                        <a:pt x="114827" y="44995"/>
                        <a:pt x="111303" y="31946"/>
                        <a:pt x="98063" y="40328"/>
                      </a:cubicBezTo>
                      <a:cubicBezTo>
                        <a:pt x="84823" y="48710"/>
                        <a:pt x="90824" y="65665"/>
                        <a:pt x="80061" y="67951"/>
                      </a:cubicBezTo>
                      <a:cubicBezTo>
                        <a:pt x="69298" y="70237"/>
                        <a:pt x="60058" y="62712"/>
                        <a:pt x="46819" y="70903"/>
                      </a:cubicBezTo>
                      <a:cubicBezTo>
                        <a:pt x="33579" y="79095"/>
                        <a:pt x="33579" y="86620"/>
                        <a:pt x="27769" y="86620"/>
                      </a:cubicBezTo>
                      <a:cubicBezTo>
                        <a:pt x="21958" y="86620"/>
                        <a:pt x="9766" y="81857"/>
                        <a:pt x="2623" y="86620"/>
                      </a:cubicBezTo>
                      <a:lnTo>
                        <a:pt x="2623" y="86620"/>
                      </a:lnTo>
                      <a:cubicBezTo>
                        <a:pt x="-63" y="88382"/>
                        <a:pt x="-806" y="91982"/>
                        <a:pt x="956" y="94669"/>
                      </a:cubicBezTo>
                      <a:cubicBezTo>
                        <a:pt x="2032" y="96316"/>
                        <a:pt x="3889" y="97307"/>
                        <a:pt x="5861" y="97288"/>
                      </a:cubicBezTo>
                      <a:lnTo>
                        <a:pt x="280848" y="97288"/>
                      </a:lnTo>
                      <a:cubicBezTo>
                        <a:pt x="285477" y="97316"/>
                        <a:pt x="289258" y="93592"/>
                        <a:pt x="289287" y="88963"/>
                      </a:cubicBezTo>
                      <a:cubicBezTo>
                        <a:pt x="289306" y="86639"/>
                        <a:pt x="288353" y="84410"/>
                        <a:pt x="286658" y="82810"/>
                      </a:cubicBezTo>
                      <a:cubicBezTo>
                        <a:pt x="284944" y="81429"/>
                        <a:pt x="283048" y="80276"/>
                        <a:pt x="281038" y="793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D53AF627-88E9-4F78-A659-E2A0B636A55A}"/>
                    </a:ext>
                  </a:extLst>
                </p:cNvPr>
                <p:cNvSpPr/>
                <p:nvPr/>
              </p:nvSpPr>
              <p:spPr>
                <a:xfrm>
                  <a:off x="14080628" y="11372598"/>
                  <a:ext cx="5238" cy="2476"/>
                </a:xfrm>
                <a:custGeom>
                  <a:avLst/>
                  <a:gdLst>
                    <a:gd name="connsiteX0" fmla="*/ 5239 w 5238"/>
                    <a:gd name="connsiteY0" fmla="*/ 0 h 2476"/>
                    <a:gd name="connsiteX1" fmla="*/ 0 w 5238"/>
                    <a:gd name="connsiteY1" fmla="*/ 2476 h 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38" h="2476">
                      <a:moveTo>
                        <a:pt x="5239" y="0"/>
                      </a:moveTo>
                      <a:cubicBezTo>
                        <a:pt x="3543" y="924"/>
                        <a:pt x="1791" y="1753"/>
                        <a:pt x="0" y="2476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id="{54C4E0F3-59AC-4E5F-9859-06AB0EB93DAD}"/>
                    </a:ext>
                  </a:extLst>
                </p:cNvPr>
                <p:cNvSpPr/>
                <p:nvPr/>
              </p:nvSpPr>
              <p:spPr>
                <a:xfrm>
                  <a:off x="14092344" y="11330784"/>
                  <a:ext cx="46862" cy="33051"/>
                </a:xfrm>
                <a:custGeom>
                  <a:avLst/>
                  <a:gdLst>
                    <a:gd name="connsiteX0" fmla="*/ 46863 w 46862"/>
                    <a:gd name="connsiteY0" fmla="*/ 0 h 33051"/>
                    <a:gd name="connsiteX1" fmla="*/ 33623 w 46862"/>
                    <a:gd name="connsiteY1" fmla="*/ 19050 h 33051"/>
                    <a:gd name="connsiteX2" fmla="*/ 2096 w 46862"/>
                    <a:gd name="connsiteY2" fmla="*/ 25718 h 33051"/>
                    <a:gd name="connsiteX3" fmla="*/ 0 w 46862"/>
                    <a:gd name="connsiteY3" fmla="*/ 33052 h 33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862" h="33051">
                      <a:moveTo>
                        <a:pt x="46863" y="0"/>
                      </a:moveTo>
                      <a:cubicBezTo>
                        <a:pt x="44577" y="11049"/>
                        <a:pt x="39433" y="18383"/>
                        <a:pt x="33623" y="19050"/>
                      </a:cubicBezTo>
                      <a:cubicBezTo>
                        <a:pt x="27813" y="19717"/>
                        <a:pt x="5715" y="17621"/>
                        <a:pt x="2096" y="25718"/>
                      </a:cubicBezTo>
                      <a:cubicBezTo>
                        <a:pt x="1124" y="28080"/>
                        <a:pt x="419" y="30537"/>
                        <a:pt x="0" y="33052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id="{2F8FC737-0861-47C1-9C04-F30CF3ED5A69}"/>
                    </a:ext>
                  </a:extLst>
                </p:cNvPr>
                <p:cNvSpPr/>
                <p:nvPr/>
              </p:nvSpPr>
              <p:spPr>
                <a:xfrm>
                  <a:off x="13441596" y="11446893"/>
                  <a:ext cx="1087564" cy="87725"/>
                </a:xfrm>
                <a:custGeom>
                  <a:avLst/>
                  <a:gdLst>
                    <a:gd name="connsiteX0" fmla="*/ 0 w 1087564"/>
                    <a:gd name="connsiteY0" fmla="*/ 0 h 87725"/>
                    <a:gd name="connsiteX1" fmla="*/ 1087565 w 1087564"/>
                    <a:gd name="connsiteY1" fmla="*/ 0 h 87725"/>
                    <a:gd name="connsiteX2" fmla="*/ 1087565 w 1087564"/>
                    <a:gd name="connsiteY2" fmla="*/ 87725 h 87725"/>
                    <a:gd name="connsiteX3" fmla="*/ 0 w 1087564"/>
                    <a:gd name="connsiteY3" fmla="*/ 87725 h 8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7564" h="87725">
                      <a:moveTo>
                        <a:pt x="0" y="0"/>
                      </a:moveTo>
                      <a:lnTo>
                        <a:pt x="1087565" y="0"/>
                      </a:lnTo>
                      <a:lnTo>
                        <a:pt x="1087565" y="87725"/>
                      </a:lnTo>
                      <a:lnTo>
                        <a:pt x="0" y="87725"/>
                      </a:lnTo>
                      <a:close/>
                    </a:path>
                  </a:pathLst>
                </a:custGeom>
                <a:solidFill>
                  <a:srgbClr val="407B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769D470A-F120-4EAC-9098-48950B4597BE}"/>
                    </a:ext>
                  </a:extLst>
                </p:cNvPr>
                <p:cNvSpPr/>
                <p:nvPr/>
              </p:nvSpPr>
              <p:spPr>
                <a:xfrm>
                  <a:off x="13434928" y="11446893"/>
                  <a:ext cx="1101090" cy="86486"/>
                </a:xfrm>
                <a:custGeom>
                  <a:avLst/>
                  <a:gdLst>
                    <a:gd name="connsiteX0" fmla="*/ 0 w 1101090"/>
                    <a:gd name="connsiteY0" fmla="*/ 0 h 86486"/>
                    <a:gd name="connsiteX1" fmla="*/ 1101090 w 1101090"/>
                    <a:gd name="connsiteY1" fmla="*/ 0 h 86486"/>
                    <a:gd name="connsiteX2" fmla="*/ 1101090 w 1101090"/>
                    <a:gd name="connsiteY2" fmla="*/ 86487 h 86486"/>
                    <a:gd name="connsiteX3" fmla="*/ 0 w 1101090"/>
                    <a:gd name="connsiteY3" fmla="*/ 86487 h 86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1090" h="86486">
                      <a:moveTo>
                        <a:pt x="0" y="0"/>
                      </a:moveTo>
                      <a:lnTo>
                        <a:pt x="1101090" y="0"/>
                      </a:lnTo>
                      <a:lnTo>
                        <a:pt x="1101090" y="86487"/>
                      </a:lnTo>
                      <a:lnTo>
                        <a:pt x="0" y="86487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40C4E4BD-E48A-42AC-83EC-0ECB5242825F}"/>
                    </a:ext>
                  </a:extLst>
                </p:cNvPr>
                <p:cNvSpPr/>
                <p:nvPr/>
              </p:nvSpPr>
              <p:spPr>
                <a:xfrm rot="-4383600">
                  <a:off x="13510972" y="11048358"/>
                  <a:ext cx="142684" cy="142684"/>
                </a:xfrm>
                <a:custGeom>
                  <a:avLst/>
                  <a:gdLst>
                    <a:gd name="connsiteX0" fmla="*/ 142684 w 142684"/>
                    <a:gd name="connsiteY0" fmla="*/ 71342 h 142684"/>
                    <a:gd name="connsiteX1" fmla="*/ 71342 w 142684"/>
                    <a:gd name="connsiteY1" fmla="*/ 142684 h 142684"/>
                    <a:gd name="connsiteX2" fmla="*/ 0 w 142684"/>
                    <a:gd name="connsiteY2" fmla="*/ 71342 h 142684"/>
                    <a:gd name="connsiteX3" fmla="*/ 71342 w 142684"/>
                    <a:gd name="connsiteY3" fmla="*/ 0 h 142684"/>
                    <a:gd name="connsiteX4" fmla="*/ 142684 w 142684"/>
                    <a:gd name="connsiteY4" fmla="*/ 71342 h 142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684" h="142684">
                      <a:moveTo>
                        <a:pt x="142684" y="71342"/>
                      </a:moveTo>
                      <a:cubicBezTo>
                        <a:pt x="142684" y="110744"/>
                        <a:pt x="110743" y="142684"/>
                        <a:pt x="71342" y="142684"/>
                      </a:cubicBezTo>
                      <a:cubicBezTo>
                        <a:pt x="31941" y="142684"/>
                        <a:pt x="0" y="110743"/>
                        <a:pt x="0" y="71342"/>
                      </a:cubicBezTo>
                      <a:cubicBezTo>
                        <a:pt x="0" y="31941"/>
                        <a:pt x="31941" y="0"/>
                        <a:pt x="71342" y="0"/>
                      </a:cubicBezTo>
                      <a:cubicBezTo>
                        <a:pt x="110743" y="0"/>
                        <a:pt x="142684" y="31941"/>
                        <a:pt x="142684" y="71342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3418C1FF-B58B-4AE7-9D96-98E5B1F4DA2D}"/>
                    </a:ext>
                  </a:extLst>
                </p:cNvPr>
                <p:cNvSpPr/>
                <p:nvPr/>
              </p:nvSpPr>
              <p:spPr>
                <a:xfrm>
                  <a:off x="13452943" y="11031769"/>
                  <a:ext cx="263733" cy="205365"/>
                </a:xfrm>
                <a:custGeom>
                  <a:avLst/>
                  <a:gdLst>
                    <a:gd name="connsiteX0" fmla="*/ 257638 w 263733"/>
                    <a:gd name="connsiteY0" fmla="*/ 18312 h 205365"/>
                    <a:gd name="connsiteX1" fmla="*/ 171437 w 263733"/>
                    <a:gd name="connsiteY1" fmla="*/ 161187 h 205365"/>
                    <a:gd name="connsiteX2" fmla="*/ 6274 w 263733"/>
                    <a:gd name="connsiteY2" fmla="*/ 187095 h 205365"/>
                    <a:gd name="connsiteX3" fmla="*/ 92475 w 263733"/>
                    <a:gd name="connsiteY3" fmla="*/ 44220 h 205365"/>
                    <a:gd name="connsiteX4" fmla="*/ 257638 w 263733"/>
                    <a:gd name="connsiteY4" fmla="*/ 18312 h 205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3733" h="205365">
                      <a:moveTo>
                        <a:pt x="257638" y="18312"/>
                      </a:moveTo>
                      <a:cubicBezTo>
                        <a:pt x="279451" y="50697"/>
                        <a:pt x="240874" y="114801"/>
                        <a:pt x="171437" y="161187"/>
                      </a:cubicBezTo>
                      <a:cubicBezTo>
                        <a:pt x="102000" y="207574"/>
                        <a:pt x="28562" y="219480"/>
                        <a:pt x="6274" y="187095"/>
                      </a:cubicBezTo>
                      <a:cubicBezTo>
                        <a:pt x="-16015" y="154710"/>
                        <a:pt x="23038" y="90607"/>
                        <a:pt x="92475" y="44220"/>
                      </a:cubicBezTo>
                      <a:cubicBezTo>
                        <a:pt x="161912" y="-2166"/>
                        <a:pt x="235826" y="-14168"/>
                        <a:pt x="257638" y="1831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E286BCBD-4078-41C6-83EB-2B78F0CB026E}"/>
                    </a:ext>
                  </a:extLst>
                </p:cNvPr>
                <p:cNvSpPr/>
                <p:nvPr/>
              </p:nvSpPr>
              <p:spPr>
                <a:xfrm>
                  <a:off x="13487783" y="11071002"/>
                  <a:ext cx="222903" cy="165329"/>
                </a:xfrm>
                <a:custGeom>
                  <a:avLst/>
                  <a:gdLst>
                    <a:gd name="connsiteX0" fmla="*/ 219751 w 222903"/>
                    <a:gd name="connsiteY0" fmla="*/ 9751 h 165329"/>
                    <a:gd name="connsiteX1" fmla="*/ 137645 w 222903"/>
                    <a:gd name="connsiteY1" fmla="*/ 121574 h 165329"/>
                    <a:gd name="connsiteX2" fmla="*/ 3152 w 222903"/>
                    <a:gd name="connsiteY2" fmla="*/ 155578 h 165329"/>
                    <a:gd name="connsiteX3" fmla="*/ 85258 w 222903"/>
                    <a:gd name="connsiteY3" fmla="*/ 43755 h 165329"/>
                    <a:gd name="connsiteX4" fmla="*/ 219751 w 222903"/>
                    <a:gd name="connsiteY4" fmla="*/ 9751 h 165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903" h="165329">
                      <a:moveTo>
                        <a:pt x="219751" y="9751"/>
                      </a:moveTo>
                      <a:cubicBezTo>
                        <a:pt x="234229" y="31277"/>
                        <a:pt x="197462" y="81379"/>
                        <a:pt x="137645" y="121574"/>
                      </a:cubicBezTo>
                      <a:cubicBezTo>
                        <a:pt x="77828" y="161770"/>
                        <a:pt x="17630" y="177105"/>
                        <a:pt x="3152" y="155578"/>
                      </a:cubicBezTo>
                      <a:cubicBezTo>
                        <a:pt x="-11326" y="134052"/>
                        <a:pt x="25441" y="83950"/>
                        <a:pt x="85258" y="43755"/>
                      </a:cubicBezTo>
                      <a:cubicBezTo>
                        <a:pt x="145075" y="3559"/>
                        <a:pt x="205273" y="-11776"/>
                        <a:pt x="219751" y="975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6A92FA1E-74CC-434A-A090-CBD73CD348CB}"/>
                    </a:ext>
                  </a:extLst>
                </p:cNvPr>
                <p:cNvSpPr/>
                <p:nvPr/>
              </p:nvSpPr>
              <p:spPr>
                <a:xfrm>
                  <a:off x="13452943" y="11031769"/>
                  <a:ext cx="263733" cy="205365"/>
                </a:xfrm>
                <a:custGeom>
                  <a:avLst/>
                  <a:gdLst>
                    <a:gd name="connsiteX0" fmla="*/ 257638 w 263733"/>
                    <a:gd name="connsiteY0" fmla="*/ 18312 h 205365"/>
                    <a:gd name="connsiteX1" fmla="*/ 171437 w 263733"/>
                    <a:gd name="connsiteY1" fmla="*/ 161187 h 205365"/>
                    <a:gd name="connsiteX2" fmla="*/ 6274 w 263733"/>
                    <a:gd name="connsiteY2" fmla="*/ 187095 h 205365"/>
                    <a:gd name="connsiteX3" fmla="*/ 92475 w 263733"/>
                    <a:gd name="connsiteY3" fmla="*/ 44220 h 205365"/>
                    <a:gd name="connsiteX4" fmla="*/ 257638 w 263733"/>
                    <a:gd name="connsiteY4" fmla="*/ 18312 h 205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3733" h="205365">
                      <a:moveTo>
                        <a:pt x="257638" y="18312"/>
                      </a:moveTo>
                      <a:cubicBezTo>
                        <a:pt x="279451" y="50697"/>
                        <a:pt x="240874" y="114801"/>
                        <a:pt x="171437" y="161187"/>
                      </a:cubicBezTo>
                      <a:cubicBezTo>
                        <a:pt x="102000" y="207574"/>
                        <a:pt x="28562" y="219480"/>
                        <a:pt x="6274" y="187095"/>
                      </a:cubicBezTo>
                      <a:cubicBezTo>
                        <a:pt x="-16015" y="154710"/>
                        <a:pt x="23038" y="90607"/>
                        <a:pt x="92475" y="44220"/>
                      </a:cubicBezTo>
                      <a:cubicBezTo>
                        <a:pt x="161912" y="-2166"/>
                        <a:pt x="235826" y="-14168"/>
                        <a:pt x="257638" y="18312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1EA5CCFB-004B-4BBC-AF0A-76F258E21F08}"/>
                    </a:ext>
                  </a:extLst>
                </p:cNvPr>
                <p:cNvSpPr/>
                <p:nvPr/>
              </p:nvSpPr>
              <p:spPr>
                <a:xfrm>
                  <a:off x="13657071" y="11039814"/>
                  <a:ext cx="211244" cy="314877"/>
                </a:xfrm>
                <a:custGeom>
                  <a:avLst/>
                  <a:gdLst>
                    <a:gd name="connsiteX0" fmla="*/ 81133 w 211244"/>
                    <a:gd name="connsiteY0" fmla="*/ 47701 h 314877"/>
                    <a:gd name="connsiteX1" fmla="*/ 65989 w 211244"/>
                    <a:gd name="connsiteY1" fmla="*/ 6839 h 314877"/>
                    <a:gd name="connsiteX2" fmla="*/ 55987 w 211244"/>
                    <a:gd name="connsiteY2" fmla="*/ 5410 h 314877"/>
                    <a:gd name="connsiteX3" fmla="*/ 41223 w 211244"/>
                    <a:gd name="connsiteY3" fmla="*/ 4744 h 314877"/>
                    <a:gd name="connsiteX4" fmla="*/ 27222 w 211244"/>
                    <a:gd name="connsiteY4" fmla="*/ 9315 h 314877"/>
                    <a:gd name="connsiteX5" fmla="*/ 16363 w 211244"/>
                    <a:gd name="connsiteY5" fmla="*/ 12173 h 314877"/>
                    <a:gd name="connsiteX6" fmla="*/ 21602 w 211244"/>
                    <a:gd name="connsiteY6" fmla="*/ 34366 h 314877"/>
                    <a:gd name="connsiteX7" fmla="*/ 1504 w 211244"/>
                    <a:gd name="connsiteY7" fmla="*/ 26175 h 314877"/>
                    <a:gd name="connsiteX8" fmla="*/ 12363 w 211244"/>
                    <a:gd name="connsiteY8" fmla="*/ 43891 h 314877"/>
                    <a:gd name="connsiteX9" fmla="*/ 33603 w 211244"/>
                    <a:gd name="connsiteY9" fmla="*/ 59798 h 314877"/>
                    <a:gd name="connsiteX10" fmla="*/ 60464 w 211244"/>
                    <a:gd name="connsiteY10" fmla="*/ 68180 h 314877"/>
                    <a:gd name="connsiteX11" fmla="*/ 147046 w 211244"/>
                    <a:gd name="connsiteY11" fmla="*/ 161239 h 314877"/>
                    <a:gd name="connsiteX12" fmla="*/ 110851 w 211244"/>
                    <a:gd name="connsiteY12" fmla="*/ 212103 h 314877"/>
                    <a:gd name="connsiteX13" fmla="*/ 85324 w 211244"/>
                    <a:gd name="connsiteY13" fmla="*/ 238678 h 314877"/>
                    <a:gd name="connsiteX14" fmla="*/ 105803 w 211244"/>
                    <a:gd name="connsiteY14" fmla="*/ 314878 h 314877"/>
                    <a:gd name="connsiteX15" fmla="*/ 211245 w 211244"/>
                    <a:gd name="connsiteY15" fmla="*/ 157906 h 314877"/>
                    <a:gd name="connsiteX16" fmla="*/ 81133 w 211244"/>
                    <a:gd name="connsiteY16" fmla="*/ 47701 h 314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1244" h="314877">
                      <a:moveTo>
                        <a:pt x="81133" y="47701"/>
                      </a:moveTo>
                      <a:cubicBezTo>
                        <a:pt x="77704" y="33538"/>
                        <a:pt x="72627" y="19822"/>
                        <a:pt x="65989" y="6839"/>
                      </a:cubicBezTo>
                      <a:cubicBezTo>
                        <a:pt x="60369" y="-781"/>
                        <a:pt x="55987" y="5410"/>
                        <a:pt x="55987" y="5410"/>
                      </a:cubicBezTo>
                      <a:cubicBezTo>
                        <a:pt x="55987" y="5410"/>
                        <a:pt x="40843" y="-6305"/>
                        <a:pt x="41223" y="4744"/>
                      </a:cubicBezTo>
                      <a:cubicBezTo>
                        <a:pt x="41223" y="4744"/>
                        <a:pt x="25222" y="-876"/>
                        <a:pt x="27222" y="9315"/>
                      </a:cubicBezTo>
                      <a:cubicBezTo>
                        <a:pt x="27222" y="9315"/>
                        <a:pt x="19126" y="7887"/>
                        <a:pt x="16363" y="12173"/>
                      </a:cubicBezTo>
                      <a:cubicBezTo>
                        <a:pt x="13601" y="16459"/>
                        <a:pt x="21602" y="34366"/>
                        <a:pt x="21602" y="34366"/>
                      </a:cubicBezTo>
                      <a:cubicBezTo>
                        <a:pt x="18554" y="29889"/>
                        <a:pt x="6743" y="21507"/>
                        <a:pt x="1504" y="26175"/>
                      </a:cubicBezTo>
                      <a:cubicBezTo>
                        <a:pt x="-3735" y="30842"/>
                        <a:pt x="5886" y="34366"/>
                        <a:pt x="12363" y="43891"/>
                      </a:cubicBezTo>
                      <a:cubicBezTo>
                        <a:pt x="18106" y="50778"/>
                        <a:pt x="25383" y="56217"/>
                        <a:pt x="33603" y="59798"/>
                      </a:cubicBezTo>
                      <a:cubicBezTo>
                        <a:pt x="42395" y="63094"/>
                        <a:pt x="51358" y="65894"/>
                        <a:pt x="60464" y="68180"/>
                      </a:cubicBezTo>
                      <a:cubicBezTo>
                        <a:pt x="60464" y="68180"/>
                        <a:pt x="108946" y="133426"/>
                        <a:pt x="147046" y="161239"/>
                      </a:cubicBezTo>
                      <a:lnTo>
                        <a:pt x="110851" y="212103"/>
                      </a:lnTo>
                      <a:cubicBezTo>
                        <a:pt x="100183" y="218599"/>
                        <a:pt x="91382" y="227752"/>
                        <a:pt x="85324" y="238678"/>
                      </a:cubicBezTo>
                      <a:cubicBezTo>
                        <a:pt x="75132" y="256870"/>
                        <a:pt x="105803" y="314878"/>
                        <a:pt x="105803" y="314878"/>
                      </a:cubicBezTo>
                      <a:cubicBezTo>
                        <a:pt x="105803" y="314878"/>
                        <a:pt x="211245" y="184766"/>
                        <a:pt x="211245" y="157906"/>
                      </a:cubicBezTo>
                      <a:cubicBezTo>
                        <a:pt x="211245" y="127902"/>
                        <a:pt x="81133" y="47701"/>
                        <a:pt x="81133" y="47701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063028D4-D5B1-4041-8570-33A74F1B1134}"/>
                    </a:ext>
                  </a:extLst>
                </p:cNvPr>
                <p:cNvSpPr/>
                <p:nvPr/>
              </p:nvSpPr>
              <p:spPr>
                <a:xfrm>
                  <a:off x="13687912" y="11075139"/>
                  <a:ext cx="25526" cy="7232"/>
                </a:xfrm>
                <a:custGeom>
                  <a:avLst/>
                  <a:gdLst>
                    <a:gd name="connsiteX0" fmla="*/ 0 w 25526"/>
                    <a:gd name="connsiteY0" fmla="*/ 755 h 7232"/>
                    <a:gd name="connsiteX1" fmla="*/ 25527 w 25526"/>
                    <a:gd name="connsiteY1" fmla="*/ 7232 h 7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526" h="7232">
                      <a:moveTo>
                        <a:pt x="0" y="755"/>
                      </a:moveTo>
                      <a:cubicBezTo>
                        <a:pt x="9058" y="-1369"/>
                        <a:pt x="18583" y="1050"/>
                        <a:pt x="25527" y="7232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203465BD-D596-4F73-9867-B1FC9A0F382F}"/>
                    </a:ext>
                  </a:extLst>
                </p:cNvPr>
                <p:cNvSpPr/>
                <p:nvPr/>
              </p:nvSpPr>
              <p:spPr>
                <a:xfrm>
                  <a:off x="13681054" y="11049891"/>
                  <a:ext cx="42005" cy="13036"/>
                </a:xfrm>
                <a:custGeom>
                  <a:avLst/>
                  <a:gdLst>
                    <a:gd name="connsiteX0" fmla="*/ 0 w 42005"/>
                    <a:gd name="connsiteY0" fmla="*/ 10573 h 13036"/>
                    <a:gd name="connsiteX1" fmla="*/ 6858 w 42005"/>
                    <a:gd name="connsiteY1" fmla="*/ 4477 h 13036"/>
                    <a:gd name="connsiteX2" fmla="*/ 19621 w 42005"/>
                    <a:gd name="connsiteY2" fmla="*/ 0 h 13036"/>
                    <a:gd name="connsiteX3" fmla="*/ 32385 w 42005"/>
                    <a:gd name="connsiteY3" fmla="*/ 3429 h 13036"/>
                    <a:gd name="connsiteX4" fmla="*/ 37909 w 42005"/>
                    <a:gd name="connsiteY4" fmla="*/ 12954 h 13036"/>
                    <a:gd name="connsiteX5" fmla="*/ 42005 w 42005"/>
                    <a:gd name="connsiteY5" fmla="*/ 6287 h 1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5" h="13036">
                      <a:moveTo>
                        <a:pt x="0" y="10573"/>
                      </a:moveTo>
                      <a:cubicBezTo>
                        <a:pt x="0" y="10573"/>
                        <a:pt x="13335" y="15430"/>
                        <a:pt x="6858" y="4477"/>
                      </a:cubicBezTo>
                      <a:cubicBezTo>
                        <a:pt x="6858" y="4477"/>
                        <a:pt x="25146" y="12001"/>
                        <a:pt x="19621" y="0"/>
                      </a:cubicBezTo>
                      <a:cubicBezTo>
                        <a:pt x="19621" y="0"/>
                        <a:pt x="32766" y="11621"/>
                        <a:pt x="32385" y="3429"/>
                      </a:cubicBezTo>
                      <a:cubicBezTo>
                        <a:pt x="32385" y="3429"/>
                        <a:pt x="34100" y="12001"/>
                        <a:pt x="37909" y="12954"/>
                      </a:cubicBezTo>
                      <a:cubicBezTo>
                        <a:pt x="41720" y="13906"/>
                        <a:pt x="42005" y="6287"/>
                        <a:pt x="42005" y="6287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BC08E1F1-73BB-4E75-886C-3A190A239CB9}"/>
                    </a:ext>
                  </a:extLst>
                </p:cNvPr>
                <p:cNvSpPr/>
                <p:nvPr/>
              </p:nvSpPr>
              <p:spPr>
                <a:xfrm>
                  <a:off x="13609522" y="11286016"/>
                  <a:ext cx="83248" cy="7069"/>
                </a:xfrm>
                <a:custGeom>
                  <a:avLst/>
                  <a:gdLst>
                    <a:gd name="connsiteX0" fmla="*/ 0 w 83248"/>
                    <a:gd name="connsiteY0" fmla="*/ 0 h 7069"/>
                    <a:gd name="connsiteX1" fmla="*/ 83248 w 83248"/>
                    <a:gd name="connsiteY1" fmla="*/ 0 h 7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3248" h="7069">
                      <a:moveTo>
                        <a:pt x="0" y="0"/>
                      </a:moveTo>
                      <a:cubicBezTo>
                        <a:pt x="0" y="0"/>
                        <a:pt x="80581" y="15907"/>
                        <a:pt x="83248" y="0"/>
                      </a:cubicBezTo>
                    </a:path>
                  </a:pathLst>
                </a:custGeom>
                <a:noFill/>
                <a:ln w="714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E1862218-47DA-48D3-B6CE-65166A782FFD}"/>
                    </a:ext>
                  </a:extLst>
                </p:cNvPr>
                <p:cNvSpPr/>
                <p:nvPr/>
              </p:nvSpPr>
              <p:spPr>
                <a:xfrm>
                  <a:off x="13510983" y="11275011"/>
                  <a:ext cx="267154" cy="264084"/>
                </a:xfrm>
                <a:custGeom>
                  <a:avLst/>
                  <a:gdLst>
                    <a:gd name="connsiteX0" fmla="*/ 8908 w 267154"/>
                    <a:gd name="connsiteY0" fmla="*/ 13291 h 264084"/>
                    <a:gd name="connsiteX1" fmla="*/ 150545 w 267154"/>
                    <a:gd name="connsiteY1" fmla="*/ 19959 h 264084"/>
                    <a:gd name="connsiteX2" fmla="*/ 214839 w 267154"/>
                    <a:gd name="connsiteY2" fmla="*/ 4433 h 264084"/>
                    <a:gd name="connsiteX3" fmla="*/ 241985 w 267154"/>
                    <a:gd name="connsiteY3" fmla="*/ 14530 h 264084"/>
                    <a:gd name="connsiteX4" fmla="*/ 266560 w 267154"/>
                    <a:gd name="connsiteY4" fmla="*/ 124639 h 264084"/>
                    <a:gd name="connsiteX5" fmla="*/ 255891 w 267154"/>
                    <a:gd name="connsiteY5" fmla="*/ 264085 h 264084"/>
                    <a:gd name="connsiteX6" fmla="*/ 38722 w 267154"/>
                    <a:gd name="connsiteY6" fmla="*/ 260751 h 264084"/>
                    <a:gd name="connsiteX7" fmla="*/ 50 w 267154"/>
                    <a:gd name="connsiteY7" fmla="*/ 23769 h 264084"/>
                    <a:gd name="connsiteX8" fmla="*/ 8556 w 267154"/>
                    <a:gd name="connsiteY8" fmla="*/ 13320 h 264084"/>
                    <a:gd name="connsiteX9" fmla="*/ 8908 w 267154"/>
                    <a:gd name="connsiteY9" fmla="*/ 13291 h 26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7154" h="264084">
                      <a:moveTo>
                        <a:pt x="8908" y="13291"/>
                      </a:moveTo>
                      <a:cubicBezTo>
                        <a:pt x="56162" y="7643"/>
                        <a:pt x="104025" y="9900"/>
                        <a:pt x="150545" y="19959"/>
                      </a:cubicBezTo>
                      <a:cubicBezTo>
                        <a:pt x="171481" y="12901"/>
                        <a:pt x="192988" y="7700"/>
                        <a:pt x="214839" y="4433"/>
                      </a:cubicBezTo>
                      <a:cubicBezTo>
                        <a:pt x="233222" y="3862"/>
                        <a:pt x="232555" y="-10045"/>
                        <a:pt x="241985" y="14530"/>
                      </a:cubicBezTo>
                      <a:cubicBezTo>
                        <a:pt x="253586" y="50391"/>
                        <a:pt x="261816" y="87253"/>
                        <a:pt x="266560" y="124639"/>
                      </a:cubicBezTo>
                      <a:cubicBezTo>
                        <a:pt x="270465" y="171311"/>
                        <a:pt x="253796" y="229414"/>
                        <a:pt x="255891" y="264085"/>
                      </a:cubicBezTo>
                      <a:cubicBezTo>
                        <a:pt x="202837" y="260751"/>
                        <a:pt x="82822" y="257132"/>
                        <a:pt x="38722" y="260751"/>
                      </a:cubicBezTo>
                      <a:cubicBezTo>
                        <a:pt x="43579" y="237319"/>
                        <a:pt x="5384" y="121876"/>
                        <a:pt x="50" y="23769"/>
                      </a:cubicBezTo>
                      <a:cubicBezTo>
                        <a:pt x="-483" y="18540"/>
                        <a:pt x="3317" y="13863"/>
                        <a:pt x="8556" y="13320"/>
                      </a:cubicBezTo>
                      <a:cubicBezTo>
                        <a:pt x="8670" y="13310"/>
                        <a:pt x="8794" y="13301"/>
                        <a:pt x="8908" y="1329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70" name="图形 140">
                  <a:extLst>
                    <a:ext uri="{FF2B5EF4-FFF2-40B4-BE49-F238E27FC236}">
                      <a16:creationId xmlns:a16="http://schemas.microsoft.com/office/drawing/2014/main" id="{011591B5-3FC6-41D8-8AD3-EDCE2ABF638F}"/>
                    </a:ext>
                  </a:extLst>
                </p:cNvPr>
                <p:cNvGrpSpPr/>
                <p:nvPr/>
              </p:nvGrpSpPr>
              <p:grpSpPr>
                <a:xfrm>
                  <a:off x="13513319" y="11359359"/>
                  <a:ext cx="288798" cy="175831"/>
                  <a:chOff x="13513319" y="11359359"/>
                  <a:chExt cx="288798" cy="175831"/>
                </a:xfrm>
                <a:solidFill>
                  <a:srgbClr val="FFFFFF">
                    <a:alpha val="70000"/>
                  </a:srgbClr>
                </a:solidFill>
              </p:grpSpPr>
              <p:sp>
                <p:nvSpPr>
                  <p:cNvPr id="108" name="任意多边形: 形状 107">
                    <a:extLst>
                      <a:ext uri="{FF2B5EF4-FFF2-40B4-BE49-F238E27FC236}">
                        <a16:creationId xmlns:a16="http://schemas.microsoft.com/office/drawing/2014/main" id="{9019CDB8-FFD5-49AA-939D-6E27BE3D6AD2}"/>
                      </a:ext>
                    </a:extLst>
                  </p:cNvPr>
                  <p:cNvSpPr/>
                  <p:nvPr/>
                </p:nvSpPr>
                <p:spPr>
                  <a:xfrm>
                    <a:off x="13513319" y="11359359"/>
                    <a:ext cx="283083" cy="52482"/>
                  </a:xfrm>
                  <a:custGeom>
                    <a:avLst/>
                    <a:gdLst>
                      <a:gd name="connsiteX0" fmla="*/ 283083 w 283083"/>
                      <a:gd name="connsiteY0" fmla="*/ 23336 h 52482"/>
                      <a:gd name="connsiteX1" fmla="*/ 0 w 283083"/>
                      <a:gd name="connsiteY1" fmla="*/ 52483 h 52482"/>
                      <a:gd name="connsiteX2" fmla="*/ 0 w 283083"/>
                      <a:gd name="connsiteY2" fmla="*/ 29146 h 52482"/>
                      <a:gd name="connsiteX3" fmla="*/ 283083 w 283083"/>
                      <a:gd name="connsiteY3" fmla="*/ 0 h 52482"/>
                      <a:gd name="connsiteX4" fmla="*/ 283083 w 283083"/>
                      <a:gd name="connsiteY4" fmla="*/ 23336 h 52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3083" h="52482">
                        <a:moveTo>
                          <a:pt x="283083" y="23336"/>
                        </a:moveTo>
                        <a:lnTo>
                          <a:pt x="0" y="52483"/>
                        </a:lnTo>
                        <a:lnTo>
                          <a:pt x="0" y="29146"/>
                        </a:lnTo>
                        <a:lnTo>
                          <a:pt x="283083" y="0"/>
                        </a:lnTo>
                        <a:lnTo>
                          <a:pt x="283083" y="23336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9" name="任意多边形: 形状 108">
                    <a:extLst>
                      <a:ext uri="{FF2B5EF4-FFF2-40B4-BE49-F238E27FC236}">
                        <a16:creationId xmlns:a16="http://schemas.microsoft.com/office/drawing/2014/main" id="{6C3FD55C-9BAC-4AF2-88F4-91E9B7AA3FE6}"/>
                      </a:ext>
                    </a:extLst>
                  </p:cNvPr>
                  <p:cNvSpPr/>
                  <p:nvPr/>
                </p:nvSpPr>
                <p:spPr>
                  <a:xfrm>
                    <a:off x="13519129" y="11430796"/>
                    <a:ext cx="282987" cy="52482"/>
                  </a:xfrm>
                  <a:custGeom>
                    <a:avLst/>
                    <a:gdLst>
                      <a:gd name="connsiteX0" fmla="*/ 282988 w 282987"/>
                      <a:gd name="connsiteY0" fmla="*/ 23336 h 52482"/>
                      <a:gd name="connsiteX1" fmla="*/ 0 w 282987"/>
                      <a:gd name="connsiteY1" fmla="*/ 52483 h 52482"/>
                      <a:gd name="connsiteX2" fmla="*/ 0 w 282987"/>
                      <a:gd name="connsiteY2" fmla="*/ 29146 h 52482"/>
                      <a:gd name="connsiteX3" fmla="*/ 282988 w 282987"/>
                      <a:gd name="connsiteY3" fmla="*/ 0 h 52482"/>
                      <a:gd name="connsiteX4" fmla="*/ 282988 w 282987"/>
                      <a:gd name="connsiteY4" fmla="*/ 23336 h 52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987" h="52482">
                        <a:moveTo>
                          <a:pt x="282988" y="23336"/>
                        </a:moveTo>
                        <a:lnTo>
                          <a:pt x="0" y="52483"/>
                        </a:lnTo>
                        <a:lnTo>
                          <a:pt x="0" y="29146"/>
                        </a:lnTo>
                        <a:lnTo>
                          <a:pt x="282988" y="0"/>
                        </a:lnTo>
                        <a:lnTo>
                          <a:pt x="282988" y="23336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0" name="任意多边形: 形状 109">
                    <a:extLst>
                      <a:ext uri="{FF2B5EF4-FFF2-40B4-BE49-F238E27FC236}">
                        <a16:creationId xmlns:a16="http://schemas.microsoft.com/office/drawing/2014/main" id="{0E37B684-CEE6-47EA-B3AF-B816036C046C}"/>
                      </a:ext>
                    </a:extLst>
                  </p:cNvPr>
                  <p:cNvSpPr/>
                  <p:nvPr/>
                </p:nvSpPr>
                <p:spPr>
                  <a:xfrm>
                    <a:off x="13515510" y="11495090"/>
                    <a:ext cx="282987" cy="40100"/>
                  </a:xfrm>
                  <a:custGeom>
                    <a:avLst/>
                    <a:gdLst>
                      <a:gd name="connsiteX0" fmla="*/ 119634 w 282987"/>
                      <a:gd name="connsiteY0" fmla="*/ 40100 h 40100"/>
                      <a:gd name="connsiteX1" fmla="*/ 282988 w 282987"/>
                      <a:gd name="connsiteY1" fmla="*/ 23241 h 40100"/>
                      <a:gd name="connsiteX2" fmla="*/ 282988 w 282987"/>
                      <a:gd name="connsiteY2" fmla="*/ 0 h 40100"/>
                      <a:gd name="connsiteX3" fmla="*/ 0 w 282987"/>
                      <a:gd name="connsiteY3" fmla="*/ 29146 h 40100"/>
                      <a:gd name="connsiteX4" fmla="*/ 0 w 282987"/>
                      <a:gd name="connsiteY4" fmla="*/ 40100 h 40100"/>
                      <a:gd name="connsiteX5" fmla="*/ 119634 w 282987"/>
                      <a:gd name="connsiteY5" fmla="*/ 40100 h 4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987" h="40100">
                        <a:moveTo>
                          <a:pt x="119634" y="40100"/>
                        </a:moveTo>
                        <a:lnTo>
                          <a:pt x="282988" y="23241"/>
                        </a:lnTo>
                        <a:lnTo>
                          <a:pt x="282988" y="0"/>
                        </a:lnTo>
                        <a:lnTo>
                          <a:pt x="0" y="29146"/>
                        </a:lnTo>
                        <a:lnTo>
                          <a:pt x="0" y="40100"/>
                        </a:lnTo>
                        <a:lnTo>
                          <a:pt x="119634" y="4010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FFA91A69-5FDE-4DCC-B2CC-6D1009425FCC}"/>
                    </a:ext>
                  </a:extLst>
                </p:cNvPr>
                <p:cNvSpPr/>
                <p:nvPr/>
              </p:nvSpPr>
              <p:spPr>
                <a:xfrm>
                  <a:off x="13510983" y="11275011"/>
                  <a:ext cx="267154" cy="264084"/>
                </a:xfrm>
                <a:custGeom>
                  <a:avLst/>
                  <a:gdLst>
                    <a:gd name="connsiteX0" fmla="*/ 8908 w 267154"/>
                    <a:gd name="connsiteY0" fmla="*/ 13291 h 264084"/>
                    <a:gd name="connsiteX1" fmla="*/ 150545 w 267154"/>
                    <a:gd name="connsiteY1" fmla="*/ 19959 h 264084"/>
                    <a:gd name="connsiteX2" fmla="*/ 214839 w 267154"/>
                    <a:gd name="connsiteY2" fmla="*/ 4433 h 264084"/>
                    <a:gd name="connsiteX3" fmla="*/ 241985 w 267154"/>
                    <a:gd name="connsiteY3" fmla="*/ 14530 h 264084"/>
                    <a:gd name="connsiteX4" fmla="*/ 266560 w 267154"/>
                    <a:gd name="connsiteY4" fmla="*/ 124639 h 264084"/>
                    <a:gd name="connsiteX5" fmla="*/ 255891 w 267154"/>
                    <a:gd name="connsiteY5" fmla="*/ 264085 h 264084"/>
                    <a:gd name="connsiteX6" fmla="*/ 38722 w 267154"/>
                    <a:gd name="connsiteY6" fmla="*/ 260751 h 264084"/>
                    <a:gd name="connsiteX7" fmla="*/ 50 w 267154"/>
                    <a:gd name="connsiteY7" fmla="*/ 23769 h 264084"/>
                    <a:gd name="connsiteX8" fmla="*/ 8556 w 267154"/>
                    <a:gd name="connsiteY8" fmla="*/ 13320 h 264084"/>
                    <a:gd name="connsiteX9" fmla="*/ 8908 w 267154"/>
                    <a:gd name="connsiteY9" fmla="*/ 13291 h 26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7154" h="264084">
                      <a:moveTo>
                        <a:pt x="8908" y="13291"/>
                      </a:moveTo>
                      <a:cubicBezTo>
                        <a:pt x="56162" y="7643"/>
                        <a:pt x="104025" y="9900"/>
                        <a:pt x="150545" y="19959"/>
                      </a:cubicBezTo>
                      <a:cubicBezTo>
                        <a:pt x="171481" y="12901"/>
                        <a:pt x="192988" y="7700"/>
                        <a:pt x="214839" y="4433"/>
                      </a:cubicBezTo>
                      <a:cubicBezTo>
                        <a:pt x="233222" y="3862"/>
                        <a:pt x="232555" y="-10045"/>
                        <a:pt x="241985" y="14530"/>
                      </a:cubicBezTo>
                      <a:cubicBezTo>
                        <a:pt x="253586" y="50391"/>
                        <a:pt x="261816" y="87253"/>
                        <a:pt x="266560" y="124639"/>
                      </a:cubicBezTo>
                      <a:cubicBezTo>
                        <a:pt x="270465" y="171311"/>
                        <a:pt x="253796" y="229414"/>
                        <a:pt x="255891" y="264085"/>
                      </a:cubicBezTo>
                      <a:cubicBezTo>
                        <a:pt x="202837" y="260751"/>
                        <a:pt x="82822" y="257132"/>
                        <a:pt x="38722" y="260751"/>
                      </a:cubicBezTo>
                      <a:cubicBezTo>
                        <a:pt x="43579" y="237319"/>
                        <a:pt x="5384" y="121876"/>
                        <a:pt x="50" y="23769"/>
                      </a:cubicBezTo>
                      <a:cubicBezTo>
                        <a:pt x="-483" y="18540"/>
                        <a:pt x="3317" y="13863"/>
                        <a:pt x="8556" y="13320"/>
                      </a:cubicBezTo>
                      <a:cubicBezTo>
                        <a:pt x="8670" y="13310"/>
                        <a:pt x="8794" y="13301"/>
                        <a:pt x="8908" y="13291"/>
                      </a:cubicBezTo>
                      <a:close/>
                    </a:path>
                  </a:pathLst>
                </a:custGeom>
                <a:noFill/>
                <a:ln w="714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8452C1C5-0DD3-49B4-8560-8533CB54B2C3}"/>
                    </a:ext>
                  </a:extLst>
                </p:cNvPr>
                <p:cNvSpPr/>
                <p:nvPr/>
              </p:nvSpPr>
              <p:spPr>
                <a:xfrm>
                  <a:off x="13513343" y="11073869"/>
                  <a:ext cx="212140" cy="178013"/>
                </a:xfrm>
                <a:custGeom>
                  <a:avLst/>
                  <a:gdLst>
                    <a:gd name="connsiteX0" fmla="*/ 116086 w 212140"/>
                    <a:gd name="connsiteY0" fmla="*/ 7074 h 178013"/>
                    <a:gd name="connsiteX1" fmla="*/ 162759 w 212140"/>
                    <a:gd name="connsiteY1" fmla="*/ 10503 h 178013"/>
                    <a:gd name="connsiteX2" fmla="*/ 201430 w 212140"/>
                    <a:gd name="connsiteY2" fmla="*/ 72701 h 178013"/>
                    <a:gd name="connsiteX3" fmla="*/ 201430 w 212140"/>
                    <a:gd name="connsiteY3" fmla="*/ 108134 h 178013"/>
                    <a:gd name="connsiteX4" fmla="*/ 187524 w 212140"/>
                    <a:gd name="connsiteY4" fmla="*/ 84893 h 178013"/>
                    <a:gd name="connsiteX5" fmla="*/ 169331 w 212140"/>
                    <a:gd name="connsiteY5" fmla="*/ 142901 h 178013"/>
                    <a:gd name="connsiteX6" fmla="*/ 30075 w 212140"/>
                    <a:gd name="connsiteY6" fmla="*/ 145377 h 178013"/>
                    <a:gd name="connsiteX7" fmla="*/ 23598 w 212140"/>
                    <a:gd name="connsiteY7" fmla="*/ 171095 h 178013"/>
                    <a:gd name="connsiteX8" fmla="*/ 3882 w 212140"/>
                    <a:gd name="connsiteY8" fmla="*/ 132995 h 178013"/>
                    <a:gd name="connsiteX9" fmla="*/ 35505 w 212140"/>
                    <a:gd name="connsiteY9" fmla="*/ 28220 h 178013"/>
                    <a:gd name="connsiteX10" fmla="*/ 116086 w 212140"/>
                    <a:gd name="connsiteY10" fmla="*/ 7074 h 178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2140" h="178013">
                      <a:moveTo>
                        <a:pt x="116086" y="7074"/>
                      </a:moveTo>
                      <a:cubicBezTo>
                        <a:pt x="116086" y="7074"/>
                        <a:pt x="152567" y="-10928"/>
                        <a:pt x="162759" y="10503"/>
                      </a:cubicBezTo>
                      <a:cubicBezTo>
                        <a:pt x="172950" y="31934"/>
                        <a:pt x="177332" y="60986"/>
                        <a:pt x="201430" y="72701"/>
                      </a:cubicBezTo>
                      <a:cubicBezTo>
                        <a:pt x="225528" y="84417"/>
                        <a:pt x="201430" y="108134"/>
                        <a:pt x="201430" y="108134"/>
                      </a:cubicBezTo>
                      <a:cubicBezTo>
                        <a:pt x="203354" y="97981"/>
                        <a:pt x="197382" y="87998"/>
                        <a:pt x="187524" y="84893"/>
                      </a:cubicBezTo>
                      <a:cubicBezTo>
                        <a:pt x="170093" y="78512"/>
                        <a:pt x="197049" y="127851"/>
                        <a:pt x="169331" y="142901"/>
                      </a:cubicBezTo>
                      <a:cubicBezTo>
                        <a:pt x="141613" y="157950"/>
                        <a:pt x="49030" y="212338"/>
                        <a:pt x="30075" y="145377"/>
                      </a:cubicBezTo>
                      <a:cubicBezTo>
                        <a:pt x="30075" y="145377"/>
                        <a:pt x="14073" y="157950"/>
                        <a:pt x="23598" y="171095"/>
                      </a:cubicBezTo>
                      <a:cubicBezTo>
                        <a:pt x="23598" y="171095"/>
                        <a:pt x="-11454" y="169476"/>
                        <a:pt x="3882" y="132995"/>
                      </a:cubicBezTo>
                      <a:cubicBezTo>
                        <a:pt x="19217" y="96514"/>
                        <a:pt x="-1262" y="54033"/>
                        <a:pt x="35505" y="28220"/>
                      </a:cubicBezTo>
                      <a:cubicBezTo>
                        <a:pt x="59136" y="12122"/>
                        <a:pt x="87597" y="4655"/>
                        <a:pt x="116086" y="707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255FC0E5-5579-48FF-8D7B-1E7CE7505F86}"/>
                    </a:ext>
                  </a:extLst>
                </p:cNvPr>
                <p:cNvSpPr/>
                <p:nvPr/>
              </p:nvSpPr>
              <p:spPr>
                <a:xfrm>
                  <a:off x="13580851" y="11230390"/>
                  <a:ext cx="122745" cy="117433"/>
                </a:xfrm>
                <a:custGeom>
                  <a:avLst/>
                  <a:gdLst>
                    <a:gd name="connsiteX0" fmla="*/ 122682 w 122745"/>
                    <a:gd name="connsiteY0" fmla="*/ 52769 h 117433"/>
                    <a:gd name="connsiteX1" fmla="*/ 99060 w 122745"/>
                    <a:gd name="connsiteY1" fmla="*/ 58960 h 117433"/>
                    <a:gd name="connsiteX2" fmla="*/ 76010 w 122745"/>
                    <a:gd name="connsiteY2" fmla="*/ 0 h 117433"/>
                    <a:gd name="connsiteX3" fmla="*/ 16192 w 122745"/>
                    <a:gd name="connsiteY3" fmla="*/ 0 h 117433"/>
                    <a:gd name="connsiteX4" fmla="*/ 22574 w 122745"/>
                    <a:gd name="connsiteY4" fmla="*/ 56007 h 117433"/>
                    <a:gd name="connsiteX5" fmla="*/ 0 w 122745"/>
                    <a:gd name="connsiteY5" fmla="*/ 54959 h 117433"/>
                    <a:gd name="connsiteX6" fmla="*/ 84773 w 122745"/>
                    <a:gd name="connsiteY6" fmla="*/ 117348 h 117433"/>
                    <a:gd name="connsiteX7" fmla="*/ 122682 w 122745"/>
                    <a:gd name="connsiteY7" fmla="*/ 52769 h 117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2745" h="117433">
                      <a:moveTo>
                        <a:pt x="122682" y="52769"/>
                      </a:moveTo>
                      <a:cubicBezTo>
                        <a:pt x="114681" y="54578"/>
                        <a:pt x="106299" y="56864"/>
                        <a:pt x="99060" y="58960"/>
                      </a:cubicBezTo>
                      <a:lnTo>
                        <a:pt x="76010" y="0"/>
                      </a:lnTo>
                      <a:lnTo>
                        <a:pt x="16192" y="0"/>
                      </a:lnTo>
                      <a:lnTo>
                        <a:pt x="22574" y="56007"/>
                      </a:lnTo>
                      <a:cubicBezTo>
                        <a:pt x="14764" y="55436"/>
                        <a:pt x="7239" y="55150"/>
                        <a:pt x="0" y="54959"/>
                      </a:cubicBezTo>
                      <a:cubicBezTo>
                        <a:pt x="11811" y="70866"/>
                        <a:pt x="47625" y="114967"/>
                        <a:pt x="84773" y="117348"/>
                      </a:cubicBezTo>
                      <a:cubicBezTo>
                        <a:pt x="121920" y="119729"/>
                        <a:pt x="123158" y="71819"/>
                        <a:pt x="122682" y="52769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7144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02D1336D-1CFA-4F1D-BA32-C54158042ECF}"/>
                    </a:ext>
                  </a:extLst>
                </p:cNvPr>
                <p:cNvSpPr/>
                <p:nvPr/>
              </p:nvSpPr>
              <p:spPr>
                <a:xfrm>
                  <a:off x="13548861" y="11112470"/>
                  <a:ext cx="141496" cy="139066"/>
                </a:xfrm>
                <a:custGeom>
                  <a:avLst/>
                  <a:gdLst>
                    <a:gd name="connsiteX0" fmla="*/ 22275 w 141496"/>
                    <a:gd name="connsiteY0" fmla="*/ 65913 h 139066"/>
                    <a:gd name="connsiteX1" fmla="*/ 7206 w 141496"/>
                    <a:gd name="connsiteY1" fmla="*/ 61294 h 139066"/>
                    <a:gd name="connsiteX2" fmla="*/ 2177 w 141496"/>
                    <a:gd name="connsiteY2" fmla="*/ 66770 h 139066"/>
                    <a:gd name="connsiteX3" fmla="*/ 28561 w 141496"/>
                    <a:gd name="connsiteY3" fmla="*/ 100965 h 139066"/>
                    <a:gd name="connsiteX4" fmla="*/ 57136 w 141496"/>
                    <a:gd name="connsiteY4" fmla="*/ 129540 h 139066"/>
                    <a:gd name="connsiteX5" fmla="*/ 137527 w 141496"/>
                    <a:gd name="connsiteY5" fmla="*/ 128111 h 139066"/>
                    <a:gd name="connsiteX6" fmla="*/ 132003 w 141496"/>
                    <a:gd name="connsiteY6" fmla="*/ 52483 h 139066"/>
                    <a:gd name="connsiteX7" fmla="*/ 114763 w 141496"/>
                    <a:gd name="connsiteY7" fmla="*/ 2095 h 139066"/>
                    <a:gd name="connsiteX8" fmla="*/ 92760 w 141496"/>
                    <a:gd name="connsiteY8" fmla="*/ 6858 h 139066"/>
                    <a:gd name="connsiteX9" fmla="*/ 34848 w 141496"/>
                    <a:gd name="connsiteY9" fmla="*/ 9525 h 139066"/>
                    <a:gd name="connsiteX10" fmla="*/ 33324 w 141496"/>
                    <a:gd name="connsiteY10" fmla="*/ 43910 h 139066"/>
                    <a:gd name="connsiteX11" fmla="*/ 22275 w 141496"/>
                    <a:gd name="connsiteY11" fmla="*/ 65913 h 139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1496" h="139066">
                      <a:moveTo>
                        <a:pt x="22275" y="65913"/>
                      </a:moveTo>
                      <a:cubicBezTo>
                        <a:pt x="19389" y="60474"/>
                        <a:pt x="12645" y="58407"/>
                        <a:pt x="7206" y="61294"/>
                      </a:cubicBezTo>
                      <a:cubicBezTo>
                        <a:pt x="4949" y="62484"/>
                        <a:pt x="3177" y="64417"/>
                        <a:pt x="2177" y="66770"/>
                      </a:cubicBezTo>
                      <a:cubicBezTo>
                        <a:pt x="-7919" y="82201"/>
                        <a:pt x="19894" y="114395"/>
                        <a:pt x="28561" y="100965"/>
                      </a:cubicBezTo>
                      <a:cubicBezTo>
                        <a:pt x="34715" y="113357"/>
                        <a:pt x="44744" y="123387"/>
                        <a:pt x="57136" y="129540"/>
                      </a:cubicBezTo>
                      <a:cubicBezTo>
                        <a:pt x="74948" y="136493"/>
                        <a:pt x="128193" y="147637"/>
                        <a:pt x="137527" y="128111"/>
                      </a:cubicBezTo>
                      <a:cubicBezTo>
                        <a:pt x="146862" y="108585"/>
                        <a:pt x="137527" y="65627"/>
                        <a:pt x="132003" y="52483"/>
                      </a:cubicBezTo>
                      <a:cubicBezTo>
                        <a:pt x="126478" y="39338"/>
                        <a:pt x="122478" y="8096"/>
                        <a:pt x="114763" y="2095"/>
                      </a:cubicBezTo>
                      <a:cubicBezTo>
                        <a:pt x="107047" y="-3905"/>
                        <a:pt x="109238" y="4667"/>
                        <a:pt x="92760" y="6858"/>
                      </a:cubicBezTo>
                      <a:cubicBezTo>
                        <a:pt x="76282" y="9049"/>
                        <a:pt x="42658" y="4096"/>
                        <a:pt x="34848" y="9525"/>
                      </a:cubicBezTo>
                      <a:cubicBezTo>
                        <a:pt x="27037" y="14954"/>
                        <a:pt x="35705" y="33623"/>
                        <a:pt x="33324" y="43910"/>
                      </a:cubicBezTo>
                      <a:cubicBezTo>
                        <a:pt x="30943" y="54197"/>
                        <a:pt x="27704" y="70866"/>
                        <a:pt x="22275" y="65913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C5855A21-858B-45E6-BD5F-EED70E555AB3}"/>
                    </a:ext>
                  </a:extLst>
                </p:cNvPr>
                <p:cNvSpPr/>
                <p:nvPr/>
              </p:nvSpPr>
              <p:spPr>
                <a:xfrm>
                  <a:off x="13653336" y="11158762"/>
                  <a:ext cx="17526" cy="34004"/>
                </a:xfrm>
                <a:custGeom>
                  <a:avLst/>
                  <a:gdLst>
                    <a:gd name="connsiteX0" fmla="*/ 0 w 17526"/>
                    <a:gd name="connsiteY0" fmla="*/ 0 h 34004"/>
                    <a:gd name="connsiteX1" fmla="*/ 13621 w 17526"/>
                    <a:gd name="connsiteY1" fmla="*/ 11144 h 34004"/>
                    <a:gd name="connsiteX2" fmla="*/ 15431 w 17526"/>
                    <a:gd name="connsiteY2" fmla="*/ 25432 h 34004"/>
                    <a:gd name="connsiteX3" fmla="*/ 10954 w 17526"/>
                    <a:gd name="connsiteY3" fmla="*/ 34004 h 3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526" h="34004">
                      <a:moveTo>
                        <a:pt x="0" y="0"/>
                      </a:moveTo>
                      <a:lnTo>
                        <a:pt x="13621" y="11144"/>
                      </a:lnTo>
                      <a:cubicBezTo>
                        <a:pt x="18012" y="14621"/>
                        <a:pt x="18821" y="20974"/>
                        <a:pt x="15431" y="25432"/>
                      </a:cubicBezTo>
                      <a:cubicBezTo>
                        <a:pt x="13230" y="27861"/>
                        <a:pt x="11687" y="30813"/>
                        <a:pt x="10954" y="34004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B6F3CFF0-D140-4794-A68B-EBDAF81B07F8}"/>
                    </a:ext>
                  </a:extLst>
                </p:cNvPr>
                <p:cNvSpPr/>
                <p:nvPr/>
              </p:nvSpPr>
              <p:spPr>
                <a:xfrm>
                  <a:off x="13630188" y="11150992"/>
                  <a:ext cx="7435" cy="13046"/>
                </a:xfrm>
                <a:custGeom>
                  <a:avLst/>
                  <a:gdLst>
                    <a:gd name="connsiteX0" fmla="*/ 7147 w 7435"/>
                    <a:gd name="connsiteY0" fmla="*/ 5865 h 13046"/>
                    <a:gd name="connsiteX1" fmla="*/ 5051 w 7435"/>
                    <a:gd name="connsiteY1" fmla="*/ 13009 h 13046"/>
                    <a:gd name="connsiteX2" fmla="*/ 289 w 7435"/>
                    <a:gd name="connsiteY2" fmla="*/ 7294 h 13046"/>
                    <a:gd name="connsiteX3" fmla="*/ 2384 w 7435"/>
                    <a:gd name="connsiteY3" fmla="*/ 55 h 13046"/>
                    <a:gd name="connsiteX4" fmla="*/ 7147 w 7435"/>
                    <a:gd name="connsiteY4" fmla="*/ 5865 h 1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35" h="13046">
                      <a:moveTo>
                        <a:pt x="7147" y="5865"/>
                      </a:moveTo>
                      <a:cubicBezTo>
                        <a:pt x="7909" y="9389"/>
                        <a:pt x="7147" y="12628"/>
                        <a:pt x="5051" y="13009"/>
                      </a:cubicBezTo>
                      <a:cubicBezTo>
                        <a:pt x="2956" y="13390"/>
                        <a:pt x="1051" y="10818"/>
                        <a:pt x="289" y="7294"/>
                      </a:cubicBezTo>
                      <a:cubicBezTo>
                        <a:pt x="-473" y="3770"/>
                        <a:pt x="289" y="531"/>
                        <a:pt x="2384" y="55"/>
                      </a:cubicBezTo>
                      <a:cubicBezTo>
                        <a:pt x="4480" y="-421"/>
                        <a:pt x="6480" y="2246"/>
                        <a:pt x="7147" y="586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09BE1586-6881-4CD0-9E07-2F4E9A535CA6}"/>
                    </a:ext>
                  </a:extLst>
                </p:cNvPr>
                <p:cNvSpPr/>
                <p:nvPr/>
              </p:nvSpPr>
              <p:spPr>
                <a:xfrm>
                  <a:off x="13661908" y="11144532"/>
                  <a:ext cx="7487" cy="12933"/>
                </a:xfrm>
                <a:custGeom>
                  <a:avLst/>
                  <a:gdLst>
                    <a:gd name="connsiteX0" fmla="*/ 7240 w 7487"/>
                    <a:gd name="connsiteY0" fmla="*/ 5752 h 12933"/>
                    <a:gd name="connsiteX1" fmla="*/ 5050 w 7487"/>
                    <a:gd name="connsiteY1" fmla="*/ 12896 h 12933"/>
                    <a:gd name="connsiteX2" fmla="*/ 287 w 7487"/>
                    <a:gd name="connsiteY2" fmla="*/ 7181 h 12933"/>
                    <a:gd name="connsiteX3" fmla="*/ 2478 w 7487"/>
                    <a:gd name="connsiteY3" fmla="*/ 37 h 12933"/>
                    <a:gd name="connsiteX4" fmla="*/ 7240 w 7487"/>
                    <a:gd name="connsiteY4" fmla="*/ 5752 h 12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87" h="12933">
                      <a:moveTo>
                        <a:pt x="7240" y="5752"/>
                      </a:moveTo>
                      <a:cubicBezTo>
                        <a:pt x="7907" y="9372"/>
                        <a:pt x="7240" y="12515"/>
                        <a:pt x="5050" y="12896"/>
                      </a:cubicBezTo>
                      <a:cubicBezTo>
                        <a:pt x="2859" y="13277"/>
                        <a:pt x="1049" y="10705"/>
                        <a:pt x="287" y="7181"/>
                      </a:cubicBezTo>
                      <a:cubicBezTo>
                        <a:pt x="-475" y="3657"/>
                        <a:pt x="287" y="418"/>
                        <a:pt x="2478" y="37"/>
                      </a:cubicBezTo>
                      <a:cubicBezTo>
                        <a:pt x="4669" y="-344"/>
                        <a:pt x="6478" y="2228"/>
                        <a:pt x="7240" y="575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id="{5CF888F7-4274-4741-AC06-7C5C95D0D7B6}"/>
                    </a:ext>
                  </a:extLst>
                </p:cNvPr>
                <p:cNvSpPr/>
                <p:nvPr/>
              </p:nvSpPr>
              <p:spPr>
                <a:xfrm>
                  <a:off x="13613332" y="11135781"/>
                  <a:ext cx="26098" cy="5454"/>
                </a:xfrm>
                <a:custGeom>
                  <a:avLst/>
                  <a:gdLst>
                    <a:gd name="connsiteX0" fmla="*/ 0 w 26098"/>
                    <a:gd name="connsiteY0" fmla="*/ 5455 h 5454"/>
                    <a:gd name="connsiteX1" fmla="*/ 26099 w 26098"/>
                    <a:gd name="connsiteY1" fmla="*/ 4121 h 5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098" h="5454">
                      <a:moveTo>
                        <a:pt x="0" y="5455"/>
                      </a:moveTo>
                      <a:cubicBezTo>
                        <a:pt x="7220" y="-1280"/>
                        <a:pt x="18231" y="-1842"/>
                        <a:pt x="26099" y="4121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>
                  <a:extLst>
                    <a:ext uri="{FF2B5EF4-FFF2-40B4-BE49-F238E27FC236}">
                      <a16:creationId xmlns:a16="http://schemas.microsoft.com/office/drawing/2014/main" id="{41D87CA1-7C0F-49D3-ADA4-12492FFD3479}"/>
                    </a:ext>
                  </a:extLst>
                </p:cNvPr>
                <p:cNvSpPr/>
                <p:nvPr/>
              </p:nvSpPr>
              <p:spPr>
                <a:xfrm>
                  <a:off x="13653336" y="11131470"/>
                  <a:ext cx="14668" cy="6908"/>
                </a:xfrm>
                <a:custGeom>
                  <a:avLst/>
                  <a:gdLst>
                    <a:gd name="connsiteX0" fmla="*/ 0 w 14668"/>
                    <a:gd name="connsiteY0" fmla="*/ 6909 h 6908"/>
                    <a:gd name="connsiteX1" fmla="*/ 14669 w 14668"/>
                    <a:gd name="connsiteY1" fmla="*/ 3956 h 6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668" h="6908">
                      <a:moveTo>
                        <a:pt x="0" y="6909"/>
                      </a:moveTo>
                      <a:cubicBezTo>
                        <a:pt x="0" y="6909"/>
                        <a:pt x="6382" y="-6426"/>
                        <a:pt x="14669" y="3956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id="{9B21BC0C-175B-440F-BFFF-71B8DDF69EBF}"/>
                    </a:ext>
                  </a:extLst>
                </p:cNvPr>
                <p:cNvSpPr/>
                <p:nvPr/>
              </p:nvSpPr>
              <p:spPr>
                <a:xfrm>
                  <a:off x="13639335" y="11210768"/>
                  <a:ext cx="22098" cy="6045"/>
                </a:xfrm>
                <a:custGeom>
                  <a:avLst/>
                  <a:gdLst>
                    <a:gd name="connsiteX0" fmla="*/ 22098 w 22098"/>
                    <a:gd name="connsiteY0" fmla="*/ 0 h 6045"/>
                    <a:gd name="connsiteX1" fmla="*/ 0 w 22098"/>
                    <a:gd name="connsiteY1" fmla="*/ 2858 h 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098" h="6045">
                      <a:moveTo>
                        <a:pt x="22098" y="0"/>
                      </a:moveTo>
                      <a:cubicBezTo>
                        <a:pt x="22098" y="0"/>
                        <a:pt x="6858" y="11430"/>
                        <a:pt x="0" y="2858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id="{126076A0-22EC-4B80-B302-5D7D632062E5}"/>
                    </a:ext>
                  </a:extLst>
                </p:cNvPr>
                <p:cNvSpPr/>
                <p:nvPr/>
              </p:nvSpPr>
              <p:spPr>
                <a:xfrm>
                  <a:off x="13648193" y="11213721"/>
                  <a:ext cx="17564" cy="11109"/>
                </a:xfrm>
                <a:custGeom>
                  <a:avLst/>
                  <a:gdLst>
                    <a:gd name="connsiteX0" fmla="*/ 16002 w 17564"/>
                    <a:gd name="connsiteY0" fmla="*/ 0 h 11109"/>
                    <a:gd name="connsiteX1" fmla="*/ 0 w 17564"/>
                    <a:gd name="connsiteY1" fmla="*/ 10668 h 11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564" h="11109">
                      <a:moveTo>
                        <a:pt x="16002" y="0"/>
                      </a:moveTo>
                      <a:cubicBezTo>
                        <a:pt x="16002" y="0"/>
                        <a:pt x="24955" y="13716"/>
                        <a:pt x="0" y="10668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:a16="http://schemas.microsoft.com/office/drawing/2014/main" id="{1C5A1096-FE78-4CA9-8876-F6AC316D4428}"/>
                    </a:ext>
                  </a:extLst>
                </p:cNvPr>
                <p:cNvSpPr/>
                <p:nvPr/>
              </p:nvSpPr>
              <p:spPr>
                <a:xfrm>
                  <a:off x="13643907" y="11202489"/>
                  <a:ext cx="17282" cy="9015"/>
                </a:xfrm>
                <a:custGeom>
                  <a:avLst/>
                  <a:gdLst>
                    <a:gd name="connsiteX0" fmla="*/ 17050 w 17282"/>
                    <a:gd name="connsiteY0" fmla="*/ 4469 h 9015"/>
                    <a:gd name="connsiteX1" fmla="*/ 11335 w 17282"/>
                    <a:gd name="connsiteY1" fmla="*/ 374 h 9015"/>
                    <a:gd name="connsiteX2" fmla="*/ 0 w 17282"/>
                    <a:gd name="connsiteY2" fmla="*/ 8660 h 9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282" h="9015">
                      <a:moveTo>
                        <a:pt x="17050" y="4469"/>
                      </a:moveTo>
                      <a:cubicBezTo>
                        <a:pt x="17050" y="4469"/>
                        <a:pt x="19050" y="-1532"/>
                        <a:pt x="11335" y="374"/>
                      </a:cubicBezTo>
                      <a:cubicBezTo>
                        <a:pt x="3619" y="2278"/>
                        <a:pt x="4858" y="10851"/>
                        <a:pt x="0" y="8660"/>
                      </a:cubicBezTo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CBBD3F97-168B-4035-BACF-5CDF1A36202B}"/>
                    </a:ext>
                  </a:extLst>
                </p:cNvPr>
                <p:cNvSpPr/>
                <p:nvPr/>
              </p:nvSpPr>
              <p:spPr>
                <a:xfrm>
                  <a:off x="13441119" y="11291270"/>
                  <a:ext cx="90506" cy="243920"/>
                </a:xfrm>
                <a:custGeom>
                  <a:avLst/>
                  <a:gdLst>
                    <a:gd name="connsiteX0" fmla="*/ 61055 w 90506"/>
                    <a:gd name="connsiteY0" fmla="*/ 243920 h 243920"/>
                    <a:gd name="connsiteX1" fmla="*/ 88773 w 90506"/>
                    <a:gd name="connsiteY1" fmla="*/ 139145 h 243920"/>
                    <a:gd name="connsiteX2" fmla="*/ 81153 w 90506"/>
                    <a:gd name="connsiteY2" fmla="*/ 4843 h 243920"/>
                    <a:gd name="connsiteX3" fmla="*/ 73085 w 90506"/>
                    <a:gd name="connsiteY3" fmla="*/ 233 h 243920"/>
                    <a:gd name="connsiteX4" fmla="*/ 70104 w 90506"/>
                    <a:gd name="connsiteY4" fmla="*/ 1985 h 243920"/>
                    <a:gd name="connsiteX5" fmla="*/ 3905 w 90506"/>
                    <a:gd name="connsiteY5" fmla="*/ 237157 h 243920"/>
                    <a:gd name="connsiteX6" fmla="*/ 0 w 90506"/>
                    <a:gd name="connsiteY6" fmla="*/ 243920 h 243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506" h="243920">
                      <a:moveTo>
                        <a:pt x="61055" y="243920"/>
                      </a:moveTo>
                      <a:cubicBezTo>
                        <a:pt x="73724" y="205820"/>
                        <a:pt x="88773" y="139145"/>
                        <a:pt x="88773" y="139145"/>
                      </a:cubicBezTo>
                      <a:cubicBezTo>
                        <a:pt x="94202" y="66184"/>
                        <a:pt x="85534" y="21797"/>
                        <a:pt x="81153" y="4843"/>
                      </a:cubicBezTo>
                      <a:cubicBezTo>
                        <a:pt x="80200" y="1338"/>
                        <a:pt x="76591" y="-720"/>
                        <a:pt x="73085" y="233"/>
                      </a:cubicBezTo>
                      <a:cubicBezTo>
                        <a:pt x="71952" y="537"/>
                        <a:pt x="70923" y="1147"/>
                        <a:pt x="70104" y="1985"/>
                      </a:cubicBezTo>
                      <a:cubicBezTo>
                        <a:pt x="37814" y="36275"/>
                        <a:pt x="3905" y="237157"/>
                        <a:pt x="3905" y="237157"/>
                      </a:cubicBezTo>
                      <a:lnTo>
                        <a:pt x="0" y="24392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7DD01312-248D-45D8-9A64-B448E51B7634}"/>
                    </a:ext>
                  </a:extLst>
                </p:cNvPr>
                <p:cNvSpPr/>
                <p:nvPr/>
              </p:nvSpPr>
              <p:spPr>
                <a:xfrm>
                  <a:off x="13659945" y="11342153"/>
                  <a:ext cx="37694" cy="43242"/>
                </a:xfrm>
                <a:custGeom>
                  <a:avLst/>
                  <a:gdLst>
                    <a:gd name="connsiteX0" fmla="*/ 13489 w 37694"/>
                    <a:gd name="connsiteY0" fmla="*/ 155 h 43242"/>
                    <a:gd name="connsiteX1" fmla="*/ 37539 w 37694"/>
                    <a:gd name="connsiteY1" fmla="*/ 19063 h 43242"/>
                    <a:gd name="connsiteX2" fmla="*/ 18632 w 37694"/>
                    <a:gd name="connsiteY2" fmla="*/ 43113 h 43242"/>
                    <a:gd name="connsiteX3" fmla="*/ 344 w 37694"/>
                    <a:gd name="connsiteY3" fmla="*/ 23492 h 43242"/>
                    <a:gd name="connsiteX4" fmla="*/ 13489 w 37694"/>
                    <a:gd name="connsiteY4" fmla="*/ 155 h 43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94" h="43242">
                      <a:moveTo>
                        <a:pt x="13489" y="155"/>
                      </a:moveTo>
                      <a:cubicBezTo>
                        <a:pt x="25347" y="-1264"/>
                        <a:pt x="36120" y="7204"/>
                        <a:pt x="37539" y="19063"/>
                      </a:cubicBezTo>
                      <a:cubicBezTo>
                        <a:pt x="38959" y="30921"/>
                        <a:pt x="30491" y="41694"/>
                        <a:pt x="18632" y="43113"/>
                      </a:cubicBezTo>
                      <a:cubicBezTo>
                        <a:pt x="6726" y="44446"/>
                        <a:pt x="1773" y="35303"/>
                        <a:pt x="344" y="23492"/>
                      </a:cubicBezTo>
                      <a:cubicBezTo>
                        <a:pt x="-1084" y="11681"/>
                        <a:pt x="1678" y="1584"/>
                        <a:pt x="13489" y="155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D77C802A-6375-4027-8C67-EA3BA9ED2BEC}"/>
                    </a:ext>
                  </a:extLst>
                </p:cNvPr>
                <p:cNvSpPr/>
                <p:nvPr/>
              </p:nvSpPr>
              <p:spPr>
                <a:xfrm>
                  <a:off x="13667274" y="11403489"/>
                  <a:ext cx="38985" cy="43361"/>
                </a:xfrm>
                <a:custGeom>
                  <a:avLst/>
                  <a:gdLst>
                    <a:gd name="connsiteX0" fmla="*/ 13495 w 38985"/>
                    <a:gd name="connsiteY0" fmla="*/ 352 h 43361"/>
                    <a:gd name="connsiteX1" fmla="*/ 38631 w 38985"/>
                    <a:gd name="connsiteY1" fmla="*/ 17754 h 43361"/>
                    <a:gd name="connsiteX2" fmla="*/ 21229 w 38985"/>
                    <a:gd name="connsiteY2" fmla="*/ 42900 h 43361"/>
                    <a:gd name="connsiteX3" fmla="*/ 18543 w 38985"/>
                    <a:gd name="connsiteY3" fmla="*/ 43214 h 43361"/>
                    <a:gd name="connsiteX4" fmla="*/ 350 w 38985"/>
                    <a:gd name="connsiteY4" fmla="*/ 23688 h 43361"/>
                    <a:gd name="connsiteX5" fmla="*/ 13495 w 38985"/>
                    <a:gd name="connsiteY5" fmla="*/ 352 h 43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85" h="43361">
                      <a:moveTo>
                        <a:pt x="13495" y="352"/>
                      </a:moveTo>
                      <a:cubicBezTo>
                        <a:pt x="25239" y="-1782"/>
                        <a:pt x="36498" y="6010"/>
                        <a:pt x="38631" y="17754"/>
                      </a:cubicBezTo>
                      <a:cubicBezTo>
                        <a:pt x="40774" y="29508"/>
                        <a:pt x="32983" y="40766"/>
                        <a:pt x="21229" y="42900"/>
                      </a:cubicBezTo>
                      <a:cubicBezTo>
                        <a:pt x="20343" y="43062"/>
                        <a:pt x="19448" y="43167"/>
                        <a:pt x="18543" y="43214"/>
                      </a:cubicBezTo>
                      <a:cubicBezTo>
                        <a:pt x="6732" y="44643"/>
                        <a:pt x="1779" y="35499"/>
                        <a:pt x="350" y="23688"/>
                      </a:cubicBezTo>
                      <a:cubicBezTo>
                        <a:pt x="-1079" y="11877"/>
                        <a:pt x="1588" y="1685"/>
                        <a:pt x="13495" y="35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8D058B1A-F70B-4B20-BBB8-AE0A1C6F7EE6}"/>
                    </a:ext>
                  </a:extLst>
                </p:cNvPr>
                <p:cNvSpPr/>
                <p:nvPr/>
              </p:nvSpPr>
              <p:spPr>
                <a:xfrm>
                  <a:off x="13668386" y="11386028"/>
                  <a:ext cx="10573" cy="17526"/>
                </a:xfrm>
                <a:custGeom>
                  <a:avLst/>
                  <a:gdLst>
                    <a:gd name="connsiteX0" fmla="*/ 10573 w 10573"/>
                    <a:gd name="connsiteY0" fmla="*/ 17336 h 17526"/>
                    <a:gd name="connsiteX1" fmla="*/ 191 w 10573"/>
                    <a:gd name="connsiteY1" fmla="*/ 10573 h 17526"/>
                    <a:gd name="connsiteX2" fmla="*/ 6963 w 10573"/>
                    <a:gd name="connsiteY2" fmla="*/ 191 h 17526"/>
                    <a:gd name="connsiteX3" fmla="*/ 8573 w 10573"/>
                    <a:gd name="connsiteY3" fmla="*/ 0 h 1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73" h="17526">
                      <a:moveTo>
                        <a:pt x="10573" y="17336"/>
                      </a:moveTo>
                      <a:cubicBezTo>
                        <a:pt x="5839" y="18336"/>
                        <a:pt x="1191" y="15307"/>
                        <a:pt x="191" y="10573"/>
                      </a:cubicBezTo>
                      <a:cubicBezTo>
                        <a:pt x="-809" y="5829"/>
                        <a:pt x="2220" y="1181"/>
                        <a:pt x="6963" y="191"/>
                      </a:cubicBezTo>
                      <a:cubicBezTo>
                        <a:pt x="7487" y="76"/>
                        <a:pt x="8030" y="10"/>
                        <a:pt x="8573" y="0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63237597-8958-4AAE-8845-82AAAAB0FBC3}"/>
                    </a:ext>
                  </a:extLst>
                </p:cNvPr>
                <p:cNvSpPr/>
                <p:nvPr/>
              </p:nvSpPr>
              <p:spPr>
                <a:xfrm>
                  <a:off x="14254173" y="11164286"/>
                  <a:ext cx="114014" cy="371475"/>
                </a:xfrm>
                <a:custGeom>
                  <a:avLst/>
                  <a:gdLst>
                    <a:gd name="connsiteX0" fmla="*/ 27146 w 114014"/>
                    <a:gd name="connsiteY0" fmla="*/ 371475 h 371475"/>
                    <a:gd name="connsiteX1" fmla="*/ 114014 w 114014"/>
                    <a:gd name="connsiteY1" fmla="*/ 371475 h 371475"/>
                    <a:gd name="connsiteX2" fmla="*/ 50387 w 114014"/>
                    <a:gd name="connsiteY2" fmla="*/ 0 h 371475"/>
                    <a:gd name="connsiteX3" fmla="*/ 0 w 114014"/>
                    <a:gd name="connsiteY3" fmla="*/ 8668 h 371475"/>
                    <a:gd name="connsiteX4" fmla="*/ 27146 w 114014"/>
                    <a:gd name="connsiteY4" fmla="*/ 37147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014" h="371475">
                      <a:moveTo>
                        <a:pt x="27146" y="371475"/>
                      </a:moveTo>
                      <a:lnTo>
                        <a:pt x="114014" y="371475"/>
                      </a:lnTo>
                      <a:cubicBezTo>
                        <a:pt x="111919" y="312611"/>
                        <a:pt x="102394" y="190500"/>
                        <a:pt x="50387" y="0"/>
                      </a:cubicBezTo>
                      <a:lnTo>
                        <a:pt x="0" y="8668"/>
                      </a:lnTo>
                      <a:cubicBezTo>
                        <a:pt x="0" y="8668"/>
                        <a:pt x="47244" y="206693"/>
                        <a:pt x="27146" y="371475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97394A8A-D28D-45F7-9C5D-641819A345A6}"/>
                    </a:ext>
                  </a:extLst>
                </p:cNvPr>
                <p:cNvSpPr/>
                <p:nvPr/>
              </p:nvSpPr>
              <p:spPr>
                <a:xfrm>
                  <a:off x="14281415" y="11492021"/>
                  <a:ext cx="50866" cy="15356"/>
                </a:xfrm>
                <a:custGeom>
                  <a:avLst/>
                  <a:gdLst>
                    <a:gd name="connsiteX0" fmla="*/ 0 w 50866"/>
                    <a:gd name="connsiteY0" fmla="*/ 1545 h 15356"/>
                    <a:gd name="connsiteX1" fmla="*/ 11334 w 50866"/>
                    <a:gd name="connsiteY1" fmla="*/ 498 h 15356"/>
                    <a:gd name="connsiteX2" fmla="*/ 50863 w 50866"/>
                    <a:gd name="connsiteY2" fmla="*/ 5165 h 15356"/>
                    <a:gd name="connsiteX3" fmla="*/ 12763 w 50866"/>
                    <a:gd name="connsiteY3" fmla="*/ 15357 h 15356"/>
                    <a:gd name="connsiteX4" fmla="*/ 286 w 50866"/>
                    <a:gd name="connsiteY4" fmla="*/ 15357 h 15356"/>
                    <a:gd name="connsiteX5" fmla="*/ 0 w 50866"/>
                    <a:gd name="connsiteY5" fmla="*/ 1545 h 1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866" h="15356">
                      <a:moveTo>
                        <a:pt x="0" y="1545"/>
                      </a:moveTo>
                      <a:lnTo>
                        <a:pt x="11334" y="498"/>
                      </a:lnTo>
                      <a:cubicBezTo>
                        <a:pt x="32861" y="-1026"/>
                        <a:pt x="50578" y="1069"/>
                        <a:pt x="50863" y="5165"/>
                      </a:cubicBezTo>
                      <a:cubicBezTo>
                        <a:pt x="51149" y="9260"/>
                        <a:pt x="33909" y="13833"/>
                        <a:pt x="12763" y="15357"/>
                      </a:cubicBezTo>
                      <a:cubicBezTo>
                        <a:pt x="8382" y="15357"/>
                        <a:pt x="4191" y="15357"/>
                        <a:pt x="286" y="15357"/>
                      </a:cubicBezTo>
                      <a:cubicBezTo>
                        <a:pt x="0" y="11070"/>
                        <a:pt x="0" y="6308"/>
                        <a:pt x="0" y="1545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61873D0E-A0CA-47AF-90F1-AA7662B0284C}"/>
                    </a:ext>
                  </a:extLst>
                </p:cNvPr>
                <p:cNvSpPr/>
                <p:nvPr/>
              </p:nvSpPr>
              <p:spPr>
                <a:xfrm>
                  <a:off x="14319801" y="11390029"/>
                  <a:ext cx="36861" cy="14858"/>
                </a:xfrm>
                <a:custGeom>
                  <a:avLst/>
                  <a:gdLst>
                    <a:gd name="connsiteX0" fmla="*/ 0 w 36861"/>
                    <a:gd name="connsiteY0" fmla="*/ 9525 h 14858"/>
                    <a:gd name="connsiteX1" fmla="*/ 34576 w 36861"/>
                    <a:gd name="connsiteY1" fmla="*/ 0 h 14858"/>
                    <a:gd name="connsiteX2" fmla="*/ 36862 w 36861"/>
                    <a:gd name="connsiteY2" fmla="*/ 14669 h 14858"/>
                    <a:gd name="connsiteX3" fmla="*/ 0 w 36861"/>
                    <a:gd name="connsiteY3" fmla="*/ 9525 h 14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861" h="14858">
                      <a:moveTo>
                        <a:pt x="0" y="9525"/>
                      </a:moveTo>
                      <a:cubicBezTo>
                        <a:pt x="0" y="5620"/>
                        <a:pt x="14859" y="1429"/>
                        <a:pt x="34576" y="0"/>
                      </a:cubicBezTo>
                      <a:cubicBezTo>
                        <a:pt x="35433" y="4953"/>
                        <a:pt x="36195" y="9525"/>
                        <a:pt x="36862" y="14669"/>
                      </a:cubicBezTo>
                      <a:cubicBezTo>
                        <a:pt x="16573" y="15526"/>
                        <a:pt x="286" y="13430"/>
                        <a:pt x="0" y="9525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:a16="http://schemas.microsoft.com/office/drawing/2014/main" id="{4ECE3B98-AFB4-4F73-9613-6C618509484F}"/>
                    </a:ext>
                  </a:extLst>
                </p:cNvPr>
                <p:cNvSpPr/>
                <p:nvPr/>
              </p:nvSpPr>
              <p:spPr>
                <a:xfrm>
                  <a:off x="14292266" y="11262299"/>
                  <a:ext cx="39060" cy="12240"/>
                </a:xfrm>
                <a:custGeom>
                  <a:avLst/>
                  <a:gdLst>
                    <a:gd name="connsiteX0" fmla="*/ 31917 w 39060"/>
                    <a:gd name="connsiteY0" fmla="*/ 10382 h 12240"/>
                    <a:gd name="connsiteX1" fmla="*/ 8 w 39060"/>
                    <a:gd name="connsiteY1" fmla="*/ 10382 h 12240"/>
                    <a:gd name="connsiteX2" fmla="*/ 30393 w 39060"/>
                    <a:gd name="connsiteY2" fmla="*/ 857 h 12240"/>
                    <a:gd name="connsiteX3" fmla="*/ 36775 w 39060"/>
                    <a:gd name="connsiteY3" fmla="*/ 0 h 12240"/>
                    <a:gd name="connsiteX4" fmla="*/ 39060 w 39060"/>
                    <a:gd name="connsiteY4" fmla="*/ 9525 h 12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60" h="12240">
                      <a:moveTo>
                        <a:pt x="31917" y="10382"/>
                      </a:moveTo>
                      <a:cubicBezTo>
                        <a:pt x="14676" y="12954"/>
                        <a:pt x="389" y="12763"/>
                        <a:pt x="8" y="10382"/>
                      </a:cubicBezTo>
                      <a:cubicBezTo>
                        <a:pt x="-373" y="8001"/>
                        <a:pt x="13152" y="3143"/>
                        <a:pt x="30393" y="857"/>
                      </a:cubicBezTo>
                      <a:lnTo>
                        <a:pt x="36775" y="0"/>
                      </a:lnTo>
                      <a:lnTo>
                        <a:pt x="39060" y="952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任意多边形: 形状 90">
                  <a:extLst>
                    <a:ext uri="{FF2B5EF4-FFF2-40B4-BE49-F238E27FC236}">
                      <a16:creationId xmlns:a16="http://schemas.microsoft.com/office/drawing/2014/main" id="{323C45AA-739E-423D-9542-1A52A24A3387}"/>
                    </a:ext>
                  </a:extLst>
                </p:cNvPr>
                <p:cNvSpPr/>
                <p:nvPr/>
              </p:nvSpPr>
              <p:spPr>
                <a:xfrm>
                  <a:off x="14275795" y="11354727"/>
                  <a:ext cx="36576" cy="14918"/>
                </a:xfrm>
                <a:custGeom>
                  <a:avLst/>
                  <a:gdLst>
                    <a:gd name="connsiteX0" fmla="*/ 36576 w 36576"/>
                    <a:gd name="connsiteY0" fmla="*/ 5394 h 14918"/>
                    <a:gd name="connsiteX1" fmla="*/ 1143 w 36576"/>
                    <a:gd name="connsiteY1" fmla="*/ 14919 h 14918"/>
                    <a:gd name="connsiteX2" fmla="*/ 0 w 36576"/>
                    <a:gd name="connsiteY2" fmla="*/ 155 h 14918"/>
                    <a:gd name="connsiteX3" fmla="*/ 36576 w 36576"/>
                    <a:gd name="connsiteY3" fmla="*/ 5394 h 1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576" h="14918">
                      <a:moveTo>
                        <a:pt x="36576" y="5394"/>
                      </a:moveTo>
                      <a:cubicBezTo>
                        <a:pt x="36576" y="9299"/>
                        <a:pt x="21241" y="13585"/>
                        <a:pt x="1143" y="14919"/>
                      </a:cubicBezTo>
                      <a:lnTo>
                        <a:pt x="0" y="155"/>
                      </a:lnTo>
                      <a:cubicBezTo>
                        <a:pt x="20193" y="-607"/>
                        <a:pt x="36386" y="1489"/>
                        <a:pt x="36576" y="5394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>
                  <a:extLst>
                    <a:ext uri="{FF2B5EF4-FFF2-40B4-BE49-F238E27FC236}">
                      <a16:creationId xmlns:a16="http://schemas.microsoft.com/office/drawing/2014/main" id="{BC2AB16D-448E-4BF8-B35C-0A651A81C886}"/>
                    </a:ext>
                  </a:extLst>
                </p:cNvPr>
                <p:cNvSpPr/>
                <p:nvPr/>
              </p:nvSpPr>
              <p:spPr>
                <a:xfrm>
                  <a:off x="14300656" y="11084396"/>
                  <a:ext cx="220884" cy="107077"/>
                </a:xfrm>
                <a:custGeom>
                  <a:avLst/>
                  <a:gdLst>
                    <a:gd name="connsiteX0" fmla="*/ 152114 w 220884"/>
                    <a:gd name="connsiteY0" fmla="*/ 7501 h 107077"/>
                    <a:gd name="connsiteX1" fmla="*/ 220885 w 220884"/>
                    <a:gd name="connsiteY1" fmla="*/ 38266 h 107077"/>
                    <a:gd name="connsiteX2" fmla="*/ 103632 w 220884"/>
                    <a:gd name="connsiteY2" fmla="*/ 23598 h 107077"/>
                    <a:gd name="connsiteX3" fmla="*/ 161639 w 220884"/>
                    <a:gd name="connsiteY3" fmla="*/ 62650 h 107077"/>
                    <a:gd name="connsiteX4" fmla="*/ 73628 w 220884"/>
                    <a:gd name="connsiteY4" fmla="*/ 41124 h 107077"/>
                    <a:gd name="connsiteX5" fmla="*/ 115062 w 220884"/>
                    <a:gd name="connsiteY5" fmla="*/ 77700 h 107077"/>
                    <a:gd name="connsiteX6" fmla="*/ 47815 w 220884"/>
                    <a:gd name="connsiteY6" fmla="*/ 56173 h 107077"/>
                    <a:gd name="connsiteX7" fmla="*/ 81439 w 220884"/>
                    <a:gd name="connsiteY7" fmla="*/ 93130 h 107077"/>
                    <a:gd name="connsiteX8" fmla="*/ 24289 w 220884"/>
                    <a:gd name="connsiteY8" fmla="*/ 70842 h 107077"/>
                    <a:gd name="connsiteX9" fmla="*/ 50482 w 220884"/>
                    <a:gd name="connsiteY9" fmla="*/ 106465 h 107077"/>
                    <a:gd name="connsiteX10" fmla="*/ 0 w 220884"/>
                    <a:gd name="connsiteY10" fmla="*/ 79414 h 107077"/>
                    <a:gd name="connsiteX11" fmla="*/ 57150 w 220884"/>
                    <a:gd name="connsiteY11" fmla="*/ 11406 h 107077"/>
                    <a:gd name="connsiteX12" fmla="*/ 152114 w 220884"/>
                    <a:gd name="connsiteY12" fmla="*/ 7501 h 10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0884" h="107077">
                      <a:moveTo>
                        <a:pt x="152114" y="7501"/>
                      </a:moveTo>
                      <a:cubicBezTo>
                        <a:pt x="176374" y="14454"/>
                        <a:pt x="199530" y="24808"/>
                        <a:pt x="220885" y="38266"/>
                      </a:cubicBezTo>
                      <a:cubicBezTo>
                        <a:pt x="220885" y="38266"/>
                        <a:pt x="201835" y="44934"/>
                        <a:pt x="103632" y="23598"/>
                      </a:cubicBezTo>
                      <a:cubicBezTo>
                        <a:pt x="103632" y="23598"/>
                        <a:pt x="164497" y="53602"/>
                        <a:pt x="161639" y="62650"/>
                      </a:cubicBezTo>
                      <a:cubicBezTo>
                        <a:pt x="158782" y="71699"/>
                        <a:pt x="73628" y="41124"/>
                        <a:pt x="73628" y="41124"/>
                      </a:cubicBezTo>
                      <a:cubicBezTo>
                        <a:pt x="73628" y="41124"/>
                        <a:pt x="119920" y="69699"/>
                        <a:pt x="115062" y="77700"/>
                      </a:cubicBezTo>
                      <a:cubicBezTo>
                        <a:pt x="110204" y="85701"/>
                        <a:pt x="47815" y="56173"/>
                        <a:pt x="47815" y="56173"/>
                      </a:cubicBezTo>
                      <a:cubicBezTo>
                        <a:pt x="47815" y="56173"/>
                        <a:pt x="86963" y="85510"/>
                        <a:pt x="81439" y="93130"/>
                      </a:cubicBezTo>
                      <a:cubicBezTo>
                        <a:pt x="75914" y="100750"/>
                        <a:pt x="24289" y="70842"/>
                        <a:pt x="24289" y="70842"/>
                      </a:cubicBezTo>
                      <a:cubicBezTo>
                        <a:pt x="24289" y="70842"/>
                        <a:pt x="54007" y="101036"/>
                        <a:pt x="50482" y="106465"/>
                      </a:cubicBezTo>
                      <a:cubicBezTo>
                        <a:pt x="46958" y="111895"/>
                        <a:pt x="0" y="79414"/>
                        <a:pt x="0" y="79414"/>
                      </a:cubicBezTo>
                      <a:cubicBezTo>
                        <a:pt x="10563" y="50792"/>
                        <a:pt x="30775" y="26741"/>
                        <a:pt x="57150" y="11406"/>
                      </a:cubicBezTo>
                      <a:cubicBezTo>
                        <a:pt x="87068" y="-2310"/>
                        <a:pt x="121177" y="-3710"/>
                        <a:pt x="152114" y="7501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任意多边形: 形状 92">
                  <a:extLst>
                    <a:ext uri="{FF2B5EF4-FFF2-40B4-BE49-F238E27FC236}">
                      <a16:creationId xmlns:a16="http://schemas.microsoft.com/office/drawing/2014/main" id="{22675C76-EB97-4295-920B-54F5D27CFA94}"/>
                    </a:ext>
                  </a:extLst>
                </p:cNvPr>
                <p:cNvSpPr/>
                <p:nvPr/>
              </p:nvSpPr>
              <p:spPr>
                <a:xfrm>
                  <a:off x="14300656" y="11084396"/>
                  <a:ext cx="220884" cy="107077"/>
                </a:xfrm>
                <a:custGeom>
                  <a:avLst/>
                  <a:gdLst>
                    <a:gd name="connsiteX0" fmla="*/ 152114 w 220884"/>
                    <a:gd name="connsiteY0" fmla="*/ 7501 h 107077"/>
                    <a:gd name="connsiteX1" fmla="*/ 220885 w 220884"/>
                    <a:gd name="connsiteY1" fmla="*/ 38266 h 107077"/>
                    <a:gd name="connsiteX2" fmla="*/ 103632 w 220884"/>
                    <a:gd name="connsiteY2" fmla="*/ 23598 h 107077"/>
                    <a:gd name="connsiteX3" fmla="*/ 161639 w 220884"/>
                    <a:gd name="connsiteY3" fmla="*/ 62650 h 107077"/>
                    <a:gd name="connsiteX4" fmla="*/ 73628 w 220884"/>
                    <a:gd name="connsiteY4" fmla="*/ 41124 h 107077"/>
                    <a:gd name="connsiteX5" fmla="*/ 115062 w 220884"/>
                    <a:gd name="connsiteY5" fmla="*/ 77700 h 107077"/>
                    <a:gd name="connsiteX6" fmla="*/ 47815 w 220884"/>
                    <a:gd name="connsiteY6" fmla="*/ 56173 h 107077"/>
                    <a:gd name="connsiteX7" fmla="*/ 81439 w 220884"/>
                    <a:gd name="connsiteY7" fmla="*/ 93130 h 107077"/>
                    <a:gd name="connsiteX8" fmla="*/ 24289 w 220884"/>
                    <a:gd name="connsiteY8" fmla="*/ 70842 h 107077"/>
                    <a:gd name="connsiteX9" fmla="*/ 50482 w 220884"/>
                    <a:gd name="connsiteY9" fmla="*/ 106465 h 107077"/>
                    <a:gd name="connsiteX10" fmla="*/ 0 w 220884"/>
                    <a:gd name="connsiteY10" fmla="*/ 79414 h 107077"/>
                    <a:gd name="connsiteX11" fmla="*/ 57150 w 220884"/>
                    <a:gd name="connsiteY11" fmla="*/ 11406 h 107077"/>
                    <a:gd name="connsiteX12" fmla="*/ 152114 w 220884"/>
                    <a:gd name="connsiteY12" fmla="*/ 7501 h 10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0884" h="107077">
                      <a:moveTo>
                        <a:pt x="152114" y="7501"/>
                      </a:moveTo>
                      <a:cubicBezTo>
                        <a:pt x="176374" y="14454"/>
                        <a:pt x="199530" y="24808"/>
                        <a:pt x="220885" y="38266"/>
                      </a:cubicBezTo>
                      <a:cubicBezTo>
                        <a:pt x="220885" y="38266"/>
                        <a:pt x="201835" y="44934"/>
                        <a:pt x="103632" y="23598"/>
                      </a:cubicBezTo>
                      <a:cubicBezTo>
                        <a:pt x="103632" y="23598"/>
                        <a:pt x="164497" y="53602"/>
                        <a:pt x="161639" y="62650"/>
                      </a:cubicBezTo>
                      <a:cubicBezTo>
                        <a:pt x="158782" y="71699"/>
                        <a:pt x="73628" y="41124"/>
                        <a:pt x="73628" y="41124"/>
                      </a:cubicBezTo>
                      <a:cubicBezTo>
                        <a:pt x="73628" y="41124"/>
                        <a:pt x="119920" y="69699"/>
                        <a:pt x="115062" y="77700"/>
                      </a:cubicBezTo>
                      <a:cubicBezTo>
                        <a:pt x="110204" y="85701"/>
                        <a:pt x="47815" y="56173"/>
                        <a:pt x="47815" y="56173"/>
                      </a:cubicBezTo>
                      <a:cubicBezTo>
                        <a:pt x="47815" y="56173"/>
                        <a:pt x="86963" y="85510"/>
                        <a:pt x="81439" y="93130"/>
                      </a:cubicBezTo>
                      <a:cubicBezTo>
                        <a:pt x="75914" y="100750"/>
                        <a:pt x="24289" y="70842"/>
                        <a:pt x="24289" y="70842"/>
                      </a:cubicBezTo>
                      <a:cubicBezTo>
                        <a:pt x="24289" y="70842"/>
                        <a:pt x="54007" y="101036"/>
                        <a:pt x="50482" y="106465"/>
                      </a:cubicBezTo>
                      <a:cubicBezTo>
                        <a:pt x="46958" y="111895"/>
                        <a:pt x="0" y="79414"/>
                        <a:pt x="0" y="79414"/>
                      </a:cubicBezTo>
                      <a:cubicBezTo>
                        <a:pt x="10563" y="50792"/>
                        <a:pt x="30775" y="26741"/>
                        <a:pt x="57150" y="11406"/>
                      </a:cubicBezTo>
                      <a:cubicBezTo>
                        <a:pt x="87068" y="-2310"/>
                        <a:pt x="121177" y="-3710"/>
                        <a:pt x="152114" y="7501"/>
                      </a:cubicBez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w="4763" cap="flat">
                  <a:solidFill>
                    <a:srgbClr val="263238">
                      <a:alpha val="3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任意多边形: 形状 93">
                  <a:extLst>
                    <a:ext uri="{FF2B5EF4-FFF2-40B4-BE49-F238E27FC236}">
                      <a16:creationId xmlns:a16="http://schemas.microsoft.com/office/drawing/2014/main" id="{BE17FEED-66B6-4DD8-9783-780B0A33BEB7}"/>
                    </a:ext>
                  </a:extLst>
                </p:cNvPr>
                <p:cNvSpPr/>
                <p:nvPr/>
              </p:nvSpPr>
              <p:spPr>
                <a:xfrm>
                  <a:off x="14300656" y="11084396"/>
                  <a:ext cx="220884" cy="107077"/>
                </a:xfrm>
                <a:custGeom>
                  <a:avLst/>
                  <a:gdLst>
                    <a:gd name="connsiteX0" fmla="*/ 152114 w 220884"/>
                    <a:gd name="connsiteY0" fmla="*/ 7501 h 107077"/>
                    <a:gd name="connsiteX1" fmla="*/ 220885 w 220884"/>
                    <a:gd name="connsiteY1" fmla="*/ 38266 h 107077"/>
                    <a:gd name="connsiteX2" fmla="*/ 103632 w 220884"/>
                    <a:gd name="connsiteY2" fmla="*/ 23598 h 107077"/>
                    <a:gd name="connsiteX3" fmla="*/ 161639 w 220884"/>
                    <a:gd name="connsiteY3" fmla="*/ 62650 h 107077"/>
                    <a:gd name="connsiteX4" fmla="*/ 73628 w 220884"/>
                    <a:gd name="connsiteY4" fmla="*/ 41124 h 107077"/>
                    <a:gd name="connsiteX5" fmla="*/ 115062 w 220884"/>
                    <a:gd name="connsiteY5" fmla="*/ 77700 h 107077"/>
                    <a:gd name="connsiteX6" fmla="*/ 47815 w 220884"/>
                    <a:gd name="connsiteY6" fmla="*/ 56173 h 107077"/>
                    <a:gd name="connsiteX7" fmla="*/ 81439 w 220884"/>
                    <a:gd name="connsiteY7" fmla="*/ 93130 h 107077"/>
                    <a:gd name="connsiteX8" fmla="*/ 24289 w 220884"/>
                    <a:gd name="connsiteY8" fmla="*/ 70842 h 107077"/>
                    <a:gd name="connsiteX9" fmla="*/ 50482 w 220884"/>
                    <a:gd name="connsiteY9" fmla="*/ 106465 h 107077"/>
                    <a:gd name="connsiteX10" fmla="*/ 0 w 220884"/>
                    <a:gd name="connsiteY10" fmla="*/ 79414 h 107077"/>
                    <a:gd name="connsiteX11" fmla="*/ 57150 w 220884"/>
                    <a:gd name="connsiteY11" fmla="*/ 11406 h 107077"/>
                    <a:gd name="connsiteX12" fmla="*/ 152114 w 220884"/>
                    <a:gd name="connsiteY12" fmla="*/ 7501 h 107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0884" h="107077">
                      <a:moveTo>
                        <a:pt x="152114" y="7501"/>
                      </a:moveTo>
                      <a:cubicBezTo>
                        <a:pt x="176374" y="14454"/>
                        <a:pt x="199530" y="24808"/>
                        <a:pt x="220885" y="38266"/>
                      </a:cubicBezTo>
                      <a:cubicBezTo>
                        <a:pt x="220885" y="38266"/>
                        <a:pt x="201835" y="44934"/>
                        <a:pt x="103632" y="23598"/>
                      </a:cubicBezTo>
                      <a:cubicBezTo>
                        <a:pt x="103632" y="23598"/>
                        <a:pt x="164497" y="53602"/>
                        <a:pt x="161639" y="62650"/>
                      </a:cubicBezTo>
                      <a:cubicBezTo>
                        <a:pt x="158782" y="71699"/>
                        <a:pt x="73628" y="41124"/>
                        <a:pt x="73628" y="41124"/>
                      </a:cubicBezTo>
                      <a:cubicBezTo>
                        <a:pt x="73628" y="41124"/>
                        <a:pt x="119920" y="69699"/>
                        <a:pt x="115062" y="77700"/>
                      </a:cubicBezTo>
                      <a:cubicBezTo>
                        <a:pt x="110204" y="85701"/>
                        <a:pt x="47815" y="56173"/>
                        <a:pt x="47815" y="56173"/>
                      </a:cubicBezTo>
                      <a:cubicBezTo>
                        <a:pt x="47815" y="56173"/>
                        <a:pt x="86963" y="85510"/>
                        <a:pt x="81439" y="93130"/>
                      </a:cubicBezTo>
                      <a:cubicBezTo>
                        <a:pt x="75914" y="100750"/>
                        <a:pt x="24289" y="70842"/>
                        <a:pt x="24289" y="70842"/>
                      </a:cubicBezTo>
                      <a:cubicBezTo>
                        <a:pt x="24289" y="70842"/>
                        <a:pt x="54007" y="101036"/>
                        <a:pt x="50482" y="106465"/>
                      </a:cubicBezTo>
                      <a:cubicBezTo>
                        <a:pt x="46958" y="111895"/>
                        <a:pt x="0" y="79414"/>
                        <a:pt x="0" y="79414"/>
                      </a:cubicBezTo>
                      <a:cubicBezTo>
                        <a:pt x="10563" y="50792"/>
                        <a:pt x="30775" y="26741"/>
                        <a:pt x="57150" y="11406"/>
                      </a:cubicBezTo>
                      <a:cubicBezTo>
                        <a:pt x="87068" y="-2310"/>
                        <a:pt x="121177" y="-3710"/>
                        <a:pt x="152114" y="750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任意多边形: 形状 94">
                  <a:extLst>
                    <a:ext uri="{FF2B5EF4-FFF2-40B4-BE49-F238E27FC236}">
                      <a16:creationId xmlns:a16="http://schemas.microsoft.com/office/drawing/2014/main" id="{16FA2E16-1D59-4E61-BD6B-AC7DF4FBF6CD}"/>
                    </a:ext>
                  </a:extLst>
                </p:cNvPr>
                <p:cNvSpPr/>
                <p:nvPr/>
              </p:nvSpPr>
              <p:spPr>
                <a:xfrm>
                  <a:off x="14290224" y="11082801"/>
                  <a:ext cx="231316" cy="94863"/>
                </a:xfrm>
                <a:custGeom>
                  <a:avLst/>
                  <a:gdLst>
                    <a:gd name="connsiteX0" fmla="*/ 2335 w 231316"/>
                    <a:gd name="connsiteY0" fmla="*/ 93868 h 94863"/>
                    <a:gd name="connsiteX1" fmla="*/ 9650 w 231316"/>
                    <a:gd name="connsiteY1" fmla="*/ 92697 h 94863"/>
                    <a:gd name="connsiteX2" fmla="*/ 10432 w 231316"/>
                    <a:gd name="connsiteY2" fmla="*/ 91106 h 94863"/>
                    <a:gd name="connsiteX3" fmla="*/ 231316 w 231316"/>
                    <a:gd name="connsiteY3" fmla="*/ 39861 h 94863"/>
                    <a:gd name="connsiteX4" fmla="*/ 89584 w 231316"/>
                    <a:gd name="connsiteY4" fmla="*/ 2333 h 94863"/>
                    <a:gd name="connsiteX5" fmla="*/ 240 w 231316"/>
                    <a:gd name="connsiteY5" fmla="*/ 88058 h 94863"/>
                    <a:gd name="connsiteX6" fmla="*/ 2145 w 231316"/>
                    <a:gd name="connsiteY6" fmla="*/ 94154 h 94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316" h="94863">
                      <a:moveTo>
                        <a:pt x="2335" y="93868"/>
                      </a:moveTo>
                      <a:cubicBezTo>
                        <a:pt x="4678" y="95564"/>
                        <a:pt x="7955" y="95040"/>
                        <a:pt x="9650" y="92697"/>
                      </a:cubicBezTo>
                      <a:cubicBezTo>
                        <a:pt x="10003" y="92211"/>
                        <a:pt x="10260" y="91677"/>
                        <a:pt x="10432" y="91106"/>
                      </a:cubicBezTo>
                      <a:cubicBezTo>
                        <a:pt x="18337" y="65198"/>
                        <a:pt x="64152" y="-51769"/>
                        <a:pt x="231316" y="39861"/>
                      </a:cubicBezTo>
                      <a:cubicBezTo>
                        <a:pt x="231316" y="39861"/>
                        <a:pt x="162069" y="-11383"/>
                        <a:pt x="89584" y="2333"/>
                      </a:cubicBezTo>
                      <a:cubicBezTo>
                        <a:pt x="25767" y="14430"/>
                        <a:pt x="4431" y="73770"/>
                        <a:pt x="240" y="88058"/>
                      </a:cubicBezTo>
                      <a:cubicBezTo>
                        <a:pt x="-427" y="90287"/>
                        <a:pt x="325" y="92697"/>
                        <a:pt x="2145" y="94154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>
                  <a:extLst>
                    <a:ext uri="{FF2B5EF4-FFF2-40B4-BE49-F238E27FC236}">
                      <a16:creationId xmlns:a16="http://schemas.microsoft.com/office/drawing/2014/main" id="{EF581C41-7298-4B6E-A6AD-ED4FC0CDC1F0}"/>
                    </a:ext>
                  </a:extLst>
                </p:cNvPr>
                <p:cNvSpPr/>
                <p:nvPr/>
              </p:nvSpPr>
              <p:spPr>
                <a:xfrm>
                  <a:off x="14284147" y="11031951"/>
                  <a:ext cx="182910" cy="139179"/>
                </a:xfrm>
                <a:custGeom>
                  <a:avLst/>
                  <a:gdLst>
                    <a:gd name="connsiteX0" fmla="*/ 107568 w 182910"/>
                    <a:gd name="connsiteY0" fmla="*/ 3557 h 139179"/>
                    <a:gd name="connsiteX1" fmla="*/ 182911 w 182910"/>
                    <a:gd name="connsiteY1" fmla="*/ 1938 h 139179"/>
                    <a:gd name="connsiteX2" fmla="*/ 70706 w 182910"/>
                    <a:gd name="connsiteY2" fmla="*/ 38895 h 139179"/>
                    <a:gd name="connsiteX3" fmla="*/ 139857 w 182910"/>
                    <a:gd name="connsiteY3" fmla="*/ 49277 h 139179"/>
                    <a:gd name="connsiteX4" fmla="*/ 51085 w 182910"/>
                    <a:gd name="connsiteY4" fmla="*/ 67470 h 139179"/>
                    <a:gd name="connsiteX5" fmla="*/ 104139 w 182910"/>
                    <a:gd name="connsiteY5" fmla="*/ 82805 h 139179"/>
                    <a:gd name="connsiteX6" fmla="*/ 34130 w 182910"/>
                    <a:gd name="connsiteY6" fmla="*/ 92330 h 139179"/>
                    <a:gd name="connsiteX7" fmla="*/ 80421 w 182910"/>
                    <a:gd name="connsiteY7" fmla="*/ 111380 h 139179"/>
                    <a:gd name="connsiteX8" fmla="*/ 18795 w 182910"/>
                    <a:gd name="connsiteY8" fmla="*/ 115952 h 139179"/>
                    <a:gd name="connsiteX9" fmla="*/ 57657 w 182910"/>
                    <a:gd name="connsiteY9" fmla="*/ 136907 h 139179"/>
                    <a:gd name="connsiteX10" fmla="*/ 507 w 182910"/>
                    <a:gd name="connsiteY10" fmla="*/ 133955 h 139179"/>
                    <a:gd name="connsiteX11" fmla="*/ 23081 w 182910"/>
                    <a:gd name="connsiteY11" fmla="*/ 48230 h 139179"/>
                    <a:gd name="connsiteX12" fmla="*/ 107568 w 182910"/>
                    <a:gd name="connsiteY12" fmla="*/ 3557 h 139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2910" h="139179">
                      <a:moveTo>
                        <a:pt x="107568" y="3557"/>
                      </a:moveTo>
                      <a:cubicBezTo>
                        <a:pt x="132476" y="-557"/>
                        <a:pt x="157850" y="-1110"/>
                        <a:pt x="182911" y="1938"/>
                      </a:cubicBezTo>
                      <a:cubicBezTo>
                        <a:pt x="182911" y="1938"/>
                        <a:pt x="168623" y="16035"/>
                        <a:pt x="70706" y="38895"/>
                      </a:cubicBezTo>
                      <a:cubicBezTo>
                        <a:pt x="70706" y="38895"/>
                        <a:pt x="138524" y="39848"/>
                        <a:pt x="139857" y="49277"/>
                      </a:cubicBezTo>
                      <a:cubicBezTo>
                        <a:pt x="141191" y="58707"/>
                        <a:pt x="51085" y="67470"/>
                        <a:pt x="51085" y="67470"/>
                      </a:cubicBezTo>
                      <a:cubicBezTo>
                        <a:pt x="51085" y="67470"/>
                        <a:pt x="105187" y="73471"/>
                        <a:pt x="104139" y="82805"/>
                      </a:cubicBezTo>
                      <a:cubicBezTo>
                        <a:pt x="103091" y="92140"/>
                        <a:pt x="34130" y="92330"/>
                        <a:pt x="34130" y="92330"/>
                      </a:cubicBezTo>
                      <a:cubicBezTo>
                        <a:pt x="34130" y="92330"/>
                        <a:pt x="81755" y="101855"/>
                        <a:pt x="80421" y="111380"/>
                      </a:cubicBezTo>
                      <a:cubicBezTo>
                        <a:pt x="79088" y="120905"/>
                        <a:pt x="18795" y="115952"/>
                        <a:pt x="18795" y="115952"/>
                      </a:cubicBezTo>
                      <a:cubicBezTo>
                        <a:pt x="18795" y="115952"/>
                        <a:pt x="58609" y="130430"/>
                        <a:pt x="57657" y="136907"/>
                      </a:cubicBezTo>
                      <a:cubicBezTo>
                        <a:pt x="56704" y="143384"/>
                        <a:pt x="507" y="133955"/>
                        <a:pt x="507" y="133955"/>
                      </a:cubicBezTo>
                      <a:cubicBezTo>
                        <a:pt x="-2170" y="103627"/>
                        <a:pt x="5812" y="73309"/>
                        <a:pt x="23081" y="48230"/>
                      </a:cubicBezTo>
                      <a:cubicBezTo>
                        <a:pt x="44207" y="22731"/>
                        <a:pt x="74602" y="6662"/>
                        <a:pt x="107568" y="3557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EE092D24-CC05-4585-9428-594909578134}"/>
                    </a:ext>
                  </a:extLst>
                </p:cNvPr>
                <p:cNvSpPr/>
                <p:nvPr/>
              </p:nvSpPr>
              <p:spPr>
                <a:xfrm>
                  <a:off x="14284147" y="11031951"/>
                  <a:ext cx="182910" cy="139179"/>
                </a:xfrm>
                <a:custGeom>
                  <a:avLst/>
                  <a:gdLst>
                    <a:gd name="connsiteX0" fmla="*/ 107568 w 182910"/>
                    <a:gd name="connsiteY0" fmla="*/ 3557 h 139179"/>
                    <a:gd name="connsiteX1" fmla="*/ 182911 w 182910"/>
                    <a:gd name="connsiteY1" fmla="*/ 1938 h 139179"/>
                    <a:gd name="connsiteX2" fmla="*/ 70706 w 182910"/>
                    <a:gd name="connsiteY2" fmla="*/ 38895 h 139179"/>
                    <a:gd name="connsiteX3" fmla="*/ 139857 w 182910"/>
                    <a:gd name="connsiteY3" fmla="*/ 49277 h 139179"/>
                    <a:gd name="connsiteX4" fmla="*/ 51085 w 182910"/>
                    <a:gd name="connsiteY4" fmla="*/ 67470 h 139179"/>
                    <a:gd name="connsiteX5" fmla="*/ 104139 w 182910"/>
                    <a:gd name="connsiteY5" fmla="*/ 82805 h 139179"/>
                    <a:gd name="connsiteX6" fmla="*/ 34130 w 182910"/>
                    <a:gd name="connsiteY6" fmla="*/ 92330 h 139179"/>
                    <a:gd name="connsiteX7" fmla="*/ 80421 w 182910"/>
                    <a:gd name="connsiteY7" fmla="*/ 111380 h 139179"/>
                    <a:gd name="connsiteX8" fmla="*/ 18795 w 182910"/>
                    <a:gd name="connsiteY8" fmla="*/ 115952 h 139179"/>
                    <a:gd name="connsiteX9" fmla="*/ 57657 w 182910"/>
                    <a:gd name="connsiteY9" fmla="*/ 136907 h 139179"/>
                    <a:gd name="connsiteX10" fmla="*/ 507 w 182910"/>
                    <a:gd name="connsiteY10" fmla="*/ 133955 h 139179"/>
                    <a:gd name="connsiteX11" fmla="*/ 23081 w 182910"/>
                    <a:gd name="connsiteY11" fmla="*/ 48230 h 139179"/>
                    <a:gd name="connsiteX12" fmla="*/ 107568 w 182910"/>
                    <a:gd name="connsiteY12" fmla="*/ 3557 h 139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2910" h="139179">
                      <a:moveTo>
                        <a:pt x="107568" y="3557"/>
                      </a:moveTo>
                      <a:cubicBezTo>
                        <a:pt x="132476" y="-557"/>
                        <a:pt x="157850" y="-1110"/>
                        <a:pt x="182911" y="1938"/>
                      </a:cubicBezTo>
                      <a:cubicBezTo>
                        <a:pt x="182911" y="1938"/>
                        <a:pt x="168623" y="16035"/>
                        <a:pt x="70706" y="38895"/>
                      </a:cubicBezTo>
                      <a:cubicBezTo>
                        <a:pt x="70706" y="38895"/>
                        <a:pt x="138524" y="39848"/>
                        <a:pt x="139857" y="49277"/>
                      </a:cubicBezTo>
                      <a:cubicBezTo>
                        <a:pt x="141191" y="58707"/>
                        <a:pt x="51085" y="67470"/>
                        <a:pt x="51085" y="67470"/>
                      </a:cubicBezTo>
                      <a:cubicBezTo>
                        <a:pt x="51085" y="67470"/>
                        <a:pt x="105187" y="73471"/>
                        <a:pt x="104139" y="82805"/>
                      </a:cubicBezTo>
                      <a:cubicBezTo>
                        <a:pt x="103091" y="92140"/>
                        <a:pt x="34130" y="92330"/>
                        <a:pt x="34130" y="92330"/>
                      </a:cubicBezTo>
                      <a:cubicBezTo>
                        <a:pt x="34130" y="92330"/>
                        <a:pt x="81755" y="101855"/>
                        <a:pt x="80421" y="111380"/>
                      </a:cubicBezTo>
                      <a:cubicBezTo>
                        <a:pt x="79088" y="120905"/>
                        <a:pt x="18795" y="115952"/>
                        <a:pt x="18795" y="115952"/>
                      </a:cubicBezTo>
                      <a:cubicBezTo>
                        <a:pt x="18795" y="115952"/>
                        <a:pt x="58609" y="130430"/>
                        <a:pt x="57657" y="136907"/>
                      </a:cubicBezTo>
                      <a:cubicBezTo>
                        <a:pt x="56704" y="143384"/>
                        <a:pt x="507" y="133955"/>
                        <a:pt x="507" y="133955"/>
                      </a:cubicBezTo>
                      <a:cubicBezTo>
                        <a:pt x="-2170" y="103627"/>
                        <a:pt x="5812" y="73309"/>
                        <a:pt x="23081" y="48230"/>
                      </a:cubicBezTo>
                      <a:cubicBezTo>
                        <a:pt x="44207" y="22731"/>
                        <a:pt x="74602" y="6662"/>
                        <a:pt x="107568" y="3557"/>
                      </a:cubicBez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w="4763" cap="flat">
                  <a:solidFill>
                    <a:srgbClr val="263238">
                      <a:alpha val="3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:a16="http://schemas.microsoft.com/office/drawing/2014/main" id="{107F386F-9374-49AF-AABD-5376201C5906}"/>
                    </a:ext>
                  </a:extLst>
                </p:cNvPr>
                <p:cNvSpPr/>
                <p:nvPr/>
              </p:nvSpPr>
              <p:spPr>
                <a:xfrm>
                  <a:off x="14284147" y="11031951"/>
                  <a:ext cx="182910" cy="139179"/>
                </a:xfrm>
                <a:custGeom>
                  <a:avLst/>
                  <a:gdLst>
                    <a:gd name="connsiteX0" fmla="*/ 107568 w 182910"/>
                    <a:gd name="connsiteY0" fmla="*/ 3557 h 139179"/>
                    <a:gd name="connsiteX1" fmla="*/ 182911 w 182910"/>
                    <a:gd name="connsiteY1" fmla="*/ 1938 h 139179"/>
                    <a:gd name="connsiteX2" fmla="*/ 70706 w 182910"/>
                    <a:gd name="connsiteY2" fmla="*/ 38895 h 139179"/>
                    <a:gd name="connsiteX3" fmla="*/ 139857 w 182910"/>
                    <a:gd name="connsiteY3" fmla="*/ 49277 h 139179"/>
                    <a:gd name="connsiteX4" fmla="*/ 51085 w 182910"/>
                    <a:gd name="connsiteY4" fmla="*/ 67470 h 139179"/>
                    <a:gd name="connsiteX5" fmla="*/ 104139 w 182910"/>
                    <a:gd name="connsiteY5" fmla="*/ 82805 h 139179"/>
                    <a:gd name="connsiteX6" fmla="*/ 34130 w 182910"/>
                    <a:gd name="connsiteY6" fmla="*/ 92330 h 139179"/>
                    <a:gd name="connsiteX7" fmla="*/ 80421 w 182910"/>
                    <a:gd name="connsiteY7" fmla="*/ 111380 h 139179"/>
                    <a:gd name="connsiteX8" fmla="*/ 18795 w 182910"/>
                    <a:gd name="connsiteY8" fmla="*/ 115952 h 139179"/>
                    <a:gd name="connsiteX9" fmla="*/ 57657 w 182910"/>
                    <a:gd name="connsiteY9" fmla="*/ 136907 h 139179"/>
                    <a:gd name="connsiteX10" fmla="*/ 507 w 182910"/>
                    <a:gd name="connsiteY10" fmla="*/ 133955 h 139179"/>
                    <a:gd name="connsiteX11" fmla="*/ 23081 w 182910"/>
                    <a:gd name="connsiteY11" fmla="*/ 48230 h 139179"/>
                    <a:gd name="connsiteX12" fmla="*/ 107568 w 182910"/>
                    <a:gd name="connsiteY12" fmla="*/ 3557 h 139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2910" h="139179">
                      <a:moveTo>
                        <a:pt x="107568" y="3557"/>
                      </a:moveTo>
                      <a:cubicBezTo>
                        <a:pt x="132476" y="-557"/>
                        <a:pt x="157850" y="-1110"/>
                        <a:pt x="182911" y="1938"/>
                      </a:cubicBezTo>
                      <a:cubicBezTo>
                        <a:pt x="182911" y="1938"/>
                        <a:pt x="168623" y="16035"/>
                        <a:pt x="70706" y="38895"/>
                      </a:cubicBezTo>
                      <a:cubicBezTo>
                        <a:pt x="70706" y="38895"/>
                        <a:pt x="138524" y="39848"/>
                        <a:pt x="139857" y="49277"/>
                      </a:cubicBezTo>
                      <a:cubicBezTo>
                        <a:pt x="141191" y="58707"/>
                        <a:pt x="51085" y="67470"/>
                        <a:pt x="51085" y="67470"/>
                      </a:cubicBezTo>
                      <a:cubicBezTo>
                        <a:pt x="51085" y="67470"/>
                        <a:pt x="105187" y="73471"/>
                        <a:pt x="104139" y="82805"/>
                      </a:cubicBezTo>
                      <a:cubicBezTo>
                        <a:pt x="103091" y="92140"/>
                        <a:pt x="34130" y="92330"/>
                        <a:pt x="34130" y="92330"/>
                      </a:cubicBezTo>
                      <a:cubicBezTo>
                        <a:pt x="34130" y="92330"/>
                        <a:pt x="81755" y="101855"/>
                        <a:pt x="80421" y="111380"/>
                      </a:cubicBezTo>
                      <a:cubicBezTo>
                        <a:pt x="79088" y="120905"/>
                        <a:pt x="18795" y="115952"/>
                        <a:pt x="18795" y="115952"/>
                      </a:cubicBezTo>
                      <a:cubicBezTo>
                        <a:pt x="18795" y="115952"/>
                        <a:pt x="58609" y="130430"/>
                        <a:pt x="57657" y="136907"/>
                      </a:cubicBezTo>
                      <a:cubicBezTo>
                        <a:pt x="56704" y="143384"/>
                        <a:pt x="507" y="133955"/>
                        <a:pt x="507" y="133955"/>
                      </a:cubicBezTo>
                      <a:cubicBezTo>
                        <a:pt x="-2170" y="103627"/>
                        <a:pt x="5812" y="73309"/>
                        <a:pt x="23081" y="48230"/>
                      </a:cubicBezTo>
                      <a:cubicBezTo>
                        <a:pt x="44207" y="22731"/>
                        <a:pt x="74602" y="6662"/>
                        <a:pt x="107568" y="3557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>
                  <a:extLst>
                    <a:ext uri="{FF2B5EF4-FFF2-40B4-BE49-F238E27FC236}">
                      <a16:creationId xmlns:a16="http://schemas.microsoft.com/office/drawing/2014/main" id="{02094CB5-81CF-41EA-AD5C-4D682927CC31}"/>
                    </a:ext>
                  </a:extLst>
                </p:cNvPr>
                <p:cNvSpPr/>
                <p:nvPr/>
              </p:nvSpPr>
              <p:spPr>
                <a:xfrm>
                  <a:off x="14277331" y="11030548"/>
                  <a:ext cx="189726" cy="150015"/>
                </a:xfrm>
                <a:custGeom>
                  <a:avLst/>
                  <a:gdLst>
                    <a:gd name="connsiteX0" fmla="*/ 5989 w 189726"/>
                    <a:gd name="connsiteY0" fmla="*/ 149931 h 150015"/>
                    <a:gd name="connsiteX1" fmla="*/ 12075 w 189726"/>
                    <a:gd name="connsiteY1" fmla="*/ 145702 h 150015"/>
                    <a:gd name="connsiteX2" fmla="*/ 12085 w 189726"/>
                    <a:gd name="connsiteY2" fmla="*/ 143930 h 150015"/>
                    <a:gd name="connsiteX3" fmla="*/ 189726 w 189726"/>
                    <a:gd name="connsiteY3" fmla="*/ 3151 h 150015"/>
                    <a:gd name="connsiteX4" fmla="*/ 45613 w 189726"/>
                    <a:gd name="connsiteY4" fmla="*/ 29821 h 150015"/>
                    <a:gd name="connsiteX5" fmla="*/ 1417 w 189726"/>
                    <a:gd name="connsiteY5" fmla="*/ 145264 h 150015"/>
                    <a:gd name="connsiteX6" fmla="*/ 5703 w 189726"/>
                    <a:gd name="connsiteY6" fmla="*/ 149931 h 150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726" h="150015">
                      <a:moveTo>
                        <a:pt x="5989" y="149931"/>
                      </a:moveTo>
                      <a:cubicBezTo>
                        <a:pt x="8837" y="150446"/>
                        <a:pt x="11561" y="148550"/>
                        <a:pt x="12075" y="145702"/>
                      </a:cubicBezTo>
                      <a:cubicBezTo>
                        <a:pt x="12180" y="145112"/>
                        <a:pt x="12180" y="144521"/>
                        <a:pt x="12085" y="143930"/>
                      </a:cubicBezTo>
                      <a:cubicBezTo>
                        <a:pt x="8084" y="117165"/>
                        <a:pt x="-488" y="-7993"/>
                        <a:pt x="189726" y="3151"/>
                      </a:cubicBezTo>
                      <a:cubicBezTo>
                        <a:pt x="189726" y="3151"/>
                        <a:pt x="105240" y="-13518"/>
                        <a:pt x="45613" y="29821"/>
                      </a:cubicBezTo>
                      <a:cubicBezTo>
                        <a:pt x="-6965" y="67921"/>
                        <a:pt x="-774" y="130881"/>
                        <a:pt x="1417" y="145264"/>
                      </a:cubicBezTo>
                      <a:cubicBezTo>
                        <a:pt x="1750" y="147550"/>
                        <a:pt x="3446" y="149407"/>
                        <a:pt x="5703" y="14993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>
                  <a:extLst>
                    <a:ext uri="{FF2B5EF4-FFF2-40B4-BE49-F238E27FC236}">
                      <a16:creationId xmlns:a16="http://schemas.microsoft.com/office/drawing/2014/main" id="{4DB8E77A-B26B-463C-AC36-899086690567}"/>
                    </a:ext>
                  </a:extLst>
                </p:cNvPr>
                <p:cNvSpPr/>
                <p:nvPr/>
              </p:nvSpPr>
              <p:spPr>
                <a:xfrm>
                  <a:off x="14069579" y="11057642"/>
                  <a:ext cx="203168" cy="123964"/>
                </a:xfrm>
                <a:custGeom>
                  <a:avLst/>
                  <a:gdLst>
                    <a:gd name="connsiteX0" fmla="*/ 74486 w 203168"/>
                    <a:gd name="connsiteY0" fmla="*/ 441 h 123964"/>
                    <a:gd name="connsiteX1" fmla="*/ 0 w 203168"/>
                    <a:gd name="connsiteY1" fmla="*/ 12252 h 123964"/>
                    <a:gd name="connsiteX2" fmla="*/ 117062 w 203168"/>
                    <a:gd name="connsiteY2" fmla="*/ 28539 h 123964"/>
                    <a:gd name="connsiteX3" fmla="*/ 50864 w 203168"/>
                    <a:gd name="connsiteY3" fmla="*/ 51209 h 123964"/>
                    <a:gd name="connsiteX4" fmla="*/ 141446 w 203168"/>
                    <a:gd name="connsiteY4" fmla="*/ 53209 h 123964"/>
                    <a:gd name="connsiteX5" fmla="*/ 92107 w 203168"/>
                    <a:gd name="connsiteY5" fmla="*/ 77784 h 123964"/>
                    <a:gd name="connsiteX6" fmla="*/ 162592 w 203168"/>
                    <a:gd name="connsiteY6" fmla="*/ 74355 h 123964"/>
                    <a:gd name="connsiteX7" fmla="*/ 120491 w 203168"/>
                    <a:gd name="connsiteY7" fmla="*/ 101691 h 123964"/>
                    <a:gd name="connsiteX8" fmla="*/ 181928 w 203168"/>
                    <a:gd name="connsiteY8" fmla="*/ 95119 h 123964"/>
                    <a:gd name="connsiteX9" fmla="*/ 147447 w 203168"/>
                    <a:gd name="connsiteY9" fmla="*/ 122742 h 123964"/>
                    <a:gd name="connsiteX10" fmla="*/ 203168 w 203168"/>
                    <a:gd name="connsiteY10" fmla="*/ 109597 h 123964"/>
                    <a:gd name="connsiteX11" fmla="*/ 165068 w 203168"/>
                    <a:gd name="connsiteY11" fmla="*/ 29111 h 123964"/>
                    <a:gd name="connsiteX12" fmla="*/ 74486 w 203168"/>
                    <a:gd name="connsiteY12" fmla="*/ 441 h 12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3168" h="123964">
                      <a:moveTo>
                        <a:pt x="74486" y="441"/>
                      </a:moveTo>
                      <a:cubicBezTo>
                        <a:pt x="49225" y="831"/>
                        <a:pt x="24146" y="4803"/>
                        <a:pt x="0" y="12252"/>
                      </a:cubicBezTo>
                      <a:cubicBezTo>
                        <a:pt x="0" y="12252"/>
                        <a:pt x="16669" y="23586"/>
                        <a:pt x="117062" y="28539"/>
                      </a:cubicBezTo>
                      <a:cubicBezTo>
                        <a:pt x="117062" y="28539"/>
                        <a:pt x="50387" y="41684"/>
                        <a:pt x="50864" y="51209"/>
                      </a:cubicBezTo>
                      <a:cubicBezTo>
                        <a:pt x="51340" y="60734"/>
                        <a:pt x="141446" y="53209"/>
                        <a:pt x="141446" y="53209"/>
                      </a:cubicBezTo>
                      <a:cubicBezTo>
                        <a:pt x="141446" y="53209"/>
                        <a:pt x="89345" y="68735"/>
                        <a:pt x="92107" y="77784"/>
                      </a:cubicBezTo>
                      <a:cubicBezTo>
                        <a:pt x="94869" y="86832"/>
                        <a:pt x="162592" y="74355"/>
                        <a:pt x="162592" y="74355"/>
                      </a:cubicBezTo>
                      <a:cubicBezTo>
                        <a:pt x="162592" y="74355"/>
                        <a:pt x="117158" y="92166"/>
                        <a:pt x="120491" y="101691"/>
                      </a:cubicBezTo>
                      <a:cubicBezTo>
                        <a:pt x="123825" y="111216"/>
                        <a:pt x="181928" y="95119"/>
                        <a:pt x="181928" y="95119"/>
                      </a:cubicBezTo>
                      <a:cubicBezTo>
                        <a:pt x="181928" y="95119"/>
                        <a:pt x="145447" y="116550"/>
                        <a:pt x="147447" y="122742"/>
                      </a:cubicBezTo>
                      <a:cubicBezTo>
                        <a:pt x="149447" y="128933"/>
                        <a:pt x="203168" y="109597"/>
                        <a:pt x="203168" y="109597"/>
                      </a:cubicBezTo>
                      <a:cubicBezTo>
                        <a:pt x="200254" y="79146"/>
                        <a:pt x="186776" y="50666"/>
                        <a:pt x="165068" y="29111"/>
                      </a:cubicBezTo>
                      <a:cubicBezTo>
                        <a:pt x="139837" y="7984"/>
                        <a:pt x="107280" y="-2322"/>
                        <a:pt x="74486" y="441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>
                  <a:extLst>
                    <a:ext uri="{FF2B5EF4-FFF2-40B4-BE49-F238E27FC236}">
                      <a16:creationId xmlns:a16="http://schemas.microsoft.com/office/drawing/2014/main" id="{1BC989BF-5545-4641-A3A1-F98F2195B83E}"/>
                    </a:ext>
                  </a:extLst>
                </p:cNvPr>
                <p:cNvSpPr/>
                <p:nvPr/>
              </p:nvSpPr>
              <p:spPr>
                <a:xfrm>
                  <a:off x="14069579" y="11057642"/>
                  <a:ext cx="203168" cy="123964"/>
                </a:xfrm>
                <a:custGeom>
                  <a:avLst/>
                  <a:gdLst>
                    <a:gd name="connsiteX0" fmla="*/ 74486 w 203168"/>
                    <a:gd name="connsiteY0" fmla="*/ 441 h 123964"/>
                    <a:gd name="connsiteX1" fmla="*/ 0 w 203168"/>
                    <a:gd name="connsiteY1" fmla="*/ 12252 h 123964"/>
                    <a:gd name="connsiteX2" fmla="*/ 117062 w 203168"/>
                    <a:gd name="connsiteY2" fmla="*/ 28539 h 123964"/>
                    <a:gd name="connsiteX3" fmla="*/ 50864 w 203168"/>
                    <a:gd name="connsiteY3" fmla="*/ 51209 h 123964"/>
                    <a:gd name="connsiteX4" fmla="*/ 141446 w 203168"/>
                    <a:gd name="connsiteY4" fmla="*/ 53209 h 123964"/>
                    <a:gd name="connsiteX5" fmla="*/ 92107 w 203168"/>
                    <a:gd name="connsiteY5" fmla="*/ 77784 h 123964"/>
                    <a:gd name="connsiteX6" fmla="*/ 162592 w 203168"/>
                    <a:gd name="connsiteY6" fmla="*/ 74355 h 123964"/>
                    <a:gd name="connsiteX7" fmla="*/ 120491 w 203168"/>
                    <a:gd name="connsiteY7" fmla="*/ 101691 h 123964"/>
                    <a:gd name="connsiteX8" fmla="*/ 181928 w 203168"/>
                    <a:gd name="connsiteY8" fmla="*/ 95119 h 123964"/>
                    <a:gd name="connsiteX9" fmla="*/ 147447 w 203168"/>
                    <a:gd name="connsiteY9" fmla="*/ 122742 h 123964"/>
                    <a:gd name="connsiteX10" fmla="*/ 203168 w 203168"/>
                    <a:gd name="connsiteY10" fmla="*/ 109597 h 123964"/>
                    <a:gd name="connsiteX11" fmla="*/ 165068 w 203168"/>
                    <a:gd name="connsiteY11" fmla="*/ 29111 h 123964"/>
                    <a:gd name="connsiteX12" fmla="*/ 74486 w 203168"/>
                    <a:gd name="connsiteY12" fmla="*/ 441 h 12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3168" h="123964">
                      <a:moveTo>
                        <a:pt x="74486" y="441"/>
                      </a:moveTo>
                      <a:cubicBezTo>
                        <a:pt x="49225" y="831"/>
                        <a:pt x="24146" y="4803"/>
                        <a:pt x="0" y="12252"/>
                      </a:cubicBezTo>
                      <a:cubicBezTo>
                        <a:pt x="0" y="12252"/>
                        <a:pt x="16669" y="23586"/>
                        <a:pt x="117062" y="28539"/>
                      </a:cubicBezTo>
                      <a:cubicBezTo>
                        <a:pt x="117062" y="28539"/>
                        <a:pt x="50387" y="41684"/>
                        <a:pt x="50864" y="51209"/>
                      </a:cubicBezTo>
                      <a:cubicBezTo>
                        <a:pt x="51340" y="60734"/>
                        <a:pt x="141446" y="53209"/>
                        <a:pt x="141446" y="53209"/>
                      </a:cubicBezTo>
                      <a:cubicBezTo>
                        <a:pt x="141446" y="53209"/>
                        <a:pt x="89345" y="68735"/>
                        <a:pt x="92107" y="77784"/>
                      </a:cubicBezTo>
                      <a:cubicBezTo>
                        <a:pt x="94869" y="86832"/>
                        <a:pt x="162592" y="74355"/>
                        <a:pt x="162592" y="74355"/>
                      </a:cubicBezTo>
                      <a:cubicBezTo>
                        <a:pt x="162592" y="74355"/>
                        <a:pt x="117158" y="92166"/>
                        <a:pt x="120491" y="101691"/>
                      </a:cubicBezTo>
                      <a:cubicBezTo>
                        <a:pt x="123825" y="111216"/>
                        <a:pt x="181928" y="95119"/>
                        <a:pt x="181928" y="95119"/>
                      </a:cubicBezTo>
                      <a:cubicBezTo>
                        <a:pt x="181928" y="95119"/>
                        <a:pt x="145447" y="116550"/>
                        <a:pt x="147447" y="122742"/>
                      </a:cubicBezTo>
                      <a:cubicBezTo>
                        <a:pt x="149447" y="128933"/>
                        <a:pt x="203168" y="109597"/>
                        <a:pt x="203168" y="109597"/>
                      </a:cubicBezTo>
                      <a:cubicBezTo>
                        <a:pt x="200254" y="79146"/>
                        <a:pt x="186776" y="50666"/>
                        <a:pt x="165068" y="29111"/>
                      </a:cubicBezTo>
                      <a:cubicBezTo>
                        <a:pt x="139837" y="7984"/>
                        <a:pt x="107280" y="-2322"/>
                        <a:pt x="74486" y="441"/>
                      </a:cubicBez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w="4763" cap="flat">
                  <a:solidFill>
                    <a:srgbClr val="263238">
                      <a:alpha val="3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3947EE4E-279F-4CE0-B15E-DB309766BD57}"/>
                    </a:ext>
                  </a:extLst>
                </p:cNvPr>
                <p:cNvSpPr/>
                <p:nvPr/>
              </p:nvSpPr>
              <p:spPr>
                <a:xfrm>
                  <a:off x="14069579" y="11057642"/>
                  <a:ext cx="203168" cy="123964"/>
                </a:xfrm>
                <a:custGeom>
                  <a:avLst/>
                  <a:gdLst>
                    <a:gd name="connsiteX0" fmla="*/ 74486 w 203168"/>
                    <a:gd name="connsiteY0" fmla="*/ 441 h 123964"/>
                    <a:gd name="connsiteX1" fmla="*/ 0 w 203168"/>
                    <a:gd name="connsiteY1" fmla="*/ 12252 h 123964"/>
                    <a:gd name="connsiteX2" fmla="*/ 117062 w 203168"/>
                    <a:gd name="connsiteY2" fmla="*/ 28539 h 123964"/>
                    <a:gd name="connsiteX3" fmla="*/ 50864 w 203168"/>
                    <a:gd name="connsiteY3" fmla="*/ 51209 h 123964"/>
                    <a:gd name="connsiteX4" fmla="*/ 141446 w 203168"/>
                    <a:gd name="connsiteY4" fmla="*/ 53209 h 123964"/>
                    <a:gd name="connsiteX5" fmla="*/ 92107 w 203168"/>
                    <a:gd name="connsiteY5" fmla="*/ 77784 h 123964"/>
                    <a:gd name="connsiteX6" fmla="*/ 162592 w 203168"/>
                    <a:gd name="connsiteY6" fmla="*/ 74355 h 123964"/>
                    <a:gd name="connsiteX7" fmla="*/ 120491 w 203168"/>
                    <a:gd name="connsiteY7" fmla="*/ 101691 h 123964"/>
                    <a:gd name="connsiteX8" fmla="*/ 181928 w 203168"/>
                    <a:gd name="connsiteY8" fmla="*/ 95119 h 123964"/>
                    <a:gd name="connsiteX9" fmla="*/ 147447 w 203168"/>
                    <a:gd name="connsiteY9" fmla="*/ 122742 h 123964"/>
                    <a:gd name="connsiteX10" fmla="*/ 203168 w 203168"/>
                    <a:gd name="connsiteY10" fmla="*/ 109597 h 123964"/>
                    <a:gd name="connsiteX11" fmla="*/ 165068 w 203168"/>
                    <a:gd name="connsiteY11" fmla="*/ 29111 h 123964"/>
                    <a:gd name="connsiteX12" fmla="*/ 74486 w 203168"/>
                    <a:gd name="connsiteY12" fmla="*/ 441 h 12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3168" h="123964">
                      <a:moveTo>
                        <a:pt x="74486" y="441"/>
                      </a:moveTo>
                      <a:cubicBezTo>
                        <a:pt x="49225" y="831"/>
                        <a:pt x="24146" y="4803"/>
                        <a:pt x="0" y="12252"/>
                      </a:cubicBezTo>
                      <a:cubicBezTo>
                        <a:pt x="0" y="12252"/>
                        <a:pt x="16669" y="23586"/>
                        <a:pt x="117062" y="28539"/>
                      </a:cubicBezTo>
                      <a:cubicBezTo>
                        <a:pt x="117062" y="28539"/>
                        <a:pt x="50387" y="41684"/>
                        <a:pt x="50864" y="51209"/>
                      </a:cubicBezTo>
                      <a:cubicBezTo>
                        <a:pt x="51340" y="60734"/>
                        <a:pt x="141446" y="53209"/>
                        <a:pt x="141446" y="53209"/>
                      </a:cubicBezTo>
                      <a:cubicBezTo>
                        <a:pt x="141446" y="53209"/>
                        <a:pt x="89345" y="68735"/>
                        <a:pt x="92107" y="77784"/>
                      </a:cubicBezTo>
                      <a:cubicBezTo>
                        <a:pt x="94869" y="86832"/>
                        <a:pt x="162592" y="74355"/>
                        <a:pt x="162592" y="74355"/>
                      </a:cubicBezTo>
                      <a:cubicBezTo>
                        <a:pt x="162592" y="74355"/>
                        <a:pt x="117158" y="92166"/>
                        <a:pt x="120491" y="101691"/>
                      </a:cubicBezTo>
                      <a:cubicBezTo>
                        <a:pt x="123825" y="111216"/>
                        <a:pt x="181928" y="95119"/>
                        <a:pt x="181928" y="95119"/>
                      </a:cubicBezTo>
                      <a:cubicBezTo>
                        <a:pt x="181928" y="95119"/>
                        <a:pt x="145447" y="116550"/>
                        <a:pt x="147447" y="122742"/>
                      </a:cubicBezTo>
                      <a:cubicBezTo>
                        <a:pt x="149447" y="128933"/>
                        <a:pt x="203168" y="109597"/>
                        <a:pt x="203168" y="109597"/>
                      </a:cubicBezTo>
                      <a:cubicBezTo>
                        <a:pt x="200254" y="79146"/>
                        <a:pt x="186776" y="50666"/>
                        <a:pt x="165068" y="29111"/>
                      </a:cubicBezTo>
                      <a:cubicBezTo>
                        <a:pt x="139837" y="7984"/>
                        <a:pt x="107280" y="-2322"/>
                        <a:pt x="74486" y="44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6D259A10-17D1-4D79-ACA8-EF3A7FC7AD45}"/>
                    </a:ext>
                  </a:extLst>
                </p:cNvPr>
                <p:cNvSpPr/>
                <p:nvPr/>
              </p:nvSpPr>
              <p:spPr>
                <a:xfrm>
                  <a:off x="14069674" y="11056021"/>
                  <a:ext cx="210794" cy="125734"/>
                </a:xfrm>
                <a:custGeom>
                  <a:avLst/>
                  <a:gdLst>
                    <a:gd name="connsiteX0" fmla="*/ 207073 w 210794"/>
                    <a:gd name="connsiteY0" fmla="*/ 125410 h 125734"/>
                    <a:gd name="connsiteX1" fmla="*/ 200349 w 210794"/>
                    <a:gd name="connsiteY1" fmla="*/ 122305 h 125734"/>
                    <a:gd name="connsiteX2" fmla="*/ 200025 w 210794"/>
                    <a:gd name="connsiteY2" fmla="*/ 120648 h 125734"/>
                    <a:gd name="connsiteX3" fmla="*/ 0 w 210794"/>
                    <a:gd name="connsiteY3" fmla="*/ 13872 h 125734"/>
                    <a:gd name="connsiteX4" fmla="*/ 146685 w 210794"/>
                    <a:gd name="connsiteY4" fmla="*/ 14349 h 125734"/>
                    <a:gd name="connsiteX5" fmla="*/ 210788 w 210794"/>
                    <a:gd name="connsiteY5" fmla="*/ 119981 h 125734"/>
                    <a:gd name="connsiteX6" fmla="*/ 207454 w 210794"/>
                    <a:gd name="connsiteY6" fmla="*/ 125315 h 12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794" h="125734">
                      <a:moveTo>
                        <a:pt x="207073" y="125410"/>
                      </a:moveTo>
                      <a:cubicBezTo>
                        <a:pt x="204359" y="126410"/>
                        <a:pt x="201349" y="125020"/>
                        <a:pt x="200349" y="122305"/>
                      </a:cubicBezTo>
                      <a:cubicBezTo>
                        <a:pt x="200149" y="121771"/>
                        <a:pt x="200044" y="121219"/>
                        <a:pt x="200025" y="120648"/>
                      </a:cubicBezTo>
                      <a:cubicBezTo>
                        <a:pt x="199168" y="93501"/>
                        <a:pt x="185071" y="-31086"/>
                        <a:pt x="0" y="13872"/>
                      </a:cubicBezTo>
                      <a:cubicBezTo>
                        <a:pt x="0" y="13872"/>
                        <a:pt x="80200" y="-17656"/>
                        <a:pt x="146685" y="14349"/>
                      </a:cubicBezTo>
                      <a:cubicBezTo>
                        <a:pt x="205169" y="42924"/>
                        <a:pt x="210407" y="105408"/>
                        <a:pt x="210788" y="119981"/>
                      </a:cubicBezTo>
                      <a:cubicBezTo>
                        <a:pt x="210893" y="122276"/>
                        <a:pt x="209569" y="124400"/>
                        <a:pt x="207454" y="125315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51DE2CD3-9BC8-4747-9CAA-8AB2D36ABE74}"/>
                    </a:ext>
                  </a:extLst>
                </p:cNvPr>
                <p:cNvSpPr/>
                <p:nvPr/>
              </p:nvSpPr>
              <p:spPr>
                <a:xfrm>
                  <a:off x="14034241" y="11106754"/>
                  <a:ext cx="225075" cy="97759"/>
                </a:xfrm>
                <a:custGeom>
                  <a:avLst/>
                  <a:gdLst>
                    <a:gd name="connsiteX0" fmla="*/ 62960 w 225075"/>
                    <a:gd name="connsiteY0" fmla="*/ 16099 h 97759"/>
                    <a:gd name="connsiteX1" fmla="*/ 0 w 225075"/>
                    <a:gd name="connsiteY1" fmla="*/ 57532 h 97759"/>
                    <a:gd name="connsiteX2" fmla="*/ 113347 w 225075"/>
                    <a:gd name="connsiteY2" fmla="*/ 24290 h 97759"/>
                    <a:gd name="connsiteX3" fmla="*/ 62293 w 225075"/>
                    <a:gd name="connsiteY3" fmla="*/ 71915 h 97759"/>
                    <a:gd name="connsiteX4" fmla="*/ 145732 w 225075"/>
                    <a:gd name="connsiteY4" fmla="*/ 36578 h 97759"/>
                    <a:gd name="connsiteX5" fmla="*/ 110776 w 225075"/>
                    <a:gd name="connsiteY5" fmla="*/ 79249 h 97759"/>
                    <a:gd name="connsiteX6" fmla="*/ 173736 w 225075"/>
                    <a:gd name="connsiteY6" fmla="*/ 47246 h 97759"/>
                    <a:gd name="connsiteX7" fmla="*/ 146399 w 225075"/>
                    <a:gd name="connsiteY7" fmla="*/ 89156 h 97759"/>
                    <a:gd name="connsiteX8" fmla="*/ 199739 w 225075"/>
                    <a:gd name="connsiteY8" fmla="*/ 58009 h 97759"/>
                    <a:gd name="connsiteX9" fmla="*/ 179546 w 225075"/>
                    <a:gd name="connsiteY9" fmla="*/ 97347 h 97759"/>
                    <a:gd name="connsiteX10" fmla="*/ 225076 w 225075"/>
                    <a:gd name="connsiteY10" fmla="*/ 62581 h 97759"/>
                    <a:gd name="connsiteX11" fmla="*/ 157734 w 225075"/>
                    <a:gd name="connsiteY11" fmla="*/ 4573 h 97759"/>
                    <a:gd name="connsiteX12" fmla="*/ 62960 w 225075"/>
                    <a:gd name="connsiteY12" fmla="*/ 16099 h 97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5075" h="97759">
                      <a:moveTo>
                        <a:pt x="62960" y="16099"/>
                      </a:moveTo>
                      <a:cubicBezTo>
                        <a:pt x="40119" y="26872"/>
                        <a:pt x="18926" y="40816"/>
                        <a:pt x="0" y="57532"/>
                      </a:cubicBezTo>
                      <a:cubicBezTo>
                        <a:pt x="0" y="57532"/>
                        <a:pt x="19717" y="61057"/>
                        <a:pt x="113347" y="24290"/>
                      </a:cubicBezTo>
                      <a:cubicBezTo>
                        <a:pt x="113347" y="24290"/>
                        <a:pt x="58102" y="63629"/>
                        <a:pt x="62293" y="71915"/>
                      </a:cubicBezTo>
                      <a:cubicBezTo>
                        <a:pt x="66484" y="80202"/>
                        <a:pt x="145732" y="36578"/>
                        <a:pt x="145732" y="36578"/>
                      </a:cubicBezTo>
                      <a:cubicBezTo>
                        <a:pt x="145732" y="36578"/>
                        <a:pt x="104585" y="72201"/>
                        <a:pt x="110776" y="79249"/>
                      </a:cubicBezTo>
                      <a:cubicBezTo>
                        <a:pt x="116967" y="86298"/>
                        <a:pt x="173736" y="47246"/>
                        <a:pt x="173736" y="47246"/>
                      </a:cubicBezTo>
                      <a:cubicBezTo>
                        <a:pt x="173736" y="47246"/>
                        <a:pt x="139732" y="82488"/>
                        <a:pt x="146399" y="89156"/>
                      </a:cubicBezTo>
                      <a:cubicBezTo>
                        <a:pt x="153067" y="95823"/>
                        <a:pt x="199739" y="58009"/>
                        <a:pt x="199739" y="58009"/>
                      </a:cubicBezTo>
                      <a:cubicBezTo>
                        <a:pt x="199739" y="58009"/>
                        <a:pt x="175165" y="92489"/>
                        <a:pt x="179546" y="97347"/>
                      </a:cubicBezTo>
                      <a:cubicBezTo>
                        <a:pt x="183928" y="102205"/>
                        <a:pt x="225076" y="62581"/>
                        <a:pt x="225076" y="62581"/>
                      </a:cubicBezTo>
                      <a:cubicBezTo>
                        <a:pt x="210074" y="35987"/>
                        <a:pt x="186252" y="15480"/>
                        <a:pt x="157734" y="4573"/>
                      </a:cubicBezTo>
                      <a:cubicBezTo>
                        <a:pt x="125863" y="-4304"/>
                        <a:pt x="91773" y="-151"/>
                        <a:pt x="62960" y="16099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DA1B5A4A-DAFE-405D-838E-14F07ABEBE89}"/>
                    </a:ext>
                  </a:extLst>
                </p:cNvPr>
                <p:cNvSpPr/>
                <p:nvPr/>
              </p:nvSpPr>
              <p:spPr>
                <a:xfrm>
                  <a:off x="14034241" y="11106754"/>
                  <a:ext cx="225075" cy="97759"/>
                </a:xfrm>
                <a:custGeom>
                  <a:avLst/>
                  <a:gdLst>
                    <a:gd name="connsiteX0" fmla="*/ 62960 w 225075"/>
                    <a:gd name="connsiteY0" fmla="*/ 16099 h 97759"/>
                    <a:gd name="connsiteX1" fmla="*/ 0 w 225075"/>
                    <a:gd name="connsiteY1" fmla="*/ 57532 h 97759"/>
                    <a:gd name="connsiteX2" fmla="*/ 113347 w 225075"/>
                    <a:gd name="connsiteY2" fmla="*/ 24290 h 97759"/>
                    <a:gd name="connsiteX3" fmla="*/ 62293 w 225075"/>
                    <a:gd name="connsiteY3" fmla="*/ 71915 h 97759"/>
                    <a:gd name="connsiteX4" fmla="*/ 145732 w 225075"/>
                    <a:gd name="connsiteY4" fmla="*/ 36578 h 97759"/>
                    <a:gd name="connsiteX5" fmla="*/ 110776 w 225075"/>
                    <a:gd name="connsiteY5" fmla="*/ 79249 h 97759"/>
                    <a:gd name="connsiteX6" fmla="*/ 173736 w 225075"/>
                    <a:gd name="connsiteY6" fmla="*/ 47246 h 97759"/>
                    <a:gd name="connsiteX7" fmla="*/ 146399 w 225075"/>
                    <a:gd name="connsiteY7" fmla="*/ 89156 h 97759"/>
                    <a:gd name="connsiteX8" fmla="*/ 199739 w 225075"/>
                    <a:gd name="connsiteY8" fmla="*/ 58009 h 97759"/>
                    <a:gd name="connsiteX9" fmla="*/ 179546 w 225075"/>
                    <a:gd name="connsiteY9" fmla="*/ 97347 h 97759"/>
                    <a:gd name="connsiteX10" fmla="*/ 225076 w 225075"/>
                    <a:gd name="connsiteY10" fmla="*/ 62581 h 97759"/>
                    <a:gd name="connsiteX11" fmla="*/ 157734 w 225075"/>
                    <a:gd name="connsiteY11" fmla="*/ 4573 h 97759"/>
                    <a:gd name="connsiteX12" fmla="*/ 62960 w 225075"/>
                    <a:gd name="connsiteY12" fmla="*/ 16099 h 97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5075" h="97759">
                      <a:moveTo>
                        <a:pt x="62960" y="16099"/>
                      </a:moveTo>
                      <a:cubicBezTo>
                        <a:pt x="40119" y="26872"/>
                        <a:pt x="18926" y="40816"/>
                        <a:pt x="0" y="57532"/>
                      </a:cubicBezTo>
                      <a:cubicBezTo>
                        <a:pt x="0" y="57532"/>
                        <a:pt x="19717" y="61057"/>
                        <a:pt x="113347" y="24290"/>
                      </a:cubicBezTo>
                      <a:cubicBezTo>
                        <a:pt x="113347" y="24290"/>
                        <a:pt x="58102" y="63629"/>
                        <a:pt x="62293" y="71915"/>
                      </a:cubicBezTo>
                      <a:cubicBezTo>
                        <a:pt x="66484" y="80202"/>
                        <a:pt x="145732" y="36578"/>
                        <a:pt x="145732" y="36578"/>
                      </a:cubicBezTo>
                      <a:cubicBezTo>
                        <a:pt x="145732" y="36578"/>
                        <a:pt x="104585" y="72201"/>
                        <a:pt x="110776" y="79249"/>
                      </a:cubicBezTo>
                      <a:cubicBezTo>
                        <a:pt x="116967" y="86298"/>
                        <a:pt x="173736" y="47246"/>
                        <a:pt x="173736" y="47246"/>
                      </a:cubicBezTo>
                      <a:cubicBezTo>
                        <a:pt x="173736" y="47246"/>
                        <a:pt x="139732" y="82488"/>
                        <a:pt x="146399" y="89156"/>
                      </a:cubicBezTo>
                      <a:cubicBezTo>
                        <a:pt x="153067" y="95823"/>
                        <a:pt x="199739" y="58009"/>
                        <a:pt x="199739" y="58009"/>
                      </a:cubicBezTo>
                      <a:cubicBezTo>
                        <a:pt x="199739" y="58009"/>
                        <a:pt x="175165" y="92489"/>
                        <a:pt x="179546" y="97347"/>
                      </a:cubicBezTo>
                      <a:cubicBezTo>
                        <a:pt x="183928" y="102205"/>
                        <a:pt x="225076" y="62581"/>
                        <a:pt x="225076" y="62581"/>
                      </a:cubicBezTo>
                      <a:cubicBezTo>
                        <a:pt x="210074" y="35987"/>
                        <a:pt x="186252" y="15480"/>
                        <a:pt x="157734" y="4573"/>
                      </a:cubicBezTo>
                      <a:cubicBezTo>
                        <a:pt x="125863" y="-4304"/>
                        <a:pt x="91773" y="-151"/>
                        <a:pt x="62960" y="16099"/>
                      </a:cubicBezTo>
                      <a:close/>
                    </a:path>
                  </a:pathLst>
                </a:custGeom>
                <a:solidFill>
                  <a:srgbClr val="000000">
                    <a:alpha val="30000"/>
                  </a:srgbClr>
                </a:solidFill>
                <a:ln w="4763" cap="flat">
                  <a:solidFill>
                    <a:srgbClr val="263238">
                      <a:alpha val="3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5EC6B01E-2DC7-463F-B623-42DE58764163}"/>
                    </a:ext>
                  </a:extLst>
                </p:cNvPr>
                <p:cNvSpPr/>
                <p:nvPr/>
              </p:nvSpPr>
              <p:spPr>
                <a:xfrm>
                  <a:off x="14034241" y="11106754"/>
                  <a:ext cx="225075" cy="97759"/>
                </a:xfrm>
                <a:custGeom>
                  <a:avLst/>
                  <a:gdLst>
                    <a:gd name="connsiteX0" fmla="*/ 62960 w 225075"/>
                    <a:gd name="connsiteY0" fmla="*/ 16099 h 97759"/>
                    <a:gd name="connsiteX1" fmla="*/ 0 w 225075"/>
                    <a:gd name="connsiteY1" fmla="*/ 57532 h 97759"/>
                    <a:gd name="connsiteX2" fmla="*/ 113347 w 225075"/>
                    <a:gd name="connsiteY2" fmla="*/ 24290 h 97759"/>
                    <a:gd name="connsiteX3" fmla="*/ 62293 w 225075"/>
                    <a:gd name="connsiteY3" fmla="*/ 71915 h 97759"/>
                    <a:gd name="connsiteX4" fmla="*/ 145732 w 225075"/>
                    <a:gd name="connsiteY4" fmla="*/ 36578 h 97759"/>
                    <a:gd name="connsiteX5" fmla="*/ 110776 w 225075"/>
                    <a:gd name="connsiteY5" fmla="*/ 79249 h 97759"/>
                    <a:gd name="connsiteX6" fmla="*/ 173736 w 225075"/>
                    <a:gd name="connsiteY6" fmla="*/ 47246 h 97759"/>
                    <a:gd name="connsiteX7" fmla="*/ 146399 w 225075"/>
                    <a:gd name="connsiteY7" fmla="*/ 89156 h 97759"/>
                    <a:gd name="connsiteX8" fmla="*/ 199739 w 225075"/>
                    <a:gd name="connsiteY8" fmla="*/ 58009 h 97759"/>
                    <a:gd name="connsiteX9" fmla="*/ 179546 w 225075"/>
                    <a:gd name="connsiteY9" fmla="*/ 97347 h 97759"/>
                    <a:gd name="connsiteX10" fmla="*/ 225076 w 225075"/>
                    <a:gd name="connsiteY10" fmla="*/ 62581 h 97759"/>
                    <a:gd name="connsiteX11" fmla="*/ 157734 w 225075"/>
                    <a:gd name="connsiteY11" fmla="*/ 4573 h 97759"/>
                    <a:gd name="connsiteX12" fmla="*/ 62960 w 225075"/>
                    <a:gd name="connsiteY12" fmla="*/ 16099 h 97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5075" h="97759">
                      <a:moveTo>
                        <a:pt x="62960" y="16099"/>
                      </a:moveTo>
                      <a:cubicBezTo>
                        <a:pt x="40119" y="26872"/>
                        <a:pt x="18926" y="40816"/>
                        <a:pt x="0" y="57532"/>
                      </a:cubicBezTo>
                      <a:cubicBezTo>
                        <a:pt x="0" y="57532"/>
                        <a:pt x="19717" y="61057"/>
                        <a:pt x="113347" y="24290"/>
                      </a:cubicBezTo>
                      <a:cubicBezTo>
                        <a:pt x="113347" y="24290"/>
                        <a:pt x="58102" y="63629"/>
                        <a:pt x="62293" y="71915"/>
                      </a:cubicBezTo>
                      <a:cubicBezTo>
                        <a:pt x="66484" y="80202"/>
                        <a:pt x="145732" y="36578"/>
                        <a:pt x="145732" y="36578"/>
                      </a:cubicBezTo>
                      <a:cubicBezTo>
                        <a:pt x="145732" y="36578"/>
                        <a:pt x="104585" y="72201"/>
                        <a:pt x="110776" y="79249"/>
                      </a:cubicBezTo>
                      <a:cubicBezTo>
                        <a:pt x="116967" y="86298"/>
                        <a:pt x="173736" y="47246"/>
                        <a:pt x="173736" y="47246"/>
                      </a:cubicBezTo>
                      <a:cubicBezTo>
                        <a:pt x="173736" y="47246"/>
                        <a:pt x="139732" y="82488"/>
                        <a:pt x="146399" y="89156"/>
                      </a:cubicBezTo>
                      <a:cubicBezTo>
                        <a:pt x="153067" y="95823"/>
                        <a:pt x="199739" y="58009"/>
                        <a:pt x="199739" y="58009"/>
                      </a:cubicBezTo>
                      <a:cubicBezTo>
                        <a:pt x="199739" y="58009"/>
                        <a:pt x="175165" y="92489"/>
                        <a:pt x="179546" y="97347"/>
                      </a:cubicBezTo>
                      <a:cubicBezTo>
                        <a:pt x="183928" y="102205"/>
                        <a:pt x="225076" y="62581"/>
                        <a:pt x="225076" y="62581"/>
                      </a:cubicBezTo>
                      <a:cubicBezTo>
                        <a:pt x="210074" y="35987"/>
                        <a:pt x="186252" y="15480"/>
                        <a:pt x="157734" y="4573"/>
                      </a:cubicBezTo>
                      <a:cubicBezTo>
                        <a:pt x="125863" y="-4304"/>
                        <a:pt x="91773" y="-151"/>
                        <a:pt x="62960" y="1609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:a16="http://schemas.microsoft.com/office/drawing/2014/main" id="{53A2B474-CB10-41EE-9D7F-94000896AA15}"/>
                    </a:ext>
                  </a:extLst>
                </p:cNvPr>
                <p:cNvSpPr/>
                <p:nvPr/>
              </p:nvSpPr>
              <p:spPr>
                <a:xfrm>
                  <a:off x="14034241" y="11104517"/>
                  <a:ext cx="236296" cy="78009"/>
                </a:xfrm>
                <a:custGeom>
                  <a:avLst/>
                  <a:gdLst>
                    <a:gd name="connsiteX0" fmla="*/ 234601 w 236296"/>
                    <a:gd name="connsiteY0" fmla="*/ 76533 h 78009"/>
                    <a:gd name="connsiteX1" fmla="*/ 227190 w 236296"/>
                    <a:gd name="connsiteY1" fmla="*/ 76419 h 78009"/>
                    <a:gd name="connsiteX2" fmla="*/ 226219 w 236296"/>
                    <a:gd name="connsiteY2" fmla="*/ 75009 h 78009"/>
                    <a:gd name="connsiteX3" fmla="*/ 0 w 236296"/>
                    <a:gd name="connsiteY3" fmla="*/ 59769 h 78009"/>
                    <a:gd name="connsiteX4" fmla="*/ 133921 w 236296"/>
                    <a:gd name="connsiteY4" fmla="*/ 48 h 78009"/>
                    <a:gd name="connsiteX5" fmla="*/ 235744 w 236296"/>
                    <a:gd name="connsiteY5" fmla="*/ 70056 h 78009"/>
                    <a:gd name="connsiteX6" fmla="*/ 234791 w 236296"/>
                    <a:gd name="connsiteY6" fmla="*/ 76248 h 7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6296" h="78009">
                      <a:moveTo>
                        <a:pt x="234601" y="76533"/>
                      </a:moveTo>
                      <a:cubicBezTo>
                        <a:pt x="232524" y="78543"/>
                        <a:pt x="229210" y="78495"/>
                        <a:pt x="227190" y="76419"/>
                      </a:cubicBezTo>
                      <a:cubicBezTo>
                        <a:pt x="226790" y="76000"/>
                        <a:pt x="226466" y="75524"/>
                        <a:pt x="226219" y="75009"/>
                      </a:cubicBezTo>
                      <a:cubicBezTo>
                        <a:pt x="214313" y="50625"/>
                        <a:pt x="150019" y="-57293"/>
                        <a:pt x="0" y="59769"/>
                      </a:cubicBezTo>
                      <a:cubicBezTo>
                        <a:pt x="0" y="59769"/>
                        <a:pt x="60198" y="-1953"/>
                        <a:pt x="133921" y="48"/>
                      </a:cubicBezTo>
                      <a:cubicBezTo>
                        <a:pt x="198882" y="1762"/>
                        <a:pt x="229171" y="57198"/>
                        <a:pt x="235744" y="70056"/>
                      </a:cubicBezTo>
                      <a:cubicBezTo>
                        <a:pt x="236744" y="72114"/>
                        <a:pt x="236363" y="74581"/>
                        <a:pt x="234791" y="76248"/>
                      </a:cubicBezTo>
                      <a:close/>
                    </a:path>
                  </a:pathLst>
                </a:custGeom>
                <a:solidFill>
                  <a:srgbClr val="407B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295ACDAA-A5BF-4601-AF60-918C8C6A3EB6}"/>
                  </a:ext>
                </a:extLst>
              </p:cNvPr>
              <p:cNvSpPr/>
              <p:nvPr/>
            </p:nvSpPr>
            <p:spPr>
              <a:xfrm>
                <a:off x="13439786" y="11015887"/>
                <a:ext cx="1090803" cy="519874"/>
              </a:xfrm>
              <a:custGeom>
                <a:avLst/>
                <a:gdLst>
                  <a:gd name="connsiteX0" fmla="*/ 0 w 1090803"/>
                  <a:gd name="connsiteY0" fmla="*/ 0 h 519874"/>
                  <a:gd name="connsiteX1" fmla="*/ 1090803 w 1090803"/>
                  <a:gd name="connsiteY1" fmla="*/ 0 h 519874"/>
                  <a:gd name="connsiteX2" fmla="*/ 1090803 w 1090803"/>
                  <a:gd name="connsiteY2" fmla="*/ 519874 h 519874"/>
                  <a:gd name="connsiteX3" fmla="*/ 0 w 1090803"/>
                  <a:gd name="connsiteY3" fmla="*/ 519874 h 51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803" h="519874">
                    <a:moveTo>
                      <a:pt x="0" y="0"/>
                    </a:moveTo>
                    <a:lnTo>
                      <a:pt x="1090803" y="0"/>
                    </a:lnTo>
                    <a:lnTo>
                      <a:pt x="1090803" y="519874"/>
                    </a:lnTo>
                    <a:lnTo>
                      <a:pt x="0" y="519874"/>
                    </a:lnTo>
                    <a:close/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38EE8233-C627-43B5-8E62-326B74B2FED4}"/>
                  </a:ext>
                </a:extLst>
              </p:cNvPr>
              <p:cNvSpPr/>
              <p:nvPr/>
            </p:nvSpPr>
            <p:spPr>
              <a:xfrm rot="-1362000">
                <a:off x="13448346" y="10678565"/>
                <a:ext cx="267652" cy="267652"/>
              </a:xfrm>
              <a:custGeom>
                <a:avLst/>
                <a:gdLst>
                  <a:gd name="connsiteX0" fmla="*/ 267652 w 267652"/>
                  <a:gd name="connsiteY0" fmla="*/ 133826 h 267652"/>
                  <a:gd name="connsiteX1" fmla="*/ 133826 w 267652"/>
                  <a:gd name="connsiteY1" fmla="*/ 267652 h 267652"/>
                  <a:gd name="connsiteX2" fmla="*/ 0 w 267652"/>
                  <a:gd name="connsiteY2" fmla="*/ 133826 h 267652"/>
                  <a:gd name="connsiteX3" fmla="*/ 133826 w 267652"/>
                  <a:gd name="connsiteY3" fmla="*/ 0 h 267652"/>
                  <a:gd name="connsiteX4" fmla="*/ 267652 w 267652"/>
                  <a:gd name="connsiteY4" fmla="*/ 133826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52" h="267652">
                    <a:moveTo>
                      <a:pt x="267652" y="133826"/>
                    </a:moveTo>
                    <a:cubicBezTo>
                      <a:pt x="267652" y="207736"/>
                      <a:pt x="207736" y="267652"/>
                      <a:pt x="133826" y="267652"/>
                    </a:cubicBezTo>
                    <a:cubicBezTo>
                      <a:pt x="59916" y="267652"/>
                      <a:pt x="0" y="207736"/>
                      <a:pt x="0" y="133826"/>
                    </a:cubicBezTo>
                    <a:cubicBezTo>
                      <a:pt x="0" y="59916"/>
                      <a:pt x="59916" y="0"/>
                      <a:pt x="133826" y="0"/>
                    </a:cubicBezTo>
                    <a:cubicBezTo>
                      <a:pt x="207736" y="0"/>
                      <a:pt x="267652" y="59916"/>
                      <a:pt x="267652" y="1338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315802E6-84EB-4FA7-A74B-5D26E33B7788}"/>
                  </a:ext>
                </a:extLst>
              </p:cNvPr>
              <p:cNvSpPr/>
              <p:nvPr/>
            </p:nvSpPr>
            <p:spPr>
              <a:xfrm>
                <a:off x="13479886" y="10717755"/>
                <a:ext cx="206216" cy="228980"/>
              </a:xfrm>
              <a:custGeom>
                <a:avLst/>
                <a:gdLst>
                  <a:gd name="connsiteX0" fmla="*/ 205359 w 206216"/>
                  <a:gd name="connsiteY0" fmla="*/ 177927 h 228980"/>
                  <a:gd name="connsiteX1" fmla="*/ 159353 w 206216"/>
                  <a:gd name="connsiteY1" fmla="*/ 138113 h 228980"/>
                  <a:gd name="connsiteX2" fmla="*/ 134874 w 206216"/>
                  <a:gd name="connsiteY2" fmla="*/ 138113 h 228980"/>
                  <a:gd name="connsiteX3" fmla="*/ 134874 w 206216"/>
                  <a:gd name="connsiteY3" fmla="*/ 132588 h 228980"/>
                  <a:gd name="connsiteX4" fmla="*/ 157639 w 206216"/>
                  <a:gd name="connsiteY4" fmla="*/ 63436 h 228980"/>
                  <a:gd name="connsiteX5" fmla="*/ 102489 w 206216"/>
                  <a:gd name="connsiteY5" fmla="*/ 0 h 228980"/>
                  <a:gd name="connsiteX6" fmla="*/ 47720 w 206216"/>
                  <a:gd name="connsiteY6" fmla="*/ 63436 h 228980"/>
                  <a:gd name="connsiteX7" fmla="*/ 70485 w 206216"/>
                  <a:gd name="connsiteY7" fmla="*/ 132588 h 228980"/>
                  <a:gd name="connsiteX8" fmla="*/ 70485 w 206216"/>
                  <a:gd name="connsiteY8" fmla="*/ 138113 h 228980"/>
                  <a:gd name="connsiteX9" fmla="*/ 45910 w 206216"/>
                  <a:gd name="connsiteY9" fmla="*/ 138113 h 228980"/>
                  <a:gd name="connsiteX10" fmla="*/ 0 w 206216"/>
                  <a:gd name="connsiteY10" fmla="*/ 177927 h 228980"/>
                  <a:gd name="connsiteX11" fmla="*/ 0 w 206216"/>
                  <a:gd name="connsiteY11" fmla="*/ 179927 h 228980"/>
                  <a:gd name="connsiteX12" fmla="*/ 2953 w 206216"/>
                  <a:gd name="connsiteY12" fmla="*/ 182689 h 228980"/>
                  <a:gd name="connsiteX13" fmla="*/ 36862 w 206216"/>
                  <a:gd name="connsiteY13" fmla="*/ 211836 h 228980"/>
                  <a:gd name="connsiteX14" fmla="*/ 91916 w 206216"/>
                  <a:gd name="connsiteY14" fmla="*/ 228981 h 228980"/>
                  <a:gd name="connsiteX15" fmla="*/ 101441 w 206216"/>
                  <a:gd name="connsiteY15" fmla="*/ 227457 h 228980"/>
                  <a:gd name="connsiteX16" fmla="*/ 206216 w 206216"/>
                  <a:gd name="connsiteY16" fmla="*/ 181737 h 228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6216" h="228980">
                    <a:moveTo>
                      <a:pt x="205359" y="177927"/>
                    </a:moveTo>
                    <a:cubicBezTo>
                      <a:pt x="202044" y="155067"/>
                      <a:pt x="182451" y="138113"/>
                      <a:pt x="159353" y="138113"/>
                    </a:cubicBezTo>
                    <a:lnTo>
                      <a:pt x="134874" y="138113"/>
                    </a:lnTo>
                    <a:lnTo>
                      <a:pt x="134874" y="132588"/>
                    </a:lnTo>
                    <a:cubicBezTo>
                      <a:pt x="152781" y="118681"/>
                      <a:pt x="157639" y="91059"/>
                      <a:pt x="157639" y="63436"/>
                    </a:cubicBezTo>
                    <a:cubicBezTo>
                      <a:pt x="157639" y="24289"/>
                      <a:pt x="132969" y="0"/>
                      <a:pt x="102489" y="0"/>
                    </a:cubicBezTo>
                    <a:cubicBezTo>
                      <a:pt x="72009" y="0"/>
                      <a:pt x="47720" y="24289"/>
                      <a:pt x="47720" y="63436"/>
                    </a:cubicBezTo>
                    <a:cubicBezTo>
                      <a:pt x="47720" y="91059"/>
                      <a:pt x="52578" y="118681"/>
                      <a:pt x="70485" y="132588"/>
                    </a:cubicBezTo>
                    <a:lnTo>
                      <a:pt x="70485" y="138113"/>
                    </a:lnTo>
                    <a:lnTo>
                      <a:pt x="45910" y="138113"/>
                    </a:lnTo>
                    <a:cubicBezTo>
                      <a:pt x="22831" y="138113"/>
                      <a:pt x="3267" y="155086"/>
                      <a:pt x="0" y="177927"/>
                    </a:cubicBezTo>
                    <a:lnTo>
                      <a:pt x="0" y="179927"/>
                    </a:lnTo>
                    <a:cubicBezTo>
                      <a:pt x="952" y="180880"/>
                      <a:pt x="2096" y="181642"/>
                      <a:pt x="2953" y="182689"/>
                    </a:cubicBezTo>
                    <a:cubicBezTo>
                      <a:pt x="11621" y="195110"/>
                      <a:pt x="23289" y="205130"/>
                      <a:pt x="36862" y="211836"/>
                    </a:cubicBezTo>
                    <a:cubicBezTo>
                      <a:pt x="55150" y="219170"/>
                      <a:pt x="73819" y="220504"/>
                      <a:pt x="91916" y="228981"/>
                    </a:cubicBezTo>
                    <a:cubicBezTo>
                      <a:pt x="95040" y="228181"/>
                      <a:pt x="98222" y="227666"/>
                      <a:pt x="101441" y="227457"/>
                    </a:cubicBezTo>
                    <a:cubicBezTo>
                      <a:pt x="140303" y="224790"/>
                      <a:pt x="185547" y="217932"/>
                      <a:pt x="206216" y="181737"/>
                    </a:cubicBezTo>
                    <a:close/>
                  </a:path>
                </a:pathLst>
              </a:custGeom>
              <a:solidFill>
                <a:srgbClr val="8585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819B38C0-0839-44DA-AC60-AB38D7F379C2}"/>
                  </a:ext>
                </a:extLst>
              </p:cNvPr>
              <p:cNvSpPr/>
              <p:nvPr/>
            </p:nvSpPr>
            <p:spPr>
              <a:xfrm rot="-1362000">
                <a:off x="13448346" y="10678565"/>
                <a:ext cx="267652" cy="267652"/>
              </a:xfrm>
              <a:custGeom>
                <a:avLst/>
                <a:gdLst>
                  <a:gd name="connsiteX0" fmla="*/ 267652 w 267652"/>
                  <a:gd name="connsiteY0" fmla="*/ 133826 h 267652"/>
                  <a:gd name="connsiteX1" fmla="*/ 133826 w 267652"/>
                  <a:gd name="connsiteY1" fmla="*/ 267652 h 267652"/>
                  <a:gd name="connsiteX2" fmla="*/ 0 w 267652"/>
                  <a:gd name="connsiteY2" fmla="*/ 133826 h 267652"/>
                  <a:gd name="connsiteX3" fmla="*/ 133826 w 267652"/>
                  <a:gd name="connsiteY3" fmla="*/ 0 h 267652"/>
                  <a:gd name="connsiteX4" fmla="*/ 267652 w 267652"/>
                  <a:gd name="connsiteY4" fmla="*/ 133826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652" h="267652">
                    <a:moveTo>
                      <a:pt x="267652" y="133826"/>
                    </a:moveTo>
                    <a:cubicBezTo>
                      <a:pt x="267652" y="207736"/>
                      <a:pt x="207736" y="267652"/>
                      <a:pt x="133826" y="267652"/>
                    </a:cubicBezTo>
                    <a:cubicBezTo>
                      <a:pt x="59916" y="267652"/>
                      <a:pt x="0" y="207736"/>
                      <a:pt x="0" y="133826"/>
                    </a:cubicBezTo>
                    <a:cubicBezTo>
                      <a:pt x="0" y="59916"/>
                      <a:pt x="59916" y="0"/>
                      <a:pt x="133826" y="0"/>
                    </a:cubicBezTo>
                    <a:cubicBezTo>
                      <a:pt x="207736" y="0"/>
                      <a:pt x="267652" y="59916"/>
                      <a:pt x="267652" y="133826"/>
                    </a:cubicBezTo>
                    <a:close/>
                  </a:path>
                </a:pathLst>
              </a:custGeom>
              <a:noFill/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92D04426-8A82-4F72-86CF-C0DB36DE7736}"/>
                  </a:ext>
                </a:extLst>
              </p:cNvPr>
              <p:cNvSpPr/>
              <p:nvPr/>
            </p:nvSpPr>
            <p:spPr>
              <a:xfrm>
                <a:off x="13770017" y="10727184"/>
                <a:ext cx="536733" cy="34290"/>
              </a:xfrm>
              <a:custGeom>
                <a:avLst/>
                <a:gdLst>
                  <a:gd name="connsiteX0" fmla="*/ 519589 w 536733"/>
                  <a:gd name="connsiteY0" fmla="*/ 34290 h 34290"/>
                  <a:gd name="connsiteX1" fmla="*/ 17145 w 536733"/>
                  <a:gd name="connsiteY1" fmla="*/ 34290 h 34290"/>
                  <a:gd name="connsiteX2" fmla="*/ 0 w 536733"/>
                  <a:gd name="connsiteY2" fmla="*/ 17145 h 34290"/>
                  <a:gd name="connsiteX3" fmla="*/ 0 w 536733"/>
                  <a:gd name="connsiteY3" fmla="*/ 17145 h 34290"/>
                  <a:gd name="connsiteX4" fmla="*/ 16955 w 536733"/>
                  <a:gd name="connsiteY4" fmla="*/ 0 h 34290"/>
                  <a:gd name="connsiteX5" fmla="*/ 17145 w 536733"/>
                  <a:gd name="connsiteY5" fmla="*/ 0 h 34290"/>
                  <a:gd name="connsiteX6" fmla="*/ 519589 w 536733"/>
                  <a:gd name="connsiteY6" fmla="*/ 0 h 34290"/>
                  <a:gd name="connsiteX7" fmla="*/ 536734 w 536733"/>
                  <a:gd name="connsiteY7" fmla="*/ 16955 h 34290"/>
                  <a:gd name="connsiteX8" fmla="*/ 536734 w 536733"/>
                  <a:gd name="connsiteY8" fmla="*/ 17145 h 34290"/>
                  <a:gd name="connsiteX9" fmla="*/ 536734 w 536733"/>
                  <a:gd name="connsiteY9" fmla="*/ 17145 h 34290"/>
                  <a:gd name="connsiteX10" fmla="*/ 519589 w 536733"/>
                  <a:gd name="connsiteY10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733" h="34290">
                    <a:moveTo>
                      <a:pt x="519589" y="34290"/>
                    </a:moveTo>
                    <a:lnTo>
                      <a:pt x="17145" y="34290"/>
                    </a:lnTo>
                    <a:cubicBezTo>
                      <a:pt x="7677" y="34290"/>
                      <a:pt x="0" y="26613"/>
                      <a:pt x="0" y="17145"/>
                    </a:cubicBezTo>
                    <a:lnTo>
                      <a:pt x="0" y="17145"/>
                    </a:lnTo>
                    <a:cubicBezTo>
                      <a:pt x="-57" y="7725"/>
                      <a:pt x="7535" y="57"/>
                      <a:pt x="16955" y="0"/>
                    </a:cubicBezTo>
                    <a:cubicBezTo>
                      <a:pt x="17022" y="0"/>
                      <a:pt x="17079" y="0"/>
                      <a:pt x="17145" y="0"/>
                    </a:cubicBezTo>
                    <a:lnTo>
                      <a:pt x="519589" y="0"/>
                    </a:lnTo>
                    <a:cubicBezTo>
                      <a:pt x="529009" y="-57"/>
                      <a:pt x="536677" y="7534"/>
                      <a:pt x="536734" y="16955"/>
                    </a:cubicBezTo>
                    <a:cubicBezTo>
                      <a:pt x="536734" y="17021"/>
                      <a:pt x="536734" y="17079"/>
                      <a:pt x="536734" y="17145"/>
                    </a:cubicBezTo>
                    <a:lnTo>
                      <a:pt x="536734" y="17145"/>
                    </a:lnTo>
                    <a:cubicBezTo>
                      <a:pt x="536734" y="26613"/>
                      <a:pt x="529057" y="34290"/>
                      <a:pt x="519589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38BF6086-F6A9-479A-BDCB-E76E2DB306F1}"/>
                  </a:ext>
                </a:extLst>
              </p:cNvPr>
              <p:cNvSpPr/>
              <p:nvPr/>
            </p:nvSpPr>
            <p:spPr>
              <a:xfrm>
                <a:off x="13770018" y="10795002"/>
                <a:ext cx="411575" cy="34290"/>
              </a:xfrm>
              <a:custGeom>
                <a:avLst/>
                <a:gdLst>
                  <a:gd name="connsiteX0" fmla="*/ 394430 w 411575"/>
                  <a:gd name="connsiteY0" fmla="*/ 34290 h 34290"/>
                  <a:gd name="connsiteX1" fmla="*/ 17145 w 411575"/>
                  <a:gd name="connsiteY1" fmla="*/ 34290 h 34290"/>
                  <a:gd name="connsiteX2" fmla="*/ 0 w 411575"/>
                  <a:gd name="connsiteY2" fmla="*/ 17336 h 34290"/>
                  <a:gd name="connsiteX3" fmla="*/ 0 w 411575"/>
                  <a:gd name="connsiteY3" fmla="*/ 17145 h 34290"/>
                  <a:gd name="connsiteX4" fmla="*/ 0 w 411575"/>
                  <a:gd name="connsiteY4" fmla="*/ 17145 h 34290"/>
                  <a:gd name="connsiteX5" fmla="*/ 17145 w 411575"/>
                  <a:gd name="connsiteY5" fmla="*/ 0 h 34290"/>
                  <a:gd name="connsiteX6" fmla="*/ 394430 w 411575"/>
                  <a:gd name="connsiteY6" fmla="*/ 0 h 34290"/>
                  <a:gd name="connsiteX7" fmla="*/ 411575 w 411575"/>
                  <a:gd name="connsiteY7" fmla="*/ 17145 h 34290"/>
                  <a:gd name="connsiteX8" fmla="*/ 411575 w 411575"/>
                  <a:gd name="connsiteY8" fmla="*/ 17145 h 34290"/>
                  <a:gd name="connsiteX9" fmla="*/ 394430 w 411575"/>
                  <a:gd name="connsiteY9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575" h="34290">
                    <a:moveTo>
                      <a:pt x="394430" y="34290"/>
                    </a:moveTo>
                    <a:lnTo>
                      <a:pt x="17145" y="34290"/>
                    </a:lnTo>
                    <a:cubicBezTo>
                      <a:pt x="7725" y="34347"/>
                      <a:pt x="57" y="26756"/>
                      <a:pt x="0" y="17336"/>
                    </a:cubicBezTo>
                    <a:cubicBezTo>
                      <a:pt x="0" y="17269"/>
                      <a:pt x="0" y="17212"/>
                      <a:pt x="0" y="17145"/>
                    </a:cubicBezTo>
                    <a:lnTo>
                      <a:pt x="0" y="17145"/>
                    </a:lnTo>
                    <a:cubicBezTo>
                      <a:pt x="0" y="7677"/>
                      <a:pt x="7677" y="0"/>
                      <a:pt x="17145" y="0"/>
                    </a:cubicBezTo>
                    <a:lnTo>
                      <a:pt x="394430" y="0"/>
                    </a:lnTo>
                    <a:cubicBezTo>
                      <a:pt x="403879" y="48"/>
                      <a:pt x="411528" y="7696"/>
                      <a:pt x="411575" y="17145"/>
                    </a:cubicBezTo>
                    <a:lnTo>
                      <a:pt x="411575" y="17145"/>
                    </a:lnTo>
                    <a:cubicBezTo>
                      <a:pt x="411575" y="26613"/>
                      <a:pt x="403898" y="34290"/>
                      <a:pt x="394430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F9BE924C-69F9-465E-9692-2E3B367F3BB2}"/>
                  </a:ext>
                </a:extLst>
              </p:cNvPr>
              <p:cNvSpPr/>
              <p:nvPr/>
            </p:nvSpPr>
            <p:spPr>
              <a:xfrm>
                <a:off x="13770018" y="10862820"/>
                <a:ext cx="338613" cy="34290"/>
              </a:xfrm>
              <a:custGeom>
                <a:avLst/>
                <a:gdLst>
                  <a:gd name="connsiteX0" fmla="*/ 321469 w 338613"/>
                  <a:gd name="connsiteY0" fmla="*/ 34290 h 34290"/>
                  <a:gd name="connsiteX1" fmla="*/ 17145 w 338613"/>
                  <a:gd name="connsiteY1" fmla="*/ 34290 h 34290"/>
                  <a:gd name="connsiteX2" fmla="*/ 0 w 338613"/>
                  <a:gd name="connsiteY2" fmla="*/ 17336 h 34290"/>
                  <a:gd name="connsiteX3" fmla="*/ 0 w 338613"/>
                  <a:gd name="connsiteY3" fmla="*/ 17145 h 34290"/>
                  <a:gd name="connsiteX4" fmla="*/ 0 w 338613"/>
                  <a:gd name="connsiteY4" fmla="*/ 17145 h 34290"/>
                  <a:gd name="connsiteX5" fmla="*/ 17145 w 338613"/>
                  <a:gd name="connsiteY5" fmla="*/ 0 h 34290"/>
                  <a:gd name="connsiteX6" fmla="*/ 321469 w 338613"/>
                  <a:gd name="connsiteY6" fmla="*/ 0 h 34290"/>
                  <a:gd name="connsiteX7" fmla="*/ 338614 w 338613"/>
                  <a:gd name="connsiteY7" fmla="*/ 17145 h 34290"/>
                  <a:gd name="connsiteX8" fmla="*/ 338614 w 338613"/>
                  <a:gd name="connsiteY8" fmla="*/ 17145 h 34290"/>
                  <a:gd name="connsiteX9" fmla="*/ 321469 w 338613"/>
                  <a:gd name="connsiteY9" fmla="*/ 3429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613" h="34290">
                    <a:moveTo>
                      <a:pt x="321469" y="34290"/>
                    </a:moveTo>
                    <a:lnTo>
                      <a:pt x="17145" y="34290"/>
                    </a:lnTo>
                    <a:cubicBezTo>
                      <a:pt x="7725" y="34347"/>
                      <a:pt x="57" y="26756"/>
                      <a:pt x="0" y="17336"/>
                    </a:cubicBezTo>
                    <a:cubicBezTo>
                      <a:pt x="0" y="17269"/>
                      <a:pt x="0" y="17212"/>
                      <a:pt x="0" y="17145"/>
                    </a:cubicBezTo>
                    <a:lnTo>
                      <a:pt x="0" y="17145"/>
                    </a:lnTo>
                    <a:cubicBezTo>
                      <a:pt x="0" y="7677"/>
                      <a:pt x="7677" y="0"/>
                      <a:pt x="17145" y="0"/>
                    </a:cubicBezTo>
                    <a:lnTo>
                      <a:pt x="321469" y="0"/>
                    </a:lnTo>
                    <a:cubicBezTo>
                      <a:pt x="330918" y="48"/>
                      <a:pt x="338566" y="7696"/>
                      <a:pt x="338614" y="17145"/>
                    </a:cubicBezTo>
                    <a:lnTo>
                      <a:pt x="338614" y="17145"/>
                    </a:lnTo>
                    <a:cubicBezTo>
                      <a:pt x="338614" y="26613"/>
                      <a:pt x="330937" y="34290"/>
                      <a:pt x="321469" y="34290"/>
                    </a:cubicBezTo>
                    <a:close/>
                  </a:path>
                </a:pathLst>
              </a:custGeom>
              <a:solidFill>
                <a:srgbClr val="263238"/>
              </a:solidFill>
              <a:ln w="7144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23" name="组合 222">
            <a:extLst>
              <a:ext uri="{FF2B5EF4-FFF2-40B4-BE49-F238E27FC236}">
                <a16:creationId xmlns:a16="http://schemas.microsoft.com/office/drawing/2014/main" id="{7F7B87C7-23D9-40B8-8A47-4AE9D38958E4}"/>
              </a:ext>
            </a:extLst>
          </p:cNvPr>
          <p:cNvGrpSpPr/>
          <p:nvPr/>
        </p:nvGrpSpPr>
        <p:grpSpPr>
          <a:xfrm>
            <a:off x="3591094" y="3492689"/>
            <a:ext cx="1671464" cy="677787"/>
            <a:chOff x="3591094" y="3492689"/>
            <a:chExt cx="1671464" cy="677787"/>
          </a:xfrm>
        </p:grpSpPr>
        <p:sp>
          <p:nvSpPr>
            <p:cNvPr id="180" name="矩形: 圆角 179">
              <a:extLst>
                <a:ext uri="{FF2B5EF4-FFF2-40B4-BE49-F238E27FC236}">
                  <a16:creationId xmlns:a16="http://schemas.microsoft.com/office/drawing/2014/main" id="{6339842D-ED19-49A2-9B18-D37222C90CC5}"/>
                </a:ext>
              </a:extLst>
            </p:cNvPr>
            <p:cNvSpPr/>
            <p:nvPr/>
          </p:nvSpPr>
          <p:spPr>
            <a:xfrm>
              <a:off x="3591094" y="3741568"/>
              <a:ext cx="1220641" cy="406522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25400">
              <a:solidFill>
                <a:schemeClr val="accent5">
                  <a:lumMod val="10000"/>
                </a:schemeClr>
              </a:solidFill>
            </a:ln>
            <a:effectLst>
              <a:outerShdw blurRad="76200" dist="76200" dir="5400000" sx="92000" sy="92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199D0A92-242F-423E-B595-DCBCCE2B03F9}"/>
                </a:ext>
              </a:extLst>
            </p:cNvPr>
            <p:cNvSpPr txBox="1"/>
            <p:nvPr/>
          </p:nvSpPr>
          <p:spPr>
            <a:xfrm>
              <a:off x="3625243" y="3657130"/>
              <a:ext cx="1637315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  <a:cs typeface="阿里巴巴普惠体 2.0 115 Black" panose="00020600040101010101" pitchFamily="18" charset="-122"/>
                </a:rPr>
                <a:t>常见</a:t>
              </a: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场景</a:t>
              </a:r>
              <a:endParaRPr lang="en-US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grpSp>
          <p:nvGrpSpPr>
            <p:cNvPr id="205" name="组合 204">
              <a:extLst>
                <a:ext uri="{FF2B5EF4-FFF2-40B4-BE49-F238E27FC236}">
                  <a16:creationId xmlns:a16="http://schemas.microsoft.com/office/drawing/2014/main" id="{9FA5FC2F-15B6-487C-82AD-9F6EC388E22C}"/>
                </a:ext>
              </a:extLst>
            </p:cNvPr>
            <p:cNvGrpSpPr/>
            <p:nvPr/>
          </p:nvGrpSpPr>
          <p:grpSpPr>
            <a:xfrm>
              <a:off x="4700227" y="3492689"/>
              <a:ext cx="368544" cy="368544"/>
              <a:chOff x="4700227" y="3492689"/>
              <a:chExt cx="368544" cy="368544"/>
            </a:xfrm>
          </p:grpSpPr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9D4D9D1E-1815-4A88-B90B-3D619BAE6587}"/>
                  </a:ext>
                </a:extLst>
              </p:cNvPr>
              <p:cNvSpPr/>
              <p:nvPr/>
            </p:nvSpPr>
            <p:spPr>
              <a:xfrm rot="201168">
                <a:off x="4700227" y="3492689"/>
                <a:ext cx="368544" cy="368544"/>
              </a:xfrm>
              <a:custGeom>
                <a:avLst/>
                <a:gdLst>
                  <a:gd name="connsiteX0" fmla="*/ 184272 w 368544"/>
                  <a:gd name="connsiteY0" fmla="*/ 368544 h 368544"/>
                  <a:gd name="connsiteX1" fmla="*/ 368544 w 368544"/>
                  <a:gd name="connsiteY1" fmla="*/ 184272 h 368544"/>
                  <a:gd name="connsiteX2" fmla="*/ 184272 w 368544"/>
                  <a:gd name="connsiteY2" fmla="*/ 0 h 368544"/>
                  <a:gd name="connsiteX3" fmla="*/ 0 w 368544"/>
                  <a:gd name="connsiteY3" fmla="*/ 184272 h 368544"/>
                  <a:gd name="connsiteX4" fmla="*/ 13981 w 368544"/>
                  <a:gd name="connsiteY4" fmla="*/ 254806 h 368544"/>
                  <a:gd name="connsiteX5" fmla="*/ 31035 w 368544"/>
                  <a:gd name="connsiteY5" fmla="*/ 286653 h 368544"/>
                  <a:gd name="connsiteX6" fmla="*/ 18427 w 368544"/>
                  <a:gd name="connsiteY6" fmla="*/ 350117 h 368544"/>
                  <a:gd name="connsiteX7" fmla="*/ 81891 w 368544"/>
                  <a:gd name="connsiteY7" fmla="*/ 337509 h 368544"/>
                  <a:gd name="connsiteX8" fmla="*/ 113738 w 368544"/>
                  <a:gd name="connsiteY8" fmla="*/ 354563 h 368544"/>
                  <a:gd name="connsiteX9" fmla="*/ 184272 w 368544"/>
                  <a:gd name="connsiteY9" fmla="*/ 368544 h 36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544" h="368544">
                    <a:moveTo>
                      <a:pt x="184272" y="368544"/>
                    </a:moveTo>
                    <a:cubicBezTo>
                      <a:pt x="286043" y="368544"/>
                      <a:pt x="368544" y="286043"/>
                      <a:pt x="368544" y="184272"/>
                    </a:cubicBezTo>
                    <a:cubicBezTo>
                      <a:pt x="368544" y="82501"/>
                      <a:pt x="286043" y="0"/>
                      <a:pt x="184272" y="0"/>
                    </a:cubicBezTo>
                    <a:cubicBezTo>
                      <a:pt x="82501" y="0"/>
                      <a:pt x="0" y="82501"/>
                      <a:pt x="0" y="184272"/>
                    </a:cubicBezTo>
                    <a:cubicBezTo>
                      <a:pt x="0" y="209257"/>
                      <a:pt x="4972" y="233080"/>
                      <a:pt x="13981" y="254806"/>
                    </a:cubicBezTo>
                    <a:cubicBezTo>
                      <a:pt x="18633" y="266023"/>
                      <a:pt x="24360" y="276682"/>
                      <a:pt x="31035" y="286653"/>
                    </a:cubicBezTo>
                    <a:cubicBezTo>
                      <a:pt x="33276" y="289999"/>
                      <a:pt x="29073" y="311154"/>
                      <a:pt x="18427" y="350117"/>
                    </a:cubicBezTo>
                    <a:cubicBezTo>
                      <a:pt x="57391" y="339472"/>
                      <a:pt x="78545" y="335268"/>
                      <a:pt x="81891" y="337509"/>
                    </a:cubicBezTo>
                    <a:cubicBezTo>
                      <a:pt x="91862" y="344183"/>
                      <a:pt x="102521" y="349912"/>
                      <a:pt x="113738" y="354563"/>
                    </a:cubicBezTo>
                    <a:cubicBezTo>
                      <a:pt x="135464" y="363572"/>
                      <a:pt x="159288" y="368544"/>
                      <a:pt x="184272" y="3685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8575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04" name="组合 203">
                <a:extLst>
                  <a:ext uri="{FF2B5EF4-FFF2-40B4-BE49-F238E27FC236}">
                    <a16:creationId xmlns:a16="http://schemas.microsoft.com/office/drawing/2014/main" id="{32CF1A33-2729-4AC4-BC22-E0D8326FCAFE}"/>
                  </a:ext>
                </a:extLst>
              </p:cNvPr>
              <p:cNvGrpSpPr/>
              <p:nvPr/>
            </p:nvGrpSpPr>
            <p:grpSpPr>
              <a:xfrm>
                <a:off x="4787714" y="3564043"/>
                <a:ext cx="182627" cy="184149"/>
                <a:chOff x="4268653" y="5969906"/>
                <a:chExt cx="373713" cy="376827"/>
              </a:xfrm>
            </p:grpSpPr>
            <p:sp>
              <p:nvSpPr>
                <p:cNvPr id="199" name="任意多边形: 形状 198">
                  <a:extLst>
                    <a:ext uri="{FF2B5EF4-FFF2-40B4-BE49-F238E27FC236}">
                      <a16:creationId xmlns:a16="http://schemas.microsoft.com/office/drawing/2014/main" id="{3BEB7B54-6C21-477F-B722-A2D87460F93F}"/>
                    </a:ext>
                  </a:extLst>
                </p:cNvPr>
                <p:cNvSpPr/>
                <p:nvPr/>
              </p:nvSpPr>
              <p:spPr>
                <a:xfrm>
                  <a:off x="4268653" y="6075792"/>
                  <a:ext cx="373713" cy="261599"/>
                </a:xfrm>
                <a:custGeom>
                  <a:avLst/>
                  <a:gdLst>
                    <a:gd name="connsiteX0" fmla="*/ 0 w 373713"/>
                    <a:gd name="connsiteY0" fmla="*/ 158828 h 261599"/>
                    <a:gd name="connsiteX1" fmla="*/ 18686 w 373713"/>
                    <a:gd name="connsiteY1" fmla="*/ 140143 h 261599"/>
                    <a:gd name="connsiteX2" fmla="*/ 74743 w 373713"/>
                    <a:gd name="connsiteY2" fmla="*/ 140143 h 261599"/>
                    <a:gd name="connsiteX3" fmla="*/ 74743 w 373713"/>
                    <a:gd name="connsiteY3" fmla="*/ 74743 h 261599"/>
                    <a:gd name="connsiteX4" fmla="*/ 186857 w 373713"/>
                    <a:gd name="connsiteY4" fmla="*/ 0 h 261599"/>
                    <a:gd name="connsiteX5" fmla="*/ 298971 w 373713"/>
                    <a:gd name="connsiteY5" fmla="*/ 74743 h 261599"/>
                    <a:gd name="connsiteX6" fmla="*/ 298971 w 373713"/>
                    <a:gd name="connsiteY6" fmla="*/ 140143 h 261599"/>
                    <a:gd name="connsiteX7" fmla="*/ 355028 w 373713"/>
                    <a:gd name="connsiteY7" fmla="*/ 140143 h 261599"/>
                    <a:gd name="connsiteX8" fmla="*/ 373713 w 373713"/>
                    <a:gd name="connsiteY8" fmla="*/ 158828 h 261599"/>
                    <a:gd name="connsiteX9" fmla="*/ 373713 w 373713"/>
                    <a:gd name="connsiteY9" fmla="*/ 242914 h 261599"/>
                    <a:gd name="connsiteX10" fmla="*/ 355028 w 373713"/>
                    <a:gd name="connsiteY10" fmla="*/ 261599 h 261599"/>
                    <a:gd name="connsiteX11" fmla="*/ 0 w 373713"/>
                    <a:gd name="connsiteY11" fmla="*/ 261599 h 261599"/>
                    <a:gd name="connsiteX12" fmla="*/ 0 w 373713"/>
                    <a:gd name="connsiteY12" fmla="*/ 158828 h 261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3713" h="261599">
                      <a:moveTo>
                        <a:pt x="0" y="158828"/>
                      </a:moveTo>
                      <a:cubicBezTo>
                        <a:pt x="0" y="148508"/>
                        <a:pt x="8366" y="140143"/>
                        <a:pt x="18686" y="140143"/>
                      </a:cubicBezTo>
                      <a:lnTo>
                        <a:pt x="74743" y="140143"/>
                      </a:lnTo>
                      <a:lnTo>
                        <a:pt x="74743" y="74743"/>
                      </a:lnTo>
                      <a:lnTo>
                        <a:pt x="186857" y="0"/>
                      </a:lnTo>
                      <a:lnTo>
                        <a:pt x="298971" y="74743"/>
                      </a:lnTo>
                      <a:lnTo>
                        <a:pt x="298971" y="140143"/>
                      </a:lnTo>
                      <a:lnTo>
                        <a:pt x="355028" y="140143"/>
                      </a:lnTo>
                      <a:cubicBezTo>
                        <a:pt x="365348" y="140143"/>
                        <a:pt x="373713" y="148508"/>
                        <a:pt x="373713" y="158828"/>
                      </a:cubicBezTo>
                      <a:lnTo>
                        <a:pt x="373713" y="242914"/>
                      </a:lnTo>
                      <a:cubicBezTo>
                        <a:pt x="373713" y="253234"/>
                        <a:pt x="365348" y="261599"/>
                        <a:pt x="355028" y="261599"/>
                      </a:cubicBezTo>
                      <a:lnTo>
                        <a:pt x="0" y="261599"/>
                      </a:lnTo>
                      <a:lnTo>
                        <a:pt x="0" y="1588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0" name="任意多边形: 形状 199">
                  <a:extLst>
                    <a:ext uri="{FF2B5EF4-FFF2-40B4-BE49-F238E27FC236}">
                      <a16:creationId xmlns:a16="http://schemas.microsoft.com/office/drawing/2014/main" id="{45520F4C-4B24-40E8-9EEE-D5B43AC38490}"/>
                    </a:ext>
                  </a:extLst>
                </p:cNvPr>
                <p:cNvSpPr/>
                <p:nvPr/>
              </p:nvSpPr>
              <p:spPr>
                <a:xfrm>
                  <a:off x="4455510" y="5982364"/>
                  <a:ext cx="9342" cy="93428"/>
                </a:xfrm>
                <a:custGeom>
                  <a:avLst/>
                  <a:gdLst>
                    <a:gd name="connsiteX0" fmla="*/ 0 w 9342"/>
                    <a:gd name="connsiteY0" fmla="*/ 0 h 93428"/>
                    <a:gd name="connsiteX1" fmla="*/ 0 w 9342"/>
                    <a:gd name="connsiteY1" fmla="*/ 93428 h 93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342" h="93428">
                      <a:moveTo>
                        <a:pt x="0" y="0"/>
                      </a:moveTo>
                      <a:lnTo>
                        <a:pt x="0" y="93428"/>
                      </a:lnTo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1" name="任意多边形: 形状 200">
                  <a:extLst>
                    <a:ext uri="{FF2B5EF4-FFF2-40B4-BE49-F238E27FC236}">
                      <a16:creationId xmlns:a16="http://schemas.microsoft.com/office/drawing/2014/main" id="{8F066E2D-CEAB-49B4-8B89-930E4FE90C8B}"/>
                    </a:ext>
                  </a:extLst>
                </p:cNvPr>
                <p:cNvSpPr/>
                <p:nvPr/>
              </p:nvSpPr>
              <p:spPr>
                <a:xfrm>
                  <a:off x="4455510" y="5969906"/>
                  <a:ext cx="112114" cy="80971"/>
                </a:xfrm>
                <a:custGeom>
                  <a:avLst/>
                  <a:gdLst>
                    <a:gd name="connsiteX0" fmla="*/ 112114 w 112114"/>
                    <a:gd name="connsiteY0" fmla="*/ 68514 h 80971"/>
                    <a:gd name="connsiteX1" fmla="*/ 112114 w 112114"/>
                    <a:gd name="connsiteY1" fmla="*/ 12457 h 80971"/>
                    <a:gd name="connsiteX2" fmla="*/ 56057 w 112114"/>
                    <a:gd name="connsiteY2" fmla="*/ 12457 h 80971"/>
                    <a:gd name="connsiteX3" fmla="*/ 0 w 112114"/>
                    <a:gd name="connsiteY3" fmla="*/ 12457 h 80971"/>
                    <a:gd name="connsiteX4" fmla="*/ 0 w 112114"/>
                    <a:gd name="connsiteY4" fmla="*/ 68514 h 80971"/>
                    <a:gd name="connsiteX5" fmla="*/ 56057 w 112114"/>
                    <a:gd name="connsiteY5" fmla="*/ 68514 h 80971"/>
                    <a:gd name="connsiteX6" fmla="*/ 112114 w 112114"/>
                    <a:gd name="connsiteY6" fmla="*/ 68514 h 8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114" h="80971">
                      <a:moveTo>
                        <a:pt x="112114" y="68514"/>
                      </a:moveTo>
                      <a:lnTo>
                        <a:pt x="112114" y="12457"/>
                      </a:lnTo>
                      <a:cubicBezTo>
                        <a:pt x="112114" y="12457"/>
                        <a:pt x="98100" y="40486"/>
                        <a:pt x="56057" y="12457"/>
                      </a:cubicBezTo>
                      <a:cubicBezTo>
                        <a:pt x="14014" y="-15571"/>
                        <a:pt x="0" y="12457"/>
                        <a:pt x="0" y="12457"/>
                      </a:cubicBezTo>
                      <a:lnTo>
                        <a:pt x="0" y="68514"/>
                      </a:lnTo>
                      <a:cubicBezTo>
                        <a:pt x="0" y="68514"/>
                        <a:pt x="14014" y="40486"/>
                        <a:pt x="56057" y="68514"/>
                      </a:cubicBezTo>
                      <a:cubicBezTo>
                        <a:pt x="98100" y="96543"/>
                        <a:pt x="112114" y="68514"/>
                        <a:pt x="112114" y="68514"/>
                      </a:cubicBezTo>
                      <a:close/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2" name="任意多边形: 形状 201">
                  <a:extLst>
                    <a:ext uri="{FF2B5EF4-FFF2-40B4-BE49-F238E27FC236}">
                      <a16:creationId xmlns:a16="http://schemas.microsoft.com/office/drawing/2014/main" id="{EE529F95-A371-43F2-A03B-E441B0CBC32C}"/>
                    </a:ext>
                  </a:extLst>
                </p:cNvPr>
                <p:cNvSpPr/>
                <p:nvPr/>
              </p:nvSpPr>
              <p:spPr>
                <a:xfrm>
                  <a:off x="4418138" y="6215934"/>
                  <a:ext cx="74742" cy="121456"/>
                </a:xfrm>
                <a:custGeom>
                  <a:avLst/>
                  <a:gdLst>
                    <a:gd name="connsiteX0" fmla="*/ 74743 w 74742"/>
                    <a:gd name="connsiteY0" fmla="*/ 121457 h 121456"/>
                    <a:gd name="connsiteX1" fmla="*/ 74743 w 74742"/>
                    <a:gd name="connsiteY1" fmla="*/ 0 h 121456"/>
                    <a:gd name="connsiteX2" fmla="*/ 0 w 74742"/>
                    <a:gd name="connsiteY2" fmla="*/ 0 h 121456"/>
                    <a:gd name="connsiteX3" fmla="*/ 0 w 74742"/>
                    <a:gd name="connsiteY3" fmla="*/ 121457 h 121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742" h="121456">
                      <a:moveTo>
                        <a:pt x="74743" y="121457"/>
                      </a:moveTo>
                      <a:lnTo>
                        <a:pt x="74743" y="0"/>
                      </a:lnTo>
                      <a:lnTo>
                        <a:pt x="0" y="0"/>
                      </a:lnTo>
                      <a:lnTo>
                        <a:pt x="0" y="121457"/>
                      </a:lnTo>
                    </a:path>
                  </a:pathLst>
                </a:custGeom>
                <a:noFill/>
                <a:ln w="12700" cap="rnd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3" name="任意多边形: 形状 202">
                  <a:extLst>
                    <a:ext uri="{FF2B5EF4-FFF2-40B4-BE49-F238E27FC236}">
                      <a16:creationId xmlns:a16="http://schemas.microsoft.com/office/drawing/2014/main" id="{560ABAEA-9744-41D1-9D6D-7256FEC90971}"/>
                    </a:ext>
                  </a:extLst>
                </p:cNvPr>
                <p:cNvSpPr/>
                <p:nvPr/>
              </p:nvSpPr>
              <p:spPr>
                <a:xfrm>
                  <a:off x="4399453" y="6337391"/>
                  <a:ext cx="112114" cy="9342"/>
                </a:xfrm>
                <a:custGeom>
                  <a:avLst/>
                  <a:gdLst>
                    <a:gd name="connsiteX0" fmla="*/ 0 w 112114"/>
                    <a:gd name="connsiteY0" fmla="*/ 0 h 9342"/>
                    <a:gd name="connsiteX1" fmla="*/ 112114 w 112114"/>
                    <a:gd name="connsiteY1" fmla="*/ 0 h 9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114" h="9342">
                      <a:moveTo>
                        <a:pt x="0" y="0"/>
                      </a:moveTo>
                      <a:lnTo>
                        <a:pt x="112114" y="0"/>
                      </a:lnTo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14212FA1-A594-4B32-BB94-F43EFF323403}"/>
              </a:ext>
            </a:extLst>
          </p:cNvPr>
          <p:cNvGrpSpPr/>
          <p:nvPr/>
        </p:nvGrpSpPr>
        <p:grpSpPr>
          <a:xfrm>
            <a:off x="3591094" y="4071542"/>
            <a:ext cx="1671936" cy="605570"/>
            <a:chOff x="3591094" y="4071542"/>
            <a:chExt cx="1671936" cy="605570"/>
          </a:xfrm>
        </p:grpSpPr>
        <p:sp>
          <p:nvSpPr>
            <p:cNvPr id="181" name="矩形: 圆角 180">
              <a:extLst>
                <a:ext uri="{FF2B5EF4-FFF2-40B4-BE49-F238E27FC236}">
                  <a16:creationId xmlns:a16="http://schemas.microsoft.com/office/drawing/2014/main" id="{766EEA6D-C131-4E79-BB38-6222D04911D3}"/>
                </a:ext>
              </a:extLst>
            </p:cNvPr>
            <p:cNvSpPr/>
            <p:nvPr/>
          </p:nvSpPr>
          <p:spPr>
            <a:xfrm>
              <a:off x="3591094" y="4267533"/>
              <a:ext cx="1220641" cy="406522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25400">
              <a:solidFill>
                <a:schemeClr val="accent5">
                  <a:lumMod val="10000"/>
                </a:schemeClr>
              </a:solidFill>
            </a:ln>
            <a:effectLst>
              <a:outerShdw blurRad="76200" dist="76200" dir="5400000" sx="92000" sy="92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03C1C31A-5C94-407F-9028-8677EDE749C4}"/>
                </a:ext>
              </a:extLst>
            </p:cNvPr>
            <p:cNvGrpSpPr/>
            <p:nvPr/>
          </p:nvGrpSpPr>
          <p:grpSpPr>
            <a:xfrm>
              <a:off x="3625715" y="4071542"/>
              <a:ext cx="1637315" cy="605570"/>
              <a:chOff x="3625715" y="4071542"/>
              <a:chExt cx="1637315" cy="605570"/>
            </a:xfrm>
          </p:grpSpPr>
          <p:sp>
            <p:nvSpPr>
              <p:cNvPr id="186" name="文本框 185">
                <a:extLst>
                  <a:ext uri="{FF2B5EF4-FFF2-40B4-BE49-F238E27FC236}">
                    <a16:creationId xmlns:a16="http://schemas.microsoft.com/office/drawing/2014/main" id="{655DA67D-A7CF-4D1D-8C6D-64C25EB3219F}"/>
                  </a:ext>
                </a:extLst>
              </p:cNvPr>
              <p:cNvSpPr txBox="1"/>
              <p:nvPr/>
            </p:nvSpPr>
            <p:spPr>
              <a:xfrm>
                <a:off x="3625715" y="4163766"/>
                <a:ext cx="1637315" cy="51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奇特</a:t>
                </a:r>
                <a:r>
                  <a:rPr lang="zh-CN" altLang="en-US" sz="2000" b="1" dirty="0">
                    <a:solidFill>
                      <a:schemeClr val="bg1"/>
                    </a:solidFill>
                    <a:effectLst/>
                    <a:latin typeface="+mj-ea"/>
                    <a:ea typeface="+mj-ea"/>
                    <a:cs typeface="阿里巴巴普惠体 2.0 115 Black" panose="00020600040101010101" pitchFamily="18" charset="-122"/>
                  </a:rPr>
                  <a:t>场景</a:t>
                </a:r>
                <a:endParaRPr lang="zh-CN" altLang="zh-CN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endParaRPr>
              </a:p>
            </p:txBody>
          </p:sp>
          <p:grpSp>
            <p:nvGrpSpPr>
              <p:cNvPr id="196" name="组合 195">
                <a:extLst>
                  <a:ext uri="{FF2B5EF4-FFF2-40B4-BE49-F238E27FC236}">
                    <a16:creationId xmlns:a16="http://schemas.microsoft.com/office/drawing/2014/main" id="{BCEB9D56-271F-417D-96C7-339571076564}"/>
                  </a:ext>
                </a:extLst>
              </p:cNvPr>
              <p:cNvGrpSpPr/>
              <p:nvPr/>
            </p:nvGrpSpPr>
            <p:grpSpPr>
              <a:xfrm>
                <a:off x="4700226" y="4071542"/>
                <a:ext cx="368544" cy="368544"/>
                <a:chOff x="4700226" y="4071542"/>
                <a:chExt cx="368544" cy="368544"/>
              </a:xfrm>
            </p:grpSpPr>
            <p:sp>
              <p:nvSpPr>
                <p:cNvPr id="193" name="任意多边形: 形状 192">
                  <a:extLst>
                    <a:ext uri="{FF2B5EF4-FFF2-40B4-BE49-F238E27FC236}">
                      <a16:creationId xmlns:a16="http://schemas.microsoft.com/office/drawing/2014/main" id="{33F8BB8C-4EC1-4265-8F66-BCDA9A575C47}"/>
                    </a:ext>
                  </a:extLst>
                </p:cNvPr>
                <p:cNvSpPr/>
                <p:nvPr/>
              </p:nvSpPr>
              <p:spPr>
                <a:xfrm rot="201168">
                  <a:off x="4700226" y="4071542"/>
                  <a:ext cx="368544" cy="368544"/>
                </a:xfrm>
                <a:custGeom>
                  <a:avLst/>
                  <a:gdLst>
                    <a:gd name="connsiteX0" fmla="*/ 184272 w 368544"/>
                    <a:gd name="connsiteY0" fmla="*/ 368544 h 368544"/>
                    <a:gd name="connsiteX1" fmla="*/ 368544 w 368544"/>
                    <a:gd name="connsiteY1" fmla="*/ 184272 h 368544"/>
                    <a:gd name="connsiteX2" fmla="*/ 184272 w 368544"/>
                    <a:gd name="connsiteY2" fmla="*/ 0 h 368544"/>
                    <a:gd name="connsiteX3" fmla="*/ 0 w 368544"/>
                    <a:gd name="connsiteY3" fmla="*/ 184272 h 368544"/>
                    <a:gd name="connsiteX4" fmla="*/ 13981 w 368544"/>
                    <a:gd name="connsiteY4" fmla="*/ 254806 h 368544"/>
                    <a:gd name="connsiteX5" fmla="*/ 31035 w 368544"/>
                    <a:gd name="connsiteY5" fmla="*/ 286653 h 368544"/>
                    <a:gd name="connsiteX6" fmla="*/ 18427 w 368544"/>
                    <a:gd name="connsiteY6" fmla="*/ 350117 h 368544"/>
                    <a:gd name="connsiteX7" fmla="*/ 81891 w 368544"/>
                    <a:gd name="connsiteY7" fmla="*/ 337509 h 368544"/>
                    <a:gd name="connsiteX8" fmla="*/ 113738 w 368544"/>
                    <a:gd name="connsiteY8" fmla="*/ 354563 h 368544"/>
                    <a:gd name="connsiteX9" fmla="*/ 184272 w 368544"/>
                    <a:gd name="connsiteY9" fmla="*/ 368544 h 368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8544" h="368544">
                      <a:moveTo>
                        <a:pt x="184272" y="368544"/>
                      </a:moveTo>
                      <a:cubicBezTo>
                        <a:pt x="286043" y="368544"/>
                        <a:pt x="368544" y="286043"/>
                        <a:pt x="368544" y="184272"/>
                      </a:cubicBezTo>
                      <a:cubicBezTo>
                        <a:pt x="368544" y="82501"/>
                        <a:pt x="286043" y="0"/>
                        <a:pt x="184272" y="0"/>
                      </a:cubicBezTo>
                      <a:cubicBezTo>
                        <a:pt x="82501" y="0"/>
                        <a:pt x="0" y="82501"/>
                        <a:pt x="0" y="184272"/>
                      </a:cubicBezTo>
                      <a:cubicBezTo>
                        <a:pt x="0" y="209257"/>
                        <a:pt x="4972" y="233080"/>
                        <a:pt x="13981" y="254806"/>
                      </a:cubicBezTo>
                      <a:cubicBezTo>
                        <a:pt x="18633" y="266023"/>
                        <a:pt x="24360" y="276682"/>
                        <a:pt x="31035" y="286653"/>
                      </a:cubicBezTo>
                      <a:cubicBezTo>
                        <a:pt x="33276" y="289999"/>
                        <a:pt x="29073" y="311154"/>
                        <a:pt x="18427" y="350117"/>
                      </a:cubicBezTo>
                      <a:cubicBezTo>
                        <a:pt x="57391" y="339472"/>
                        <a:pt x="78545" y="335268"/>
                        <a:pt x="81891" y="337509"/>
                      </a:cubicBezTo>
                      <a:cubicBezTo>
                        <a:pt x="91862" y="344183"/>
                        <a:pt x="102521" y="349912"/>
                        <a:pt x="113738" y="354563"/>
                      </a:cubicBezTo>
                      <a:cubicBezTo>
                        <a:pt x="135464" y="363572"/>
                        <a:pt x="159288" y="368544"/>
                        <a:pt x="184272" y="36854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8575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14" name="组合 213">
                  <a:extLst>
                    <a:ext uri="{FF2B5EF4-FFF2-40B4-BE49-F238E27FC236}">
                      <a16:creationId xmlns:a16="http://schemas.microsoft.com/office/drawing/2014/main" id="{97ADED8D-F0F6-4318-A892-3FF20544333B}"/>
                    </a:ext>
                  </a:extLst>
                </p:cNvPr>
                <p:cNvGrpSpPr/>
                <p:nvPr/>
              </p:nvGrpSpPr>
              <p:grpSpPr>
                <a:xfrm>
                  <a:off x="4807026" y="4167055"/>
                  <a:ext cx="160140" cy="160140"/>
                  <a:chOff x="4621120" y="4026782"/>
                  <a:chExt cx="190500" cy="190499"/>
                </a:xfrm>
              </p:grpSpPr>
              <p:grpSp>
                <p:nvGrpSpPr>
                  <p:cNvPr id="213" name="组合 212">
                    <a:extLst>
                      <a:ext uri="{FF2B5EF4-FFF2-40B4-BE49-F238E27FC236}">
                        <a16:creationId xmlns:a16="http://schemas.microsoft.com/office/drawing/2014/main" id="{DBD853D5-5F1A-4398-B031-35FB3F62B24F}"/>
                      </a:ext>
                    </a:extLst>
                  </p:cNvPr>
                  <p:cNvGrpSpPr/>
                  <p:nvPr/>
                </p:nvGrpSpPr>
                <p:grpSpPr>
                  <a:xfrm>
                    <a:off x="4621120" y="4026782"/>
                    <a:ext cx="190500" cy="190499"/>
                    <a:chOff x="4621120" y="4026782"/>
                    <a:chExt cx="190500" cy="190499"/>
                  </a:xfrm>
                </p:grpSpPr>
                <p:sp>
                  <p:nvSpPr>
                    <p:cNvPr id="208" name="任意多边形: 形状 207">
                      <a:extLst>
                        <a:ext uri="{FF2B5EF4-FFF2-40B4-BE49-F238E27FC236}">
                          <a16:creationId xmlns:a16="http://schemas.microsoft.com/office/drawing/2014/main" id="{4B658BFC-2F7C-4775-B112-43F9921C80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1120" y="4026782"/>
                      <a:ext cx="66675" cy="33337"/>
                    </a:xfrm>
                    <a:custGeom>
                      <a:avLst/>
                      <a:gdLst>
                        <a:gd name="connsiteX0" fmla="*/ 0 w 66675"/>
                        <a:gd name="connsiteY0" fmla="*/ 33338 h 33337"/>
                        <a:gd name="connsiteX1" fmla="*/ 33338 w 66675"/>
                        <a:gd name="connsiteY1" fmla="*/ 0 h 33337"/>
                        <a:gd name="connsiteX2" fmla="*/ 66675 w 66675"/>
                        <a:gd name="connsiteY2" fmla="*/ 33338 h 33337"/>
                        <a:gd name="connsiteX3" fmla="*/ 0 w 66675"/>
                        <a:gd name="connsiteY3" fmla="*/ 33338 h 333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675" h="33337">
                          <a:moveTo>
                            <a:pt x="0" y="33338"/>
                          </a:moveTo>
                          <a:lnTo>
                            <a:pt x="33338" y="0"/>
                          </a:lnTo>
                          <a:lnTo>
                            <a:pt x="66675" y="33338"/>
                          </a:lnTo>
                          <a:lnTo>
                            <a:pt x="0" y="3333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9" name="任意多边形: 形状 208">
                      <a:extLst>
                        <a:ext uri="{FF2B5EF4-FFF2-40B4-BE49-F238E27FC236}">
                          <a16:creationId xmlns:a16="http://schemas.microsoft.com/office/drawing/2014/main" id="{1CC41788-EB5E-4769-9A7B-740552399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4945" y="4026782"/>
                      <a:ext cx="66675" cy="33337"/>
                    </a:xfrm>
                    <a:custGeom>
                      <a:avLst/>
                      <a:gdLst>
                        <a:gd name="connsiteX0" fmla="*/ 0 w 66675"/>
                        <a:gd name="connsiteY0" fmla="*/ 33338 h 33337"/>
                        <a:gd name="connsiteX1" fmla="*/ 33338 w 66675"/>
                        <a:gd name="connsiteY1" fmla="*/ 0 h 33337"/>
                        <a:gd name="connsiteX2" fmla="*/ 66675 w 66675"/>
                        <a:gd name="connsiteY2" fmla="*/ 33338 h 33337"/>
                        <a:gd name="connsiteX3" fmla="*/ 0 w 66675"/>
                        <a:gd name="connsiteY3" fmla="*/ 33338 h 333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675" h="33337">
                          <a:moveTo>
                            <a:pt x="0" y="33338"/>
                          </a:moveTo>
                          <a:lnTo>
                            <a:pt x="33338" y="0"/>
                          </a:lnTo>
                          <a:lnTo>
                            <a:pt x="66675" y="33338"/>
                          </a:lnTo>
                          <a:lnTo>
                            <a:pt x="0" y="3333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0" name="任意多边形: 形状 209">
                      <a:extLst>
                        <a:ext uri="{FF2B5EF4-FFF2-40B4-BE49-F238E27FC236}">
                          <a16:creationId xmlns:a16="http://schemas.microsoft.com/office/drawing/2014/main" id="{49483BA4-637B-45D8-8DDE-D4E2BD67C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1120" y="4088694"/>
                      <a:ext cx="190500" cy="128587"/>
                    </a:xfrm>
                    <a:custGeom>
                      <a:avLst/>
                      <a:gdLst>
                        <a:gd name="connsiteX0" fmla="*/ 190500 w 190500"/>
                        <a:gd name="connsiteY0" fmla="*/ 128588 h 128587"/>
                        <a:gd name="connsiteX1" fmla="*/ 190500 w 190500"/>
                        <a:gd name="connsiteY1" fmla="*/ 42863 h 128587"/>
                        <a:gd name="connsiteX2" fmla="*/ 171450 w 190500"/>
                        <a:gd name="connsiteY2" fmla="*/ 42863 h 128587"/>
                        <a:gd name="connsiteX3" fmla="*/ 171450 w 190500"/>
                        <a:gd name="connsiteY3" fmla="*/ 0 h 128587"/>
                        <a:gd name="connsiteX4" fmla="*/ 142875 w 190500"/>
                        <a:gd name="connsiteY4" fmla="*/ 0 h 128587"/>
                        <a:gd name="connsiteX5" fmla="*/ 142875 w 190500"/>
                        <a:gd name="connsiteY5" fmla="*/ 42863 h 128587"/>
                        <a:gd name="connsiteX6" fmla="*/ 114300 w 190500"/>
                        <a:gd name="connsiteY6" fmla="*/ 42863 h 128587"/>
                        <a:gd name="connsiteX7" fmla="*/ 114300 w 190500"/>
                        <a:gd name="connsiteY7" fmla="*/ 19050 h 128587"/>
                        <a:gd name="connsiteX8" fmla="*/ 95250 w 190500"/>
                        <a:gd name="connsiteY8" fmla="*/ 0 h 128587"/>
                        <a:gd name="connsiteX9" fmla="*/ 76200 w 190500"/>
                        <a:gd name="connsiteY9" fmla="*/ 19050 h 128587"/>
                        <a:gd name="connsiteX10" fmla="*/ 76200 w 190500"/>
                        <a:gd name="connsiteY10" fmla="*/ 42863 h 128587"/>
                        <a:gd name="connsiteX11" fmla="*/ 47625 w 190500"/>
                        <a:gd name="connsiteY11" fmla="*/ 42863 h 128587"/>
                        <a:gd name="connsiteX12" fmla="*/ 47625 w 190500"/>
                        <a:gd name="connsiteY12" fmla="*/ 0 h 128587"/>
                        <a:gd name="connsiteX13" fmla="*/ 19050 w 190500"/>
                        <a:gd name="connsiteY13" fmla="*/ 0 h 128587"/>
                        <a:gd name="connsiteX14" fmla="*/ 19050 w 190500"/>
                        <a:gd name="connsiteY14" fmla="*/ 42863 h 128587"/>
                        <a:gd name="connsiteX15" fmla="*/ 0 w 190500"/>
                        <a:gd name="connsiteY15" fmla="*/ 42863 h 128587"/>
                        <a:gd name="connsiteX16" fmla="*/ 0 w 190500"/>
                        <a:gd name="connsiteY16" fmla="*/ 128588 h 128587"/>
                        <a:gd name="connsiteX17" fmla="*/ 66675 w 190500"/>
                        <a:gd name="connsiteY17" fmla="*/ 128588 h 128587"/>
                        <a:gd name="connsiteX18" fmla="*/ 66675 w 190500"/>
                        <a:gd name="connsiteY18" fmla="*/ 109538 h 128587"/>
                        <a:gd name="connsiteX19" fmla="*/ 95250 w 190500"/>
                        <a:gd name="connsiteY19" fmla="*/ 80963 h 128587"/>
                        <a:gd name="connsiteX20" fmla="*/ 123825 w 190500"/>
                        <a:gd name="connsiteY20" fmla="*/ 109538 h 128587"/>
                        <a:gd name="connsiteX21" fmla="*/ 123825 w 190500"/>
                        <a:gd name="connsiteY21" fmla="*/ 128588 h 128587"/>
                        <a:gd name="connsiteX22" fmla="*/ 190500 w 190500"/>
                        <a:gd name="connsiteY22" fmla="*/ 128588 h 128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190500" h="128587">
                          <a:moveTo>
                            <a:pt x="190500" y="128588"/>
                          </a:moveTo>
                          <a:lnTo>
                            <a:pt x="190500" y="42863"/>
                          </a:lnTo>
                          <a:lnTo>
                            <a:pt x="171450" y="42863"/>
                          </a:lnTo>
                          <a:lnTo>
                            <a:pt x="171450" y="0"/>
                          </a:lnTo>
                          <a:lnTo>
                            <a:pt x="142875" y="0"/>
                          </a:lnTo>
                          <a:lnTo>
                            <a:pt x="142875" y="42863"/>
                          </a:lnTo>
                          <a:lnTo>
                            <a:pt x="114300" y="42863"/>
                          </a:lnTo>
                          <a:lnTo>
                            <a:pt x="114300" y="19050"/>
                          </a:lnTo>
                          <a:lnTo>
                            <a:pt x="95250" y="0"/>
                          </a:lnTo>
                          <a:lnTo>
                            <a:pt x="76200" y="19050"/>
                          </a:lnTo>
                          <a:lnTo>
                            <a:pt x="76200" y="42863"/>
                          </a:lnTo>
                          <a:lnTo>
                            <a:pt x="47625" y="42863"/>
                          </a:lnTo>
                          <a:lnTo>
                            <a:pt x="47625" y="0"/>
                          </a:lnTo>
                          <a:lnTo>
                            <a:pt x="19050" y="0"/>
                          </a:lnTo>
                          <a:lnTo>
                            <a:pt x="19050" y="42863"/>
                          </a:lnTo>
                          <a:lnTo>
                            <a:pt x="0" y="42863"/>
                          </a:lnTo>
                          <a:lnTo>
                            <a:pt x="0" y="128588"/>
                          </a:lnTo>
                          <a:lnTo>
                            <a:pt x="66675" y="128588"/>
                          </a:lnTo>
                          <a:lnTo>
                            <a:pt x="66675" y="109538"/>
                          </a:lnTo>
                          <a:cubicBezTo>
                            <a:pt x="66675" y="93756"/>
                            <a:pt x="79469" y="80963"/>
                            <a:pt x="95250" y="80963"/>
                          </a:cubicBezTo>
                          <a:cubicBezTo>
                            <a:pt x="111031" y="80963"/>
                            <a:pt x="123825" y="93756"/>
                            <a:pt x="123825" y="109538"/>
                          </a:cubicBezTo>
                          <a:lnTo>
                            <a:pt x="123825" y="128588"/>
                          </a:lnTo>
                          <a:lnTo>
                            <a:pt x="190500" y="12858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11" name="任意多边形: 形状 210">
                    <a:extLst>
                      <a:ext uri="{FF2B5EF4-FFF2-40B4-BE49-F238E27FC236}">
                        <a16:creationId xmlns:a16="http://schemas.microsoft.com/office/drawing/2014/main" id="{5DCA6A0F-21ED-47D5-90A0-6708F77534A6}"/>
                      </a:ext>
                    </a:extLst>
                  </p:cNvPr>
                  <p:cNvSpPr/>
                  <p:nvPr/>
                </p:nvSpPr>
                <p:spPr>
                  <a:xfrm>
                    <a:off x="4635407" y="4060119"/>
                    <a:ext cx="38100" cy="28575"/>
                  </a:xfrm>
                  <a:custGeom>
                    <a:avLst/>
                    <a:gdLst>
                      <a:gd name="connsiteX0" fmla="*/ 0 w 38100"/>
                      <a:gd name="connsiteY0" fmla="*/ 0 h 28575"/>
                      <a:gd name="connsiteX1" fmla="*/ 38100 w 38100"/>
                      <a:gd name="connsiteY1" fmla="*/ 0 h 28575"/>
                      <a:gd name="connsiteX2" fmla="*/ 38100 w 38100"/>
                      <a:gd name="connsiteY2" fmla="*/ 28575 h 28575"/>
                      <a:gd name="connsiteX3" fmla="*/ 0 w 38100"/>
                      <a:gd name="connsiteY3" fmla="*/ 2857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00" h="28575">
                        <a:moveTo>
                          <a:pt x="0" y="0"/>
                        </a:moveTo>
                        <a:lnTo>
                          <a:pt x="38100" y="0"/>
                        </a:lnTo>
                        <a:lnTo>
                          <a:pt x="38100" y="28575"/>
                        </a:lnTo>
                        <a:lnTo>
                          <a:pt x="0" y="28575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任意多边形: 形状 211">
                    <a:extLst>
                      <a:ext uri="{FF2B5EF4-FFF2-40B4-BE49-F238E27FC236}">
                        <a16:creationId xmlns:a16="http://schemas.microsoft.com/office/drawing/2014/main" id="{6CFF33BC-DE81-4DA6-BB93-40C6D8FA3944}"/>
                      </a:ext>
                    </a:extLst>
                  </p:cNvPr>
                  <p:cNvSpPr/>
                  <p:nvPr/>
                </p:nvSpPr>
                <p:spPr>
                  <a:xfrm>
                    <a:off x="4759232" y="4060119"/>
                    <a:ext cx="38100" cy="28575"/>
                  </a:xfrm>
                  <a:custGeom>
                    <a:avLst/>
                    <a:gdLst>
                      <a:gd name="connsiteX0" fmla="*/ 0 w 38100"/>
                      <a:gd name="connsiteY0" fmla="*/ 0 h 28575"/>
                      <a:gd name="connsiteX1" fmla="*/ 38100 w 38100"/>
                      <a:gd name="connsiteY1" fmla="*/ 0 h 28575"/>
                      <a:gd name="connsiteX2" fmla="*/ 38100 w 38100"/>
                      <a:gd name="connsiteY2" fmla="*/ 28575 h 28575"/>
                      <a:gd name="connsiteX3" fmla="*/ 0 w 38100"/>
                      <a:gd name="connsiteY3" fmla="*/ 28575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00" h="28575">
                        <a:moveTo>
                          <a:pt x="0" y="0"/>
                        </a:moveTo>
                        <a:lnTo>
                          <a:pt x="38100" y="0"/>
                        </a:lnTo>
                        <a:lnTo>
                          <a:pt x="38100" y="28575"/>
                        </a:lnTo>
                        <a:lnTo>
                          <a:pt x="0" y="28575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313B58E-C5AA-49A4-82F4-9FC8F9A10E21}"/>
              </a:ext>
            </a:extLst>
          </p:cNvPr>
          <p:cNvGrpSpPr/>
          <p:nvPr/>
        </p:nvGrpSpPr>
        <p:grpSpPr>
          <a:xfrm>
            <a:off x="3591094" y="5221628"/>
            <a:ext cx="1477674" cy="528165"/>
            <a:chOff x="3591094" y="5221628"/>
            <a:chExt cx="1477674" cy="528165"/>
          </a:xfrm>
        </p:grpSpPr>
        <p:sp>
          <p:nvSpPr>
            <p:cNvPr id="183" name="矩形: 圆角 182">
              <a:extLst>
                <a:ext uri="{FF2B5EF4-FFF2-40B4-BE49-F238E27FC236}">
                  <a16:creationId xmlns:a16="http://schemas.microsoft.com/office/drawing/2014/main" id="{8343CE46-083E-44EB-8464-2BED5DA9B7CE}"/>
                </a:ext>
              </a:extLst>
            </p:cNvPr>
            <p:cNvSpPr/>
            <p:nvPr/>
          </p:nvSpPr>
          <p:spPr>
            <a:xfrm>
              <a:off x="3591094" y="5343271"/>
              <a:ext cx="1220641" cy="406522"/>
            </a:xfrm>
            <a:prstGeom prst="roundRect">
              <a:avLst>
                <a:gd name="adj" fmla="val 4283"/>
              </a:avLst>
            </a:prstGeom>
            <a:solidFill>
              <a:schemeClr val="accent4">
                <a:lumMod val="50000"/>
                <a:lumOff val="50000"/>
              </a:schemeClr>
            </a:solidFill>
            <a:ln w="25400">
              <a:solidFill>
                <a:schemeClr val="accent5">
                  <a:lumMod val="10000"/>
                </a:schemeClr>
              </a:solidFill>
            </a:ln>
            <a:effectLst>
              <a:outerShdw blurRad="76200" dist="76200" dir="5400000" sx="92000" sy="92000" algn="t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文本框 186">
              <a:extLst>
                <a:ext uri="{FF2B5EF4-FFF2-40B4-BE49-F238E27FC236}">
                  <a16:creationId xmlns:a16="http://schemas.microsoft.com/office/drawing/2014/main" id="{481E3702-511D-4B2D-AC56-69D41097DC63}"/>
                </a:ext>
              </a:extLst>
            </p:cNvPr>
            <p:cNvSpPr txBox="1"/>
            <p:nvPr/>
          </p:nvSpPr>
          <p:spPr>
            <a:xfrm>
              <a:off x="3604200" y="5235075"/>
              <a:ext cx="1314550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陌生场景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D70E5623-1D5F-43C3-B89B-AF66D91DC0D6}"/>
                </a:ext>
              </a:extLst>
            </p:cNvPr>
            <p:cNvSpPr/>
            <p:nvPr/>
          </p:nvSpPr>
          <p:spPr>
            <a:xfrm rot="201168">
              <a:off x="4700224" y="5221628"/>
              <a:ext cx="368544" cy="368544"/>
            </a:xfrm>
            <a:custGeom>
              <a:avLst/>
              <a:gdLst>
                <a:gd name="connsiteX0" fmla="*/ 184272 w 368544"/>
                <a:gd name="connsiteY0" fmla="*/ 368544 h 368544"/>
                <a:gd name="connsiteX1" fmla="*/ 368544 w 368544"/>
                <a:gd name="connsiteY1" fmla="*/ 184272 h 368544"/>
                <a:gd name="connsiteX2" fmla="*/ 184272 w 368544"/>
                <a:gd name="connsiteY2" fmla="*/ 0 h 368544"/>
                <a:gd name="connsiteX3" fmla="*/ 0 w 368544"/>
                <a:gd name="connsiteY3" fmla="*/ 184272 h 368544"/>
                <a:gd name="connsiteX4" fmla="*/ 13981 w 368544"/>
                <a:gd name="connsiteY4" fmla="*/ 254806 h 368544"/>
                <a:gd name="connsiteX5" fmla="*/ 31035 w 368544"/>
                <a:gd name="connsiteY5" fmla="*/ 286653 h 368544"/>
                <a:gd name="connsiteX6" fmla="*/ 18427 w 368544"/>
                <a:gd name="connsiteY6" fmla="*/ 350117 h 368544"/>
                <a:gd name="connsiteX7" fmla="*/ 81891 w 368544"/>
                <a:gd name="connsiteY7" fmla="*/ 337509 h 368544"/>
                <a:gd name="connsiteX8" fmla="*/ 113738 w 368544"/>
                <a:gd name="connsiteY8" fmla="*/ 354563 h 368544"/>
                <a:gd name="connsiteX9" fmla="*/ 184272 w 368544"/>
                <a:gd name="connsiteY9" fmla="*/ 368544 h 36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544" h="368544">
                  <a:moveTo>
                    <a:pt x="184272" y="368544"/>
                  </a:moveTo>
                  <a:cubicBezTo>
                    <a:pt x="286043" y="368544"/>
                    <a:pt x="368544" y="286043"/>
                    <a:pt x="368544" y="184272"/>
                  </a:cubicBezTo>
                  <a:cubicBezTo>
                    <a:pt x="368544" y="82501"/>
                    <a:pt x="286043" y="0"/>
                    <a:pt x="184272" y="0"/>
                  </a:cubicBezTo>
                  <a:cubicBezTo>
                    <a:pt x="82501" y="0"/>
                    <a:pt x="0" y="82501"/>
                    <a:pt x="0" y="184272"/>
                  </a:cubicBezTo>
                  <a:cubicBezTo>
                    <a:pt x="0" y="209257"/>
                    <a:pt x="4972" y="233080"/>
                    <a:pt x="13981" y="254806"/>
                  </a:cubicBezTo>
                  <a:cubicBezTo>
                    <a:pt x="18633" y="266023"/>
                    <a:pt x="24360" y="276682"/>
                    <a:pt x="31035" y="286653"/>
                  </a:cubicBezTo>
                  <a:cubicBezTo>
                    <a:pt x="33276" y="289999"/>
                    <a:pt x="29073" y="311154"/>
                    <a:pt x="18427" y="350117"/>
                  </a:cubicBezTo>
                  <a:cubicBezTo>
                    <a:pt x="57391" y="339472"/>
                    <a:pt x="78545" y="335268"/>
                    <a:pt x="81891" y="337509"/>
                  </a:cubicBezTo>
                  <a:cubicBezTo>
                    <a:pt x="91862" y="344183"/>
                    <a:pt x="102521" y="349912"/>
                    <a:pt x="113738" y="354563"/>
                  </a:cubicBezTo>
                  <a:cubicBezTo>
                    <a:pt x="135464" y="363572"/>
                    <a:pt x="159288" y="368544"/>
                    <a:pt x="184272" y="36854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8575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29" name="组合 228">
              <a:extLst>
                <a:ext uri="{FF2B5EF4-FFF2-40B4-BE49-F238E27FC236}">
                  <a16:creationId xmlns:a16="http://schemas.microsoft.com/office/drawing/2014/main" id="{4E88985A-7079-4439-9562-94B89DB5894D}"/>
                </a:ext>
              </a:extLst>
            </p:cNvPr>
            <p:cNvGrpSpPr/>
            <p:nvPr/>
          </p:nvGrpSpPr>
          <p:grpSpPr>
            <a:xfrm>
              <a:off x="4787790" y="5315163"/>
              <a:ext cx="190500" cy="171449"/>
              <a:chOff x="4643803" y="4662245"/>
              <a:chExt cx="190500" cy="171449"/>
            </a:xfrm>
          </p:grpSpPr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A9D52AE4-E828-4E4A-9E3E-8F613E251EF7}"/>
                  </a:ext>
                </a:extLst>
              </p:cNvPr>
              <p:cNvSpPr/>
              <p:nvPr/>
            </p:nvSpPr>
            <p:spPr>
              <a:xfrm>
                <a:off x="4643803" y="4664626"/>
                <a:ext cx="190500" cy="135731"/>
              </a:xfrm>
              <a:custGeom>
                <a:avLst/>
                <a:gdLst>
                  <a:gd name="connsiteX0" fmla="*/ 190500 w 190500"/>
                  <a:gd name="connsiteY0" fmla="*/ 135731 h 135731"/>
                  <a:gd name="connsiteX1" fmla="*/ 171450 w 190500"/>
                  <a:gd name="connsiteY1" fmla="*/ 135731 h 135731"/>
                  <a:gd name="connsiteX2" fmla="*/ 95250 w 190500"/>
                  <a:gd name="connsiteY2" fmla="*/ 0 h 135731"/>
                  <a:gd name="connsiteX3" fmla="*/ 19050 w 190500"/>
                  <a:gd name="connsiteY3" fmla="*/ 135731 h 135731"/>
                  <a:gd name="connsiteX4" fmla="*/ 0 w 190500"/>
                  <a:gd name="connsiteY4" fmla="*/ 135731 h 1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35731">
                    <a:moveTo>
                      <a:pt x="190500" y="135731"/>
                    </a:moveTo>
                    <a:lnTo>
                      <a:pt x="171450" y="135731"/>
                    </a:lnTo>
                    <a:lnTo>
                      <a:pt x="95250" y="0"/>
                    </a:lnTo>
                    <a:lnTo>
                      <a:pt x="19050" y="135731"/>
                    </a:lnTo>
                    <a:lnTo>
                      <a:pt x="0" y="135731"/>
                    </a:lnTo>
                  </a:path>
                </a:pathLst>
              </a:custGeom>
              <a:noFill/>
              <a:ln w="12700" cap="rnd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28" name="组合 227">
                <a:extLst>
                  <a:ext uri="{FF2B5EF4-FFF2-40B4-BE49-F238E27FC236}">
                    <a16:creationId xmlns:a16="http://schemas.microsoft.com/office/drawing/2014/main" id="{2B9A4682-967D-4BB8-8DD7-BF15BB42FFB7}"/>
                  </a:ext>
                </a:extLst>
              </p:cNvPr>
              <p:cNvGrpSpPr/>
              <p:nvPr/>
            </p:nvGrpSpPr>
            <p:grpSpPr>
              <a:xfrm>
                <a:off x="4643803" y="4662245"/>
                <a:ext cx="190500" cy="171449"/>
                <a:chOff x="4643803" y="4662245"/>
                <a:chExt cx="190500" cy="171449"/>
              </a:xfrm>
            </p:grpSpPr>
            <p:sp>
              <p:nvSpPr>
                <p:cNvPr id="220" name="任意多边形: 形状 219">
                  <a:extLst>
                    <a:ext uri="{FF2B5EF4-FFF2-40B4-BE49-F238E27FC236}">
                      <a16:creationId xmlns:a16="http://schemas.microsoft.com/office/drawing/2014/main" id="{21859DB5-C7E7-4D49-A8EC-D229E65C4973}"/>
                    </a:ext>
                  </a:extLst>
                </p:cNvPr>
                <p:cNvSpPr/>
                <p:nvPr/>
              </p:nvSpPr>
              <p:spPr>
                <a:xfrm>
                  <a:off x="4643803" y="4828932"/>
                  <a:ext cx="190500" cy="4762"/>
                </a:xfrm>
                <a:custGeom>
                  <a:avLst/>
                  <a:gdLst>
                    <a:gd name="connsiteX0" fmla="*/ 0 w 190500"/>
                    <a:gd name="connsiteY0" fmla="*/ 0 h 4762"/>
                    <a:gd name="connsiteX1" fmla="*/ 190500 w 190500"/>
                    <a:gd name="connsiteY1" fmla="*/ 0 h 4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0500" h="4762">
                      <a:moveTo>
                        <a:pt x="0" y="0"/>
                      </a:moveTo>
                      <a:lnTo>
                        <a:pt x="190500" y="0"/>
                      </a:lnTo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27" name="组合 226">
                  <a:extLst>
                    <a:ext uri="{FF2B5EF4-FFF2-40B4-BE49-F238E27FC236}">
                      <a16:creationId xmlns:a16="http://schemas.microsoft.com/office/drawing/2014/main" id="{2A6E40A6-4D6B-4D5E-A64B-0AF9E54F7E29}"/>
                    </a:ext>
                  </a:extLst>
                </p:cNvPr>
                <p:cNvGrpSpPr/>
                <p:nvPr/>
              </p:nvGrpSpPr>
              <p:grpSpPr>
                <a:xfrm>
                  <a:off x="4658090" y="4662245"/>
                  <a:ext cx="157163" cy="166687"/>
                  <a:chOff x="4658090" y="4662245"/>
                  <a:chExt cx="157163" cy="166687"/>
                </a:xfrm>
              </p:grpSpPr>
              <p:grpSp>
                <p:nvGrpSpPr>
                  <p:cNvPr id="226" name="组合 225">
                    <a:extLst>
                      <a:ext uri="{FF2B5EF4-FFF2-40B4-BE49-F238E27FC236}">
                        <a16:creationId xmlns:a16="http://schemas.microsoft.com/office/drawing/2014/main" id="{84025CBE-28CA-4521-9FBE-F4CD11D82231}"/>
                      </a:ext>
                    </a:extLst>
                  </p:cNvPr>
                  <p:cNvGrpSpPr/>
                  <p:nvPr/>
                </p:nvGrpSpPr>
                <p:grpSpPr>
                  <a:xfrm>
                    <a:off x="4696190" y="4662245"/>
                    <a:ext cx="119063" cy="166687"/>
                    <a:chOff x="4696190" y="4662245"/>
                    <a:chExt cx="119063" cy="166687"/>
                  </a:xfrm>
                </p:grpSpPr>
                <p:sp>
                  <p:nvSpPr>
                    <p:cNvPr id="219" name="任意多边形: 形状 218">
                      <a:extLst>
                        <a:ext uri="{FF2B5EF4-FFF2-40B4-BE49-F238E27FC236}">
                          <a16:creationId xmlns:a16="http://schemas.microsoft.com/office/drawing/2014/main" id="{1CB589E8-B7F6-4964-9EBC-1D2D0833C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5240" y="4781307"/>
                      <a:ext cx="47625" cy="47625"/>
                    </a:xfrm>
                    <a:custGeom>
                      <a:avLst/>
                      <a:gdLst>
                        <a:gd name="connsiteX0" fmla="*/ 23813 w 47625"/>
                        <a:gd name="connsiteY0" fmla="*/ 0 h 47625"/>
                        <a:gd name="connsiteX1" fmla="*/ 0 w 47625"/>
                        <a:gd name="connsiteY1" fmla="*/ 38100 h 47625"/>
                        <a:gd name="connsiteX2" fmla="*/ 0 w 47625"/>
                        <a:gd name="connsiteY2" fmla="*/ 47625 h 47625"/>
                        <a:gd name="connsiteX3" fmla="*/ 47625 w 47625"/>
                        <a:gd name="connsiteY3" fmla="*/ 47625 h 47625"/>
                        <a:gd name="connsiteX4" fmla="*/ 47625 w 47625"/>
                        <a:gd name="connsiteY4" fmla="*/ 38100 h 47625"/>
                        <a:gd name="connsiteX5" fmla="*/ 23813 w 47625"/>
                        <a:gd name="connsiteY5" fmla="*/ 0 h 4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7625" h="47625">
                          <a:moveTo>
                            <a:pt x="23813" y="0"/>
                          </a:moveTo>
                          <a:cubicBezTo>
                            <a:pt x="10661" y="0"/>
                            <a:pt x="0" y="17058"/>
                            <a:pt x="0" y="38100"/>
                          </a:cubicBezTo>
                          <a:lnTo>
                            <a:pt x="0" y="47625"/>
                          </a:lnTo>
                          <a:lnTo>
                            <a:pt x="47625" y="47625"/>
                          </a:lnTo>
                          <a:lnTo>
                            <a:pt x="47625" y="38100"/>
                          </a:lnTo>
                          <a:cubicBezTo>
                            <a:pt x="47625" y="17058"/>
                            <a:pt x="36964" y="0"/>
                            <a:pt x="23813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1" name="任意多边形: 形状 220">
                      <a:extLst>
                        <a:ext uri="{FF2B5EF4-FFF2-40B4-BE49-F238E27FC236}">
                          <a16:creationId xmlns:a16="http://schemas.microsoft.com/office/drawing/2014/main" id="{CE972BA6-1BB9-4225-BD19-E66F91D00C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6190" y="4724157"/>
                      <a:ext cx="85725" cy="19050"/>
                    </a:xfrm>
                    <a:custGeom>
                      <a:avLst/>
                      <a:gdLst>
                        <a:gd name="connsiteX0" fmla="*/ 0 w 85725"/>
                        <a:gd name="connsiteY0" fmla="*/ 19050 h 19050"/>
                        <a:gd name="connsiteX1" fmla="*/ 42863 w 85725"/>
                        <a:gd name="connsiteY1" fmla="*/ 0 h 19050"/>
                        <a:gd name="connsiteX2" fmla="*/ 85725 w 85725"/>
                        <a:gd name="connsiteY2" fmla="*/ 19050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5725" h="19050">
                          <a:moveTo>
                            <a:pt x="0" y="19050"/>
                          </a:moveTo>
                          <a:cubicBezTo>
                            <a:pt x="0" y="19050"/>
                            <a:pt x="23813" y="0"/>
                            <a:pt x="42863" y="0"/>
                          </a:cubicBezTo>
                          <a:cubicBezTo>
                            <a:pt x="61913" y="0"/>
                            <a:pt x="85725" y="19050"/>
                            <a:pt x="85725" y="19050"/>
                          </a:cubicBezTo>
                        </a:path>
                      </a:pathLst>
                    </a:custGeom>
                    <a:noFill/>
                    <a:ln w="1270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2" name="任意多边形: 形状 221">
                      <a:extLst>
                        <a:ext uri="{FF2B5EF4-FFF2-40B4-BE49-F238E27FC236}">
                          <a16:creationId xmlns:a16="http://schemas.microsoft.com/office/drawing/2014/main" id="{49604DFB-D6ED-4FB5-A9C3-1FFCF7C7AF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5728" y="4662245"/>
                      <a:ext cx="9525" cy="28575"/>
                    </a:xfrm>
                    <a:custGeom>
                      <a:avLst/>
                      <a:gdLst>
                        <a:gd name="connsiteX0" fmla="*/ 9525 w 9525"/>
                        <a:gd name="connsiteY0" fmla="*/ 0 h 28575"/>
                        <a:gd name="connsiteX1" fmla="*/ 0 w 9525"/>
                        <a:gd name="connsiteY1" fmla="*/ 14288 h 28575"/>
                        <a:gd name="connsiteX2" fmla="*/ 9525 w 9525"/>
                        <a:gd name="connsiteY2" fmla="*/ 28575 h 2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525" h="28575">
                          <a:moveTo>
                            <a:pt x="9525" y="0"/>
                          </a:moveTo>
                          <a:lnTo>
                            <a:pt x="0" y="14288"/>
                          </a:lnTo>
                          <a:lnTo>
                            <a:pt x="9525" y="2857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333333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25" name="任意多边形: 形状 224">
                    <a:extLst>
                      <a:ext uri="{FF2B5EF4-FFF2-40B4-BE49-F238E27FC236}">
                        <a16:creationId xmlns:a16="http://schemas.microsoft.com/office/drawing/2014/main" id="{A2EB28E0-A315-46E4-B1F6-1CEB9B94B60C}"/>
                      </a:ext>
                    </a:extLst>
                  </p:cNvPr>
                  <p:cNvSpPr/>
                  <p:nvPr/>
                </p:nvSpPr>
                <p:spPr>
                  <a:xfrm>
                    <a:off x="4658090" y="4714632"/>
                    <a:ext cx="4762" cy="19050"/>
                  </a:xfrm>
                  <a:custGeom>
                    <a:avLst/>
                    <a:gdLst>
                      <a:gd name="connsiteX0" fmla="*/ 0 w 4762"/>
                      <a:gd name="connsiteY0" fmla="*/ 0 h 19050"/>
                      <a:gd name="connsiteX1" fmla="*/ 4763 w 4762"/>
                      <a:gd name="connsiteY1" fmla="*/ 9525 h 19050"/>
                      <a:gd name="connsiteX2" fmla="*/ 0 w 4762"/>
                      <a:gd name="connsiteY2" fmla="*/ 1905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62" h="19050">
                        <a:moveTo>
                          <a:pt x="0" y="0"/>
                        </a:moveTo>
                        <a:lnTo>
                          <a:pt x="4763" y="9525"/>
                        </a:lnTo>
                        <a:lnTo>
                          <a:pt x="0" y="1905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7CBD6B1C-3944-4BC7-B896-4FB78991953A}"/>
              </a:ext>
            </a:extLst>
          </p:cNvPr>
          <p:cNvGrpSpPr/>
          <p:nvPr/>
        </p:nvGrpSpPr>
        <p:grpSpPr>
          <a:xfrm>
            <a:off x="3591094" y="4627535"/>
            <a:ext cx="1751688" cy="581771"/>
            <a:chOff x="3591094" y="4627535"/>
            <a:chExt cx="1751688" cy="58177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E18D9CD-5B51-49D3-8B04-E5B1A21E8929}"/>
                </a:ext>
              </a:extLst>
            </p:cNvPr>
            <p:cNvGrpSpPr/>
            <p:nvPr/>
          </p:nvGrpSpPr>
          <p:grpSpPr>
            <a:xfrm>
              <a:off x="3591094" y="4627535"/>
              <a:ext cx="1477675" cy="573315"/>
              <a:chOff x="3591094" y="4627535"/>
              <a:chExt cx="1477675" cy="573315"/>
            </a:xfrm>
          </p:grpSpPr>
          <p:sp>
            <p:nvSpPr>
              <p:cNvPr id="182" name="矩形: 圆角 181">
                <a:extLst>
                  <a:ext uri="{FF2B5EF4-FFF2-40B4-BE49-F238E27FC236}">
                    <a16:creationId xmlns:a16="http://schemas.microsoft.com/office/drawing/2014/main" id="{0488759B-914B-4AEE-9E99-D1AF1F4E5179}"/>
                  </a:ext>
                </a:extLst>
              </p:cNvPr>
              <p:cNvSpPr/>
              <p:nvPr/>
            </p:nvSpPr>
            <p:spPr>
              <a:xfrm>
                <a:off x="3591094" y="4794328"/>
                <a:ext cx="1220641" cy="406522"/>
              </a:xfrm>
              <a:prstGeom prst="roundRect">
                <a:avLst>
                  <a:gd name="adj" fmla="val 4283"/>
                </a:avLst>
              </a:prstGeom>
              <a:solidFill>
                <a:schemeClr val="accent4">
                  <a:lumMod val="50000"/>
                  <a:lumOff val="50000"/>
                </a:schemeClr>
              </a:solidFill>
              <a:ln w="25400">
                <a:solidFill>
                  <a:schemeClr val="accent5">
                    <a:lumMod val="10000"/>
                  </a:schemeClr>
                </a:solidFill>
              </a:ln>
              <a:effectLst>
                <a:outerShdw blurRad="76200" dist="76200" dir="5400000" sx="92000" sy="92000" algn="t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12FD5F42-0734-4831-A456-2D84A1251AC0}"/>
                  </a:ext>
                </a:extLst>
              </p:cNvPr>
              <p:cNvSpPr/>
              <p:nvPr/>
            </p:nvSpPr>
            <p:spPr>
              <a:xfrm rot="201168">
                <a:off x="4700225" y="4627535"/>
                <a:ext cx="368544" cy="368544"/>
              </a:xfrm>
              <a:custGeom>
                <a:avLst/>
                <a:gdLst>
                  <a:gd name="connsiteX0" fmla="*/ 184272 w 368544"/>
                  <a:gd name="connsiteY0" fmla="*/ 368544 h 368544"/>
                  <a:gd name="connsiteX1" fmla="*/ 368544 w 368544"/>
                  <a:gd name="connsiteY1" fmla="*/ 184272 h 368544"/>
                  <a:gd name="connsiteX2" fmla="*/ 184272 w 368544"/>
                  <a:gd name="connsiteY2" fmla="*/ 0 h 368544"/>
                  <a:gd name="connsiteX3" fmla="*/ 0 w 368544"/>
                  <a:gd name="connsiteY3" fmla="*/ 184272 h 368544"/>
                  <a:gd name="connsiteX4" fmla="*/ 13981 w 368544"/>
                  <a:gd name="connsiteY4" fmla="*/ 254806 h 368544"/>
                  <a:gd name="connsiteX5" fmla="*/ 31035 w 368544"/>
                  <a:gd name="connsiteY5" fmla="*/ 286653 h 368544"/>
                  <a:gd name="connsiteX6" fmla="*/ 18427 w 368544"/>
                  <a:gd name="connsiteY6" fmla="*/ 350117 h 368544"/>
                  <a:gd name="connsiteX7" fmla="*/ 81891 w 368544"/>
                  <a:gd name="connsiteY7" fmla="*/ 337509 h 368544"/>
                  <a:gd name="connsiteX8" fmla="*/ 113738 w 368544"/>
                  <a:gd name="connsiteY8" fmla="*/ 354563 h 368544"/>
                  <a:gd name="connsiteX9" fmla="*/ 184272 w 368544"/>
                  <a:gd name="connsiteY9" fmla="*/ 368544 h 36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8544" h="368544">
                    <a:moveTo>
                      <a:pt x="184272" y="368544"/>
                    </a:moveTo>
                    <a:cubicBezTo>
                      <a:pt x="286043" y="368544"/>
                      <a:pt x="368544" y="286043"/>
                      <a:pt x="368544" y="184272"/>
                    </a:cubicBezTo>
                    <a:cubicBezTo>
                      <a:pt x="368544" y="82501"/>
                      <a:pt x="286043" y="0"/>
                      <a:pt x="184272" y="0"/>
                    </a:cubicBezTo>
                    <a:cubicBezTo>
                      <a:pt x="82501" y="0"/>
                      <a:pt x="0" y="82501"/>
                      <a:pt x="0" y="184272"/>
                    </a:cubicBezTo>
                    <a:cubicBezTo>
                      <a:pt x="0" y="209257"/>
                      <a:pt x="4972" y="233080"/>
                      <a:pt x="13981" y="254806"/>
                    </a:cubicBezTo>
                    <a:cubicBezTo>
                      <a:pt x="18633" y="266023"/>
                      <a:pt x="24360" y="276682"/>
                      <a:pt x="31035" y="286653"/>
                    </a:cubicBezTo>
                    <a:cubicBezTo>
                      <a:pt x="33276" y="289999"/>
                      <a:pt x="29073" y="311154"/>
                      <a:pt x="18427" y="350117"/>
                    </a:cubicBezTo>
                    <a:cubicBezTo>
                      <a:pt x="57391" y="339472"/>
                      <a:pt x="78545" y="335268"/>
                      <a:pt x="81891" y="337509"/>
                    </a:cubicBezTo>
                    <a:cubicBezTo>
                      <a:pt x="91862" y="344183"/>
                      <a:pt x="102521" y="349912"/>
                      <a:pt x="113738" y="354563"/>
                    </a:cubicBezTo>
                    <a:cubicBezTo>
                      <a:pt x="135464" y="363572"/>
                      <a:pt x="159288" y="368544"/>
                      <a:pt x="184272" y="3685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8575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grpSp>
            <p:nvGrpSpPr>
              <p:cNvPr id="250" name="组合 249">
                <a:extLst>
                  <a:ext uri="{FF2B5EF4-FFF2-40B4-BE49-F238E27FC236}">
                    <a16:creationId xmlns:a16="http://schemas.microsoft.com/office/drawing/2014/main" id="{5C33CAAA-267A-43B3-9BFA-54B53DC79F7C}"/>
                  </a:ext>
                </a:extLst>
              </p:cNvPr>
              <p:cNvGrpSpPr/>
              <p:nvPr/>
            </p:nvGrpSpPr>
            <p:grpSpPr>
              <a:xfrm>
                <a:off x="4806943" y="4715011"/>
                <a:ext cx="142875" cy="190499"/>
                <a:chOff x="4961384" y="7135053"/>
                <a:chExt cx="142875" cy="190499"/>
              </a:xfrm>
            </p:grpSpPr>
            <p:sp>
              <p:nvSpPr>
                <p:cNvPr id="243" name="任意多边形: 形状 242">
                  <a:extLst>
                    <a:ext uri="{FF2B5EF4-FFF2-40B4-BE49-F238E27FC236}">
                      <a16:creationId xmlns:a16="http://schemas.microsoft.com/office/drawing/2014/main" id="{C102DEFC-A4B6-438B-897C-0639815D40D7}"/>
                    </a:ext>
                  </a:extLst>
                </p:cNvPr>
                <p:cNvSpPr/>
                <p:nvPr/>
              </p:nvSpPr>
              <p:spPr>
                <a:xfrm>
                  <a:off x="4961384" y="7135053"/>
                  <a:ext cx="142875" cy="152400"/>
                </a:xfrm>
                <a:custGeom>
                  <a:avLst/>
                  <a:gdLst>
                    <a:gd name="connsiteX0" fmla="*/ 142875 w 142875"/>
                    <a:gd name="connsiteY0" fmla="*/ 68349 h 152400"/>
                    <a:gd name="connsiteX1" fmla="*/ 71438 w 142875"/>
                    <a:gd name="connsiteY1" fmla="*/ 152400 h 152400"/>
                    <a:gd name="connsiteX2" fmla="*/ 0 w 142875"/>
                    <a:gd name="connsiteY2" fmla="*/ 68349 h 152400"/>
                    <a:gd name="connsiteX3" fmla="*/ 71438 w 142875"/>
                    <a:gd name="connsiteY3" fmla="*/ 0 h 152400"/>
                    <a:gd name="connsiteX4" fmla="*/ 142875 w 142875"/>
                    <a:gd name="connsiteY4" fmla="*/ 6834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152400">
                      <a:moveTo>
                        <a:pt x="142875" y="68349"/>
                      </a:moveTo>
                      <a:cubicBezTo>
                        <a:pt x="142875" y="113607"/>
                        <a:pt x="104775" y="152400"/>
                        <a:pt x="71438" y="152400"/>
                      </a:cubicBezTo>
                      <a:cubicBezTo>
                        <a:pt x="38100" y="152400"/>
                        <a:pt x="0" y="113607"/>
                        <a:pt x="0" y="68349"/>
                      </a:cubicBezTo>
                      <a:cubicBezTo>
                        <a:pt x="0" y="31688"/>
                        <a:pt x="28065" y="0"/>
                        <a:pt x="71438" y="0"/>
                      </a:cubicBezTo>
                      <a:cubicBezTo>
                        <a:pt x="114810" y="0"/>
                        <a:pt x="142875" y="31688"/>
                        <a:pt x="142875" y="68349"/>
                      </a:cubicBezTo>
                      <a:close/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4" name="任意多边形: 形状 243">
                  <a:extLst>
                    <a:ext uri="{FF2B5EF4-FFF2-40B4-BE49-F238E27FC236}">
                      <a16:creationId xmlns:a16="http://schemas.microsoft.com/office/drawing/2014/main" id="{C2DE7E72-D901-49D4-BBAD-20F204A12754}"/>
                    </a:ext>
                  </a:extLst>
                </p:cNvPr>
                <p:cNvSpPr/>
                <p:nvPr/>
              </p:nvSpPr>
              <p:spPr>
                <a:xfrm>
                  <a:off x="5037584" y="7135053"/>
                  <a:ext cx="33337" cy="152400"/>
                </a:xfrm>
                <a:custGeom>
                  <a:avLst/>
                  <a:gdLst>
                    <a:gd name="connsiteX0" fmla="*/ 0 w 33337"/>
                    <a:gd name="connsiteY0" fmla="*/ 0 h 152400"/>
                    <a:gd name="connsiteX1" fmla="*/ 33338 w 33337"/>
                    <a:gd name="connsiteY1" fmla="*/ 76200 h 152400"/>
                    <a:gd name="connsiteX2" fmla="*/ 0 w 33337"/>
                    <a:gd name="connsiteY2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337" h="152400">
                      <a:moveTo>
                        <a:pt x="0" y="0"/>
                      </a:moveTo>
                      <a:cubicBezTo>
                        <a:pt x="17621" y="18186"/>
                        <a:pt x="33338" y="48195"/>
                        <a:pt x="33338" y="76200"/>
                      </a:cubicBezTo>
                      <a:cubicBezTo>
                        <a:pt x="33338" y="103854"/>
                        <a:pt x="17240" y="134264"/>
                        <a:pt x="0" y="152400"/>
                      </a:cubicBezTo>
                    </a:path>
                  </a:pathLst>
                </a:custGeom>
                <a:noFill/>
                <a:ln w="9525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5" name="任意多边形: 形状 244">
                  <a:extLst>
                    <a:ext uri="{FF2B5EF4-FFF2-40B4-BE49-F238E27FC236}">
                      <a16:creationId xmlns:a16="http://schemas.microsoft.com/office/drawing/2014/main" id="{62A11C42-3BED-414C-AAEF-9CC552DD6CD7}"/>
                    </a:ext>
                  </a:extLst>
                </p:cNvPr>
                <p:cNvSpPr/>
                <p:nvPr/>
              </p:nvSpPr>
              <p:spPr>
                <a:xfrm>
                  <a:off x="4994722" y="7135053"/>
                  <a:ext cx="33337" cy="152400"/>
                </a:xfrm>
                <a:custGeom>
                  <a:avLst/>
                  <a:gdLst>
                    <a:gd name="connsiteX0" fmla="*/ 33338 w 33337"/>
                    <a:gd name="connsiteY0" fmla="*/ 0 h 152400"/>
                    <a:gd name="connsiteX1" fmla="*/ 0 w 33337"/>
                    <a:gd name="connsiteY1" fmla="*/ 76200 h 152400"/>
                    <a:gd name="connsiteX2" fmla="*/ 33338 w 33337"/>
                    <a:gd name="connsiteY2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337" h="152400">
                      <a:moveTo>
                        <a:pt x="33338" y="0"/>
                      </a:moveTo>
                      <a:cubicBezTo>
                        <a:pt x="12779" y="19466"/>
                        <a:pt x="0" y="46224"/>
                        <a:pt x="0" y="76200"/>
                      </a:cubicBezTo>
                      <a:cubicBezTo>
                        <a:pt x="0" y="105800"/>
                        <a:pt x="13224" y="132988"/>
                        <a:pt x="33338" y="152400"/>
                      </a:cubicBezTo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6" name="任意多边形: 形状 245">
                  <a:extLst>
                    <a:ext uri="{FF2B5EF4-FFF2-40B4-BE49-F238E27FC236}">
                      <a16:creationId xmlns:a16="http://schemas.microsoft.com/office/drawing/2014/main" id="{41C0CE86-FDAD-473B-AEE0-F9291562FAB7}"/>
                    </a:ext>
                  </a:extLst>
                </p:cNvPr>
                <p:cNvSpPr/>
                <p:nvPr/>
              </p:nvSpPr>
              <p:spPr>
                <a:xfrm>
                  <a:off x="5023294" y="7177915"/>
                  <a:ext cx="76200" cy="16525"/>
                </a:xfrm>
                <a:custGeom>
                  <a:avLst/>
                  <a:gdLst>
                    <a:gd name="connsiteX0" fmla="*/ 0 w 76200"/>
                    <a:gd name="connsiteY0" fmla="*/ 14372 h 16525"/>
                    <a:gd name="connsiteX1" fmla="*/ 42865 w 76200"/>
                    <a:gd name="connsiteY1" fmla="*/ 14372 h 16525"/>
                    <a:gd name="connsiteX2" fmla="*/ 76200 w 76200"/>
                    <a:gd name="connsiteY2" fmla="*/ 0 h 16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200" h="16525">
                      <a:moveTo>
                        <a:pt x="0" y="14372"/>
                      </a:moveTo>
                      <a:cubicBezTo>
                        <a:pt x="0" y="14372"/>
                        <a:pt x="24127" y="19219"/>
                        <a:pt x="42865" y="14372"/>
                      </a:cubicBezTo>
                      <a:cubicBezTo>
                        <a:pt x="61604" y="9525"/>
                        <a:pt x="76200" y="0"/>
                        <a:pt x="76200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7" name="任意多边形: 形状 246">
                  <a:extLst>
                    <a:ext uri="{FF2B5EF4-FFF2-40B4-BE49-F238E27FC236}">
                      <a16:creationId xmlns:a16="http://schemas.microsoft.com/office/drawing/2014/main" id="{F6984FB4-9566-4A22-9888-8018655629A0}"/>
                    </a:ext>
                  </a:extLst>
                </p:cNvPr>
                <p:cNvSpPr/>
                <p:nvPr/>
              </p:nvSpPr>
              <p:spPr>
                <a:xfrm>
                  <a:off x="4961386" y="7211253"/>
                  <a:ext cx="80958" cy="19645"/>
                </a:xfrm>
                <a:custGeom>
                  <a:avLst/>
                  <a:gdLst>
                    <a:gd name="connsiteX0" fmla="*/ 0 w 80958"/>
                    <a:gd name="connsiteY0" fmla="*/ 0 h 19645"/>
                    <a:gd name="connsiteX1" fmla="*/ 42860 w 80958"/>
                    <a:gd name="connsiteY1" fmla="*/ 16669 h 19645"/>
                    <a:gd name="connsiteX2" fmla="*/ 80958 w 80958"/>
                    <a:gd name="connsiteY2" fmla="*/ 19050 h 19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958" h="19645">
                      <a:moveTo>
                        <a:pt x="0" y="0"/>
                      </a:moveTo>
                      <a:cubicBezTo>
                        <a:pt x="0" y="0"/>
                        <a:pt x="23812" y="11906"/>
                        <a:pt x="42860" y="16669"/>
                      </a:cubicBezTo>
                      <a:cubicBezTo>
                        <a:pt x="61908" y="21431"/>
                        <a:pt x="80958" y="19050"/>
                        <a:pt x="80958" y="19050"/>
                      </a:cubicBezTo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8" name="任意多边形: 形状 247">
                  <a:extLst>
                    <a:ext uri="{FF2B5EF4-FFF2-40B4-BE49-F238E27FC236}">
                      <a16:creationId xmlns:a16="http://schemas.microsoft.com/office/drawing/2014/main" id="{95E76D97-1796-4F18-947E-B52940FB9C57}"/>
                    </a:ext>
                  </a:extLst>
                </p:cNvPr>
                <p:cNvSpPr/>
                <p:nvPr/>
              </p:nvSpPr>
              <p:spPr>
                <a:xfrm>
                  <a:off x="5004247" y="7282690"/>
                  <a:ext cx="57121" cy="42862"/>
                </a:xfrm>
                <a:custGeom>
                  <a:avLst/>
                  <a:gdLst>
                    <a:gd name="connsiteX0" fmla="*/ 0 w 57121"/>
                    <a:gd name="connsiteY0" fmla="*/ 0 h 42862"/>
                    <a:gd name="connsiteX1" fmla="*/ 6667 w 57121"/>
                    <a:gd name="connsiteY1" fmla="*/ 33791 h 42862"/>
                    <a:gd name="connsiteX2" fmla="*/ 28575 w 57121"/>
                    <a:gd name="connsiteY2" fmla="*/ 42863 h 42862"/>
                    <a:gd name="connsiteX3" fmla="*/ 50483 w 57121"/>
                    <a:gd name="connsiteY3" fmla="*/ 33791 h 42862"/>
                    <a:gd name="connsiteX4" fmla="*/ 57122 w 57121"/>
                    <a:gd name="connsiteY4" fmla="*/ 141 h 42862"/>
                    <a:gd name="connsiteX5" fmla="*/ 28575 w 57121"/>
                    <a:gd name="connsiteY5" fmla="*/ 4763 h 42862"/>
                    <a:gd name="connsiteX6" fmla="*/ 0 w 57121"/>
                    <a:gd name="connsiteY6" fmla="*/ 0 h 4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21" h="42862">
                      <a:moveTo>
                        <a:pt x="0" y="0"/>
                      </a:moveTo>
                      <a:lnTo>
                        <a:pt x="6667" y="33791"/>
                      </a:lnTo>
                      <a:cubicBezTo>
                        <a:pt x="6667" y="33791"/>
                        <a:pt x="19645" y="42863"/>
                        <a:pt x="28575" y="42863"/>
                      </a:cubicBezTo>
                      <a:cubicBezTo>
                        <a:pt x="37505" y="42863"/>
                        <a:pt x="50483" y="33791"/>
                        <a:pt x="50483" y="33791"/>
                      </a:cubicBezTo>
                      <a:lnTo>
                        <a:pt x="57122" y="141"/>
                      </a:lnTo>
                      <a:lnTo>
                        <a:pt x="28575" y="47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9" name="任意多边形: 形状 248">
                  <a:extLst>
                    <a:ext uri="{FF2B5EF4-FFF2-40B4-BE49-F238E27FC236}">
                      <a16:creationId xmlns:a16="http://schemas.microsoft.com/office/drawing/2014/main" id="{ADCC6CC2-8873-4F57-92AA-8E566C06E8FA}"/>
                    </a:ext>
                  </a:extLst>
                </p:cNvPr>
                <p:cNvSpPr/>
                <p:nvPr/>
              </p:nvSpPr>
              <p:spPr>
                <a:xfrm>
                  <a:off x="5004247" y="7282690"/>
                  <a:ext cx="57150" cy="42862"/>
                </a:xfrm>
                <a:custGeom>
                  <a:avLst/>
                  <a:gdLst>
                    <a:gd name="connsiteX0" fmla="*/ 57150 w 57150"/>
                    <a:gd name="connsiteY0" fmla="*/ 0 h 42862"/>
                    <a:gd name="connsiteX1" fmla="*/ 57122 w 57150"/>
                    <a:gd name="connsiteY1" fmla="*/ 141 h 42862"/>
                    <a:gd name="connsiteX2" fmla="*/ 57122 w 57150"/>
                    <a:gd name="connsiteY2" fmla="*/ 141 h 42862"/>
                    <a:gd name="connsiteX3" fmla="*/ 50483 w 57150"/>
                    <a:gd name="connsiteY3" fmla="*/ 33791 h 42862"/>
                    <a:gd name="connsiteX4" fmla="*/ 28575 w 57150"/>
                    <a:gd name="connsiteY4" fmla="*/ 42863 h 42862"/>
                    <a:gd name="connsiteX5" fmla="*/ 6667 w 57150"/>
                    <a:gd name="connsiteY5" fmla="*/ 33791 h 42862"/>
                    <a:gd name="connsiteX6" fmla="*/ 0 w 57150"/>
                    <a:gd name="connsiteY6" fmla="*/ 0 h 42862"/>
                    <a:gd name="connsiteX7" fmla="*/ 28575 w 57150"/>
                    <a:gd name="connsiteY7" fmla="*/ 4763 h 42862"/>
                    <a:gd name="connsiteX8" fmla="*/ 57122 w 57150"/>
                    <a:gd name="connsiteY8" fmla="*/ 141 h 4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150" h="42862">
                      <a:moveTo>
                        <a:pt x="57150" y="0"/>
                      </a:moveTo>
                      <a:lnTo>
                        <a:pt x="57122" y="141"/>
                      </a:lnTo>
                      <a:moveTo>
                        <a:pt x="57122" y="141"/>
                      </a:moveTo>
                      <a:lnTo>
                        <a:pt x="50483" y="33791"/>
                      </a:lnTo>
                      <a:cubicBezTo>
                        <a:pt x="50483" y="33791"/>
                        <a:pt x="37505" y="42863"/>
                        <a:pt x="28575" y="42863"/>
                      </a:cubicBezTo>
                      <a:cubicBezTo>
                        <a:pt x="19645" y="42863"/>
                        <a:pt x="6667" y="33791"/>
                        <a:pt x="6667" y="33791"/>
                      </a:cubicBezTo>
                      <a:lnTo>
                        <a:pt x="0" y="0"/>
                      </a:lnTo>
                      <a:lnTo>
                        <a:pt x="28575" y="4763"/>
                      </a:lnTo>
                      <a:lnTo>
                        <a:pt x="57122" y="14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</p:grpSp>
        </p:grp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28071F68-BAA5-43F0-B74E-F740F0076065}"/>
                </a:ext>
              </a:extLst>
            </p:cNvPr>
            <p:cNvSpPr txBox="1"/>
            <p:nvPr/>
          </p:nvSpPr>
          <p:spPr>
            <a:xfrm>
              <a:off x="3612905" y="4695960"/>
              <a:ext cx="1729877" cy="513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latin typeface="+mj-ea"/>
                  <a:ea typeface="+mj-ea"/>
                  <a:cs typeface="阿里巴巴普惠体 2.0 115 Black" panose="00020600040101010101" pitchFamily="18" charset="-122"/>
                </a:rPr>
                <a:t>故事场景</a:t>
              </a:r>
              <a:endParaRPr lang="zh-CN" altLang="zh-CN" sz="2000" b="1" dirty="0">
                <a:solidFill>
                  <a:schemeClr val="bg1"/>
                </a:solidFill>
                <a:effectLst/>
                <a:latin typeface="+mj-ea"/>
                <a:ea typeface="+mj-ea"/>
                <a:cs typeface="阿里巴巴普惠体 2.0 115 Black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376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arrow&quot;,&quot;Name&quot;:&quot;较窄&quot;,&quot;Kind&quot;:&quot;System&quot;,&quot;OldGuidesSetting&quot;:{&quot;HeaderHeight&quot;:10.0,&quot;FooterHeight&quot;:5.0,&quot;SideMargin&quot;:2.5,&quot;TopMargin&quot;:0.0,&quot;BottomMargin&quot;:0.0,&quot;IntervalMargin&quot;:1.0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9.5298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21.246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14.12685"/>
</p:tagLst>
</file>

<file path=ppt/theme/theme1.xml><?xml version="1.0" encoding="utf-8"?>
<a:theme xmlns:a="http://schemas.openxmlformats.org/drawingml/2006/main" name="Office 主题​​">
  <a:themeElements>
    <a:clrScheme name="新媒体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70C0"/>
      </a:accent1>
      <a:accent2>
        <a:srgbClr val="F6714E"/>
      </a:accent2>
      <a:accent3>
        <a:srgbClr val="47E2A3"/>
      </a:accent3>
      <a:accent4>
        <a:srgbClr val="262626"/>
      </a:accent4>
      <a:accent5>
        <a:srgbClr val="D4D3DD"/>
      </a:accent5>
      <a:accent6>
        <a:srgbClr val="2683C6"/>
      </a:accent6>
      <a:hlink>
        <a:srgbClr val="6B9F25"/>
      </a:hlink>
      <a:folHlink>
        <a:srgbClr val="9F6715"/>
      </a:folHlink>
    </a:clrScheme>
    <a:fontScheme name="新媒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新媒体.potx" id="{E71AADBB-C840-4FDB-86E8-D668342F1504}" vid="{2832B77E-89DB-4DF7-BD93-1CC463CEE74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54474C05C7044AB1167CBC7BD8B8A" ma:contentTypeVersion="2" ma:contentTypeDescription="Create a new document." ma:contentTypeScope="" ma:versionID="636763d70f80889530709282be76a025">
  <xsd:schema xmlns:xsd="http://www.w3.org/2001/XMLSchema" xmlns:xs="http://www.w3.org/2001/XMLSchema" xmlns:p="http://schemas.microsoft.com/office/2006/metadata/properties" xmlns:ns3="af2d3b25-3563-4780-ad46-6d6a4f681e62" targetNamespace="http://schemas.microsoft.com/office/2006/metadata/properties" ma:root="true" ma:fieldsID="3ad2e706fde22d95adb0bc02c2c30172" ns3:_="">
    <xsd:import namespace="af2d3b25-3563-4780-ad46-6d6a4f681e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d3b25-3563-4780-ad46-6d6a4f681e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32A7B2-6332-495D-A259-2813B8CA7B66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f2d3b25-3563-4780-ad46-6d6a4f681e62"/>
  </ds:schemaRefs>
</ds:datastoreItem>
</file>

<file path=customXml/itemProps2.xml><?xml version="1.0" encoding="utf-8"?>
<ds:datastoreItem xmlns:ds="http://schemas.openxmlformats.org/officeDocument/2006/customXml" ds:itemID="{0BD3DF0F-572A-4FB7-9141-12E99207AD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2d3b25-3563-4780-ad46-6d6a4f681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959968-87A5-462F-9F8A-512501FF02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TM03457485[[fn=网状]]</Template>
  <TotalTime>6933</TotalTime>
  <Words>1812</Words>
  <Application>Microsoft Office PowerPoint</Application>
  <PresentationFormat>宽屏</PresentationFormat>
  <Paragraphs>350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阿里巴巴普惠体 2.0 105 Heavy</vt:lpstr>
      <vt:lpstr>阿里巴巴普惠体 2.0 115 Black</vt:lpstr>
      <vt:lpstr>阿里巴巴普惠体 2.0 55 Regular</vt:lpstr>
      <vt:lpstr>微软雅黑</vt:lpstr>
      <vt:lpstr>微软雅黑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488</cp:revision>
  <dcterms:created xsi:type="dcterms:W3CDTF">2021-11-18T03:14:22Z</dcterms:created>
  <dcterms:modified xsi:type="dcterms:W3CDTF">2023-04-17T05:43:23Z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0x01010078D54474C05C7044AB1167CBC7BD8B8A</vt:lpwstr>
  </property>
</Properties>
</file>