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65" r:id="rId4"/>
    <p:sldId id="262" r:id="rId5"/>
    <p:sldId id="257" r:id="rId6"/>
    <p:sldId id="263" r:id="rId7"/>
    <p:sldId id="259" r:id="rId8"/>
    <p:sldId id="264" r:id="rId9"/>
    <p:sldId id="266" r:id="rId10"/>
    <p:sldId id="267"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FCB"/>
    <a:srgbClr val="9C8057"/>
    <a:srgbClr val="D5BC94"/>
    <a:srgbClr val="EDCA92"/>
    <a:srgbClr val="423B33"/>
    <a:srgbClr val="CAB3A2"/>
    <a:srgbClr val="E8DEC9"/>
    <a:srgbClr val="9F9A97"/>
    <a:srgbClr val="DAD5CE"/>
    <a:srgbClr val="C8B2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howGuides="1">
      <p:cViewPr varScale="1">
        <p:scale>
          <a:sx n="106" d="100"/>
          <a:sy n="106" d="100"/>
        </p:scale>
        <p:origin x="75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3034D-998B-4C37-97D1-A68CC1B1994C}"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C5668-FBBD-4AC5-9813-BD44145ADA9F}" type="slidenum">
              <a:rPr lang="zh-CN" altLang="en-US" smtClean="0"/>
              <a:t>‹#›</a:t>
            </a:fld>
            <a:endParaRPr lang="zh-CN" altLang="en-US"/>
          </a:p>
        </p:txBody>
      </p:sp>
    </p:spTree>
    <p:extLst>
      <p:ext uri="{BB962C8B-B14F-4D97-AF65-F5344CB8AC3E}">
        <p14:creationId xmlns:p14="http://schemas.microsoft.com/office/powerpoint/2010/main" val="154490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40C5668-FBBD-4AC5-9813-BD44145ADA9F}" type="slidenum">
              <a:rPr lang="zh-CN" altLang="en-US" smtClean="0"/>
              <a:t>5</a:t>
            </a:fld>
            <a:endParaRPr lang="zh-CN" altLang="en-US"/>
          </a:p>
        </p:txBody>
      </p:sp>
    </p:spTree>
    <p:extLst>
      <p:ext uri="{BB962C8B-B14F-4D97-AF65-F5344CB8AC3E}">
        <p14:creationId xmlns:p14="http://schemas.microsoft.com/office/powerpoint/2010/main" val="38016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40C5668-FBBD-4AC5-9813-BD44145ADA9F}" type="slidenum">
              <a:rPr lang="zh-CN" altLang="en-US" smtClean="0"/>
              <a:t>10</a:t>
            </a:fld>
            <a:endParaRPr lang="zh-CN" altLang="en-US"/>
          </a:p>
        </p:txBody>
      </p:sp>
    </p:spTree>
    <p:extLst>
      <p:ext uri="{BB962C8B-B14F-4D97-AF65-F5344CB8AC3E}">
        <p14:creationId xmlns:p14="http://schemas.microsoft.com/office/powerpoint/2010/main" val="270942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1034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42549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室内, 厨房, 墙壁, 地板&#10;&#10;描述已自动生成">
            <a:extLst>
              <a:ext uri="{FF2B5EF4-FFF2-40B4-BE49-F238E27FC236}">
                <a16:creationId xmlns:a16="http://schemas.microsoft.com/office/drawing/2014/main" id="{4BD83DBA-4E6F-4C72-81F4-64D607C831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9050"/>
            <a:ext cx="12192000" cy="6896100"/>
          </a:xfrm>
          <a:prstGeom prst="rect">
            <a:avLst/>
          </a:prstGeom>
        </p:spPr>
      </p:pic>
      <p:pic>
        <p:nvPicPr>
          <p:cNvPr id="13" name="图片 12">
            <a:extLst>
              <a:ext uri="{FF2B5EF4-FFF2-40B4-BE49-F238E27FC236}">
                <a16:creationId xmlns:a16="http://schemas.microsoft.com/office/drawing/2014/main" id="{11D4E36B-ECFE-47AD-B1DB-71337E4842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3944" y="38100"/>
            <a:ext cx="9112028" cy="6858000"/>
          </a:xfrm>
          <a:prstGeom prst="rect">
            <a:avLst/>
          </a:prstGeom>
        </p:spPr>
      </p:pic>
      <p:sp>
        <p:nvSpPr>
          <p:cNvPr id="14" name="文本框 13">
            <a:extLst>
              <a:ext uri="{FF2B5EF4-FFF2-40B4-BE49-F238E27FC236}">
                <a16:creationId xmlns:a16="http://schemas.microsoft.com/office/drawing/2014/main" id="{714132ED-FEDA-4F96-B299-A5AC876B1E24}"/>
              </a:ext>
            </a:extLst>
          </p:cNvPr>
          <p:cNvSpPr txBox="1"/>
          <p:nvPr/>
        </p:nvSpPr>
        <p:spPr>
          <a:xfrm>
            <a:off x="3055257" y="1881416"/>
            <a:ext cx="6081486" cy="769441"/>
          </a:xfrm>
          <a:prstGeom prst="rect">
            <a:avLst/>
          </a:prstGeom>
          <a:noFill/>
        </p:spPr>
        <p:txBody>
          <a:bodyPr wrap="square" rtlCol="0">
            <a:spAutoFit/>
          </a:bodyPr>
          <a:lstStyle/>
          <a:p>
            <a:pPr algn="ctr"/>
            <a:r>
              <a:rPr lang="en-US" altLang="zh-CN" sz="4400" b="1" dirty="0">
                <a:latin typeface="Monotype Corsiva" panose="03010101010201010101" pitchFamily="66" charset="0"/>
              </a:rPr>
              <a:t>POWERPOINT TEMPLET </a:t>
            </a:r>
            <a:endParaRPr lang="zh-CN" altLang="en-US" sz="4400" b="1" dirty="0">
              <a:latin typeface="Monotype Corsiva" panose="03010101010201010101" pitchFamily="66" charset="0"/>
            </a:endParaRPr>
          </a:p>
        </p:txBody>
      </p:sp>
      <p:sp>
        <p:nvSpPr>
          <p:cNvPr id="27" name="文本框 26">
            <a:extLst>
              <a:ext uri="{FF2B5EF4-FFF2-40B4-BE49-F238E27FC236}">
                <a16:creationId xmlns:a16="http://schemas.microsoft.com/office/drawing/2014/main" id="{41DD921B-1E21-4667-A825-BA88544AE461}"/>
              </a:ext>
            </a:extLst>
          </p:cNvPr>
          <p:cNvSpPr txBox="1"/>
          <p:nvPr/>
        </p:nvSpPr>
        <p:spPr>
          <a:xfrm>
            <a:off x="3581400" y="2814886"/>
            <a:ext cx="5029200" cy="1393330"/>
          </a:xfrm>
          <a:prstGeom prst="rect">
            <a:avLst/>
          </a:prstGeom>
          <a:noFill/>
        </p:spPr>
        <p:txBody>
          <a:bodyPr wrap="square" rtlCol="0">
            <a:spAutoFit/>
          </a:bodyPr>
          <a:lstStyle/>
          <a:p>
            <a:pPr algn="ctr">
              <a:lnSpc>
                <a:spcPct val="120000"/>
              </a:lnSpc>
            </a:pPr>
            <a:r>
              <a:rPr lang="en-US" altLang="zh-CN" dirty="0">
                <a:latin typeface="Juice ITC" panose="04040403040A02020202" pitchFamily="82" charset="0"/>
              </a:rPr>
              <a:t>Lorem ipsum dolor sit </a:t>
            </a:r>
            <a:r>
              <a:rPr lang="en-US" altLang="zh-CN" dirty="0" err="1">
                <a:latin typeface="Juice ITC" panose="04040403040A02020202" pitchFamily="82" charset="0"/>
              </a:rPr>
              <a:t>amet</a:t>
            </a:r>
            <a:r>
              <a:rPr lang="en-US" altLang="zh-CN" dirty="0">
                <a:latin typeface="Juice ITC" panose="04040403040A02020202" pitchFamily="82" charset="0"/>
              </a:rPr>
              <a:t>, </a:t>
            </a:r>
            <a:r>
              <a:rPr lang="en-US" altLang="zh-CN" dirty="0" err="1">
                <a:latin typeface="Juice ITC" panose="04040403040A02020202" pitchFamily="82" charset="0"/>
              </a:rPr>
              <a:t>consectetuer</a:t>
            </a:r>
            <a:r>
              <a:rPr lang="en-US" altLang="zh-CN" dirty="0">
                <a:latin typeface="Juice ITC" panose="04040403040A02020202" pitchFamily="82" charset="0"/>
              </a:rPr>
              <a:t> </a:t>
            </a:r>
            <a:r>
              <a:rPr lang="en-US" altLang="zh-CN" dirty="0" err="1">
                <a:latin typeface="Juice ITC" panose="04040403040A02020202" pitchFamily="82" charset="0"/>
              </a:rPr>
              <a:t>adipiscing</a:t>
            </a:r>
            <a:r>
              <a:rPr lang="en-US" altLang="zh-CN" dirty="0">
                <a:latin typeface="Juice ITC" panose="04040403040A02020202" pitchFamily="82" charset="0"/>
              </a:rPr>
              <a:t> </a:t>
            </a:r>
            <a:r>
              <a:rPr lang="en-US" altLang="zh-CN" dirty="0" err="1">
                <a:latin typeface="Juice ITC" panose="04040403040A02020202" pitchFamily="82" charset="0"/>
              </a:rPr>
              <a:t>elit</a:t>
            </a:r>
            <a:r>
              <a:rPr lang="en-US" altLang="zh-CN" dirty="0">
                <a:latin typeface="Juice ITC" panose="04040403040A02020202" pitchFamily="82" charset="0"/>
              </a:rPr>
              <a:t>. Maecenas </a:t>
            </a:r>
            <a:r>
              <a:rPr lang="en-US" altLang="zh-CN" dirty="0" err="1">
                <a:latin typeface="Juice ITC" panose="04040403040A02020202" pitchFamily="82" charset="0"/>
              </a:rPr>
              <a:t>porttitor</a:t>
            </a:r>
            <a:r>
              <a:rPr lang="en-US" altLang="zh-CN" dirty="0">
                <a:latin typeface="Juice ITC" panose="04040403040A02020202" pitchFamily="82" charset="0"/>
              </a:rPr>
              <a:t> </a:t>
            </a:r>
            <a:r>
              <a:rPr lang="en-US" altLang="zh-CN" dirty="0" err="1">
                <a:latin typeface="Juice ITC" panose="04040403040A02020202" pitchFamily="82" charset="0"/>
              </a:rPr>
              <a:t>congue</a:t>
            </a:r>
            <a:r>
              <a:rPr lang="en-US" altLang="zh-CN" dirty="0">
                <a:latin typeface="Juice ITC" panose="04040403040A02020202" pitchFamily="82" charset="0"/>
              </a:rPr>
              <a:t> </a:t>
            </a:r>
            <a:r>
              <a:rPr lang="en-US" altLang="zh-CN" dirty="0" err="1">
                <a:latin typeface="Juice ITC" panose="04040403040A02020202" pitchFamily="82" charset="0"/>
              </a:rPr>
              <a:t>massa</a:t>
            </a:r>
            <a:r>
              <a:rPr lang="en-US" altLang="zh-CN" dirty="0">
                <a:latin typeface="Juice ITC" panose="04040403040A02020202" pitchFamily="82" charset="0"/>
              </a:rPr>
              <a:t>. </a:t>
            </a:r>
            <a:r>
              <a:rPr lang="en-US" altLang="zh-CN" dirty="0" err="1">
                <a:latin typeface="Juice ITC" panose="04040403040A02020202" pitchFamily="82" charset="0"/>
              </a:rPr>
              <a:t>Fusce</a:t>
            </a:r>
            <a:r>
              <a:rPr lang="en-US" altLang="zh-CN" dirty="0">
                <a:latin typeface="Juice ITC" panose="04040403040A02020202" pitchFamily="82" charset="0"/>
              </a:rPr>
              <a:t> </a:t>
            </a:r>
            <a:r>
              <a:rPr lang="en-US" altLang="zh-CN" dirty="0" err="1">
                <a:latin typeface="Juice ITC" panose="04040403040A02020202" pitchFamily="82" charset="0"/>
              </a:rPr>
              <a:t>posuere</a:t>
            </a:r>
            <a:r>
              <a:rPr lang="en-US" altLang="zh-CN" dirty="0">
                <a:latin typeface="Juice ITC" panose="04040403040A02020202" pitchFamily="82" charset="0"/>
              </a:rPr>
              <a:t>, magna </a:t>
            </a:r>
            <a:r>
              <a:rPr lang="en-US" altLang="zh-CN" dirty="0" err="1">
                <a:latin typeface="Juice ITC" panose="04040403040A02020202" pitchFamily="82" charset="0"/>
              </a:rPr>
              <a:t>sed</a:t>
            </a:r>
            <a:r>
              <a:rPr lang="en-US" altLang="zh-CN" dirty="0">
                <a:latin typeface="Juice ITC" panose="04040403040A02020202" pitchFamily="82" charset="0"/>
              </a:rPr>
              <a:t> </a:t>
            </a:r>
            <a:r>
              <a:rPr lang="en-US" altLang="zh-CN" dirty="0" err="1">
                <a:latin typeface="Juice ITC" panose="04040403040A02020202" pitchFamily="82" charset="0"/>
              </a:rPr>
              <a:t>pulvinar</a:t>
            </a:r>
            <a:r>
              <a:rPr lang="en-US" altLang="zh-CN" dirty="0">
                <a:latin typeface="Juice ITC" panose="04040403040A02020202" pitchFamily="82" charset="0"/>
              </a:rPr>
              <a:t> </a:t>
            </a:r>
            <a:r>
              <a:rPr lang="en-US" altLang="zh-CN" dirty="0" err="1">
                <a:latin typeface="Juice ITC" panose="04040403040A02020202" pitchFamily="82" charset="0"/>
              </a:rPr>
              <a:t>ultricies</a:t>
            </a:r>
            <a:r>
              <a:rPr lang="en-US" altLang="zh-CN" dirty="0">
                <a:latin typeface="Juice ITC" panose="04040403040A02020202" pitchFamily="82" charset="0"/>
              </a:rPr>
              <a:t>, </a:t>
            </a:r>
            <a:r>
              <a:rPr lang="en-US" altLang="zh-CN" dirty="0" err="1">
                <a:latin typeface="Juice ITC" panose="04040403040A02020202" pitchFamily="82" charset="0"/>
              </a:rPr>
              <a:t>purus</a:t>
            </a:r>
            <a:r>
              <a:rPr lang="en-US" altLang="zh-CN" dirty="0">
                <a:latin typeface="Juice ITC" panose="04040403040A02020202" pitchFamily="82" charset="0"/>
              </a:rPr>
              <a:t> </a:t>
            </a:r>
            <a:r>
              <a:rPr lang="en-US" altLang="zh-CN" dirty="0" err="1">
                <a:latin typeface="Juice ITC" panose="04040403040A02020202" pitchFamily="82" charset="0"/>
              </a:rPr>
              <a:t>lectus</a:t>
            </a:r>
            <a:r>
              <a:rPr lang="en-US" altLang="zh-CN" dirty="0">
                <a:latin typeface="Juice ITC" panose="04040403040A02020202" pitchFamily="82" charset="0"/>
              </a:rPr>
              <a:t> </a:t>
            </a:r>
            <a:r>
              <a:rPr lang="en-US" altLang="zh-CN" dirty="0" err="1">
                <a:latin typeface="Juice ITC" panose="04040403040A02020202" pitchFamily="82" charset="0"/>
              </a:rPr>
              <a:t>malesuada</a:t>
            </a:r>
            <a:r>
              <a:rPr lang="en-US" altLang="zh-CN" dirty="0">
                <a:latin typeface="Juice ITC" panose="04040403040A02020202" pitchFamily="82" charset="0"/>
              </a:rPr>
              <a:t> libero, sit </a:t>
            </a:r>
            <a:r>
              <a:rPr lang="en-US" altLang="zh-CN" dirty="0" err="1">
                <a:latin typeface="Juice ITC" panose="04040403040A02020202" pitchFamily="82" charset="0"/>
              </a:rPr>
              <a:t>amet</a:t>
            </a:r>
            <a:r>
              <a:rPr lang="en-US" altLang="zh-CN" dirty="0">
                <a:latin typeface="Juice ITC" panose="04040403040A02020202" pitchFamily="82" charset="0"/>
              </a:rPr>
              <a:t> </a:t>
            </a:r>
            <a:r>
              <a:rPr lang="en-US" altLang="zh-CN" dirty="0" err="1">
                <a:latin typeface="Juice ITC" panose="04040403040A02020202" pitchFamily="82" charset="0"/>
              </a:rPr>
              <a:t>commodo</a:t>
            </a:r>
            <a:r>
              <a:rPr lang="en-US" altLang="zh-CN" dirty="0">
                <a:latin typeface="Juice ITC" panose="04040403040A02020202" pitchFamily="82" charset="0"/>
              </a:rPr>
              <a:t> magna </a:t>
            </a:r>
            <a:r>
              <a:rPr lang="en-US" altLang="zh-CN" dirty="0" err="1">
                <a:latin typeface="Juice ITC" panose="04040403040A02020202" pitchFamily="82" charset="0"/>
              </a:rPr>
              <a:t>eros</a:t>
            </a:r>
            <a:r>
              <a:rPr lang="en-US" altLang="zh-CN" dirty="0">
                <a:latin typeface="Juice ITC" panose="04040403040A02020202" pitchFamily="82" charset="0"/>
              </a:rPr>
              <a:t> </a:t>
            </a:r>
            <a:r>
              <a:rPr lang="en-US" altLang="zh-CN" dirty="0" err="1">
                <a:latin typeface="Juice ITC" panose="04040403040A02020202" pitchFamily="82" charset="0"/>
              </a:rPr>
              <a:t>quis</a:t>
            </a:r>
            <a:r>
              <a:rPr lang="en-US" altLang="zh-CN" dirty="0">
                <a:latin typeface="Juice ITC" panose="04040403040A02020202" pitchFamily="82" charset="0"/>
              </a:rPr>
              <a:t> </a:t>
            </a:r>
            <a:r>
              <a:rPr lang="en-US" altLang="zh-CN" dirty="0" err="1">
                <a:latin typeface="Juice ITC" panose="04040403040A02020202" pitchFamily="82" charset="0"/>
              </a:rPr>
              <a:t>urna</a:t>
            </a:r>
            <a:r>
              <a:rPr lang="en-US" altLang="zh-CN" dirty="0">
                <a:latin typeface="Juice ITC" panose="04040403040A02020202" pitchFamily="82" charset="0"/>
              </a:rPr>
              <a:t>. Nunc </a:t>
            </a:r>
            <a:r>
              <a:rPr lang="en-US" altLang="zh-CN" dirty="0" err="1">
                <a:latin typeface="Juice ITC" panose="04040403040A02020202" pitchFamily="82" charset="0"/>
              </a:rPr>
              <a:t>viverra</a:t>
            </a:r>
            <a:r>
              <a:rPr lang="en-US" altLang="zh-CN" dirty="0">
                <a:latin typeface="Juice ITC" panose="04040403040A02020202" pitchFamily="82" charset="0"/>
              </a:rPr>
              <a:t> </a:t>
            </a:r>
            <a:r>
              <a:rPr lang="en-US" altLang="zh-CN" dirty="0" err="1">
                <a:latin typeface="Juice ITC" panose="04040403040A02020202" pitchFamily="82" charset="0"/>
              </a:rPr>
              <a:t>imperdiet</a:t>
            </a:r>
            <a:r>
              <a:rPr lang="en-US" altLang="zh-CN" dirty="0">
                <a:latin typeface="Juice ITC" panose="04040403040A02020202" pitchFamily="82" charset="0"/>
              </a:rPr>
              <a:t> </a:t>
            </a:r>
            <a:r>
              <a:rPr lang="en-US" altLang="zh-CN" dirty="0" err="1">
                <a:latin typeface="Juice ITC" panose="04040403040A02020202" pitchFamily="82" charset="0"/>
              </a:rPr>
              <a:t>enim</a:t>
            </a:r>
            <a:r>
              <a:rPr lang="en-US" altLang="zh-CN" dirty="0">
                <a:latin typeface="Juice ITC" panose="04040403040A02020202" pitchFamily="82" charset="0"/>
              </a:rPr>
              <a:t>.</a:t>
            </a:r>
            <a:endParaRPr lang="zh-CN" altLang="en-US" dirty="0">
              <a:latin typeface="Juice ITC" panose="04040403040A02020202" pitchFamily="82" charset="0"/>
            </a:endParaRPr>
          </a:p>
        </p:txBody>
      </p:sp>
      <p:sp>
        <p:nvSpPr>
          <p:cNvPr id="28" name="文本框 27">
            <a:extLst>
              <a:ext uri="{FF2B5EF4-FFF2-40B4-BE49-F238E27FC236}">
                <a16:creationId xmlns:a16="http://schemas.microsoft.com/office/drawing/2014/main" id="{A5E43784-DB25-4295-8CB2-6614E0C02509}"/>
              </a:ext>
            </a:extLst>
          </p:cNvPr>
          <p:cNvSpPr txBox="1"/>
          <p:nvPr/>
        </p:nvSpPr>
        <p:spPr>
          <a:xfrm>
            <a:off x="3055257" y="4372244"/>
            <a:ext cx="6081486" cy="523220"/>
          </a:xfrm>
          <a:prstGeom prst="rect">
            <a:avLst/>
          </a:prstGeom>
          <a:noFill/>
        </p:spPr>
        <p:txBody>
          <a:bodyPr wrap="square" rtlCol="0">
            <a:spAutoFit/>
          </a:bodyPr>
          <a:lstStyle/>
          <a:p>
            <a:pPr algn="ctr"/>
            <a:r>
              <a:rPr lang="en-US" altLang="zh-CN" sz="2800" b="1">
                <a:latin typeface="Juice ITC" panose="04040403040A02020202" pitchFamily="82" charset="0"/>
              </a:rPr>
              <a:t>TEXT HERE</a:t>
            </a:r>
            <a:endParaRPr lang="zh-CN" altLang="en-US" sz="2800" b="1">
              <a:latin typeface="Juice ITC" panose="04040403040A02020202" pitchFamily="82" charset="0"/>
            </a:endParaRPr>
          </a:p>
        </p:txBody>
      </p:sp>
      <p:sp>
        <p:nvSpPr>
          <p:cNvPr id="9" name="文本框 8">
            <a:extLst>
              <a:ext uri="{FF2B5EF4-FFF2-40B4-BE49-F238E27FC236}">
                <a16:creationId xmlns:a16="http://schemas.microsoft.com/office/drawing/2014/main" id="{39A9F2DA-58C6-42E0-8346-DB71792ACD4C}"/>
              </a:ext>
            </a:extLst>
          </p:cNvPr>
          <p:cNvSpPr txBox="1"/>
          <p:nvPr/>
        </p:nvSpPr>
        <p:spPr>
          <a:xfrm>
            <a:off x="3055257" y="5228476"/>
            <a:ext cx="6081486" cy="728533"/>
          </a:xfrm>
          <a:prstGeom prst="rect">
            <a:avLst/>
          </a:prstGeom>
          <a:noFill/>
        </p:spPr>
        <p:txBody>
          <a:bodyPr wrap="square" rtlCol="0">
            <a:spAutoFit/>
          </a:bodyPr>
          <a:lstStyle/>
          <a:p>
            <a:pPr algn="ctr">
              <a:lnSpc>
                <a:spcPct val="120000"/>
              </a:lnSpc>
            </a:pPr>
            <a:r>
              <a:rPr lang="en-US" altLang="zh-CN">
                <a:latin typeface="Juice ITC" panose="04040403040A02020202" pitchFamily="82" charset="0"/>
              </a:rPr>
              <a:t>Lorem ipsum dolor sit amet, consectetuer adipiscing elit. Maecenas porttitor congue massa. Fusce posuere</a:t>
            </a:r>
            <a:endParaRPr lang="zh-CN" altLang="en-US">
              <a:latin typeface="Juice ITC" panose="04040403040A02020202" pitchFamily="82" charset="0"/>
            </a:endParaRPr>
          </a:p>
        </p:txBody>
      </p:sp>
    </p:spTree>
    <p:extLst>
      <p:ext uri="{BB962C8B-B14F-4D97-AF65-F5344CB8AC3E}">
        <p14:creationId xmlns:p14="http://schemas.microsoft.com/office/powerpoint/2010/main" val="171657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室内, 厨房, 墙壁, 地板&#10;&#10;描述已自动生成">
            <a:extLst>
              <a:ext uri="{FF2B5EF4-FFF2-40B4-BE49-F238E27FC236}">
                <a16:creationId xmlns:a16="http://schemas.microsoft.com/office/drawing/2014/main" id="{4BD83DBA-4E6F-4C72-81F4-64D607C831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050"/>
            <a:ext cx="12192000" cy="6896100"/>
          </a:xfrm>
          <a:prstGeom prst="rect">
            <a:avLst/>
          </a:prstGeom>
        </p:spPr>
      </p:pic>
      <p:pic>
        <p:nvPicPr>
          <p:cNvPr id="13" name="图片 12">
            <a:extLst>
              <a:ext uri="{FF2B5EF4-FFF2-40B4-BE49-F238E27FC236}">
                <a16:creationId xmlns:a16="http://schemas.microsoft.com/office/drawing/2014/main" id="{11D4E36B-ECFE-47AD-B1DB-71337E48422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13944" y="38100"/>
            <a:ext cx="9112028" cy="6858000"/>
          </a:xfrm>
          <a:prstGeom prst="rect">
            <a:avLst/>
          </a:prstGeom>
        </p:spPr>
      </p:pic>
      <p:sp>
        <p:nvSpPr>
          <p:cNvPr id="14" name="文本框 13">
            <a:extLst>
              <a:ext uri="{FF2B5EF4-FFF2-40B4-BE49-F238E27FC236}">
                <a16:creationId xmlns:a16="http://schemas.microsoft.com/office/drawing/2014/main" id="{714132ED-FEDA-4F96-B299-A5AC876B1E24}"/>
              </a:ext>
            </a:extLst>
          </p:cNvPr>
          <p:cNvSpPr txBox="1"/>
          <p:nvPr/>
        </p:nvSpPr>
        <p:spPr>
          <a:xfrm>
            <a:off x="3055257" y="1957616"/>
            <a:ext cx="6081486" cy="707886"/>
          </a:xfrm>
          <a:prstGeom prst="rect">
            <a:avLst/>
          </a:prstGeom>
          <a:noFill/>
        </p:spPr>
        <p:txBody>
          <a:bodyPr wrap="square" rtlCol="0">
            <a:spAutoFit/>
          </a:bodyPr>
          <a:lstStyle/>
          <a:p>
            <a:pPr algn="ctr"/>
            <a:r>
              <a:rPr lang="en-US" altLang="zh-CN" sz="4000" b="1">
                <a:latin typeface="Monotype Corsiva" panose="03010101010201010101" pitchFamily="66" charset="0"/>
              </a:rPr>
              <a:t>THANKS FOR WATCHING</a:t>
            </a:r>
            <a:endParaRPr lang="zh-CN" altLang="en-US" sz="4000" b="1">
              <a:latin typeface="Monotype Corsiva" panose="03010101010201010101" pitchFamily="66" charset="0"/>
            </a:endParaRPr>
          </a:p>
        </p:txBody>
      </p:sp>
      <p:sp>
        <p:nvSpPr>
          <p:cNvPr id="27" name="文本框 26">
            <a:extLst>
              <a:ext uri="{FF2B5EF4-FFF2-40B4-BE49-F238E27FC236}">
                <a16:creationId xmlns:a16="http://schemas.microsoft.com/office/drawing/2014/main" id="{41DD921B-1E21-4667-A825-BA88544AE461}"/>
              </a:ext>
            </a:extLst>
          </p:cNvPr>
          <p:cNvSpPr txBox="1"/>
          <p:nvPr/>
        </p:nvSpPr>
        <p:spPr>
          <a:xfrm>
            <a:off x="3581400" y="2814886"/>
            <a:ext cx="5029200" cy="1393330"/>
          </a:xfrm>
          <a:prstGeom prst="rect">
            <a:avLst/>
          </a:prstGeom>
          <a:noFill/>
        </p:spPr>
        <p:txBody>
          <a:bodyPr wrap="square" rtlCol="0">
            <a:spAutoFit/>
          </a:bodyPr>
          <a:lstStyle/>
          <a:p>
            <a:pPr algn="ctr">
              <a:lnSpc>
                <a:spcPct val="120000"/>
              </a:lnSpc>
            </a:pPr>
            <a:r>
              <a:rPr lang="en-US" altLang="zh-CN">
                <a:latin typeface="Juice ITC" panose="04040403040A02020202" pitchFamily="82" charset="0"/>
              </a:rPr>
              <a:t>Lorem ipsum dolor sit amet, consectetuer adipiscing elit. Maecenas porttitor congue massa. Fusce posuere, magna sed pulvinar ultricies, purus lectus malesuada libero, sit amet commodo magna eros quis urna. Nunc viverra imperdiet enim.</a:t>
            </a:r>
            <a:endParaRPr lang="zh-CN" altLang="en-US">
              <a:latin typeface="Juice ITC" panose="04040403040A02020202" pitchFamily="82" charset="0"/>
            </a:endParaRPr>
          </a:p>
        </p:txBody>
      </p:sp>
      <p:sp>
        <p:nvSpPr>
          <p:cNvPr id="28" name="文本框 27">
            <a:extLst>
              <a:ext uri="{FF2B5EF4-FFF2-40B4-BE49-F238E27FC236}">
                <a16:creationId xmlns:a16="http://schemas.microsoft.com/office/drawing/2014/main" id="{A5E43784-DB25-4295-8CB2-6614E0C02509}"/>
              </a:ext>
            </a:extLst>
          </p:cNvPr>
          <p:cNvSpPr txBox="1"/>
          <p:nvPr/>
        </p:nvSpPr>
        <p:spPr>
          <a:xfrm>
            <a:off x="3055257" y="4372244"/>
            <a:ext cx="6081486" cy="523220"/>
          </a:xfrm>
          <a:prstGeom prst="rect">
            <a:avLst/>
          </a:prstGeom>
          <a:noFill/>
        </p:spPr>
        <p:txBody>
          <a:bodyPr wrap="square" rtlCol="0">
            <a:spAutoFit/>
          </a:bodyPr>
          <a:lstStyle/>
          <a:p>
            <a:pPr algn="ctr"/>
            <a:r>
              <a:rPr lang="en-US" altLang="zh-CN" sz="2800" b="1">
                <a:latin typeface="Juice ITC" panose="04040403040A02020202" pitchFamily="82" charset="0"/>
              </a:rPr>
              <a:t>TEXT HERE</a:t>
            </a:r>
            <a:endParaRPr lang="zh-CN" altLang="en-US" sz="2800" b="1">
              <a:latin typeface="Juice ITC" panose="04040403040A02020202" pitchFamily="82" charset="0"/>
            </a:endParaRPr>
          </a:p>
        </p:txBody>
      </p:sp>
      <p:sp>
        <p:nvSpPr>
          <p:cNvPr id="9" name="文本框 8">
            <a:extLst>
              <a:ext uri="{FF2B5EF4-FFF2-40B4-BE49-F238E27FC236}">
                <a16:creationId xmlns:a16="http://schemas.microsoft.com/office/drawing/2014/main" id="{39A9F2DA-58C6-42E0-8346-DB71792ACD4C}"/>
              </a:ext>
            </a:extLst>
          </p:cNvPr>
          <p:cNvSpPr txBox="1"/>
          <p:nvPr/>
        </p:nvSpPr>
        <p:spPr>
          <a:xfrm>
            <a:off x="3055257" y="5228476"/>
            <a:ext cx="6081486" cy="728533"/>
          </a:xfrm>
          <a:prstGeom prst="rect">
            <a:avLst/>
          </a:prstGeom>
          <a:noFill/>
        </p:spPr>
        <p:txBody>
          <a:bodyPr wrap="square" rtlCol="0">
            <a:spAutoFit/>
          </a:bodyPr>
          <a:lstStyle/>
          <a:p>
            <a:pPr algn="ctr">
              <a:lnSpc>
                <a:spcPct val="120000"/>
              </a:lnSpc>
            </a:pPr>
            <a:r>
              <a:rPr lang="en-US" altLang="zh-CN">
                <a:latin typeface="Juice ITC" panose="04040403040A02020202" pitchFamily="82" charset="0"/>
              </a:rPr>
              <a:t>Lorem ipsum dolor sit amet, consectetuer adipiscing elit. Maecenas porttitor congue massa. Fusce posuere</a:t>
            </a:r>
            <a:endParaRPr lang="zh-CN" altLang="en-US">
              <a:latin typeface="Juice ITC" panose="04040403040A02020202" pitchFamily="82" charset="0"/>
            </a:endParaRPr>
          </a:p>
        </p:txBody>
      </p:sp>
    </p:spTree>
    <p:extLst>
      <p:ext uri="{BB962C8B-B14F-4D97-AF65-F5344CB8AC3E}">
        <p14:creationId xmlns:p14="http://schemas.microsoft.com/office/powerpoint/2010/main" val="385920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片包含 文字, 书籍&#10;&#10;描述已自动生成">
            <a:extLst>
              <a:ext uri="{FF2B5EF4-FFF2-40B4-BE49-F238E27FC236}">
                <a16:creationId xmlns:a16="http://schemas.microsoft.com/office/drawing/2014/main" id="{CF08278E-2B80-409D-B089-A2C329F8BE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064000" cy="6858000"/>
          </a:xfrm>
          <a:prstGeom prst="rect">
            <a:avLst/>
          </a:prstGeom>
        </p:spPr>
      </p:pic>
      <p:pic>
        <p:nvPicPr>
          <p:cNvPr id="19" name="图片 18" descr="图片包含 文字, 书籍&#10;&#10;描述已自动生成">
            <a:extLst>
              <a:ext uri="{FF2B5EF4-FFF2-40B4-BE49-F238E27FC236}">
                <a16:creationId xmlns:a16="http://schemas.microsoft.com/office/drawing/2014/main" id="{94F9365A-C327-41E8-A806-BDD2630409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4000" y="0"/>
            <a:ext cx="4064000" cy="6858000"/>
          </a:xfrm>
          <a:prstGeom prst="rect">
            <a:avLst/>
          </a:prstGeom>
        </p:spPr>
      </p:pic>
      <p:pic>
        <p:nvPicPr>
          <p:cNvPr id="25" name="图片 24" descr="图片包含 文字, 报纸&#10;&#10;描述已自动生成">
            <a:extLst>
              <a:ext uri="{FF2B5EF4-FFF2-40B4-BE49-F238E27FC236}">
                <a16:creationId xmlns:a16="http://schemas.microsoft.com/office/drawing/2014/main" id="{D082980F-6A43-4C31-8B15-F9E03766124F}"/>
              </a:ext>
            </a:extLst>
          </p:cNvPr>
          <p:cNvPicPr>
            <a:picLocks noChangeAspect="1"/>
          </p:cNvPicPr>
          <p:nvPr/>
        </p:nvPicPr>
        <p:blipFill rotWithShape="1">
          <a:blip r:embed="rId4" cstate="email">
            <a:duotone>
              <a:prstClr val="black"/>
              <a:srgbClr val="D5BC94">
                <a:tint val="45000"/>
                <a:satMod val="400000"/>
              </a:srgbClr>
            </a:duotone>
            <a:extLst>
              <a:ext uri="{28A0092B-C50C-407E-A947-70E740481C1C}">
                <a14:useLocalDpi xmlns:a14="http://schemas.microsoft.com/office/drawing/2010/main"/>
              </a:ext>
            </a:extLst>
          </a:blip>
          <a:srcRect/>
          <a:stretch/>
        </p:blipFill>
        <p:spPr>
          <a:xfrm>
            <a:off x="8128000" y="0"/>
            <a:ext cx="4064000" cy="6858000"/>
          </a:xfrm>
          <a:prstGeom prst="rect">
            <a:avLst/>
          </a:prstGeom>
        </p:spPr>
      </p:pic>
      <p:grpSp>
        <p:nvGrpSpPr>
          <p:cNvPr id="9" name="组合 8">
            <a:extLst>
              <a:ext uri="{FF2B5EF4-FFF2-40B4-BE49-F238E27FC236}">
                <a16:creationId xmlns:a16="http://schemas.microsoft.com/office/drawing/2014/main" id="{D9131932-C2CB-4F4A-AD8B-ACCAE6DA476D}"/>
              </a:ext>
            </a:extLst>
          </p:cNvPr>
          <p:cNvGrpSpPr/>
          <p:nvPr/>
        </p:nvGrpSpPr>
        <p:grpSpPr>
          <a:xfrm>
            <a:off x="1063487" y="0"/>
            <a:ext cx="10065027" cy="6858000"/>
            <a:chOff x="1048981" y="0"/>
            <a:chExt cx="10065027" cy="6858000"/>
          </a:xfrm>
        </p:grpSpPr>
        <p:pic>
          <p:nvPicPr>
            <p:cNvPr id="18" name="图片 17" descr="图片包含 建筑物, 蛋糕, 白色&#10;&#10;描述已自动生成">
              <a:extLst>
                <a:ext uri="{FF2B5EF4-FFF2-40B4-BE49-F238E27FC236}">
                  <a16:creationId xmlns:a16="http://schemas.microsoft.com/office/drawing/2014/main" id="{D1FA04A3-D3C7-4B3D-84FF-999678592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flipV="1">
              <a:off x="1048981" y="0"/>
              <a:ext cx="5169217" cy="6858000"/>
            </a:xfrm>
            <a:prstGeom prst="rect">
              <a:avLst/>
            </a:prstGeom>
          </p:spPr>
        </p:pic>
        <p:pic>
          <p:nvPicPr>
            <p:cNvPr id="5" name="图片 4" descr="图片包含 建筑物, 蛋糕, 白色&#10;&#10;描述已自动生成">
              <a:extLst>
                <a:ext uri="{FF2B5EF4-FFF2-40B4-BE49-F238E27FC236}">
                  <a16:creationId xmlns:a16="http://schemas.microsoft.com/office/drawing/2014/main" id="{CAA89D1A-6382-4D4E-A2B2-9F98B818F7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4791" y="0"/>
              <a:ext cx="5169217" cy="6858000"/>
            </a:xfrm>
            <a:prstGeom prst="rect">
              <a:avLst/>
            </a:prstGeom>
          </p:spPr>
        </p:pic>
      </p:grpSp>
      <p:sp>
        <p:nvSpPr>
          <p:cNvPr id="21" name="文本框 20">
            <a:extLst>
              <a:ext uri="{FF2B5EF4-FFF2-40B4-BE49-F238E27FC236}">
                <a16:creationId xmlns:a16="http://schemas.microsoft.com/office/drawing/2014/main" id="{DF56AEFB-40D6-4D05-B44B-D8FC9652833D}"/>
              </a:ext>
            </a:extLst>
          </p:cNvPr>
          <p:cNvSpPr txBox="1"/>
          <p:nvPr/>
        </p:nvSpPr>
        <p:spPr>
          <a:xfrm>
            <a:off x="2113451" y="992416"/>
            <a:ext cx="4183901" cy="769441"/>
          </a:xfrm>
          <a:prstGeom prst="rect">
            <a:avLst/>
          </a:prstGeom>
          <a:noFill/>
        </p:spPr>
        <p:txBody>
          <a:bodyPr wrap="square" rtlCol="0">
            <a:spAutoFit/>
          </a:bodyPr>
          <a:lstStyle/>
          <a:p>
            <a:r>
              <a:rPr lang="en-US" altLang="zh-CN" sz="4400" b="1">
                <a:latin typeface="Monotype Corsiva" panose="03010101010201010101" pitchFamily="66" charset="0"/>
              </a:rPr>
              <a:t>INFORMATION</a:t>
            </a:r>
            <a:endParaRPr lang="zh-CN" altLang="en-US" sz="4400" b="1">
              <a:latin typeface="Monotype Corsiva" panose="03010101010201010101" pitchFamily="66" charset="0"/>
            </a:endParaRPr>
          </a:p>
        </p:txBody>
      </p:sp>
      <p:sp>
        <p:nvSpPr>
          <p:cNvPr id="22" name="文本框 21">
            <a:extLst>
              <a:ext uri="{FF2B5EF4-FFF2-40B4-BE49-F238E27FC236}">
                <a16:creationId xmlns:a16="http://schemas.microsoft.com/office/drawing/2014/main" id="{45215B69-10FE-4A4B-B755-0E3C3FB443D2}"/>
              </a:ext>
            </a:extLst>
          </p:cNvPr>
          <p:cNvSpPr txBox="1"/>
          <p:nvPr/>
        </p:nvSpPr>
        <p:spPr>
          <a:xfrm>
            <a:off x="2113451" y="1761857"/>
            <a:ext cx="3643086" cy="919547"/>
          </a:xfrm>
          <a:prstGeom prst="rect">
            <a:avLst/>
          </a:prstGeom>
          <a:noFill/>
        </p:spPr>
        <p:txBody>
          <a:bodyPr wrap="square" rtlCol="0">
            <a:spAutoFit/>
          </a:bodyPr>
          <a:lstStyle/>
          <a:p>
            <a:pPr>
              <a:lnSpc>
                <a:spcPct val="120000"/>
              </a:lnSpc>
            </a:pPr>
            <a:r>
              <a:rPr lang="en-US" altLang="zh-CN" b="1">
                <a:latin typeface="Juice ITC" panose="04040403040A02020202" pitchFamily="82" charset="0"/>
              </a:rPr>
              <a:t>Lorem ipsum </a:t>
            </a:r>
            <a:r>
              <a:rPr lang="en-US" altLang="zh-CN" sz="1400">
                <a:latin typeface="Juice ITC" panose="04040403040A02020202" pitchFamily="82" charset="0"/>
              </a:rPr>
              <a:t>dolor sit amet, consectetuer adipiscing elit. Maecenas porttitor congue massa. Fusce posuere, magna sed pulvinar ultricies, purus lectus malesuada libero</a:t>
            </a:r>
            <a:endParaRPr lang="zh-CN" altLang="en-US" sz="1400">
              <a:latin typeface="Juice ITC" panose="04040403040A02020202" pitchFamily="82" charset="0"/>
            </a:endParaRPr>
          </a:p>
        </p:txBody>
      </p:sp>
      <p:cxnSp>
        <p:nvCxnSpPr>
          <p:cNvPr id="23" name="直接连接符 22">
            <a:extLst>
              <a:ext uri="{FF2B5EF4-FFF2-40B4-BE49-F238E27FC236}">
                <a16:creationId xmlns:a16="http://schemas.microsoft.com/office/drawing/2014/main" id="{21FECA9C-5560-4EF9-BA58-FEF0A705CF3C}"/>
              </a:ext>
            </a:extLst>
          </p:cNvPr>
          <p:cNvCxnSpPr>
            <a:cxnSpLocks/>
          </p:cNvCxnSpPr>
          <p:nvPr/>
        </p:nvCxnSpPr>
        <p:spPr>
          <a:xfrm>
            <a:off x="2215051" y="2737525"/>
            <a:ext cx="3425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B41D6958-5596-4DC2-8409-E662A65FD9E4}"/>
              </a:ext>
            </a:extLst>
          </p:cNvPr>
          <p:cNvSpPr txBox="1"/>
          <p:nvPr/>
        </p:nvSpPr>
        <p:spPr>
          <a:xfrm>
            <a:off x="2113451" y="2815564"/>
            <a:ext cx="1886858" cy="404598"/>
          </a:xfrm>
          <a:prstGeom prst="rect">
            <a:avLst/>
          </a:prstGeom>
          <a:noFill/>
        </p:spPr>
        <p:txBody>
          <a:bodyPr wrap="square" rtlCol="0">
            <a:spAutoFit/>
          </a:bodyPr>
          <a:lstStyle/>
          <a:p>
            <a:pPr>
              <a:lnSpc>
                <a:spcPct val="120000"/>
              </a:lnSpc>
            </a:pPr>
            <a:r>
              <a:rPr lang="en-US" altLang="zh-CN" b="1">
                <a:latin typeface="Juice ITC" panose="04040403040A02020202" pitchFamily="82" charset="0"/>
              </a:rPr>
              <a:t>INFORMATION</a:t>
            </a:r>
            <a:endParaRPr lang="zh-CN" altLang="en-US" b="1">
              <a:latin typeface="Juice ITC" panose="04040403040A02020202" pitchFamily="82" charset="0"/>
            </a:endParaRPr>
          </a:p>
        </p:txBody>
      </p:sp>
      <p:sp>
        <p:nvSpPr>
          <p:cNvPr id="26" name="文本框 25">
            <a:extLst>
              <a:ext uri="{FF2B5EF4-FFF2-40B4-BE49-F238E27FC236}">
                <a16:creationId xmlns:a16="http://schemas.microsoft.com/office/drawing/2014/main" id="{897B3ABA-80D4-4EAB-BB10-02A27837A4B2}"/>
              </a:ext>
            </a:extLst>
          </p:cNvPr>
          <p:cNvSpPr txBox="1"/>
          <p:nvPr/>
        </p:nvSpPr>
        <p:spPr>
          <a:xfrm>
            <a:off x="2113451" y="3313772"/>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01</a:t>
            </a:r>
            <a:endParaRPr lang="zh-CN" altLang="en-US" sz="1400" b="1">
              <a:latin typeface="Juice ITC" panose="04040403040A02020202" pitchFamily="82" charset="0"/>
            </a:endParaRPr>
          </a:p>
        </p:txBody>
      </p:sp>
      <p:sp>
        <p:nvSpPr>
          <p:cNvPr id="27" name="文本框 26">
            <a:extLst>
              <a:ext uri="{FF2B5EF4-FFF2-40B4-BE49-F238E27FC236}">
                <a16:creationId xmlns:a16="http://schemas.microsoft.com/office/drawing/2014/main" id="{03C620CE-7D90-48F3-B314-B4E585C213D2}"/>
              </a:ext>
            </a:extLst>
          </p:cNvPr>
          <p:cNvSpPr txBox="1"/>
          <p:nvPr/>
        </p:nvSpPr>
        <p:spPr>
          <a:xfrm>
            <a:off x="2113451" y="3613459"/>
            <a:ext cx="3905485" cy="328616"/>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dolor sit amet, consectetuer adipiscing elit. Lorem ipsum dolor sit amet</a:t>
            </a:r>
            <a:endParaRPr lang="zh-CN" altLang="en-US" sz="1400">
              <a:latin typeface="Juice ITC" panose="04040403040A02020202" pitchFamily="82" charset="0"/>
            </a:endParaRPr>
          </a:p>
        </p:txBody>
      </p:sp>
      <p:sp>
        <p:nvSpPr>
          <p:cNvPr id="28" name="文本框 27">
            <a:extLst>
              <a:ext uri="{FF2B5EF4-FFF2-40B4-BE49-F238E27FC236}">
                <a16:creationId xmlns:a16="http://schemas.microsoft.com/office/drawing/2014/main" id="{4104EE87-FFC4-467C-B117-4FDD9A6A9B38}"/>
              </a:ext>
            </a:extLst>
          </p:cNvPr>
          <p:cNvSpPr txBox="1"/>
          <p:nvPr/>
        </p:nvSpPr>
        <p:spPr>
          <a:xfrm>
            <a:off x="2113451" y="3910209"/>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02</a:t>
            </a:r>
            <a:endParaRPr lang="zh-CN" altLang="en-US" sz="1400" b="1">
              <a:latin typeface="Juice ITC" panose="04040403040A02020202" pitchFamily="82" charset="0"/>
            </a:endParaRPr>
          </a:p>
        </p:txBody>
      </p:sp>
      <p:sp>
        <p:nvSpPr>
          <p:cNvPr id="29" name="文本框 28">
            <a:extLst>
              <a:ext uri="{FF2B5EF4-FFF2-40B4-BE49-F238E27FC236}">
                <a16:creationId xmlns:a16="http://schemas.microsoft.com/office/drawing/2014/main" id="{6DD11301-2E54-4CB6-A933-55EA33DDCE59}"/>
              </a:ext>
            </a:extLst>
          </p:cNvPr>
          <p:cNvSpPr txBox="1"/>
          <p:nvPr/>
        </p:nvSpPr>
        <p:spPr>
          <a:xfrm>
            <a:off x="2113451" y="4206574"/>
            <a:ext cx="3425372" cy="328616"/>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maecenas porttitor congue massa. fusce posuere, magna</a:t>
            </a:r>
          </a:p>
        </p:txBody>
      </p:sp>
      <p:sp>
        <p:nvSpPr>
          <p:cNvPr id="30" name="文本框 29">
            <a:extLst>
              <a:ext uri="{FF2B5EF4-FFF2-40B4-BE49-F238E27FC236}">
                <a16:creationId xmlns:a16="http://schemas.microsoft.com/office/drawing/2014/main" id="{C05A26D3-48C3-485E-BD07-D01B67EA47F0}"/>
              </a:ext>
            </a:extLst>
          </p:cNvPr>
          <p:cNvSpPr txBox="1"/>
          <p:nvPr/>
        </p:nvSpPr>
        <p:spPr>
          <a:xfrm>
            <a:off x="2113451" y="4506646"/>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03</a:t>
            </a:r>
            <a:endParaRPr lang="zh-CN" altLang="en-US" sz="1400" b="1">
              <a:latin typeface="Juice ITC" panose="04040403040A02020202" pitchFamily="82" charset="0"/>
            </a:endParaRPr>
          </a:p>
        </p:txBody>
      </p:sp>
      <p:sp>
        <p:nvSpPr>
          <p:cNvPr id="31" name="文本框 30">
            <a:extLst>
              <a:ext uri="{FF2B5EF4-FFF2-40B4-BE49-F238E27FC236}">
                <a16:creationId xmlns:a16="http://schemas.microsoft.com/office/drawing/2014/main" id="{881ACC11-3204-4251-AB2E-B2CAA1318719}"/>
              </a:ext>
            </a:extLst>
          </p:cNvPr>
          <p:cNvSpPr txBox="1"/>
          <p:nvPr/>
        </p:nvSpPr>
        <p:spPr>
          <a:xfrm>
            <a:off x="2113451" y="4799688"/>
            <a:ext cx="4014185" cy="328616"/>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pulvinar ultricies, purus lectus malesuada libero, sit amet commodo</a:t>
            </a:r>
          </a:p>
        </p:txBody>
      </p:sp>
      <p:cxnSp>
        <p:nvCxnSpPr>
          <p:cNvPr id="32" name="直接连接符 31">
            <a:extLst>
              <a:ext uri="{FF2B5EF4-FFF2-40B4-BE49-F238E27FC236}">
                <a16:creationId xmlns:a16="http://schemas.microsoft.com/office/drawing/2014/main" id="{6491D96E-5220-49F6-8C69-662F3B980F5D}"/>
              </a:ext>
            </a:extLst>
          </p:cNvPr>
          <p:cNvCxnSpPr>
            <a:cxnSpLocks/>
          </p:cNvCxnSpPr>
          <p:nvPr/>
        </p:nvCxnSpPr>
        <p:spPr>
          <a:xfrm>
            <a:off x="2215051" y="5264371"/>
            <a:ext cx="3425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0294FBB5-9F1F-444B-B9F2-624188D30195}"/>
              </a:ext>
            </a:extLst>
          </p:cNvPr>
          <p:cNvSpPr txBox="1"/>
          <p:nvPr/>
        </p:nvSpPr>
        <p:spPr>
          <a:xfrm>
            <a:off x="2113451" y="5392802"/>
            <a:ext cx="3963543" cy="587148"/>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Maecenas porttitor congue massa. Fusce posuere, magna sed pulvinar ultricies, purus lectus malesuada libero</a:t>
            </a:r>
            <a:endParaRPr lang="zh-CN" altLang="en-US" sz="1400">
              <a:latin typeface="Juice ITC" panose="04040403040A02020202" pitchFamily="82" charset="0"/>
            </a:endParaRPr>
          </a:p>
        </p:txBody>
      </p:sp>
      <p:sp>
        <p:nvSpPr>
          <p:cNvPr id="44" name="文本框 43">
            <a:extLst>
              <a:ext uri="{FF2B5EF4-FFF2-40B4-BE49-F238E27FC236}">
                <a16:creationId xmlns:a16="http://schemas.microsoft.com/office/drawing/2014/main" id="{182035A8-AD16-493D-9C4F-8B758CE744C1}"/>
              </a:ext>
            </a:extLst>
          </p:cNvPr>
          <p:cNvSpPr txBox="1"/>
          <p:nvPr/>
        </p:nvSpPr>
        <p:spPr>
          <a:xfrm>
            <a:off x="6312279" y="1094883"/>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04</a:t>
            </a:r>
            <a:endParaRPr lang="zh-CN" altLang="en-US" sz="1400" b="1">
              <a:latin typeface="Juice ITC" panose="04040403040A02020202" pitchFamily="82" charset="0"/>
            </a:endParaRPr>
          </a:p>
        </p:txBody>
      </p:sp>
      <p:sp>
        <p:nvSpPr>
          <p:cNvPr id="45" name="文本框 44">
            <a:extLst>
              <a:ext uri="{FF2B5EF4-FFF2-40B4-BE49-F238E27FC236}">
                <a16:creationId xmlns:a16="http://schemas.microsoft.com/office/drawing/2014/main" id="{F6D53C5D-B919-4E68-8948-28EF10CCF7F1}"/>
              </a:ext>
            </a:extLst>
          </p:cNvPr>
          <p:cNvSpPr txBox="1"/>
          <p:nvPr/>
        </p:nvSpPr>
        <p:spPr>
          <a:xfrm>
            <a:off x="6312279" y="1394570"/>
            <a:ext cx="3425372" cy="335215"/>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dolor sit amet, consectetuer adipiscing elit. </a:t>
            </a:r>
            <a:endParaRPr lang="zh-CN" altLang="en-US" sz="1400">
              <a:latin typeface="Juice ITC" panose="04040403040A02020202" pitchFamily="82" charset="0"/>
            </a:endParaRPr>
          </a:p>
        </p:txBody>
      </p:sp>
      <p:sp>
        <p:nvSpPr>
          <p:cNvPr id="46" name="文本框 45">
            <a:extLst>
              <a:ext uri="{FF2B5EF4-FFF2-40B4-BE49-F238E27FC236}">
                <a16:creationId xmlns:a16="http://schemas.microsoft.com/office/drawing/2014/main" id="{80CCF01A-0BAB-44E3-9054-C63F4C565D54}"/>
              </a:ext>
            </a:extLst>
          </p:cNvPr>
          <p:cNvSpPr txBox="1"/>
          <p:nvPr/>
        </p:nvSpPr>
        <p:spPr>
          <a:xfrm>
            <a:off x="6312279" y="1691320"/>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05</a:t>
            </a:r>
            <a:endParaRPr lang="zh-CN" altLang="en-US" sz="1400" b="1">
              <a:latin typeface="Juice ITC" panose="04040403040A02020202" pitchFamily="82" charset="0"/>
            </a:endParaRPr>
          </a:p>
        </p:txBody>
      </p:sp>
      <p:sp>
        <p:nvSpPr>
          <p:cNvPr id="47" name="文本框 46">
            <a:extLst>
              <a:ext uri="{FF2B5EF4-FFF2-40B4-BE49-F238E27FC236}">
                <a16:creationId xmlns:a16="http://schemas.microsoft.com/office/drawing/2014/main" id="{CF05937A-4D60-411E-9FC9-167DDBB5D201}"/>
              </a:ext>
            </a:extLst>
          </p:cNvPr>
          <p:cNvSpPr txBox="1"/>
          <p:nvPr/>
        </p:nvSpPr>
        <p:spPr>
          <a:xfrm>
            <a:off x="6312279" y="1987685"/>
            <a:ext cx="3425372" cy="335215"/>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dolor sit amet, consectetuer</a:t>
            </a:r>
            <a:endParaRPr lang="zh-CN" altLang="en-US" sz="1400">
              <a:latin typeface="Juice ITC" panose="04040403040A02020202" pitchFamily="82" charset="0"/>
            </a:endParaRPr>
          </a:p>
        </p:txBody>
      </p:sp>
      <p:sp>
        <p:nvSpPr>
          <p:cNvPr id="48" name="文本框 47">
            <a:extLst>
              <a:ext uri="{FF2B5EF4-FFF2-40B4-BE49-F238E27FC236}">
                <a16:creationId xmlns:a16="http://schemas.microsoft.com/office/drawing/2014/main" id="{7B0A73AB-B466-4737-90A4-BD74AD49BE23}"/>
              </a:ext>
            </a:extLst>
          </p:cNvPr>
          <p:cNvSpPr txBox="1"/>
          <p:nvPr/>
        </p:nvSpPr>
        <p:spPr>
          <a:xfrm>
            <a:off x="6312279" y="2287757"/>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06</a:t>
            </a:r>
            <a:endParaRPr lang="zh-CN" altLang="en-US" sz="1400" b="1">
              <a:latin typeface="Juice ITC" panose="04040403040A02020202" pitchFamily="82" charset="0"/>
            </a:endParaRPr>
          </a:p>
        </p:txBody>
      </p:sp>
      <p:sp>
        <p:nvSpPr>
          <p:cNvPr id="49" name="文本框 48">
            <a:extLst>
              <a:ext uri="{FF2B5EF4-FFF2-40B4-BE49-F238E27FC236}">
                <a16:creationId xmlns:a16="http://schemas.microsoft.com/office/drawing/2014/main" id="{73FBE8DB-5ED1-47E2-89D0-B95056C53373}"/>
              </a:ext>
            </a:extLst>
          </p:cNvPr>
          <p:cNvSpPr txBox="1"/>
          <p:nvPr/>
        </p:nvSpPr>
        <p:spPr>
          <a:xfrm>
            <a:off x="6312279" y="2580799"/>
            <a:ext cx="3425372" cy="335215"/>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dolor sit amet, consectetuer adipiscing  </a:t>
            </a:r>
            <a:endParaRPr lang="zh-CN" altLang="en-US" sz="1400">
              <a:latin typeface="Juice ITC" panose="04040403040A02020202" pitchFamily="82" charset="0"/>
            </a:endParaRPr>
          </a:p>
        </p:txBody>
      </p:sp>
      <p:cxnSp>
        <p:nvCxnSpPr>
          <p:cNvPr id="50" name="直接连接符 49">
            <a:extLst>
              <a:ext uri="{FF2B5EF4-FFF2-40B4-BE49-F238E27FC236}">
                <a16:creationId xmlns:a16="http://schemas.microsoft.com/office/drawing/2014/main" id="{42C9C865-ADCC-41C2-8415-7F8B0DBC26C7}"/>
              </a:ext>
            </a:extLst>
          </p:cNvPr>
          <p:cNvCxnSpPr>
            <a:cxnSpLocks/>
          </p:cNvCxnSpPr>
          <p:nvPr/>
        </p:nvCxnSpPr>
        <p:spPr>
          <a:xfrm>
            <a:off x="6387584" y="3045482"/>
            <a:ext cx="3425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D7B74317-A57C-4A0C-ABB7-CEE2FD4CC077}"/>
              </a:ext>
            </a:extLst>
          </p:cNvPr>
          <p:cNvSpPr txBox="1"/>
          <p:nvPr/>
        </p:nvSpPr>
        <p:spPr>
          <a:xfrm>
            <a:off x="6312279" y="3137570"/>
            <a:ext cx="1596574" cy="404598"/>
          </a:xfrm>
          <a:prstGeom prst="rect">
            <a:avLst/>
          </a:prstGeom>
          <a:noFill/>
        </p:spPr>
        <p:txBody>
          <a:bodyPr wrap="square" rtlCol="0">
            <a:spAutoFit/>
          </a:bodyPr>
          <a:lstStyle/>
          <a:p>
            <a:pPr>
              <a:lnSpc>
                <a:spcPct val="120000"/>
              </a:lnSpc>
            </a:pPr>
            <a:r>
              <a:rPr lang="en-US" altLang="zh-CN" b="1">
                <a:latin typeface="Juice ITC" panose="04040403040A02020202" pitchFamily="82" charset="0"/>
              </a:rPr>
              <a:t>RESEARCH</a:t>
            </a:r>
            <a:endParaRPr lang="zh-CN" altLang="en-US" b="1">
              <a:latin typeface="Juice ITC" panose="04040403040A02020202" pitchFamily="82" charset="0"/>
            </a:endParaRPr>
          </a:p>
        </p:txBody>
      </p:sp>
      <p:sp>
        <p:nvSpPr>
          <p:cNvPr id="54" name="文本框 53">
            <a:extLst>
              <a:ext uri="{FF2B5EF4-FFF2-40B4-BE49-F238E27FC236}">
                <a16:creationId xmlns:a16="http://schemas.microsoft.com/office/drawing/2014/main" id="{7DED913D-742C-4951-A22D-963E77FF4A58}"/>
              </a:ext>
            </a:extLst>
          </p:cNvPr>
          <p:cNvSpPr txBox="1"/>
          <p:nvPr/>
        </p:nvSpPr>
        <p:spPr>
          <a:xfrm>
            <a:off x="6312279" y="3629652"/>
            <a:ext cx="3972032" cy="1104213"/>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lorem ipsum dolor sit amet, consectetuer adipiscing elit. maecenas porttitor congue massa. fusce posuere, magna sed pulvinar ultricies, purus lectus malesuada libero, sit amet commodo magna eros quis urna. nunc viverra imperdiet enim.</a:t>
            </a:r>
            <a:endParaRPr lang="zh-CN" altLang="en-US" sz="1400">
              <a:latin typeface="Juice ITC" panose="04040403040A02020202" pitchFamily="82" charset="0"/>
            </a:endParaRPr>
          </a:p>
        </p:txBody>
      </p:sp>
      <p:sp>
        <p:nvSpPr>
          <p:cNvPr id="56" name="文本框 55">
            <a:extLst>
              <a:ext uri="{FF2B5EF4-FFF2-40B4-BE49-F238E27FC236}">
                <a16:creationId xmlns:a16="http://schemas.microsoft.com/office/drawing/2014/main" id="{C914555D-A21E-4659-9F32-28C0C9A23179}"/>
              </a:ext>
            </a:extLst>
          </p:cNvPr>
          <p:cNvSpPr txBox="1"/>
          <p:nvPr/>
        </p:nvSpPr>
        <p:spPr>
          <a:xfrm>
            <a:off x="6115008" y="5210509"/>
            <a:ext cx="4044390" cy="769441"/>
          </a:xfrm>
          <a:prstGeom prst="rect">
            <a:avLst/>
          </a:prstGeom>
          <a:noFill/>
        </p:spPr>
        <p:txBody>
          <a:bodyPr wrap="square" rtlCol="0">
            <a:spAutoFit/>
          </a:bodyPr>
          <a:lstStyle/>
          <a:p>
            <a:pPr algn="r"/>
            <a:r>
              <a:rPr lang="en-US" altLang="zh-CN" sz="4400" b="1">
                <a:latin typeface="Monotype Corsiva" panose="03010101010201010101" pitchFamily="66" charset="0"/>
              </a:rPr>
              <a:t>INFORMATION</a:t>
            </a:r>
            <a:endParaRPr lang="zh-CN" altLang="en-US" sz="4400" b="1">
              <a:latin typeface="Monotype Corsiva" panose="03010101010201010101" pitchFamily="66" charset="0"/>
            </a:endParaRPr>
          </a:p>
        </p:txBody>
      </p:sp>
      <p:sp>
        <p:nvSpPr>
          <p:cNvPr id="2" name="文本框 1"/>
          <p:cNvSpPr txBox="1"/>
          <p:nvPr/>
        </p:nvSpPr>
        <p:spPr>
          <a:xfrm>
            <a:off x="3576119" y="787651"/>
            <a:ext cx="1358020" cy="215444"/>
          </a:xfrm>
          <a:prstGeom prst="rect">
            <a:avLst/>
          </a:prstGeom>
          <a:noFill/>
        </p:spPr>
        <p:txBody>
          <a:bodyPr wrap="square" rtlCol="0">
            <a:spAutoFit/>
          </a:bodyPr>
          <a:lstStyle/>
          <a:p>
            <a:r>
              <a:rPr lang="en-US" altLang="zh-CN" sz="800" smtClean="0">
                <a:solidFill>
                  <a:srgbClr val="EADFCB"/>
                </a:solidFill>
              </a:rPr>
              <a:t>https://www.PPT818.com/</a:t>
            </a:r>
            <a:endParaRPr lang="zh-CN" altLang="en-US" sz="800" dirty="0">
              <a:solidFill>
                <a:srgbClr val="EADFCB"/>
              </a:solidFill>
            </a:endParaRPr>
          </a:p>
        </p:txBody>
      </p:sp>
    </p:spTree>
    <p:extLst>
      <p:ext uri="{BB962C8B-B14F-4D97-AF65-F5344CB8AC3E}">
        <p14:creationId xmlns:p14="http://schemas.microsoft.com/office/powerpoint/2010/main" val="348974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文字, 报纸&#10;&#10;描述已自动生成">
            <a:extLst>
              <a:ext uri="{FF2B5EF4-FFF2-40B4-BE49-F238E27FC236}">
                <a16:creationId xmlns:a16="http://schemas.microsoft.com/office/drawing/2014/main" id="{54BAC880-F9C0-47D7-A91D-8D0FFC6A4536}"/>
              </a:ext>
            </a:extLst>
          </p:cNvPr>
          <p:cNvPicPr>
            <a:picLocks noChangeAspect="1"/>
          </p:cNvPicPr>
          <p:nvPr/>
        </p:nvPicPr>
        <p:blipFill rotWithShape="1">
          <a:blip r:embed="rId2" cstate="email">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l="36065" t="10139" r="16291" b="8745"/>
          <a:stretch/>
        </p:blipFill>
        <p:spPr>
          <a:xfrm rot="5400000">
            <a:off x="2667001" y="-2667002"/>
            <a:ext cx="6858001" cy="12192003"/>
          </a:xfrm>
          <a:prstGeom prst="rect">
            <a:avLst/>
          </a:prstGeom>
        </p:spPr>
      </p:pic>
      <p:pic>
        <p:nvPicPr>
          <p:cNvPr id="7" name="图片 6" descr="图片包含 建筑物, 定居者, 信封&#10;&#10;描述已自动生成">
            <a:extLst>
              <a:ext uri="{FF2B5EF4-FFF2-40B4-BE49-F238E27FC236}">
                <a16:creationId xmlns:a16="http://schemas.microsoft.com/office/drawing/2014/main" id="{B03BD599-29DC-4F32-BE73-47F511ECD2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222" y="0"/>
            <a:ext cx="10461557" cy="6858000"/>
          </a:xfrm>
          <a:prstGeom prst="rect">
            <a:avLst/>
          </a:prstGeom>
        </p:spPr>
      </p:pic>
      <p:pic>
        <p:nvPicPr>
          <p:cNvPr id="18" name="图片 17">
            <a:extLst>
              <a:ext uri="{FF2B5EF4-FFF2-40B4-BE49-F238E27FC236}">
                <a16:creationId xmlns:a16="http://schemas.microsoft.com/office/drawing/2014/main" id="{22134649-10A5-4D25-9F4D-04F7753CBD4C}"/>
              </a:ext>
            </a:extLst>
          </p:cNvPr>
          <p:cNvPicPr>
            <a:picLocks noChangeAspect="1"/>
          </p:cNvPicPr>
          <p:nvPr/>
        </p:nvPicPr>
        <p:blipFill>
          <a:blip r:embed="rId4"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rot="21090729">
            <a:off x="7945916" y="4275903"/>
            <a:ext cx="2621338" cy="1702334"/>
          </a:xfrm>
          <a:prstGeom prst="rect">
            <a:avLst/>
          </a:prstGeom>
        </p:spPr>
      </p:pic>
      <p:sp>
        <p:nvSpPr>
          <p:cNvPr id="8" name="文本框 7">
            <a:extLst>
              <a:ext uri="{FF2B5EF4-FFF2-40B4-BE49-F238E27FC236}">
                <a16:creationId xmlns:a16="http://schemas.microsoft.com/office/drawing/2014/main" id="{5100E293-3DA0-4FA3-B7F7-E5A2F15AF55D}"/>
              </a:ext>
            </a:extLst>
          </p:cNvPr>
          <p:cNvSpPr txBox="1"/>
          <p:nvPr/>
        </p:nvSpPr>
        <p:spPr>
          <a:xfrm rot="21138362">
            <a:off x="1943979" y="1580852"/>
            <a:ext cx="5128676" cy="769441"/>
          </a:xfrm>
          <a:prstGeom prst="rect">
            <a:avLst/>
          </a:prstGeom>
          <a:noFill/>
        </p:spPr>
        <p:txBody>
          <a:bodyPr wrap="square" rtlCol="0">
            <a:spAutoFit/>
          </a:bodyPr>
          <a:lstStyle/>
          <a:p>
            <a:r>
              <a:rPr lang="en-US" altLang="zh-CN" sz="4400" b="1">
                <a:latin typeface="Monotype Corsiva" panose="03010101010201010101" pitchFamily="66" charset="0"/>
              </a:rPr>
              <a:t>TO BE CONTINUE</a:t>
            </a:r>
            <a:endParaRPr lang="zh-CN" altLang="en-US" sz="4400" b="1">
              <a:latin typeface="Monotype Corsiva" panose="03010101010201010101" pitchFamily="66" charset="0"/>
            </a:endParaRPr>
          </a:p>
        </p:txBody>
      </p:sp>
      <p:sp>
        <p:nvSpPr>
          <p:cNvPr id="9" name="文本框 8">
            <a:extLst>
              <a:ext uri="{FF2B5EF4-FFF2-40B4-BE49-F238E27FC236}">
                <a16:creationId xmlns:a16="http://schemas.microsoft.com/office/drawing/2014/main" id="{A03C0356-5320-4797-9668-62AC0027175F}"/>
              </a:ext>
            </a:extLst>
          </p:cNvPr>
          <p:cNvSpPr txBox="1"/>
          <p:nvPr/>
        </p:nvSpPr>
        <p:spPr>
          <a:xfrm rot="21138362">
            <a:off x="2084407" y="2390546"/>
            <a:ext cx="7627352" cy="1060931"/>
          </a:xfrm>
          <a:prstGeom prst="rect">
            <a:avLst/>
          </a:prstGeom>
          <a:noFill/>
        </p:spPr>
        <p:txBody>
          <a:bodyPr wrap="square" rtlCol="0">
            <a:spAutoFit/>
          </a:bodyPr>
          <a:lstStyle/>
          <a:p>
            <a:pPr>
              <a:lnSpc>
                <a:spcPct val="120000"/>
              </a:lnSpc>
            </a:pPr>
            <a:r>
              <a:rPr lang="en-US" altLang="zh-CN">
                <a:latin typeface="Juice ITC" panose="04040403040A02020202" pitchFamily="82" charset="0"/>
              </a:rPr>
              <a:t>Lorem ipsum dolor sit amet, consectetuer adipiscing elit. Maecenas porttitor congue massa. Fusce posuere, magna sed pulvinar ultricies, purus lectus malesuada libero, sit amet commodo magna eros quis urna. Nunc viverra imperdiet enim.</a:t>
            </a:r>
            <a:endParaRPr lang="zh-CN" altLang="en-US">
              <a:latin typeface="Juice ITC" panose="04040403040A02020202" pitchFamily="82" charset="0"/>
            </a:endParaRPr>
          </a:p>
        </p:txBody>
      </p:sp>
      <p:grpSp>
        <p:nvGrpSpPr>
          <p:cNvPr id="11" name="组合 10">
            <a:extLst>
              <a:ext uri="{FF2B5EF4-FFF2-40B4-BE49-F238E27FC236}">
                <a16:creationId xmlns:a16="http://schemas.microsoft.com/office/drawing/2014/main" id="{B270A405-B1A1-4E9F-BDCD-2249DE997814}"/>
              </a:ext>
            </a:extLst>
          </p:cNvPr>
          <p:cNvGrpSpPr/>
          <p:nvPr/>
        </p:nvGrpSpPr>
        <p:grpSpPr>
          <a:xfrm rot="21138362">
            <a:off x="2033032" y="2360606"/>
            <a:ext cx="3258551" cy="38100"/>
            <a:chOff x="2047278" y="1481731"/>
            <a:chExt cx="3258551" cy="38100"/>
          </a:xfrm>
        </p:grpSpPr>
        <p:cxnSp>
          <p:nvCxnSpPr>
            <p:cNvPr id="12" name="直接连接符 11">
              <a:extLst>
                <a:ext uri="{FF2B5EF4-FFF2-40B4-BE49-F238E27FC236}">
                  <a16:creationId xmlns:a16="http://schemas.microsoft.com/office/drawing/2014/main" id="{5C10B82D-B756-4878-A7D5-418B471BDD6F}"/>
                </a:ext>
              </a:extLst>
            </p:cNvPr>
            <p:cNvCxnSpPr/>
            <p:nvPr/>
          </p:nvCxnSpPr>
          <p:spPr>
            <a:xfrm>
              <a:off x="2047278" y="1481731"/>
              <a:ext cx="3258551"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A79B044B-CBC2-415B-9540-39592072FF4B}"/>
                </a:ext>
              </a:extLst>
            </p:cNvPr>
            <p:cNvCxnSpPr/>
            <p:nvPr/>
          </p:nvCxnSpPr>
          <p:spPr>
            <a:xfrm>
              <a:off x="2047278" y="1519831"/>
              <a:ext cx="3258551"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文本框 13">
            <a:extLst>
              <a:ext uri="{FF2B5EF4-FFF2-40B4-BE49-F238E27FC236}">
                <a16:creationId xmlns:a16="http://schemas.microsoft.com/office/drawing/2014/main" id="{DD220206-4615-4B8D-B298-2E76BED4CF23}"/>
              </a:ext>
            </a:extLst>
          </p:cNvPr>
          <p:cNvSpPr txBox="1"/>
          <p:nvPr/>
        </p:nvSpPr>
        <p:spPr>
          <a:xfrm rot="21138362">
            <a:off x="2239805" y="3709992"/>
            <a:ext cx="7538532" cy="728533"/>
          </a:xfrm>
          <a:prstGeom prst="rect">
            <a:avLst/>
          </a:prstGeom>
          <a:noFill/>
        </p:spPr>
        <p:txBody>
          <a:bodyPr wrap="square" rtlCol="0">
            <a:spAutoFit/>
          </a:bodyPr>
          <a:lstStyle/>
          <a:p>
            <a:pPr>
              <a:lnSpc>
                <a:spcPct val="120000"/>
              </a:lnSpc>
            </a:pPr>
            <a:r>
              <a:rPr lang="en-US" altLang="zh-CN">
                <a:latin typeface="Juice ITC" panose="04040403040A02020202" pitchFamily="82" charset="0"/>
              </a:rPr>
              <a:t>Fusce est. Vivamus a tellus. Pellentesque habitant morbi tristique senectus et netus et malesuada fames ac turpis egestas. Proin pharetra nonummy pede.</a:t>
            </a:r>
            <a:endParaRPr lang="zh-CN" altLang="en-US">
              <a:latin typeface="Juice ITC" panose="04040403040A02020202" pitchFamily="82" charset="0"/>
            </a:endParaRPr>
          </a:p>
        </p:txBody>
      </p:sp>
      <p:sp>
        <p:nvSpPr>
          <p:cNvPr id="15" name="文本框 14">
            <a:extLst>
              <a:ext uri="{FF2B5EF4-FFF2-40B4-BE49-F238E27FC236}">
                <a16:creationId xmlns:a16="http://schemas.microsoft.com/office/drawing/2014/main" id="{829A79B3-0438-4DCF-92E4-870C755C0EC9}"/>
              </a:ext>
            </a:extLst>
          </p:cNvPr>
          <p:cNvSpPr txBox="1"/>
          <p:nvPr/>
        </p:nvSpPr>
        <p:spPr>
          <a:xfrm rot="21138362">
            <a:off x="2404147" y="4996262"/>
            <a:ext cx="5462509" cy="728533"/>
          </a:xfrm>
          <a:prstGeom prst="rect">
            <a:avLst/>
          </a:prstGeom>
          <a:noFill/>
        </p:spPr>
        <p:txBody>
          <a:bodyPr wrap="square" rtlCol="0">
            <a:spAutoFit/>
          </a:bodyPr>
          <a:lstStyle/>
          <a:p>
            <a:pPr>
              <a:lnSpc>
                <a:spcPct val="120000"/>
              </a:lnSpc>
            </a:pPr>
            <a:r>
              <a:rPr lang="en-US" altLang="zh-CN">
                <a:latin typeface="Juice ITC" panose="04040403040A02020202" pitchFamily="82" charset="0"/>
              </a:rPr>
              <a:t>massa. Fusce posuere, magna sed pulvinar ultricies, purus lectus malesuada libero, sit amet commodo magna eros quis urna</a:t>
            </a:r>
            <a:endParaRPr lang="zh-CN" altLang="en-US">
              <a:latin typeface="Juice ITC" panose="04040403040A02020202" pitchFamily="82" charset="0"/>
            </a:endParaRPr>
          </a:p>
        </p:txBody>
      </p:sp>
    </p:spTree>
    <p:extLst>
      <p:ext uri="{BB962C8B-B14F-4D97-AF65-F5344CB8AC3E}">
        <p14:creationId xmlns:p14="http://schemas.microsoft.com/office/powerpoint/2010/main" val="107611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定居者, 建筑物&#10;&#10;描述已自动生成">
            <a:extLst>
              <a:ext uri="{FF2B5EF4-FFF2-40B4-BE49-F238E27FC236}">
                <a16:creationId xmlns:a16="http://schemas.microsoft.com/office/drawing/2014/main" id="{36EE207F-3CEC-4005-AF8E-37D06F5C5A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666998" y="-2666999"/>
            <a:ext cx="6858000" cy="12191999"/>
          </a:xfrm>
          <a:prstGeom prst="rect">
            <a:avLst/>
          </a:prstGeom>
        </p:spPr>
      </p:pic>
      <p:pic>
        <p:nvPicPr>
          <p:cNvPr id="5" name="图片 4" descr="图片包含 户外, 树, 天空, 照片&#10;&#10;描述已自动生成">
            <a:extLst>
              <a:ext uri="{FF2B5EF4-FFF2-40B4-BE49-F238E27FC236}">
                <a16:creationId xmlns:a16="http://schemas.microsoft.com/office/drawing/2014/main" id="{DDB14C0D-00CB-4D00-BF53-94502158A9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421366">
            <a:off x="710804" y="2064583"/>
            <a:ext cx="4089673" cy="3032109"/>
          </a:xfrm>
          <a:prstGeom prst="rect">
            <a:avLst/>
          </a:prstGeom>
        </p:spPr>
      </p:pic>
      <p:pic>
        <p:nvPicPr>
          <p:cNvPr id="13" name="图片 12">
            <a:extLst>
              <a:ext uri="{FF2B5EF4-FFF2-40B4-BE49-F238E27FC236}">
                <a16:creationId xmlns:a16="http://schemas.microsoft.com/office/drawing/2014/main" id="{8B337AB1-1877-47D9-9CFD-158C58D6216A}"/>
              </a:ext>
            </a:extLst>
          </p:cNvPr>
          <p:cNvPicPr>
            <a:picLocks noChangeAspect="1"/>
          </p:cNvPicPr>
          <p:nvPr/>
        </p:nvPicPr>
        <p:blipFill>
          <a:blip r:embed="rId4" cstate="email">
            <a:duotone>
              <a:prstClr val="black"/>
              <a:srgbClr val="D5BC94">
                <a:tint val="45000"/>
                <a:satMod val="400000"/>
              </a:srgbClr>
            </a:duotone>
            <a:alphaModFix amt="70000"/>
            <a:extLst>
              <a:ext uri="{28A0092B-C50C-407E-A947-70E740481C1C}">
                <a14:useLocalDpi xmlns:a14="http://schemas.microsoft.com/office/drawing/2010/main"/>
              </a:ext>
            </a:extLst>
          </a:blip>
          <a:stretch>
            <a:fillRect/>
          </a:stretch>
        </p:blipFill>
        <p:spPr>
          <a:xfrm rot="11853398">
            <a:off x="33075" y="1589243"/>
            <a:ext cx="1329102" cy="2592748"/>
          </a:xfrm>
          <a:prstGeom prst="rect">
            <a:avLst/>
          </a:prstGeom>
        </p:spPr>
      </p:pic>
      <p:pic>
        <p:nvPicPr>
          <p:cNvPr id="14" name="图片 13">
            <a:extLst>
              <a:ext uri="{FF2B5EF4-FFF2-40B4-BE49-F238E27FC236}">
                <a16:creationId xmlns:a16="http://schemas.microsoft.com/office/drawing/2014/main" id="{CDC5B532-BC25-4C08-A04B-A95677AA5D89}"/>
              </a:ext>
            </a:extLst>
          </p:cNvPr>
          <p:cNvPicPr>
            <a:picLocks noChangeAspect="1"/>
          </p:cNvPicPr>
          <p:nvPr/>
        </p:nvPicPr>
        <p:blipFill>
          <a:blip r:embed="rId5" cstate="email">
            <a:duotone>
              <a:prstClr val="black"/>
              <a:srgbClr val="D5BC94">
                <a:tint val="45000"/>
                <a:satMod val="400000"/>
              </a:srgbClr>
            </a:duotone>
            <a:alphaModFix amt="70000"/>
            <a:extLst>
              <a:ext uri="{28A0092B-C50C-407E-A947-70E740481C1C}">
                <a14:useLocalDpi xmlns:a14="http://schemas.microsoft.com/office/drawing/2010/main"/>
              </a:ext>
            </a:extLst>
          </a:blip>
          <a:stretch>
            <a:fillRect/>
          </a:stretch>
        </p:blipFill>
        <p:spPr>
          <a:xfrm rot="1034494">
            <a:off x="4255654" y="3603565"/>
            <a:ext cx="1116091" cy="1627059"/>
          </a:xfrm>
          <a:prstGeom prst="rect">
            <a:avLst/>
          </a:prstGeom>
        </p:spPr>
      </p:pic>
      <p:pic>
        <p:nvPicPr>
          <p:cNvPr id="20" name="图片 19" descr="图片包含 户外, 照片&#10;&#10;描述已自动生成">
            <a:extLst>
              <a:ext uri="{FF2B5EF4-FFF2-40B4-BE49-F238E27FC236}">
                <a16:creationId xmlns:a16="http://schemas.microsoft.com/office/drawing/2014/main" id="{2758C8C6-1491-4A0C-88E3-C38E9F8A91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758717">
            <a:off x="3640861" y="906613"/>
            <a:ext cx="1382008" cy="1387210"/>
          </a:xfrm>
          <a:prstGeom prst="rect">
            <a:avLst/>
          </a:prstGeom>
        </p:spPr>
      </p:pic>
      <p:pic>
        <p:nvPicPr>
          <p:cNvPr id="26" name="图片 25" hidden="1">
            <a:extLst>
              <a:ext uri="{FF2B5EF4-FFF2-40B4-BE49-F238E27FC236}">
                <a16:creationId xmlns:a16="http://schemas.microsoft.com/office/drawing/2014/main" id="{5A4B981E-445B-4575-BD0C-E191835210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45600" y="167438"/>
            <a:ext cx="2861459" cy="1037248"/>
          </a:xfrm>
          <a:prstGeom prst="rect">
            <a:avLst/>
          </a:prstGeom>
        </p:spPr>
      </p:pic>
      <p:sp>
        <p:nvSpPr>
          <p:cNvPr id="29" name="文本框 28">
            <a:extLst>
              <a:ext uri="{FF2B5EF4-FFF2-40B4-BE49-F238E27FC236}">
                <a16:creationId xmlns:a16="http://schemas.microsoft.com/office/drawing/2014/main" id="{9D65A2FF-CF1E-4DBB-A290-F8ED8CFB6267}"/>
              </a:ext>
            </a:extLst>
          </p:cNvPr>
          <p:cNvSpPr txBox="1"/>
          <p:nvPr/>
        </p:nvSpPr>
        <p:spPr>
          <a:xfrm>
            <a:off x="5587799" y="2355153"/>
            <a:ext cx="6389464" cy="1060931"/>
          </a:xfrm>
          <a:prstGeom prst="rect">
            <a:avLst/>
          </a:prstGeom>
          <a:noFill/>
        </p:spPr>
        <p:txBody>
          <a:bodyPr wrap="square" rtlCol="0">
            <a:spAutoFit/>
          </a:bodyPr>
          <a:lstStyle/>
          <a:p>
            <a:pPr>
              <a:lnSpc>
                <a:spcPct val="120000"/>
              </a:lnSpc>
            </a:pPr>
            <a:r>
              <a:rPr lang="en-US" altLang="zh-CN">
                <a:latin typeface="Juice ITC" panose="04040403040A02020202" pitchFamily="82" charset="0"/>
              </a:rPr>
              <a:t>Lorem ipsum dolor sit amet, consectetuer adipiscing elit. Maecenas porttitor congue massa. Fusce posuere, magna sed pulvinar ultricies, purus lectus malesuada libero, sit amet commodo magna eros quis urna. Nunc viverra imperdiet enim.</a:t>
            </a:r>
            <a:endParaRPr lang="zh-CN" altLang="en-US">
              <a:latin typeface="Juice ITC" panose="04040403040A02020202" pitchFamily="82" charset="0"/>
            </a:endParaRPr>
          </a:p>
        </p:txBody>
      </p:sp>
      <p:grpSp>
        <p:nvGrpSpPr>
          <p:cNvPr id="36" name="组合 35">
            <a:extLst>
              <a:ext uri="{FF2B5EF4-FFF2-40B4-BE49-F238E27FC236}">
                <a16:creationId xmlns:a16="http://schemas.microsoft.com/office/drawing/2014/main" id="{8493C8B4-AA55-46E8-BC01-68FC9CCADDE9}"/>
              </a:ext>
            </a:extLst>
          </p:cNvPr>
          <p:cNvGrpSpPr/>
          <p:nvPr/>
        </p:nvGrpSpPr>
        <p:grpSpPr>
          <a:xfrm>
            <a:off x="5994400" y="5385308"/>
            <a:ext cx="5903263" cy="1241507"/>
            <a:chOff x="5994400" y="5182108"/>
            <a:chExt cx="5903263" cy="1241507"/>
          </a:xfrm>
        </p:grpSpPr>
        <p:pic>
          <p:nvPicPr>
            <p:cNvPr id="35" name="图片 34">
              <a:extLst>
                <a:ext uri="{FF2B5EF4-FFF2-40B4-BE49-F238E27FC236}">
                  <a16:creationId xmlns:a16="http://schemas.microsoft.com/office/drawing/2014/main" id="{DC675CA2-1114-49E3-BE56-D83A0B77078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887010" y="5182108"/>
              <a:ext cx="1010653" cy="1241507"/>
            </a:xfrm>
            <a:prstGeom prst="rect">
              <a:avLst/>
            </a:prstGeom>
          </p:spPr>
        </p:pic>
        <p:pic>
          <p:nvPicPr>
            <p:cNvPr id="28" name="图片 27" descr="图片包含 天空&#10;&#10;描述已自动生成">
              <a:extLst>
                <a:ext uri="{FF2B5EF4-FFF2-40B4-BE49-F238E27FC236}">
                  <a16:creationId xmlns:a16="http://schemas.microsoft.com/office/drawing/2014/main" id="{4F4A1051-7F09-4FEA-8DCC-4EB31B5D0051}"/>
                </a:ext>
              </a:extLst>
            </p:cNvPr>
            <p:cNvPicPr>
              <a:picLocks noChangeAspect="1"/>
            </p:cNvPicPr>
            <p:nvPr/>
          </p:nvPicPr>
          <p:blipFill>
            <a:blip r:embed="rId9"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5994400" y="5221267"/>
              <a:ext cx="5506589" cy="1037248"/>
            </a:xfrm>
            <a:prstGeom prst="rect">
              <a:avLst/>
            </a:prstGeom>
          </p:spPr>
        </p:pic>
      </p:grpSp>
      <p:sp>
        <p:nvSpPr>
          <p:cNvPr id="37" name="文本框 36">
            <a:extLst>
              <a:ext uri="{FF2B5EF4-FFF2-40B4-BE49-F238E27FC236}">
                <a16:creationId xmlns:a16="http://schemas.microsoft.com/office/drawing/2014/main" id="{43C30353-AF12-4256-98DE-65FE376F1DC6}"/>
              </a:ext>
            </a:extLst>
          </p:cNvPr>
          <p:cNvSpPr txBox="1"/>
          <p:nvPr/>
        </p:nvSpPr>
        <p:spPr>
          <a:xfrm>
            <a:off x="4510363" y="1465397"/>
            <a:ext cx="5047380" cy="769441"/>
          </a:xfrm>
          <a:prstGeom prst="rect">
            <a:avLst/>
          </a:prstGeom>
          <a:noFill/>
        </p:spPr>
        <p:txBody>
          <a:bodyPr wrap="square" rtlCol="0">
            <a:spAutoFit/>
          </a:bodyPr>
          <a:lstStyle/>
          <a:p>
            <a:r>
              <a:rPr lang="en-US" altLang="zh-CN" sz="4400" b="1">
                <a:latin typeface="Monotype Corsiva" panose="03010101010201010101" pitchFamily="66" charset="0"/>
              </a:rPr>
              <a:t>TITLE GOES HERE</a:t>
            </a:r>
            <a:endParaRPr lang="zh-CN" altLang="en-US" sz="4400" b="1">
              <a:latin typeface="Monotype Corsiva" panose="03010101010201010101" pitchFamily="66" charset="0"/>
            </a:endParaRPr>
          </a:p>
        </p:txBody>
      </p:sp>
      <p:sp>
        <p:nvSpPr>
          <p:cNvPr id="38" name="文本框 37">
            <a:extLst>
              <a:ext uri="{FF2B5EF4-FFF2-40B4-BE49-F238E27FC236}">
                <a16:creationId xmlns:a16="http://schemas.microsoft.com/office/drawing/2014/main" id="{5A84D172-B992-4649-B601-E869C5E76C44}"/>
              </a:ext>
            </a:extLst>
          </p:cNvPr>
          <p:cNvSpPr txBox="1"/>
          <p:nvPr/>
        </p:nvSpPr>
        <p:spPr>
          <a:xfrm>
            <a:off x="5587799" y="3638771"/>
            <a:ext cx="6309864" cy="728533"/>
          </a:xfrm>
          <a:prstGeom prst="rect">
            <a:avLst/>
          </a:prstGeom>
          <a:noFill/>
        </p:spPr>
        <p:txBody>
          <a:bodyPr wrap="square" rtlCol="0">
            <a:spAutoFit/>
          </a:bodyPr>
          <a:lstStyle/>
          <a:p>
            <a:pPr>
              <a:lnSpc>
                <a:spcPct val="120000"/>
              </a:lnSpc>
            </a:pPr>
            <a:r>
              <a:rPr lang="en-US" altLang="zh-CN">
                <a:latin typeface="Juice ITC" panose="04040403040A02020202" pitchFamily="82" charset="0"/>
              </a:rPr>
              <a:t>Maecenas porttitor congue massa. Fusce posuere, magna sed pulvinar ultricies, purus lectus malesuada libero, sit amet commodo magna eros quis urna. Nunc viverra imperdiet enim.</a:t>
            </a:r>
            <a:endParaRPr lang="zh-CN" altLang="en-US">
              <a:latin typeface="Juice ITC" panose="04040403040A02020202" pitchFamily="82" charset="0"/>
            </a:endParaRPr>
          </a:p>
        </p:txBody>
      </p:sp>
      <p:sp>
        <p:nvSpPr>
          <p:cNvPr id="39" name="文本框 38">
            <a:extLst>
              <a:ext uri="{FF2B5EF4-FFF2-40B4-BE49-F238E27FC236}">
                <a16:creationId xmlns:a16="http://schemas.microsoft.com/office/drawing/2014/main" id="{67C1C8B1-4126-4179-9D78-933D11346FB9}"/>
              </a:ext>
            </a:extLst>
          </p:cNvPr>
          <p:cNvSpPr txBox="1"/>
          <p:nvPr/>
        </p:nvSpPr>
        <p:spPr>
          <a:xfrm>
            <a:off x="5587799" y="4589991"/>
            <a:ext cx="6309864" cy="396134"/>
          </a:xfrm>
          <a:prstGeom prst="rect">
            <a:avLst/>
          </a:prstGeom>
          <a:noFill/>
        </p:spPr>
        <p:txBody>
          <a:bodyPr wrap="square" rtlCol="0">
            <a:spAutoFit/>
          </a:bodyPr>
          <a:lstStyle/>
          <a:p>
            <a:pPr>
              <a:lnSpc>
                <a:spcPct val="120000"/>
              </a:lnSpc>
            </a:pPr>
            <a:r>
              <a:rPr lang="en-US" altLang="zh-CN">
                <a:latin typeface="Juice ITC" panose="04040403040A02020202" pitchFamily="82" charset="0"/>
              </a:rPr>
              <a:t>purus lectus malesuada libero, sit amet commodo magna eros quis urna</a:t>
            </a:r>
            <a:endParaRPr lang="zh-CN" altLang="en-US">
              <a:latin typeface="Juice ITC" panose="04040403040A02020202" pitchFamily="82" charset="0"/>
            </a:endParaRPr>
          </a:p>
        </p:txBody>
      </p:sp>
    </p:spTree>
    <p:extLst>
      <p:ext uri="{BB962C8B-B14F-4D97-AF65-F5344CB8AC3E}">
        <p14:creationId xmlns:p14="http://schemas.microsoft.com/office/powerpoint/2010/main" val="2548628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图片 131" descr="图片包含 建筑物, 旧, 就坐&#10;&#10;描述已自动生成">
            <a:extLst>
              <a:ext uri="{FF2B5EF4-FFF2-40B4-BE49-F238E27FC236}">
                <a16:creationId xmlns:a16="http://schemas.microsoft.com/office/drawing/2014/main" id="{22063BCC-9FB1-41A8-8F6D-1C45BC0527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667005" y="-2667003"/>
            <a:ext cx="6857996" cy="12192003"/>
          </a:xfrm>
          <a:prstGeom prst="rect">
            <a:avLst/>
          </a:prstGeom>
        </p:spPr>
      </p:pic>
      <p:sp>
        <p:nvSpPr>
          <p:cNvPr id="59" name="文本框 58">
            <a:extLst>
              <a:ext uri="{FF2B5EF4-FFF2-40B4-BE49-F238E27FC236}">
                <a16:creationId xmlns:a16="http://schemas.microsoft.com/office/drawing/2014/main" id="{31091890-8F3F-4E44-92AE-FB3589555CE0}"/>
              </a:ext>
            </a:extLst>
          </p:cNvPr>
          <p:cNvSpPr txBox="1"/>
          <p:nvPr/>
        </p:nvSpPr>
        <p:spPr>
          <a:xfrm>
            <a:off x="457200" y="2749531"/>
            <a:ext cx="5638800" cy="25359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a:latin typeface="Juice ITC" panose="04040403040A02020202" pitchFamily="82" charset="0"/>
              </a:rPr>
              <a:t>Lorem ipsum dolor sit amet, consectetuer adipiscing elit</a:t>
            </a:r>
          </a:p>
          <a:p>
            <a:pPr marL="285750" indent="-285750">
              <a:lnSpc>
                <a:spcPct val="150000"/>
              </a:lnSpc>
              <a:buFont typeface="Arial" panose="020B0604020202020204" pitchFamily="34" charset="0"/>
              <a:buChar char="•"/>
            </a:pPr>
            <a:r>
              <a:rPr lang="en-US" altLang="zh-CN">
                <a:latin typeface="Juice ITC" panose="04040403040A02020202" pitchFamily="82" charset="0"/>
              </a:rPr>
              <a:t>Maecenas porttitor congue massa. Fusce posuere, magna sed pulvinar ultricies, purus lectus malesuada libero</a:t>
            </a:r>
          </a:p>
          <a:p>
            <a:pPr marL="285750" indent="-285750">
              <a:lnSpc>
                <a:spcPct val="150000"/>
              </a:lnSpc>
              <a:buFont typeface="Arial" panose="020B0604020202020204" pitchFamily="34" charset="0"/>
              <a:buChar char="•"/>
            </a:pPr>
            <a:r>
              <a:rPr lang="en-US" altLang="zh-CN">
                <a:latin typeface="Juice ITC" panose="04040403040A02020202" pitchFamily="82" charset="0"/>
              </a:rPr>
              <a:t>sit amet commodo magna eros quis urna. Nunc viverra imperdiet enim. Lorem ipsum dolor sit amet, consectetuer adipiscing elit</a:t>
            </a:r>
          </a:p>
          <a:p>
            <a:pPr marL="285750" indent="-285750">
              <a:lnSpc>
                <a:spcPct val="150000"/>
              </a:lnSpc>
              <a:buFont typeface="Arial" panose="020B0604020202020204" pitchFamily="34" charset="0"/>
              <a:buChar char="•"/>
            </a:pPr>
            <a:r>
              <a:rPr lang="en-US" altLang="zh-CN">
                <a:latin typeface="Juice ITC" panose="04040403040A02020202" pitchFamily="82" charset="0"/>
              </a:rPr>
              <a:t>Maecenas porttitor congue massa. Fusce posuere, magna sed pulvinar</a:t>
            </a:r>
          </a:p>
        </p:txBody>
      </p:sp>
      <p:grpSp>
        <p:nvGrpSpPr>
          <p:cNvPr id="117" name="组合 116">
            <a:extLst>
              <a:ext uri="{FF2B5EF4-FFF2-40B4-BE49-F238E27FC236}">
                <a16:creationId xmlns:a16="http://schemas.microsoft.com/office/drawing/2014/main" id="{95599597-C873-4346-839A-54D88F50BE8F}"/>
              </a:ext>
            </a:extLst>
          </p:cNvPr>
          <p:cNvGrpSpPr/>
          <p:nvPr/>
        </p:nvGrpSpPr>
        <p:grpSpPr>
          <a:xfrm>
            <a:off x="6337421" y="1572518"/>
            <a:ext cx="5105279" cy="3712964"/>
            <a:chOff x="419099" y="1711582"/>
            <a:chExt cx="4692651" cy="3412868"/>
          </a:xfrm>
        </p:grpSpPr>
        <p:pic>
          <p:nvPicPr>
            <p:cNvPr id="116" name="图片 115" descr="图片包含 户外, 照片, 白色, 船&#10;&#10;描述已自动生成">
              <a:extLst>
                <a:ext uri="{FF2B5EF4-FFF2-40B4-BE49-F238E27FC236}">
                  <a16:creationId xmlns:a16="http://schemas.microsoft.com/office/drawing/2014/main" id="{4705BEE4-C49F-4C26-9BAD-71B1F4335CE4}"/>
                </a:ext>
              </a:extLst>
            </p:cNvPr>
            <p:cNvPicPr>
              <a:picLocks noChangeAspect="1"/>
            </p:cNvPicPr>
            <p:nvPr/>
          </p:nvPicPr>
          <p:blipFill>
            <a:blip r:embed="rId4" cstate="email">
              <a:extLst>
                <a:ext uri="{BEBA8EAE-BF5A-486C-A8C5-ECC9F3942E4B}">
                  <a14:imgProps xmlns:a14="http://schemas.microsoft.com/office/drawing/2010/main">
                    <a14:imgLayer>
                      <a14:imgEffect>
                        <a14:colorTemperature colorTemp="8800"/>
                      </a14:imgEffect>
                    </a14:imgLayer>
                  </a14:imgProps>
                </a:ext>
                <a:ext uri="{28A0092B-C50C-407E-A947-70E740481C1C}">
                  <a14:useLocalDpi xmlns:a14="http://schemas.microsoft.com/office/drawing/2010/main"/>
                </a:ext>
              </a:extLst>
            </a:blip>
            <a:srcRect/>
            <a:stretch>
              <a:fillRect/>
            </a:stretch>
          </p:blipFill>
          <p:spPr>
            <a:xfrm>
              <a:off x="419099" y="1711582"/>
              <a:ext cx="4692651" cy="3412868"/>
            </a:xfrm>
            <a:custGeom>
              <a:avLst/>
              <a:gdLst>
                <a:gd name="connsiteX0" fmla="*/ 41275 w 4692651"/>
                <a:gd name="connsiteY0" fmla="*/ 49084 h 3412868"/>
                <a:gd name="connsiteX1" fmla="*/ 41275 w 4692651"/>
                <a:gd name="connsiteY1" fmla="*/ 3363784 h 3412868"/>
                <a:gd name="connsiteX2" fmla="*/ 4651375 w 4692651"/>
                <a:gd name="connsiteY2" fmla="*/ 3363784 h 3412868"/>
                <a:gd name="connsiteX3" fmla="*/ 4651375 w 4692651"/>
                <a:gd name="connsiteY3" fmla="*/ 49084 h 3412868"/>
                <a:gd name="connsiteX4" fmla="*/ 0 w 4692651"/>
                <a:gd name="connsiteY4" fmla="*/ 0 h 3412868"/>
                <a:gd name="connsiteX5" fmla="*/ 4692651 w 4692651"/>
                <a:gd name="connsiteY5" fmla="*/ 0 h 3412868"/>
                <a:gd name="connsiteX6" fmla="*/ 4692651 w 4692651"/>
                <a:gd name="connsiteY6" fmla="*/ 3412868 h 3412868"/>
                <a:gd name="connsiteX7" fmla="*/ 0 w 4692651"/>
                <a:gd name="connsiteY7" fmla="*/ 3412868 h 341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2651" h="3412868">
                  <a:moveTo>
                    <a:pt x="41275" y="49084"/>
                  </a:moveTo>
                  <a:lnTo>
                    <a:pt x="41275" y="3363784"/>
                  </a:lnTo>
                  <a:lnTo>
                    <a:pt x="4651375" y="3363784"/>
                  </a:lnTo>
                  <a:lnTo>
                    <a:pt x="4651375" y="49084"/>
                  </a:lnTo>
                  <a:close/>
                  <a:moveTo>
                    <a:pt x="0" y="0"/>
                  </a:moveTo>
                  <a:lnTo>
                    <a:pt x="4692651" y="0"/>
                  </a:lnTo>
                  <a:lnTo>
                    <a:pt x="4692651" y="3412868"/>
                  </a:lnTo>
                  <a:lnTo>
                    <a:pt x="0" y="3412868"/>
                  </a:lnTo>
                  <a:close/>
                </a:path>
              </a:pathLst>
            </a:custGeom>
          </p:spPr>
        </p:pic>
        <p:pic>
          <p:nvPicPr>
            <p:cNvPr id="115" name="图片 114" descr="图片包含 室内, 天花板, 墙壁, 人员&#10;&#10;描述已自动生成">
              <a:extLst>
                <a:ext uri="{FF2B5EF4-FFF2-40B4-BE49-F238E27FC236}">
                  <a16:creationId xmlns:a16="http://schemas.microsoft.com/office/drawing/2014/main" id="{A0522A31-A791-4266-B4E0-F1A23E1FC39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0374" y="1760666"/>
              <a:ext cx="4610100" cy="3314700"/>
            </a:xfrm>
            <a:prstGeom prst="rect">
              <a:avLst/>
            </a:prstGeom>
          </p:spPr>
        </p:pic>
      </p:grpSp>
      <p:grpSp>
        <p:nvGrpSpPr>
          <p:cNvPr id="134" name="组合 133">
            <a:extLst>
              <a:ext uri="{FF2B5EF4-FFF2-40B4-BE49-F238E27FC236}">
                <a16:creationId xmlns:a16="http://schemas.microsoft.com/office/drawing/2014/main" id="{767CF3E2-69AD-4B17-B881-6D776279CB03}"/>
              </a:ext>
            </a:extLst>
          </p:cNvPr>
          <p:cNvGrpSpPr/>
          <p:nvPr/>
        </p:nvGrpSpPr>
        <p:grpSpPr>
          <a:xfrm rot="1491822">
            <a:off x="2518728" y="1294417"/>
            <a:ext cx="4751491" cy="1504574"/>
            <a:chOff x="1443569" y="1323491"/>
            <a:chExt cx="4751491" cy="1504574"/>
          </a:xfrm>
        </p:grpSpPr>
        <p:grpSp>
          <p:nvGrpSpPr>
            <p:cNvPr id="133" name="组合 132">
              <a:extLst>
                <a:ext uri="{FF2B5EF4-FFF2-40B4-BE49-F238E27FC236}">
                  <a16:creationId xmlns:a16="http://schemas.microsoft.com/office/drawing/2014/main" id="{F3525115-6C4D-47D0-8E1E-A079A3F2A90C}"/>
                </a:ext>
              </a:extLst>
            </p:cNvPr>
            <p:cNvGrpSpPr/>
            <p:nvPr/>
          </p:nvGrpSpPr>
          <p:grpSpPr>
            <a:xfrm>
              <a:off x="1564370" y="1432667"/>
              <a:ext cx="4509888" cy="1286222"/>
              <a:chOff x="1557536" y="1432667"/>
              <a:chExt cx="4509888" cy="1286222"/>
            </a:xfrm>
          </p:grpSpPr>
          <p:sp>
            <p:nvSpPr>
              <p:cNvPr id="58" name="文本框 57">
                <a:extLst>
                  <a:ext uri="{FF2B5EF4-FFF2-40B4-BE49-F238E27FC236}">
                    <a16:creationId xmlns:a16="http://schemas.microsoft.com/office/drawing/2014/main" id="{D5C20206-8694-487F-B63F-AA0760434AA9}"/>
                  </a:ext>
                </a:extLst>
              </p:cNvPr>
              <p:cNvSpPr txBox="1"/>
              <p:nvPr/>
            </p:nvSpPr>
            <p:spPr>
              <a:xfrm>
                <a:off x="1557537" y="1691058"/>
                <a:ext cx="4509887" cy="769441"/>
              </a:xfrm>
              <a:prstGeom prst="rect">
                <a:avLst/>
              </a:prstGeom>
              <a:noFill/>
            </p:spPr>
            <p:txBody>
              <a:bodyPr wrap="square" rtlCol="0">
                <a:spAutoFit/>
              </a:bodyPr>
              <a:lstStyle/>
              <a:p>
                <a:r>
                  <a:rPr lang="en-US" altLang="zh-CN" sz="4400" b="1">
                    <a:latin typeface="Monotype Corsiva" panose="03010101010201010101" pitchFamily="66" charset="0"/>
                  </a:rPr>
                  <a:t>SUPPORTERS SAY</a:t>
                </a:r>
                <a:endParaRPr lang="zh-CN" altLang="en-US" sz="4400" b="1">
                  <a:latin typeface="Monotype Corsiva" panose="03010101010201010101" pitchFamily="66" charset="0"/>
                </a:endParaRPr>
              </a:p>
            </p:txBody>
          </p:sp>
          <p:sp>
            <p:nvSpPr>
              <p:cNvPr id="125" name="文本框 124">
                <a:extLst>
                  <a:ext uri="{FF2B5EF4-FFF2-40B4-BE49-F238E27FC236}">
                    <a16:creationId xmlns:a16="http://schemas.microsoft.com/office/drawing/2014/main" id="{CF4B5C11-773B-4C84-BB89-4E53A1FD380D}"/>
                  </a:ext>
                </a:extLst>
              </p:cNvPr>
              <p:cNvSpPr txBox="1"/>
              <p:nvPr/>
            </p:nvSpPr>
            <p:spPr>
              <a:xfrm>
                <a:off x="1557536" y="1432667"/>
                <a:ext cx="3791703" cy="362343"/>
              </a:xfrm>
              <a:prstGeom prst="rect">
                <a:avLst/>
              </a:prstGeom>
              <a:noFill/>
            </p:spPr>
            <p:txBody>
              <a:bodyPr wrap="square" rtlCol="0">
                <a:spAutoFit/>
              </a:bodyPr>
              <a:lstStyle/>
              <a:p>
                <a:pPr>
                  <a:lnSpc>
                    <a:spcPct val="120000"/>
                  </a:lnSpc>
                </a:pPr>
                <a:r>
                  <a:rPr lang="en-US" altLang="zh-CN" sz="1600" b="1">
                    <a:latin typeface="Juice ITC" panose="04040403040A02020202" pitchFamily="82" charset="0"/>
                  </a:rPr>
                  <a:t>LOREM IPSUM DOLOR SIT AMET, CONSECTETUER ADIPISCING ELIT</a:t>
                </a:r>
                <a:endParaRPr lang="zh-CN" altLang="en-US" sz="1600" b="1">
                  <a:latin typeface="Juice ITC" panose="04040403040A02020202" pitchFamily="82" charset="0"/>
                </a:endParaRPr>
              </a:p>
            </p:txBody>
          </p:sp>
          <p:sp>
            <p:nvSpPr>
              <p:cNvPr id="127" name="文本框 126">
                <a:extLst>
                  <a:ext uri="{FF2B5EF4-FFF2-40B4-BE49-F238E27FC236}">
                    <a16:creationId xmlns:a16="http://schemas.microsoft.com/office/drawing/2014/main" id="{422A94B4-21BE-4C31-8EAF-42EEB153A87A}"/>
                  </a:ext>
                </a:extLst>
              </p:cNvPr>
              <p:cNvSpPr txBox="1"/>
              <p:nvPr/>
            </p:nvSpPr>
            <p:spPr>
              <a:xfrm>
                <a:off x="1557537" y="2356546"/>
                <a:ext cx="2734904" cy="362343"/>
              </a:xfrm>
              <a:prstGeom prst="rect">
                <a:avLst/>
              </a:prstGeom>
              <a:noFill/>
            </p:spPr>
            <p:txBody>
              <a:bodyPr wrap="square" rtlCol="0">
                <a:spAutoFit/>
              </a:bodyPr>
              <a:lstStyle/>
              <a:p>
                <a:pPr>
                  <a:lnSpc>
                    <a:spcPct val="120000"/>
                  </a:lnSpc>
                </a:pPr>
                <a:r>
                  <a:rPr lang="en-US" altLang="zh-CN" sz="1600" b="1">
                    <a:latin typeface="Juice ITC" panose="04040403040A02020202" pitchFamily="82" charset="0"/>
                  </a:rPr>
                  <a:t>URNA. NUNC VIVERRA IMPERDIET ENIM</a:t>
                </a:r>
                <a:endParaRPr lang="zh-CN" altLang="en-US" sz="1600" b="1">
                  <a:latin typeface="Juice ITC" panose="04040403040A02020202" pitchFamily="82" charset="0"/>
                </a:endParaRPr>
              </a:p>
            </p:txBody>
          </p:sp>
        </p:grpSp>
        <p:sp>
          <p:nvSpPr>
            <p:cNvPr id="129" name="矩形 128">
              <a:extLst>
                <a:ext uri="{FF2B5EF4-FFF2-40B4-BE49-F238E27FC236}">
                  <a16:creationId xmlns:a16="http://schemas.microsoft.com/office/drawing/2014/main" id="{5DDB2A09-279B-42A8-9435-8DE6A6A83DFD}"/>
                </a:ext>
              </a:extLst>
            </p:cNvPr>
            <p:cNvSpPr/>
            <p:nvPr/>
          </p:nvSpPr>
          <p:spPr>
            <a:xfrm>
              <a:off x="1443569" y="1323491"/>
              <a:ext cx="4751491" cy="1504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411129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包含 照片, 军用车辆, 运输, 男士&#10;&#10;描述已自动生成">
            <a:extLst>
              <a:ext uri="{FF2B5EF4-FFF2-40B4-BE49-F238E27FC236}">
                <a16:creationId xmlns:a16="http://schemas.microsoft.com/office/drawing/2014/main" id="{6BBE6D3F-4E83-40BF-98C4-F73342940BF2}"/>
              </a:ext>
            </a:extLst>
          </p:cNvPr>
          <p:cNvPicPr>
            <a:picLocks noChangeAspect="1"/>
          </p:cNvPicPr>
          <p:nvPr/>
        </p:nvPicPr>
        <p:blipFill rotWithShape="1">
          <a:blip r:embed="rId2" cstate="email">
            <a:extLst>
              <a:ext uri="{BEBA8EAE-BF5A-486C-A8C5-ECC9F3942E4B}">
                <a14:imgProps xmlns:a14="http://schemas.microsoft.com/office/drawing/2010/main">
                  <a14:imgLayer>
                    <a14:imgEffect>
                      <a14:colorTemperature colorTemp="8800"/>
                    </a14:imgEffect>
                  </a14:imgLayer>
                </a14:imgProps>
              </a:ext>
              <a:ext uri="{28A0092B-C50C-407E-A947-70E740481C1C}">
                <a14:useLocalDpi xmlns:a14="http://schemas.microsoft.com/office/drawing/2010/main"/>
              </a:ext>
            </a:extLst>
          </a:blip>
          <a:srcRect l="1666" t="3333" r="1459" b="2037"/>
          <a:stretch/>
        </p:blipFill>
        <p:spPr>
          <a:xfrm>
            <a:off x="0" y="0"/>
            <a:ext cx="12192000" cy="6858000"/>
          </a:xfrm>
          <a:prstGeom prst="rect">
            <a:avLst/>
          </a:prstGeom>
        </p:spPr>
      </p:pic>
      <p:pic>
        <p:nvPicPr>
          <p:cNvPr id="7" name="图片 6" descr="图片包含 定居者, 信封, 薯片&#10;&#10;描述已自动生成">
            <a:extLst>
              <a:ext uri="{FF2B5EF4-FFF2-40B4-BE49-F238E27FC236}">
                <a16:creationId xmlns:a16="http://schemas.microsoft.com/office/drawing/2014/main" id="{1E273450-5988-42FA-BF08-7C45973F1F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584" y="119634"/>
            <a:ext cx="7645400" cy="6618732"/>
          </a:xfrm>
          <a:prstGeom prst="rect">
            <a:avLst/>
          </a:prstGeom>
        </p:spPr>
      </p:pic>
      <p:sp>
        <p:nvSpPr>
          <p:cNvPr id="18" name="文本框 17">
            <a:extLst>
              <a:ext uri="{FF2B5EF4-FFF2-40B4-BE49-F238E27FC236}">
                <a16:creationId xmlns:a16="http://schemas.microsoft.com/office/drawing/2014/main" id="{F55620FC-C2F3-461C-9DBA-9AC675FB4645}"/>
              </a:ext>
            </a:extLst>
          </p:cNvPr>
          <p:cNvSpPr txBox="1"/>
          <p:nvPr/>
        </p:nvSpPr>
        <p:spPr>
          <a:xfrm rot="20285763">
            <a:off x="1656287" y="1143736"/>
            <a:ext cx="3751746" cy="769441"/>
          </a:xfrm>
          <a:prstGeom prst="rect">
            <a:avLst/>
          </a:prstGeom>
          <a:noFill/>
        </p:spPr>
        <p:txBody>
          <a:bodyPr wrap="square" rtlCol="0">
            <a:spAutoFit/>
          </a:bodyPr>
          <a:lstStyle/>
          <a:p>
            <a:r>
              <a:rPr lang="en-US" altLang="zh-CN" sz="4400" b="1">
                <a:latin typeface="Monotype Corsiva" panose="03010101010201010101" pitchFamily="66" charset="0"/>
              </a:rPr>
              <a:t>TEXT HERE</a:t>
            </a:r>
            <a:endParaRPr lang="zh-CN" altLang="en-US" sz="4400" b="1">
              <a:latin typeface="Monotype Corsiva" panose="03010101010201010101" pitchFamily="66" charset="0"/>
            </a:endParaRPr>
          </a:p>
        </p:txBody>
      </p:sp>
      <p:sp>
        <p:nvSpPr>
          <p:cNvPr id="19" name="文本框 18">
            <a:extLst>
              <a:ext uri="{FF2B5EF4-FFF2-40B4-BE49-F238E27FC236}">
                <a16:creationId xmlns:a16="http://schemas.microsoft.com/office/drawing/2014/main" id="{C2B5D23C-2A05-41BC-97B0-3C5F5B166654}"/>
              </a:ext>
            </a:extLst>
          </p:cNvPr>
          <p:cNvSpPr txBox="1"/>
          <p:nvPr/>
        </p:nvSpPr>
        <p:spPr>
          <a:xfrm rot="20285763">
            <a:off x="1975248" y="1743215"/>
            <a:ext cx="3643086" cy="1178079"/>
          </a:xfrm>
          <a:prstGeom prst="rect">
            <a:avLst/>
          </a:prstGeom>
          <a:noFill/>
        </p:spPr>
        <p:txBody>
          <a:bodyPr wrap="square" rtlCol="0">
            <a:spAutoFit/>
          </a:bodyPr>
          <a:lstStyle/>
          <a:p>
            <a:pPr>
              <a:lnSpc>
                <a:spcPct val="120000"/>
              </a:lnSpc>
            </a:pPr>
            <a:r>
              <a:rPr lang="en-US" altLang="zh-CN" b="1">
                <a:latin typeface="Juice ITC" panose="04040403040A02020202" pitchFamily="82" charset="0"/>
              </a:rPr>
              <a:t>Lorem ipsum </a:t>
            </a:r>
            <a:r>
              <a:rPr lang="en-US" altLang="zh-CN" sz="1400">
                <a:latin typeface="Juice ITC" panose="04040403040A02020202" pitchFamily="82" charset="0"/>
              </a:rPr>
              <a:t>dolor sit amet, consectetuer adipiscing elit. Maecenas porttitor congue massa. Fusce posuere, mag</a:t>
            </a:r>
          </a:p>
          <a:p>
            <a:pPr>
              <a:lnSpc>
                <a:spcPct val="120000"/>
              </a:lnSpc>
            </a:pPr>
            <a:r>
              <a:rPr lang="en-US" altLang="zh-CN" sz="1400">
                <a:latin typeface="Juice ITC" panose="04040403040A02020202" pitchFamily="82" charset="0"/>
              </a:rPr>
              <a:t>na sed pulvinar ultricies, purus lectus malesuada</a:t>
            </a:r>
          </a:p>
          <a:p>
            <a:pPr>
              <a:lnSpc>
                <a:spcPct val="120000"/>
              </a:lnSpc>
            </a:pPr>
            <a:r>
              <a:rPr lang="en-US" altLang="zh-CN" sz="1400">
                <a:latin typeface="Juice ITC" panose="04040403040A02020202" pitchFamily="82" charset="0"/>
              </a:rPr>
              <a:t>libero</a:t>
            </a:r>
            <a:endParaRPr lang="zh-CN" altLang="en-US" sz="1400">
              <a:latin typeface="Juice ITC" panose="04040403040A02020202" pitchFamily="82" charset="0"/>
            </a:endParaRPr>
          </a:p>
        </p:txBody>
      </p:sp>
      <p:sp>
        <p:nvSpPr>
          <p:cNvPr id="20" name="文本框 19">
            <a:extLst>
              <a:ext uri="{FF2B5EF4-FFF2-40B4-BE49-F238E27FC236}">
                <a16:creationId xmlns:a16="http://schemas.microsoft.com/office/drawing/2014/main" id="{5586EF26-32F9-41C0-A482-E7A80096EFD3}"/>
              </a:ext>
            </a:extLst>
          </p:cNvPr>
          <p:cNvSpPr txBox="1"/>
          <p:nvPr/>
        </p:nvSpPr>
        <p:spPr>
          <a:xfrm rot="20285763">
            <a:off x="2335675" y="3196291"/>
            <a:ext cx="1886858" cy="404598"/>
          </a:xfrm>
          <a:prstGeom prst="rect">
            <a:avLst/>
          </a:prstGeom>
          <a:noFill/>
        </p:spPr>
        <p:txBody>
          <a:bodyPr wrap="square" rtlCol="0">
            <a:spAutoFit/>
          </a:bodyPr>
          <a:lstStyle/>
          <a:p>
            <a:pPr>
              <a:lnSpc>
                <a:spcPct val="120000"/>
              </a:lnSpc>
            </a:pPr>
            <a:r>
              <a:rPr lang="en-US" altLang="zh-CN" b="1">
                <a:latin typeface="Juice ITC" panose="04040403040A02020202" pitchFamily="82" charset="0"/>
              </a:rPr>
              <a:t>INFORMATION</a:t>
            </a:r>
            <a:endParaRPr lang="zh-CN" altLang="en-US" b="1">
              <a:latin typeface="Juice ITC" panose="04040403040A02020202" pitchFamily="82" charset="0"/>
            </a:endParaRPr>
          </a:p>
        </p:txBody>
      </p:sp>
      <p:sp>
        <p:nvSpPr>
          <p:cNvPr id="21" name="文本框 20">
            <a:extLst>
              <a:ext uri="{FF2B5EF4-FFF2-40B4-BE49-F238E27FC236}">
                <a16:creationId xmlns:a16="http://schemas.microsoft.com/office/drawing/2014/main" id="{6F5A164A-7D8B-47F8-8ABC-47ED32E66205}"/>
              </a:ext>
            </a:extLst>
          </p:cNvPr>
          <p:cNvSpPr txBox="1"/>
          <p:nvPr/>
        </p:nvSpPr>
        <p:spPr>
          <a:xfrm rot="20285763">
            <a:off x="2542120" y="3834304"/>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01</a:t>
            </a:r>
            <a:endParaRPr lang="zh-CN" altLang="en-US" sz="1400" b="1">
              <a:latin typeface="Juice ITC" panose="04040403040A02020202" pitchFamily="82" charset="0"/>
            </a:endParaRPr>
          </a:p>
        </p:txBody>
      </p:sp>
      <p:sp>
        <p:nvSpPr>
          <p:cNvPr id="22" name="文本框 21">
            <a:extLst>
              <a:ext uri="{FF2B5EF4-FFF2-40B4-BE49-F238E27FC236}">
                <a16:creationId xmlns:a16="http://schemas.microsoft.com/office/drawing/2014/main" id="{DCE81875-0233-42C9-B0DE-90B5D42A1E4E}"/>
              </a:ext>
            </a:extLst>
          </p:cNvPr>
          <p:cNvSpPr txBox="1"/>
          <p:nvPr/>
        </p:nvSpPr>
        <p:spPr>
          <a:xfrm rot="20285763">
            <a:off x="2621268" y="3950235"/>
            <a:ext cx="1828389" cy="328616"/>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dolor sit amet, consectetuer adi</a:t>
            </a:r>
          </a:p>
        </p:txBody>
      </p:sp>
      <p:sp>
        <p:nvSpPr>
          <p:cNvPr id="23" name="文本框 22">
            <a:extLst>
              <a:ext uri="{FF2B5EF4-FFF2-40B4-BE49-F238E27FC236}">
                <a16:creationId xmlns:a16="http://schemas.microsoft.com/office/drawing/2014/main" id="{D9FB35A6-4EF8-4A29-AA71-3ADC8F965066}"/>
              </a:ext>
            </a:extLst>
          </p:cNvPr>
          <p:cNvSpPr txBox="1"/>
          <p:nvPr/>
        </p:nvSpPr>
        <p:spPr>
          <a:xfrm rot="20285763">
            <a:off x="2764622" y="4387684"/>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02</a:t>
            </a:r>
            <a:endParaRPr lang="zh-CN" altLang="en-US" sz="1400" b="1">
              <a:latin typeface="Juice ITC" panose="04040403040A02020202" pitchFamily="82" charset="0"/>
            </a:endParaRPr>
          </a:p>
        </p:txBody>
      </p:sp>
      <p:sp>
        <p:nvSpPr>
          <p:cNvPr id="24" name="文本框 23">
            <a:extLst>
              <a:ext uri="{FF2B5EF4-FFF2-40B4-BE49-F238E27FC236}">
                <a16:creationId xmlns:a16="http://schemas.microsoft.com/office/drawing/2014/main" id="{CF9E78CD-FE32-41A5-9849-21917F9462B0}"/>
              </a:ext>
            </a:extLst>
          </p:cNvPr>
          <p:cNvSpPr txBox="1"/>
          <p:nvPr/>
        </p:nvSpPr>
        <p:spPr>
          <a:xfrm rot="20285763">
            <a:off x="2865003" y="4616662"/>
            <a:ext cx="1205796" cy="328616"/>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maecenas porttitor</a:t>
            </a:r>
          </a:p>
        </p:txBody>
      </p:sp>
      <p:sp>
        <p:nvSpPr>
          <p:cNvPr id="25" name="文本框 24">
            <a:extLst>
              <a:ext uri="{FF2B5EF4-FFF2-40B4-BE49-F238E27FC236}">
                <a16:creationId xmlns:a16="http://schemas.microsoft.com/office/drawing/2014/main" id="{19191C70-7CC8-4075-BA7A-2C22BED19DFA}"/>
              </a:ext>
            </a:extLst>
          </p:cNvPr>
          <p:cNvSpPr txBox="1"/>
          <p:nvPr/>
        </p:nvSpPr>
        <p:spPr>
          <a:xfrm rot="20285763">
            <a:off x="2987124" y="4941065"/>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03</a:t>
            </a:r>
            <a:endParaRPr lang="zh-CN" altLang="en-US" sz="1400" b="1">
              <a:latin typeface="Juice ITC" panose="04040403040A02020202" pitchFamily="82" charset="0"/>
            </a:endParaRPr>
          </a:p>
        </p:txBody>
      </p:sp>
      <p:sp>
        <p:nvSpPr>
          <p:cNvPr id="26" name="文本框 25">
            <a:extLst>
              <a:ext uri="{FF2B5EF4-FFF2-40B4-BE49-F238E27FC236}">
                <a16:creationId xmlns:a16="http://schemas.microsoft.com/office/drawing/2014/main" id="{AC09040F-D2F2-4284-B413-050EB22DC3A6}"/>
              </a:ext>
            </a:extLst>
          </p:cNvPr>
          <p:cNvSpPr txBox="1"/>
          <p:nvPr/>
        </p:nvSpPr>
        <p:spPr>
          <a:xfrm rot="20285763">
            <a:off x="3107476" y="5276564"/>
            <a:ext cx="618191" cy="328616"/>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pulvinar</a:t>
            </a:r>
          </a:p>
        </p:txBody>
      </p:sp>
      <p:sp>
        <p:nvSpPr>
          <p:cNvPr id="28" name="文本框 27">
            <a:extLst>
              <a:ext uri="{FF2B5EF4-FFF2-40B4-BE49-F238E27FC236}">
                <a16:creationId xmlns:a16="http://schemas.microsoft.com/office/drawing/2014/main" id="{1012A329-E3F7-4F3C-A714-243EED7FAA3D}"/>
              </a:ext>
            </a:extLst>
          </p:cNvPr>
          <p:cNvSpPr txBox="1"/>
          <p:nvPr/>
        </p:nvSpPr>
        <p:spPr>
          <a:xfrm rot="361270">
            <a:off x="4956242" y="2148242"/>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04</a:t>
            </a:r>
            <a:endParaRPr lang="zh-CN" altLang="en-US" sz="1400" b="1">
              <a:latin typeface="Juice ITC" panose="04040403040A02020202" pitchFamily="82" charset="0"/>
            </a:endParaRPr>
          </a:p>
        </p:txBody>
      </p:sp>
      <p:sp>
        <p:nvSpPr>
          <p:cNvPr id="29" name="文本框 28">
            <a:extLst>
              <a:ext uri="{FF2B5EF4-FFF2-40B4-BE49-F238E27FC236}">
                <a16:creationId xmlns:a16="http://schemas.microsoft.com/office/drawing/2014/main" id="{B36FA22D-3A60-4A44-90A4-4E4D6A1CC815}"/>
              </a:ext>
            </a:extLst>
          </p:cNvPr>
          <p:cNvSpPr txBox="1"/>
          <p:nvPr/>
        </p:nvSpPr>
        <p:spPr>
          <a:xfrm rot="361270">
            <a:off x="4914694" y="2537227"/>
            <a:ext cx="2479625" cy="335215"/>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dolor sit amet, consectetuer adipiscing elit. </a:t>
            </a:r>
            <a:endParaRPr lang="zh-CN" altLang="en-US" sz="1400">
              <a:latin typeface="Juice ITC" panose="04040403040A02020202" pitchFamily="82" charset="0"/>
            </a:endParaRPr>
          </a:p>
        </p:txBody>
      </p:sp>
      <p:sp>
        <p:nvSpPr>
          <p:cNvPr id="30" name="文本框 29">
            <a:extLst>
              <a:ext uri="{FF2B5EF4-FFF2-40B4-BE49-F238E27FC236}">
                <a16:creationId xmlns:a16="http://schemas.microsoft.com/office/drawing/2014/main" id="{B6C739D2-58E9-4DB4-9C86-77EF6CF8986B}"/>
              </a:ext>
            </a:extLst>
          </p:cNvPr>
          <p:cNvSpPr txBox="1"/>
          <p:nvPr/>
        </p:nvSpPr>
        <p:spPr>
          <a:xfrm rot="361270">
            <a:off x="4884535" y="2740353"/>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05</a:t>
            </a:r>
            <a:endParaRPr lang="zh-CN" altLang="en-US" sz="1400" b="1">
              <a:latin typeface="Juice ITC" panose="04040403040A02020202" pitchFamily="82" charset="0"/>
            </a:endParaRPr>
          </a:p>
        </p:txBody>
      </p:sp>
      <p:sp>
        <p:nvSpPr>
          <p:cNvPr id="31" name="文本框 30">
            <a:extLst>
              <a:ext uri="{FF2B5EF4-FFF2-40B4-BE49-F238E27FC236}">
                <a16:creationId xmlns:a16="http://schemas.microsoft.com/office/drawing/2014/main" id="{7E5B1F0F-3B6D-419C-BEF1-C2A998AD01C7}"/>
              </a:ext>
            </a:extLst>
          </p:cNvPr>
          <p:cNvSpPr txBox="1"/>
          <p:nvPr/>
        </p:nvSpPr>
        <p:spPr>
          <a:xfrm rot="361270">
            <a:off x="4845990" y="3082887"/>
            <a:ext cx="1761739" cy="335215"/>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dolor sit amet, consectetuer</a:t>
            </a:r>
            <a:endParaRPr lang="zh-CN" altLang="en-US" sz="1400">
              <a:latin typeface="Juice ITC" panose="04040403040A02020202" pitchFamily="82" charset="0"/>
            </a:endParaRPr>
          </a:p>
        </p:txBody>
      </p:sp>
      <p:sp>
        <p:nvSpPr>
          <p:cNvPr id="32" name="文本框 31">
            <a:extLst>
              <a:ext uri="{FF2B5EF4-FFF2-40B4-BE49-F238E27FC236}">
                <a16:creationId xmlns:a16="http://schemas.microsoft.com/office/drawing/2014/main" id="{47E936A5-4DB6-4495-9D3B-63662F392AFE}"/>
              </a:ext>
            </a:extLst>
          </p:cNvPr>
          <p:cNvSpPr txBox="1"/>
          <p:nvPr/>
        </p:nvSpPr>
        <p:spPr>
          <a:xfrm rot="361270">
            <a:off x="4812829" y="3332464"/>
            <a:ext cx="957945" cy="335220"/>
          </a:xfrm>
          <a:prstGeom prst="rect">
            <a:avLst/>
          </a:prstGeom>
          <a:noFill/>
        </p:spPr>
        <p:txBody>
          <a:bodyPr wrap="square" rtlCol="0">
            <a:spAutoFit/>
          </a:bodyPr>
          <a:lstStyle/>
          <a:p>
            <a:pPr>
              <a:lnSpc>
                <a:spcPct val="120000"/>
              </a:lnSpc>
            </a:pPr>
            <a:r>
              <a:rPr lang="en-US" altLang="zh-CN" sz="1400" b="1">
                <a:latin typeface="Juice ITC" panose="04040403040A02020202" pitchFamily="82" charset="0"/>
              </a:rPr>
              <a:t>IDEA 06</a:t>
            </a:r>
            <a:endParaRPr lang="zh-CN" altLang="en-US" sz="1400" b="1">
              <a:latin typeface="Juice ITC" panose="04040403040A02020202" pitchFamily="82" charset="0"/>
            </a:endParaRPr>
          </a:p>
        </p:txBody>
      </p:sp>
      <p:sp>
        <p:nvSpPr>
          <p:cNvPr id="33" name="文本框 32">
            <a:extLst>
              <a:ext uri="{FF2B5EF4-FFF2-40B4-BE49-F238E27FC236}">
                <a16:creationId xmlns:a16="http://schemas.microsoft.com/office/drawing/2014/main" id="{1BB5ECA6-78AD-429F-A872-43B1ADF0EE33}"/>
              </a:ext>
            </a:extLst>
          </p:cNvPr>
          <p:cNvSpPr txBox="1"/>
          <p:nvPr/>
        </p:nvSpPr>
        <p:spPr>
          <a:xfrm rot="361270">
            <a:off x="4772879" y="3701602"/>
            <a:ext cx="2259200" cy="335215"/>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dolor sit amet, consectetuer adipiscing  </a:t>
            </a:r>
            <a:endParaRPr lang="zh-CN" altLang="en-US" sz="1400">
              <a:latin typeface="Juice ITC" panose="04040403040A02020202" pitchFamily="82" charset="0"/>
            </a:endParaRPr>
          </a:p>
        </p:txBody>
      </p:sp>
      <p:sp>
        <p:nvSpPr>
          <p:cNvPr id="34" name="文本框 33">
            <a:extLst>
              <a:ext uri="{FF2B5EF4-FFF2-40B4-BE49-F238E27FC236}">
                <a16:creationId xmlns:a16="http://schemas.microsoft.com/office/drawing/2014/main" id="{998A749D-8EFD-48C7-A5DB-CFF3AC7F2794}"/>
              </a:ext>
            </a:extLst>
          </p:cNvPr>
          <p:cNvSpPr txBox="1"/>
          <p:nvPr/>
        </p:nvSpPr>
        <p:spPr>
          <a:xfrm rot="361270">
            <a:off x="4704174" y="4214250"/>
            <a:ext cx="1596574" cy="404598"/>
          </a:xfrm>
          <a:prstGeom prst="rect">
            <a:avLst/>
          </a:prstGeom>
          <a:noFill/>
        </p:spPr>
        <p:txBody>
          <a:bodyPr wrap="square" rtlCol="0">
            <a:spAutoFit/>
          </a:bodyPr>
          <a:lstStyle/>
          <a:p>
            <a:pPr>
              <a:lnSpc>
                <a:spcPct val="120000"/>
              </a:lnSpc>
            </a:pPr>
            <a:r>
              <a:rPr lang="en-US" altLang="zh-CN" b="1">
                <a:latin typeface="Juice ITC" panose="04040403040A02020202" pitchFamily="82" charset="0"/>
              </a:rPr>
              <a:t>RESEARCH</a:t>
            </a:r>
            <a:endParaRPr lang="zh-CN" altLang="en-US" b="1">
              <a:latin typeface="Juice ITC" panose="04040403040A02020202" pitchFamily="82" charset="0"/>
            </a:endParaRPr>
          </a:p>
        </p:txBody>
      </p:sp>
      <p:sp>
        <p:nvSpPr>
          <p:cNvPr id="35" name="文本框 34">
            <a:extLst>
              <a:ext uri="{FF2B5EF4-FFF2-40B4-BE49-F238E27FC236}">
                <a16:creationId xmlns:a16="http://schemas.microsoft.com/office/drawing/2014/main" id="{41653FD1-80E4-4AC5-AF77-1E30CBD357EF}"/>
              </a:ext>
            </a:extLst>
          </p:cNvPr>
          <p:cNvSpPr txBox="1"/>
          <p:nvPr/>
        </p:nvSpPr>
        <p:spPr>
          <a:xfrm rot="361270">
            <a:off x="4599757" y="4753284"/>
            <a:ext cx="2479212" cy="1104213"/>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lorem ipsum dolor sit amet, consectetuer adipiscing elit. maecenas porttitor congue massa. fusce posuere, magna sed pulvinar ultricies, </a:t>
            </a:r>
            <a:endParaRPr lang="zh-CN" altLang="en-US" sz="1400">
              <a:latin typeface="Juice ITC" panose="04040403040A02020202" pitchFamily="82" charset="0"/>
            </a:endParaRPr>
          </a:p>
        </p:txBody>
      </p:sp>
      <p:pic>
        <p:nvPicPr>
          <p:cNvPr id="43" name="图片 42" descr="图片包含 照片, 军用车辆, 运输, 男士&#10;&#10;描述已自动生成">
            <a:extLst>
              <a:ext uri="{FF2B5EF4-FFF2-40B4-BE49-F238E27FC236}">
                <a16:creationId xmlns:a16="http://schemas.microsoft.com/office/drawing/2014/main" id="{CD4C34EA-2CC8-4D1A-9BF6-6C8D44E40601}"/>
              </a:ext>
            </a:extLst>
          </p:cNvPr>
          <p:cNvPicPr>
            <a:picLocks noChangeAspect="1"/>
          </p:cNvPicPr>
          <p:nvPr/>
        </p:nvPicPr>
        <p:blipFill rotWithShape="1">
          <a:blip r:embed="rId4" cstate="email">
            <a:extLst>
              <a:ext uri="{BEBA8EAE-BF5A-486C-A8C5-ECC9F3942E4B}">
                <a14:imgProps xmlns:a14="http://schemas.microsoft.com/office/drawing/2010/main">
                  <a14:imgLayer>
                    <a14:imgEffect>
                      <a14:artisticBlur radius="5"/>
                    </a14:imgEffect>
                    <a14:imgEffect>
                      <a14:colorTemperature colorTemp="8800"/>
                    </a14:imgEffect>
                  </a14:imgLayer>
                </a14:imgProps>
              </a:ext>
              <a:ext uri="{28A0092B-C50C-407E-A947-70E740481C1C}">
                <a14:useLocalDpi xmlns:a14="http://schemas.microsoft.com/office/drawing/2010/main"/>
              </a:ext>
            </a:extLst>
          </a:blip>
          <a:srcRect l="1666" t="3333" r="1459" b="2037"/>
          <a:stretch/>
        </p:blipFill>
        <p:spPr>
          <a:xfrm rot="2077030">
            <a:off x="7430903" y="2301218"/>
            <a:ext cx="3770514" cy="2120914"/>
          </a:xfrm>
          <a:prstGeom prst="rect">
            <a:avLst/>
          </a:prstGeom>
        </p:spPr>
      </p:pic>
      <p:pic>
        <p:nvPicPr>
          <p:cNvPr id="46" name="图片 45" descr="图片包含 室内, 厨房, 墙壁, 地板&#10;&#10;描述已自动生成">
            <a:extLst>
              <a:ext uri="{FF2B5EF4-FFF2-40B4-BE49-F238E27FC236}">
                <a16:creationId xmlns:a16="http://schemas.microsoft.com/office/drawing/2014/main" id="{12747071-E1A4-4C59-99AE-2616C6AA3E8C}"/>
              </a:ext>
            </a:extLst>
          </p:cNvPr>
          <p:cNvPicPr>
            <a:picLocks noChangeAspect="1"/>
          </p:cNvPicPr>
          <p:nvPr/>
        </p:nvPicPr>
        <p:blipFill rotWithShape="1">
          <a:blip r:embed="rId5" cstate="email">
            <a:extLst>
              <a:ext uri="{BEBA8EAE-BF5A-486C-A8C5-ECC9F3942E4B}">
                <a14:imgProps xmlns:a14="http://schemas.microsoft.com/office/drawing/2010/main">
                  <a14:imgLayer>
                    <a14:imgEffect>
                      <a14:artisticBlur radius="5"/>
                    </a14:imgEffect>
                  </a14:imgLayer>
                </a14:imgProps>
              </a:ext>
              <a:ext uri="{28A0092B-C50C-407E-A947-70E740481C1C}">
                <a14:useLocalDpi xmlns:a14="http://schemas.microsoft.com/office/drawing/2010/main"/>
              </a:ext>
            </a:extLst>
          </a:blip>
          <a:srcRect/>
          <a:stretch/>
        </p:blipFill>
        <p:spPr>
          <a:xfrm rot="875904">
            <a:off x="7902302" y="3627368"/>
            <a:ext cx="3258895" cy="2294230"/>
          </a:xfrm>
          <a:prstGeom prst="rect">
            <a:avLst/>
          </a:prstGeom>
        </p:spPr>
      </p:pic>
    </p:spTree>
    <p:extLst>
      <p:ext uri="{BB962C8B-B14F-4D97-AF65-F5344CB8AC3E}">
        <p14:creationId xmlns:p14="http://schemas.microsoft.com/office/powerpoint/2010/main" val="2209294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图片包含 照片, 旧, 文字, 人员&#10;&#10;描述已自动生成">
            <a:extLst>
              <a:ext uri="{FF2B5EF4-FFF2-40B4-BE49-F238E27FC236}">
                <a16:creationId xmlns:a16="http://schemas.microsoft.com/office/drawing/2014/main" id="{EC38CD1D-15A7-4F8D-B337-3EA37FA71A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9" name="图片 28" descr="图片包含 墙壁, 室内, 白色, 照片&#10;&#10;描述已自动生成">
            <a:extLst>
              <a:ext uri="{FF2B5EF4-FFF2-40B4-BE49-F238E27FC236}">
                <a16:creationId xmlns:a16="http://schemas.microsoft.com/office/drawing/2014/main" id="{D9CAFD18-8CC7-4AF4-AC54-518745825221}"/>
              </a:ext>
            </a:extLst>
          </p:cNvPr>
          <p:cNvPicPr>
            <a:picLocks noChangeAspect="1"/>
          </p:cNvPicPr>
          <p:nvPr/>
        </p:nvPicPr>
        <p:blipFill>
          <a:blip r:embed="rId3" cstate="email">
            <a:extLst>
              <a:ext uri="{BEBA8EAE-BF5A-486C-A8C5-ECC9F3942E4B}">
                <a14:imgProps xmlns:a14="http://schemas.microsoft.com/office/drawing/2010/main">
                  <a14:imgLayer>
                    <a14:imgEffect>
                      <a14:colorTemperature colorTemp="7200"/>
                    </a14:imgEffect>
                    <a14:imgEffect>
                      <a14:saturation sat="110000"/>
                    </a14:imgEffect>
                  </a14:imgLayer>
                </a14:imgProps>
              </a:ext>
              <a:ext uri="{28A0092B-C50C-407E-A947-70E740481C1C}">
                <a14:useLocalDpi xmlns:a14="http://schemas.microsoft.com/office/drawing/2010/main"/>
              </a:ext>
            </a:extLst>
          </a:blip>
          <a:stretch>
            <a:fillRect/>
          </a:stretch>
        </p:blipFill>
        <p:spPr>
          <a:xfrm>
            <a:off x="1409700" y="53516"/>
            <a:ext cx="9372600" cy="6750968"/>
          </a:xfrm>
          <a:prstGeom prst="rect">
            <a:avLst/>
          </a:prstGeom>
        </p:spPr>
      </p:pic>
      <p:sp>
        <p:nvSpPr>
          <p:cNvPr id="32" name="文本框 31">
            <a:extLst>
              <a:ext uri="{FF2B5EF4-FFF2-40B4-BE49-F238E27FC236}">
                <a16:creationId xmlns:a16="http://schemas.microsoft.com/office/drawing/2014/main" id="{71A9E145-7FB8-4C83-A08B-48ACB6E48298}"/>
              </a:ext>
            </a:extLst>
          </p:cNvPr>
          <p:cNvSpPr txBox="1"/>
          <p:nvPr/>
        </p:nvSpPr>
        <p:spPr>
          <a:xfrm>
            <a:off x="2013667" y="803730"/>
            <a:ext cx="3663234" cy="769441"/>
          </a:xfrm>
          <a:prstGeom prst="rect">
            <a:avLst/>
          </a:prstGeom>
          <a:noFill/>
        </p:spPr>
        <p:txBody>
          <a:bodyPr wrap="square" rtlCol="0">
            <a:spAutoFit/>
          </a:bodyPr>
          <a:lstStyle/>
          <a:p>
            <a:r>
              <a:rPr lang="en-US" altLang="zh-CN" sz="4400" b="1">
                <a:latin typeface="Monotype Corsiva" panose="03010101010201010101" pitchFamily="66" charset="0"/>
              </a:rPr>
              <a:t>ASPIRATION</a:t>
            </a:r>
            <a:endParaRPr lang="zh-CN" altLang="en-US" sz="4400" b="1">
              <a:latin typeface="Monotype Corsiva" panose="03010101010201010101" pitchFamily="66" charset="0"/>
            </a:endParaRPr>
          </a:p>
        </p:txBody>
      </p:sp>
      <p:sp>
        <p:nvSpPr>
          <p:cNvPr id="37" name="文本框 36">
            <a:extLst>
              <a:ext uri="{FF2B5EF4-FFF2-40B4-BE49-F238E27FC236}">
                <a16:creationId xmlns:a16="http://schemas.microsoft.com/office/drawing/2014/main" id="{1E60E328-E907-425B-B612-A507282A2451}"/>
              </a:ext>
            </a:extLst>
          </p:cNvPr>
          <p:cNvSpPr txBox="1"/>
          <p:nvPr/>
        </p:nvSpPr>
        <p:spPr>
          <a:xfrm>
            <a:off x="2126249" y="1790887"/>
            <a:ext cx="1719035" cy="4052520"/>
          </a:xfrm>
          <a:prstGeom prst="rect">
            <a:avLst/>
          </a:prstGeom>
          <a:noFill/>
        </p:spPr>
        <p:txBody>
          <a:bodyPr wrap="square" rtlCol="0">
            <a:spAutoFit/>
          </a:bodyPr>
          <a:lstStyle/>
          <a:p>
            <a:pPr>
              <a:lnSpc>
                <a:spcPct val="120000"/>
              </a:lnSpc>
            </a:pPr>
            <a:r>
              <a:rPr lang="en-US" altLang="zh-CN">
                <a:latin typeface="Juice ITC" panose="04040403040A02020202" pitchFamily="82" charset="0"/>
              </a:rPr>
              <a:t>Lorem ipsum dolor sit amet, consectetuer adipiscing elit. Maecenas porttitor congue massa. Fusce posuere, magna sed pulvinar ultricies, purus lectus malesuada libero, sit amet commodo magna eros quis urna. Nunc viverra imperdiet enim.</a:t>
            </a:r>
            <a:endParaRPr lang="zh-CN" altLang="en-US">
              <a:latin typeface="Juice ITC" panose="04040403040A02020202" pitchFamily="82" charset="0"/>
            </a:endParaRPr>
          </a:p>
        </p:txBody>
      </p:sp>
      <p:sp>
        <p:nvSpPr>
          <p:cNvPr id="38" name="文本框 37">
            <a:extLst>
              <a:ext uri="{FF2B5EF4-FFF2-40B4-BE49-F238E27FC236}">
                <a16:creationId xmlns:a16="http://schemas.microsoft.com/office/drawing/2014/main" id="{7CD19AE0-D2D1-4143-B808-DE7313979393}"/>
              </a:ext>
            </a:extLst>
          </p:cNvPr>
          <p:cNvSpPr txBox="1"/>
          <p:nvPr/>
        </p:nvSpPr>
        <p:spPr>
          <a:xfrm>
            <a:off x="3845284" y="1790887"/>
            <a:ext cx="1911494" cy="2390526"/>
          </a:xfrm>
          <a:prstGeom prst="rect">
            <a:avLst/>
          </a:prstGeom>
          <a:noFill/>
        </p:spPr>
        <p:txBody>
          <a:bodyPr wrap="square" rtlCol="0">
            <a:spAutoFit/>
          </a:bodyPr>
          <a:lstStyle/>
          <a:p>
            <a:pPr>
              <a:lnSpc>
                <a:spcPct val="120000"/>
              </a:lnSpc>
            </a:pPr>
            <a:r>
              <a:rPr lang="en-US" altLang="zh-CN">
                <a:latin typeface="Juice ITC" panose="04040403040A02020202" pitchFamily="82" charset="0"/>
              </a:rPr>
              <a:t>Fusce est. Vivamus a tellus. Pellentesque habitant morbi tristique senectus et netus et malesuada fames ac turpis egestas. Proin pharetra nonummy pede.</a:t>
            </a:r>
            <a:endParaRPr lang="zh-CN" altLang="en-US">
              <a:latin typeface="Juice ITC" panose="04040403040A02020202" pitchFamily="82" charset="0"/>
            </a:endParaRPr>
          </a:p>
        </p:txBody>
      </p:sp>
      <p:sp>
        <p:nvSpPr>
          <p:cNvPr id="39" name="文本框 38">
            <a:extLst>
              <a:ext uri="{FF2B5EF4-FFF2-40B4-BE49-F238E27FC236}">
                <a16:creationId xmlns:a16="http://schemas.microsoft.com/office/drawing/2014/main" id="{885CEBF5-0068-47A6-BBE7-6B84784DCDBE}"/>
              </a:ext>
            </a:extLst>
          </p:cNvPr>
          <p:cNvSpPr txBox="1"/>
          <p:nvPr/>
        </p:nvSpPr>
        <p:spPr>
          <a:xfrm>
            <a:off x="3845283" y="5114874"/>
            <a:ext cx="2047517" cy="728533"/>
          </a:xfrm>
          <a:prstGeom prst="rect">
            <a:avLst/>
          </a:prstGeom>
          <a:noFill/>
        </p:spPr>
        <p:txBody>
          <a:bodyPr wrap="square" rtlCol="0">
            <a:spAutoFit/>
          </a:bodyPr>
          <a:lstStyle/>
          <a:p>
            <a:pPr>
              <a:lnSpc>
                <a:spcPct val="120000"/>
              </a:lnSpc>
            </a:pPr>
            <a:r>
              <a:rPr lang="en-US" altLang="zh-CN">
                <a:latin typeface="Juice ITC" panose="04040403040A02020202" pitchFamily="82" charset="0"/>
              </a:rPr>
              <a:t>Maecenas porttitor congue massa. Fusce</a:t>
            </a:r>
            <a:endParaRPr lang="zh-CN" altLang="en-US">
              <a:latin typeface="Juice ITC" panose="04040403040A02020202" pitchFamily="82" charset="0"/>
            </a:endParaRPr>
          </a:p>
        </p:txBody>
      </p:sp>
      <p:sp>
        <p:nvSpPr>
          <p:cNvPr id="40" name="文本框 39">
            <a:extLst>
              <a:ext uri="{FF2B5EF4-FFF2-40B4-BE49-F238E27FC236}">
                <a16:creationId xmlns:a16="http://schemas.microsoft.com/office/drawing/2014/main" id="{8DB0D4EA-DDD0-4925-ACD5-664BA0CB7616}"/>
              </a:ext>
            </a:extLst>
          </p:cNvPr>
          <p:cNvSpPr txBox="1"/>
          <p:nvPr/>
        </p:nvSpPr>
        <p:spPr>
          <a:xfrm>
            <a:off x="2047278" y="6012011"/>
            <a:ext cx="426547" cy="564898"/>
          </a:xfrm>
          <a:prstGeom prst="rect">
            <a:avLst/>
          </a:prstGeom>
          <a:noFill/>
        </p:spPr>
        <p:txBody>
          <a:bodyPr wrap="square" rtlCol="0">
            <a:spAutoFit/>
          </a:bodyPr>
          <a:lstStyle/>
          <a:p>
            <a:pPr algn="dist">
              <a:lnSpc>
                <a:spcPct val="120000"/>
              </a:lnSpc>
            </a:pPr>
            <a:r>
              <a:rPr lang="en-US" altLang="zh-CN" sz="2800" b="1">
                <a:latin typeface="Juice ITC" panose="04040403040A02020202" pitchFamily="82" charset="0"/>
              </a:rPr>
              <a:t>01</a:t>
            </a:r>
            <a:endParaRPr lang="zh-CN" altLang="en-US" sz="2800" b="1">
              <a:latin typeface="Juice ITC" panose="04040403040A02020202" pitchFamily="82" charset="0"/>
            </a:endParaRPr>
          </a:p>
        </p:txBody>
      </p:sp>
      <p:sp>
        <p:nvSpPr>
          <p:cNvPr id="41" name="文本框 40">
            <a:extLst>
              <a:ext uri="{FF2B5EF4-FFF2-40B4-BE49-F238E27FC236}">
                <a16:creationId xmlns:a16="http://schemas.microsoft.com/office/drawing/2014/main" id="{E3E62E0A-76B6-415C-911E-7FFE0B9C1BA1}"/>
              </a:ext>
            </a:extLst>
          </p:cNvPr>
          <p:cNvSpPr txBox="1"/>
          <p:nvPr/>
        </p:nvSpPr>
        <p:spPr>
          <a:xfrm>
            <a:off x="9718175" y="6012011"/>
            <a:ext cx="426547" cy="564898"/>
          </a:xfrm>
          <a:prstGeom prst="rect">
            <a:avLst/>
          </a:prstGeom>
          <a:noFill/>
        </p:spPr>
        <p:txBody>
          <a:bodyPr wrap="square" rtlCol="0">
            <a:spAutoFit/>
          </a:bodyPr>
          <a:lstStyle/>
          <a:p>
            <a:pPr algn="dist">
              <a:lnSpc>
                <a:spcPct val="120000"/>
              </a:lnSpc>
            </a:pPr>
            <a:r>
              <a:rPr lang="en-US" altLang="zh-CN" sz="2800" b="1">
                <a:latin typeface="Juice ITC" panose="04040403040A02020202" pitchFamily="82" charset="0"/>
              </a:rPr>
              <a:t>02</a:t>
            </a:r>
            <a:endParaRPr lang="zh-CN" altLang="en-US" sz="2800" b="1">
              <a:latin typeface="Juice ITC" panose="04040403040A02020202" pitchFamily="82" charset="0"/>
            </a:endParaRPr>
          </a:p>
        </p:txBody>
      </p:sp>
      <p:sp>
        <p:nvSpPr>
          <p:cNvPr id="43" name="文本框 42">
            <a:extLst>
              <a:ext uri="{FF2B5EF4-FFF2-40B4-BE49-F238E27FC236}">
                <a16:creationId xmlns:a16="http://schemas.microsoft.com/office/drawing/2014/main" id="{85A78753-AA13-4236-A9A7-98503500D6C8}"/>
              </a:ext>
            </a:extLst>
          </p:cNvPr>
          <p:cNvSpPr txBox="1"/>
          <p:nvPr/>
        </p:nvSpPr>
        <p:spPr>
          <a:xfrm>
            <a:off x="6435223" y="1790887"/>
            <a:ext cx="3508877" cy="1725729"/>
          </a:xfrm>
          <a:prstGeom prst="rect">
            <a:avLst/>
          </a:prstGeom>
          <a:noFill/>
        </p:spPr>
        <p:txBody>
          <a:bodyPr wrap="square" rtlCol="0">
            <a:spAutoFit/>
          </a:bodyPr>
          <a:lstStyle/>
          <a:p>
            <a:pPr>
              <a:lnSpc>
                <a:spcPct val="120000"/>
              </a:lnSpc>
            </a:pPr>
            <a:r>
              <a:rPr lang="en-US" altLang="zh-CN">
                <a:latin typeface="Juice ITC" panose="04040403040A02020202" pitchFamily="82" charset="0"/>
              </a:rPr>
              <a:t>Lorem ipsum dolor sit amet, consectetuer adipiscing elit. Maecenas porttitor congue massa. Fusce posuere, magna sed pulvinar ultricies, purus lectus malesuada libero, sit amet commodo magna eros quis urna. Nunc viverra imperdiet enim.</a:t>
            </a:r>
            <a:endParaRPr lang="zh-CN" altLang="en-US">
              <a:latin typeface="Juice ITC" panose="04040403040A02020202" pitchFamily="82" charset="0"/>
            </a:endParaRPr>
          </a:p>
        </p:txBody>
      </p:sp>
      <p:sp>
        <p:nvSpPr>
          <p:cNvPr id="44" name="文本框 43">
            <a:extLst>
              <a:ext uri="{FF2B5EF4-FFF2-40B4-BE49-F238E27FC236}">
                <a16:creationId xmlns:a16="http://schemas.microsoft.com/office/drawing/2014/main" id="{EF958D1A-21E5-442D-9BF6-CCF65F70BD07}"/>
              </a:ext>
            </a:extLst>
          </p:cNvPr>
          <p:cNvSpPr txBox="1"/>
          <p:nvPr/>
        </p:nvSpPr>
        <p:spPr>
          <a:xfrm>
            <a:off x="6435223" y="4450077"/>
            <a:ext cx="3508877" cy="1393330"/>
          </a:xfrm>
          <a:prstGeom prst="rect">
            <a:avLst/>
          </a:prstGeom>
          <a:noFill/>
        </p:spPr>
        <p:txBody>
          <a:bodyPr wrap="square" rtlCol="0">
            <a:spAutoFit/>
          </a:bodyPr>
          <a:lstStyle/>
          <a:p>
            <a:pPr>
              <a:lnSpc>
                <a:spcPct val="120000"/>
              </a:lnSpc>
            </a:pPr>
            <a:r>
              <a:rPr lang="en-US" altLang="zh-CN">
                <a:latin typeface="Juice ITC" panose="04040403040A02020202" pitchFamily="82" charset="0"/>
              </a:rPr>
              <a:t>massa. Fusce posuere, magna sed pulvinar ultricies, purus lectus malesuada libero, sit amet commodo magna eros quis urna. Nunc viverra imperdiet enim.</a:t>
            </a:r>
            <a:endParaRPr lang="zh-CN" altLang="en-US">
              <a:latin typeface="Juice ITC" panose="04040403040A02020202" pitchFamily="82" charset="0"/>
            </a:endParaRPr>
          </a:p>
        </p:txBody>
      </p:sp>
      <p:sp>
        <p:nvSpPr>
          <p:cNvPr id="45" name="文本框 44">
            <a:extLst>
              <a:ext uri="{FF2B5EF4-FFF2-40B4-BE49-F238E27FC236}">
                <a16:creationId xmlns:a16="http://schemas.microsoft.com/office/drawing/2014/main" id="{0112C01C-24F4-4E4F-877C-9A3705D51D39}"/>
              </a:ext>
            </a:extLst>
          </p:cNvPr>
          <p:cNvSpPr txBox="1"/>
          <p:nvPr/>
        </p:nvSpPr>
        <p:spPr>
          <a:xfrm>
            <a:off x="6435223" y="3721737"/>
            <a:ext cx="3059297" cy="523220"/>
          </a:xfrm>
          <a:prstGeom prst="rect">
            <a:avLst/>
          </a:prstGeom>
          <a:noFill/>
          <a:ln w="12700">
            <a:solidFill>
              <a:schemeClr val="tx1"/>
            </a:solidFill>
          </a:ln>
        </p:spPr>
        <p:txBody>
          <a:bodyPr wrap="square" rtlCol="0">
            <a:spAutoFit/>
          </a:bodyPr>
          <a:lstStyle/>
          <a:p>
            <a:r>
              <a:rPr lang="en-US" altLang="zh-CN" sz="2800" b="1">
                <a:latin typeface="Monotype Corsiva" panose="03010101010201010101" pitchFamily="66" charset="0"/>
              </a:rPr>
              <a:t>TITLE GOES HERE</a:t>
            </a:r>
            <a:endParaRPr lang="zh-CN" altLang="en-US" sz="2800" b="1">
              <a:latin typeface="Monotype Corsiva" panose="03010101010201010101" pitchFamily="66" charset="0"/>
            </a:endParaRPr>
          </a:p>
        </p:txBody>
      </p:sp>
      <p:pic>
        <p:nvPicPr>
          <p:cNvPr id="56" name="图片 55">
            <a:extLst>
              <a:ext uri="{FF2B5EF4-FFF2-40B4-BE49-F238E27FC236}">
                <a16:creationId xmlns:a16="http://schemas.microsoft.com/office/drawing/2014/main" id="{46A842E5-8A11-4B72-9D32-498B41CB0BC0}"/>
              </a:ext>
            </a:extLst>
          </p:cNvPr>
          <p:cNvPicPr>
            <a:picLocks noChangeAspect="1"/>
          </p:cNvPicPr>
          <p:nvPr/>
        </p:nvPicPr>
        <p:blipFill>
          <a:blip r:embed="rId4"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7807352" y="41104"/>
            <a:ext cx="2253550" cy="1463487"/>
          </a:xfrm>
          <a:prstGeom prst="rect">
            <a:avLst/>
          </a:prstGeom>
        </p:spPr>
      </p:pic>
      <p:pic>
        <p:nvPicPr>
          <p:cNvPr id="50" name="图片 49" descr="图片包含 钢笔, 定居者, 书写用具, 放飞&#10;&#10;描述已自动生成">
            <a:extLst>
              <a:ext uri="{FF2B5EF4-FFF2-40B4-BE49-F238E27FC236}">
                <a16:creationId xmlns:a16="http://schemas.microsoft.com/office/drawing/2014/main" id="{CF890522-9C62-4241-9D2B-F8B2C4C128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17302" y="-460305"/>
            <a:ext cx="3483485" cy="2612614"/>
          </a:xfrm>
          <a:prstGeom prst="rect">
            <a:avLst/>
          </a:prstGeom>
        </p:spPr>
      </p:pic>
      <p:grpSp>
        <p:nvGrpSpPr>
          <p:cNvPr id="54" name="组合 53">
            <a:extLst>
              <a:ext uri="{FF2B5EF4-FFF2-40B4-BE49-F238E27FC236}">
                <a16:creationId xmlns:a16="http://schemas.microsoft.com/office/drawing/2014/main" id="{4E10364E-3C90-4599-8EDF-363B23DCCB86}"/>
              </a:ext>
            </a:extLst>
          </p:cNvPr>
          <p:cNvGrpSpPr/>
          <p:nvPr/>
        </p:nvGrpSpPr>
        <p:grpSpPr>
          <a:xfrm>
            <a:off x="2054898" y="1466491"/>
            <a:ext cx="3258551" cy="38100"/>
            <a:chOff x="2047278" y="1481731"/>
            <a:chExt cx="3258551" cy="38100"/>
          </a:xfrm>
        </p:grpSpPr>
        <p:cxnSp>
          <p:nvCxnSpPr>
            <p:cNvPr id="52" name="直接连接符 51">
              <a:extLst>
                <a:ext uri="{FF2B5EF4-FFF2-40B4-BE49-F238E27FC236}">
                  <a16:creationId xmlns:a16="http://schemas.microsoft.com/office/drawing/2014/main" id="{A9E4F128-97A0-4A2B-9E7A-E7F9EB1A42E9}"/>
                </a:ext>
              </a:extLst>
            </p:cNvPr>
            <p:cNvCxnSpPr/>
            <p:nvPr/>
          </p:nvCxnSpPr>
          <p:spPr>
            <a:xfrm>
              <a:off x="2047278" y="1481731"/>
              <a:ext cx="3258551"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8A6306E9-4A75-424C-AD14-AC157C108721}"/>
                </a:ext>
              </a:extLst>
            </p:cNvPr>
            <p:cNvCxnSpPr/>
            <p:nvPr/>
          </p:nvCxnSpPr>
          <p:spPr>
            <a:xfrm>
              <a:off x="2047278" y="1519831"/>
              <a:ext cx="3258551"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51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户外, 照片, 旧, 建筑物&#10;&#10;描述已自动生成">
            <a:extLst>
              <a:ext uri="{FF2B5EF4-FFF2-40B4-BE49-F238E27FC236}">
                <a16:creationId xmlns:a16="http://schemas.microsoft.com/office/drawing/2014/main" id="{C67B3C89-216B-4EEE-B9EC-3492BEC4E661}"/>
              </a:ext>
            </a:extLst>
          </p:cNvPr>
          <p:cNvPicPr>
            <a:picLocks noChangeAspect="1"/>
          </p:cNvPicPr>
          <p:nvPr/>
        </p:nvPicPr>
        <p:blipFill>
          <a:blip r:embed="rId2" cstate="email">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620B07B2-26DE-443C-B15E-9DC1431394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6992" y="322944"/>
            <a:ext cx="9138016" cy="6212113"/>
          </a:xfrm>
          <a:prstGeom prst="rect">
            <a:avLst/>
          </a:prstGeom>
        </p:spPr>
      </p:pic>
      <p:sp>
        <p:nvSpPr>
          <p:cNvPr id="12" name="文本框 11">
            <a:extLst>
              <a:ext uri="{FF2B5EF4-FFF2-40B4-BE49-F238E27FC236}">
                <a16:creationId xmlns:a16="http://schemas.microsoft.com/office/drawing/2014/main" id="{73581C9F-057F-490B-8031-62B01688BE67}"/>
              </a:ext>
            </a:extLst>
          </p:cNvPr>
          <p:cNvSpPr txBox="1"/>
          <p:nvPr/>
        </p:nvSpPr>
        <p:spPr>
          <a:xfrm>
            <a:off x="2877457" y="2360569"/>
            <a:ext cx="6437086" cy="769441"/>
          </a:xfrm>
          <a:prstGeom prst="rect">
            <a:avLst/>
          </a:prstGeom>
          <a:noFill/>
        </p:spPr>
        <p:txBody>
          <a:bodyPr wrap="square" rtlCol="0">
            <a:spAutoFit/>
          </a:bodyPr>
          <a:lstStyle/>
          <a:p>
            <a:pPr algn="dist"/>
            <a:r>
              <a:rPr lang="en-US" altLang="zh-CN" sz="4400" b="1">
                <a:latin typeface="Monotype Corsiva" panose="03010101010201010101" pitchFamily="66" charset="0"/>
              </a:rPr>
              <a:t>POWERPOINT TEMPLET </a:t>
            </a:r>
            <a:endParaRPr lang="zh-CN" altLang="en-US" sz="4400" b="1">
              <a:latin typeface="Monotype Corsiva" panose="03010101010201010101" pitchFamily="66" charset="0"/>
            </a:endParaRPr>
          </a:p>
        </p:txBody>
      </p:sp>
      <p:sp>
        <p:nvSpPr>
          <p:cNvPr id="13" name="文本框 12">
            <a:extLst>
              <a:ext uri="{FF2B5EF4-FFF2-40B4-BE49-F238E27FC236}">
                <a16:creationId xmlns:a16="http://schemas.microsoft.com/office/drawing/2014/main" id="{6FE728AC-C5CA-4881-91F9-7A2C8AE722FD}"/>
              </a:ext>
            </a:extLst>
          </p:cNvPr>
          <p:cNvSpPr txBox="1"/>
          <p:nvPr/>
        </p:nvSpPr>
        <p:spPr>
          <a:xfrm>
            <a:off x="2642054" y="3667240"/>
            <a:ext cx="2302631" cy="2390526"/>
          </a:xfrm>
          <a:prstGeom prst="rect">
            <a:avLst/>
          </a:prstGeom>
          <a:noFill/>
        </p:spPr>
        <p:txBody>
          <a:bodyPr wrap="square" rtlCol="0">
            <a:spAutoFit/>
          </a:bodyPr>
          <a:lstStyle/>
          <a:p>
            <a:pPr algn="ctr">
              <a:lnSpc>
                <a:spcPct val="120000"/>
              </a:lnSpc>
            </a:pPr>
            <a:r>
              <a:rPr lang="en-US" altLang="zh-CN">
                <a:latin typeface="Juice ITC" panose="04040403040A02020202" pitchFamily="82" charset="0"/>
              </a:rPr>
              <a:t>Lorem ipsum dolor sit amet, consectetuer adipiscing elit. Maecenas porttitor congue massa. Fusce posuere, magna sed pulvinar ultricies, purus lectus malesuada libero, sit amet commodo</a:t>
            </a:r>
          </a:p>
        </p:txBody>
      </p:sp>
      <p:sp>
        <p:nvSpPr>
          <p:cNvPr id="15" name="文本框 14">
            <a:extLst>
              <a:ext uri="{FF2B5EF4-FFF2-40B4-BE49-F238E27FC236}">
                <a16:creationId xmlns:a16="http://schemas.microsoft.com/office/drawing/2014/main" id="{E6925D4C-9E92-4633-BB37-0E6DAD2607A3}"/>
              </a:ext>
            </a:extLst>
          </p:cNvPr>
          <p:cNvSpPr txBox="1"/>
          <p:nvPr/>
        </p:nvSpPr>
        <p:spPr>
          <a:xfrm>
            <a:off x="4944685" y="3667240"/>
            <a:ext cx="2302631" cy="2058128"/>
          </a:xfrm>
          <a:prstGeom prst="rect">
            <a:avLst/>
          </a:prstGeom>
          <a:noFill/>
        </p:spPr>
        <p:txBody>
          <a:bodyPr wrap="square" rtlCol="0">
            <a:spAutoFit/>
          </a:bodyPr>
          <a:lstStyle/>
          <a:p>
            <a:pPr algn="ctr">
              <a:lnSpc>
                <a:spcPct val="120000"/>
              </a:lnSpc>
            </a:pPr>
            <a:r>
              <a:rPr lang="en-US" altLang="zh-CN">
                <a:latin typeface="Juice ITC" panose="04040403040A02020202" pitchFamily="82" charset="0"/>
              </a:rPr>
              <a:t>Maecenas porttitor congue massa. Fusce posuere, magna sed pulvinar ultricies, purus lectus malesuada libero, sit amet commodo magna eros quis urna. Nunc viverra imperdiet</a:t>
            </a:r>
            <a:endParaRPr lang="zh-CN" altLang="en-US">
              <a:latin typeface="Juice ITC" panose="04040403040A02020202" pitchFamily="82" charset="0"/>
            </a:endParaRPr>
          </a:p>
        </p:txBody>
      </p:sp>
      <p:sp>
        <p:nvSpPr>
          <p:cNvPr id="16" name="文本框 15">
            <a:extLst>
              <a:ext uri="{FF2B5EF4-FFF2-40B4-BE49-F238E27FC236}">
                <a16:creationId xmlns:a16="http://schemas.microsoft.com/office/drawing/2014/main" id="{91B59CE0-BE69-4D5E-9413-26AC2AD6E2FD}"/>
              </a:ext>
            </a:extLst>
          </p:cNvPr>
          <p:cNvSpPr txBox="1"/>
          <p:nvPr/>
        </p:nvSpPr>
        <p:spPr>
          <a:xfrm>
            <a:off x="7247316" y="3667240"/>
            <a:ext cx="2302631" cy="2390526"/>
          </a:xfrm>
          <a:prstGeom prst="rect">
            <a:avLst/>
          </a:prstGeom>
          <a:noFill/>
        </p:spPr>
        <p:txBody>
          <a:bodyPr wrap="square" rtlCol="0">
            <a:spAutoFit/>
          </a:bodyPr>
          <a:lstStyle/>
          <a:p>
            <a:pPr algn="ctr">
              <a:lnSpc>
                <a:spcPct val="120000"/>
              </a:lnSpc>
            </a:pPr>
            <a:r>
              <a:rPr lang="en-US" altLang="zh-CN">
                <a:latin typeface="Juice ITC" panose="04040403040A02020202" pitchFamily="82" charset="0"/>
              </a:rPr>
              <a:t>consectetuer adipiscing elit. Maecenas porttitor congue massa. Fusce posuere, magna sed pulvinar ultricies, purus lectus malesuada libero, sit amet commodo magna eros quis urna. </a:t>
            </a:r>
            <a:endParaRPr lang="zh-CN" altLang="en-US">
              <a:latin typeface="Juice ITC" panose="04040403040A02020202" pitchFamily="82" charset="0"/>
            </a:endParaRPr>
          </a:p>
        </p:txBody>
      </p:sp>
      <p:sp>
        <p:nvSpPr>
          <p:cNvPr id="18" name="文本框 17">
            <a:extLst>
              <a:ext uri="{FF2B5EF4-FFF2-40B4-BE49-F238E27FC236}">
                <a16:creationId xmlns:a16="http://schemas.microsoft.com/office/drawing/2014/main" id="{94BE3D0D-8A7B-4DDE-8D85-62DF758B486E}"/>
              </a:ext>
            </a:extLst>
          </p:cNvPr>
          <p:cNvSpPr txBox="1"/>
          <p:nvPr/>
        </p:nvSpPr>
        <p:spPr>
          <a:xfrm>
            <a:off x="3275193" y="3242589"/>
            <a:ext cx="1036354" cy="461665"/>
          </a:xfrm>
          <a:prstGeom prst="rect">
            <a:avLst/>
          </a:prstGeom>
          <a:noFill/>
        </p:spPr>
        <p:txBody>
          <a:bodyPr wrap="square" rtlCol="0">
            <a:spAutoFit/>
          </a:bodyPr>
          <a:lstStyle/>
          <a:p>
            <a:pPr algn="dist"/>
            <a:r>
              <a:rPr lang="en-US" altLang="zh-CN" sz="2400" b="1">
                <a:latin typeface="Juice ITC" panose="04040403040A02020202" pitchFamily="82" charset="0"/>
              </a:rPr>
              <a:t>PART01</a:t>
            </a:r>
            <a:endParaRPr lang="zh-CN" altLang="en-US" sz="2400" b="1">
              <a:latin typeface="Juice ITC" panose="04040403040A02020202" pitchFamily="82" charset="0"/>
            </a:endParaRPr>
          </a:p>
        </p:txBody>
      </p:sp>
      <p:sp>
        <p:nvSpPr>
          <p:cNvPr id="19" name="文本框 18">
            <a:extLst>
              <a:ext uri="{FF2B5EF4-FFF2-40B4-BE49-F238E27FC236}">
                <a16:creationId xmlns:a16="http://schemas.microsoft.com/office/drawing/2014/main" id="{5000A38F-B5F3-4A20-8E60-81D4AAC018AF}"/>
              </a:ext>
            </a:extLst>
          </p:cNvPr>
          <p:cNvSpPr txBox="1"/>
          <p:nvPr/>
        </p:nvSpPr>
        <p:spPr>
          <a:xfrm>
            <a:off x="5577824" y="3242589"/>
            <a:ext cx="1036354" cy="461665"/>
          </a:xfrm>
          <a:prstGeom prst="rect">
            <a:avLst/>
          </a:prstGeom>
          <a:noFill/>
        </p:spPr>
        <p:txBody>
          <a:bodyPr wrap="square" rtlCol="0">
            <a:spAutoFit/>
          </a:bodyPr>
          <a:lstStyle/>
          <a:p>
            <a:pPr algn="dist"/>
            <a:r>
              <a:rPr lang="en-US" altLang="zh-CN" sz="2400" b="1">
                <a:latin typeface="Juice ITC" panose="04040403040A02020202" pitchFamily="82" charset="0"/>
              </a:rPr>
              <a:t>PART02</a:t>
            </a:r>
            <a:endParaRPr lang="zh-CN" altLang="en-US" sz="2400" b="1">
              <a:latin typeface="Juice ITC" panose="04040403040A02020202" pitchFamily="82" charset="0"/>
            </a:endParaRPr>
          </a:p>
        </p:txBody>
      </p:sp>
      <p:sp>
        <p:nvSpPr>
          <p:cNvPr id="20" name="文本框 19">
            <a:extLst>
              <a:ext uri="{FF2B5EF4-FFF2-40B4-BE49-F238E27FC236}">
                <a16:creationId xmlns:a16="http://schemas.microsoft.com/office/drawing/2014/main" id="{D86B9EE4-5BE3-4BC5-877C-59A3E230DC89}"/>
              </a:ext>
            </a:extLst>
          </p:cNvPr>
          <p:cNvSpPr txBox="1"/>
          <p:nvPr/>
        </p:nvSpPr>
        <p:spPr>
          <a:xfrm>
            <a:off x="7880454" y="3242589"/>
            <a:ext cx="1036356" cy="461665"/>
          </a:xfrm>
          <a:prstGeom prst="rect">
            <a:avLst/>
          </a:prstGeom>
          <a:noFill/>
        </p:spPr>
        <p:txBody>
          <a:bodyPr wrap="square" rtlCol="0">
            <a:spAutoFit/>
          </a:bodyPr>
          <a:lstStyle/>
          <a:p>
            <a:pPr algn="dist"/>
            <a:r>
              <a:rPr lang="en-US" altLang="zh-CN" sz="2400" b="1">
                <a:latin typeface="Juice ITC" panose="04040403040A02020202" pitchFamily="82" charset="0"/>
              </a:rPr>
              <a:t>PART03</a:t>
            </a:r>
            <a:endParaRPr lang="zh-CN" altLang="en-US" sz="2400" b="1">
              <a:latin typeface="Juice ITC" panose="04040403040A02020202" pitchFamily="82" charset="0"/>
            </a:endParaRPr>
          </a:p>
        </p:txBody>
      </p:sp>
    </p:spTree>
    <p:extLst>
      <p:ext uri="{BB962C8B-B14F-4D97-AF65-F5344CB8AC3E}">
        <p14:creationId xmlns:p14="http://schemas.microsoft.com/office/powerpoint/2010/main" val="354711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定居者&#10;&#10;描述已自动生成">
            <a:extLst>
              <a:ext uri="{FF2B5EF4-FFF2-40B4-BE49-F238E27FC236}">
                <a16:creationId xmlns:a16="http://schemas.microsoft.com/office/drawing/2014/main" id="{974F2573-0621-40D6-B8D6-A934764DF158}"/>
              </a:ext>
            </a:extLst>
          </p:cNvPr>
          <p:cNvPicPr>
            <a:picLocks noChangeAspect="1"/>
          </p:cNvPicPr>
          <p:nvPr/>
        </p:nvPicPr>
        <p:blipFill rotWithShape="1">
          <a:blip r:embed="rId2" cstate="email">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t="2669" r="20454" b="3893"/>
          <a:stretch/>
        </p:blipFill>
        <p:spPr>
          <a:xfrm rot="5400000">
            <a:off x="2667002" y="-2667000"/>
            <a:ext cx="6857998" cy="12192002"/>
          </a:xfrm>
          <a:prstGeom prst="rect">
            <a:avLst/>
          </a:prstGeom>
        </p:spPr>
      </p:pic>
      <p:pic>
        <p:nvPicPr>
          <p:cNvPr id="19" name="图片 18" descr="图片包含 就坐, 餐桌, 张, 室内&#10;&#10;描述已自动生成">
            <a:extLst>
              <a:ext uri="{FF2B5EF4-FFF2-40B4-BE49-F238E27FC236}">
                <a16:creationId xmlns:a16="http://schemas.microsoft.com/office/drawing/2014/main" id="{0A54DCE0-5950-4774-9D5E-D81B25258D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3133" y="1190171"/>
            <a:ext cx="7214764" cy="4942114"/>
          </a:xfrm>
          <a:prstGeom prst="rect">
            <a:avLst/>
          </a:prstGeom>
        </p:spPr>
      </p:pic>
      <p:pic>
        <p:nvPicPr>
          <p:cNvPr id="25" name="图片 24" descr="图片包含 男士, 人员, 戴着, 帽子&#10;&#10;描述已自动生成">
            <a:extLst>
              <a:ext uri="{FF2B5EF4-FFF2-40B4-BE49-F238E27FC236}">
                <a16:creationId xmlns:a16="http://schemas.microsoft.com/office/drawing/2014/main" id="{28BC5B97-51C5-44C1-B863-73209DF970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5612" y="1422401"/>
            <a:ext cx="3348045" cy="4651828"/>
          </a:xfrm>
          <a:prstGeom prst="rect">
            <a:avLst/>
          </a:prstGeom>
        </p:spPr>
      </p:pic>
      <p:sp>
        <p:nvSpPr>
          <p:cNvPr id="26" name="文本框 25">
            <a:extLst>
              <a:ext uri="{FF2B5EF4-FFF2-40B4-BE49-F238E27FC236}">
                <a16:creationId xmlns:a16="http://schemas.microsoft.com/office/drawing/2014/main" id="{F1B1504D-2BFB-4B9A-9243-F6F81F463F7C}"/>
              </a:ext>
            </a:extLst>
          </p:cNvPr>
          <p:cNvSpPr txBox="1"/>
          <p:nvPr/>
        </p:nvSpPr>
        <p:spPr>
          <a:xfrm>
            <a:off x="5277565" y="1652554"/>
            <a:ext cx="2879463" cy="646331"/>
          </a:xfrm>
          <a:prstGeom prst="rect">
            <a:avLst/>
          </a:prstGeom>
          <a:noFill/>
        </p:spPr>
        <p:txBody>
          <a:bodyPr wrap="square" rtlCol="0">
            <a:spAutoFit/>
          </a:bodyPr>
          <a:lstStyle/>
          <a:p>
            <a:r>
              <a:rPr lang="en-US" altLang="zh-CN" sz="3600" b="1">
                <a:latin typeface="Monotype Corsiva" panose="03010101010201010101" pitchFamily="66" charset="0"/>
              </a:rPr>
              <a:t>TEXT HERE</a:t>
            </a:r>
            <a:endParaRPr lang="zh-CN" altLang="en-US" sz="3600" b="1">
              <a:latin typeface="Monotype Corsiva" panose="03010101010201010101" pitchFamily="66" charset="0"/>
            </a:endParaRPr>
          </a:p>
        </p:txBody>
      </p:sp>
      <p:sp>
        <p:nvSpPr>
          <p:cNvPr id="27" name="文本框 26">
            <a:extLst>
              <a:ext uri="{FF2B5EF4-FFF2-40B4-BE49-F238E27FC236}">
                <a16:creationId xmlns:a16="http://schemas.microsoft.com/office/drawing/2014/main" id="{AB72ED52-F874-4E89-9863-94529D2AB6E5}"/>
              </a:ext>
            </a:extLst>
          </p:cNvPr>
          <p:cNvSpPr txBox="1"/>
          <p:nvPr/>
        </p:nvSpPr>
        <p:spPr>
          <a:xfrm>
            <a:off x="5277565" y="2298885"/>
            <a:ext cx="2879463" cy="1178079"/>
          </a:xfrm>
          <a:prstGeom prst="rect">
            <a:avLst/>
          </a:prstGeom>
          <a:noFill/>
        </p:spPr>
        <p:txBody>
          <a:bodyPr wrap="square" rtlCol="0">
            <a:spAutoFit/>
          </a:bodyPr>
          <a:lstStyle/>
          <a:p>
            <a:pPr>
              <a:lnSpc>
                <a:spcPct val="120000"/>
              </a:lnSpc>
            </a:pPr>
            <a:r>
              <a:rPr lang="en-US" altLang="zh-CN" b="1">
                <a:latin typeface="Juice ITC" panose="04040403040A02020202" pitchFamily="82" charset="0"/>
              </a:rPr>
              <a:t>Lorem ipsum </a:t>
            </a:r>
            <a:r>
              <a:rPr lang="en-US" altLang="zh-CN" sz="1400">
                <a:latin typeface="Juice ITC" panose="04040403040A02020202" pitchFamily="82" charset="0"/>
              </a:rPr>
              <a:t>dolor sit amet, consectetuer adipiscing elit. Maecenas porttitor congue massa. Fusce posuere, magna sed pulvinar ultricies, purus lectus malesuada libero</a:t>
            </a:r>
            <a:endParaRPr lang="zh-CN" altLang="en-US" sz="1400">
              <a:latin typeface="Juice ITC" panose="04040403040A02020202" pitchFamily="82" charset="0"/>
            </a:endParaRPr>
          </a:p>
        </p:txBody>
      </p:sp>
      <p:cxnSp>
        <p:nvCxnSpPr>
          <p:cNvPr id="28" name="直接连接符 27">
            <a:extLst>
              <a:ext uri="{FF2B5EF4-FFF2-40B4-BE49-F238E27FC236}">
                <a16:creationId xmlns:a16="http://schemas.microsoft.com/office/drawing/2014/main" id="{3896EB7D-D8CF-49C0-AF1B-7CDF6367D4F8}"/>
              </a:ext>
            </a:extLst>
          </p:cNvPr>
          <p:cNvCxnSpPr>
            <a:cxnSpLocks/>
          </p:cNvCxnSpPr>
          <p:nvPr/>
        </p:nvCxnSpPr>
        <p:spPr>
          <a:xfrm>
            <a:off x="5360116" y="3588878"/>
            <a:ext cx="2688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05084C4-1C8C-4259-B78E-7AB0085A80F9}"/>
              </a:ext>
            </a:extLst>
          </p:cNvPr>
          <p:cNvSpPr txBox="1"/>
          <p:nvPr/>
        </p:nvSpPr>
        <p:spPr>
          <a:xfrm>
            <a:off x="5277565" y="3729265"/>
            <a:ext cx="2879463" cy="845681"/>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Maecenas porttitor congue massa. Fusce posuere, magna sed pulvinar ultricies, purus lectus malesuada libero</a:t>
            </a:r>
            <a:endParaRPr lang="zh-CN" altLang="en-US" sz="1400">
              <a:latin typeface="Juice ITC" panose="04040403040A02020202" pitchFamily="82" charset="0"/>
            </a:endParaRPr>
          </a:p>
        </p:txBody>
      </p:sp>
      <p:sp>
        <p:nvSpPr>
          <p:cNvPr id="33" name="文本框 32">
            <a:extLst>
              <a:ext uri="{FF2B5EF4-FFF2-40B4-BE49-F238E27FC236}">
                <a16:creationId xmlns:a16="http://schemas.microsoft.com/office/drawing/2014/main" id="{8A224E15-183D-4E20-B32F-8121DF03EFF3}"/>
              </a:ext>
            </a:extLst>
          </p:cNvPr>
          <p:cNvSpPr txBox="1"/>
          <p:nvPr/>
        </p:nvSpPr>
        <p:spPr>
          <a:xfrm>
            <a:off x="5277565" y="4784496"/>
            <a:ext cx="1596574" cy="404598"/>
          </a:xfrm>
          <a:prstGeom prst="rect">
            <a:avLst/>
          </a:prstGeom>
          <a:noFill/>
        </p:spPr>
        <p:txBody>
          <a:bodyPr wrap="square" rtlCol="0">
            <a:spAutoFit/>
          </a:bodyPr>
          <a:lstStyle/>
          <a:p>
            <a:pPr>
              <a:lnSpc>
                <a:spcPct val="120000"/>
              </a:lnSpc>
            </a:pPr>
            <a:r>
              <a:rPr lang="en-US" altLang="zh-CN" b="1">
                <a:latin typeface="Juice ITC" panose="04040403040A02020202" pitchFamily="82" charset="0"/>
              </a:rPr>
              <a:t>RESEARCH</a:t>
            </a:r>
            <a:endParaRPr lang="zh-CN" altLang="en-US" b="1">
              <a:latin typeface="Juice ITC" panose="04040403040A02020202" pitchFamily="82" charset="0"/>
            </a:endParaRPr>
          </a:p>
        </p:txBody>
      </p:sp>
      <p:sp>
        <p:nvSpPr>
          <p:cNvPr id="34" name="文本框 33">
            <a:extLst>
              <a:ext uri="{FF2B5EF4-FFF2-40B4-BE49-F238E27FC236}">
                <a16:creationId xmlns:a16="http://schemas.microsoft.com/office/drawing/2014/main" id="{A87AC8A6-A990-4E92-9C58-CC237D7B2BF6}"/>
              </a:ext>
            </a:extLst>
          </p:cNvPr>
          <p:cNvSpPr txBox="1"/>
          <p:nvPr/>
        </p:nvSpPr>
        <p:spPr>
          <a:xfrm>
            <a:off x="5277566" y="5067028"/>
            <a:ext cx="2771060" cy="845681"/>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lorem ipsum dolor sit amet, consectetuer adipiscing elit. maecenas porttitor congue massa. fusce posuere, </a:t>
            </a:r>
            <a:endParaRPr lang="zh-CN" altLang="en-US" sz="1400">
              <a:latin typeface="Juice ITC" panose="04040403040A02020202" pitchFamily="82" charset="0"/>
            </a:endParaRPr>
          </a:p>
        </p:txBody>
      </p:sp>
      <p:pic>
        <p:nvPicPr>
          <p:cNvPr id="36" name="图片 35" descr="图片包含 照片&#10;&#10;描述已自动生成">
            <a:extLst>
              <a:ext uri="{FF2B5EF4-FFF2-40B4-BE49-F238E27FC236}">
                <a16:creationId xmlns:a16="http://schemas.microsoft.com/office/drawing/2014/main" id="{AE8FEDE2-E3B1-4705-B8C0-3BE63E1810F0}"/>
              </a:ext>
            </a:extLst>
          </p:cNvPr>
          <p:cNvPicPr>
            <a:picLocks noChangeAspect="1"/>
          </p:cNvPicPr>
          <p:nvPr/>
        </p:nvPicPr>
        <p:blipFill>
          <a:blip r:embed="rId5"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rot="1790519">
            <a:off x="9860911" y="4779514"/>
            <a:ext cx="1122840" cy="1128213"/>
          </a:xfrm>
          <a:prstGeom prst="rect">
            <a:avLst/>
          </a:prstGeom>
        </p:spPr>
      </p:pic>
      <p:sp>
        <p:nvSpPr>
          <p:cNvPr id="37" name="文本框 36">
            <a:extLst>
              <a:ext uri="{FF2B5EF4-FFF2-40B4-BE49-F238E27FC236}">
                <a16:creationId xmlns:a16="http://schemas.microsoft.com/office/drawing/2014/main" id="{5041C833-C0DE-45A6-AC0D-D7DB1E8AB024}"/>
              </a:ext>
            </a:extLst>
          </p:cNvPr>
          <p:cNvSpPr txBox="1"/>
          <p:nvPr/>
        </p:nvSpPr>
        <p:spPr>
          <a:xfrm>
            <a:off x="8242353" y="4256277"/>
            <a:ext cx="2225835" cy="1362745"/>
          </a:xfrm>
          <a:prstGeom prst="rect">
            <a:avLst/>
          </a:prstGeom>
          <a:noFill/>
        </p:spPr>
        <p:txBody>
          <a:bodyPr wrap="square" rtlCol="0">
            <a:spAutoFit/>
          </a:bodyPr>
          <a:lstStyle/>
          <a:p>
            <a:pPr>
              <a:lnSpc>
                <a:spcPct val="120000"/>
              </a:lnSpc>
            </a:pPr>
            <a:r>
              <a:rPr lang="en-US" altLang="zh-CN" sz="1400">
                <a:latin typeface="Juice ITC" panose="04040403040A02020202" pitchFamily="82" charset="0"/>
              </a:rPr>
              <a:t>dolor sit amet, consectetuer adipiscing elit. Maecenas porttitor congue massa. Fusce posueremagna sed</a:t>
            </a:r>
          </a:p>
          <a:p>
            <a:pPr>
              <a:lnSpc>
                <a:spcPct val="120000"/>
              </a:lnSpc>
            </a:pPr>
            <a:r>
              <a:rPr lang="en-US" altLang="zh-CN" sz="1400">
                <a:latin typeface="Juice ITC" panose="04040403040A02020202" pitchFamily="82" charset="0"/>
              </a:rPr>
              <a:t>pulvinar ultricies purus </a:t>
            </a:r>
          </a:p>
          <a:p>
            <a:pPr>
              <a:lnSpc>
                <a:spcPct val="120000"/>
              </a:lnSpc>
            </a:pPr>
            <a:r>
              <a:rPr lang="en-US" altLang="zh-CN" sz="1400">
                <a:latin typeface="Juice ITC" panose="04040403040A02020202" pitchFamily="82" charset="0"/>
              </a:rPr>
              <a:t>lectus</a:t>
            </a:r>
            <a:endParaRPr lang="zh-CN" altLang="en-US" sz="1400">
              <a:latin typeface="Juice ITC" panose="04040403040A02020202" pitchFamily="82" charset="0"/>
            </a:endParaRPr>
          </a:p>
        </p:txBody>
      </p:sp>
    </p:spTree>
    <p:extLst>
      <p:ext uri="{BB962C8B-B14F-4D97-AF65-F5344CB8AC3E}">
        <p14:creationId xmlns:p14="http://schemas.microsoft.com/office/powerpoint/2010/main" val="4134916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966</Words>
  <Application>Microsoft Office PowerPoint</Application>
  <PresentationFormat>宽屏</PresentationFormat>
  <Paragraphs>89</Paragraphs>
  <Slides>10</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等线</vt:lpstr>
      <vt:lpstr>Arial</vt:lpstr>
      <vt:lpstr>Juice ITC</vt:lpstr>
      <vt:lpstr>Monotype Corsiva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73</cp:revision>
  <dcterms:created xsi:type="dcterms:W3CDTF">2019-02-21T02:14:35Z</dcterms:created>
  <dcterms:modified xsi:type="dcterms:W3CDTF">2023-04-17T05:44:29Z</dcterms:modified>
</cp:coreProperties>
</file>